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63" r:id="rId5"/>
    <p:sldId id="267" r:id="rId6"/>
    <p:sldId id="264" r:id="rId7"/>
    <p:sldId id="265" r:id="rId8"/>
    <p:sldId id="259" r:id="rId9"/>
    <p:sldId id="268" r:id="rId10"/>
    <p:sldId id="266" r:id="rId11"/>
    <p:sldId id="269" r:id="rId12"/>
    <p:sldId id="270" r:id="rId13"/>
    <p:sldId id="271" r:id="rId14"/>
    <p:sldId id="272" r:id="rId15"/>
    <p:sldId id="273" r:id="rId16"/>
    <p:sldId id="260" r:id="rId17"/>
    <p:sldId id="274" r:id="rId18"/>
    <p:sldId id="275" r:id="rId19"/>
    <p:sldId id="277" r:id="rId20"/>
    <p:sldId id="278" r:id="rId21"/>
    <p:sldId id="279" r:id="rId22"/>
    <p:sldId id="280" r:id="rId23"/>
    <p:sldId id="261" r:id="rId24"/>
    <p:sldId id="281" r:id="rId25"/>
    <p:sldId id="282" r:id="rId26"/>
    <p:sldId id="283" r:id="rId27"/>
    <p:sldId id="284" r:id="rId28"/>
    <p:sldId id="285"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4660"/>
  </p:normalViewPr>
  <p:slideViewPr>
    <p:cSldViewPr snapToGrid="0">
      <p:cViewPr varScale="1">
        <p:scale>
          <a:sx n="113" d="100"/>
          <a:sy n="113" d="100"/>
        </p:scale>
        <p:origin x="768" y="108"/>
      </p:cViewPr>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99227-9AF1-41B6-BF0E-02E22C88E49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99CC8-B374-4800-A314-9D5E39444A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99CC8-B374-4800-A314-9D5E39444A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99CC8-B374-4800-A314-9D5E39444A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99CC8-B374-4800-A314-9D5E39444A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99CC8-B374-4800-A314-9D5E39444A9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8D67E-2B60-48BB-A1BE-F1D48E057EF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99CC8-B374-4800-A314-9D5E39444A9F}"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99CC8-B374-4800-A314-9D5E39444A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5B414-D7F8-4E54-A071-6835A8741F6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5B414-D7F8-4E54-A071-6835A8741F6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099CC8-B374-4800-A314-9D5E39444A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95B414-D7F8-4E54-A071-6835A8741F6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3170" y="350136"/>
            <a:ext cx="10515600" cy="429354"/>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980" y="84100"/>
            <a:ext cx="1117794" cy="99140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075A0B-F3B2-4BD5-8250-681384D2AAA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CE180D-990F-42EB-8706-9B253A4D46B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054783" y="288348"/>
            <a:ext cx="10972800" cy="621705"/>
          </a:xfrm>
          <a:ln>
            <a:noFill/>
          </a:ln>
        </p:spPr>
        <p:txBody>
          <a:bodyPr wrap="square" lIns="121917" tIns="60958" rIns="121917" bIns="60958">
            <a:spAutoFit/>
          </a:bodyPr>
          <a:lstStyle>
            <a:lvl1pPr algn="l">
              <a:defRPr lang="zh-CN" altLang="en-US" sz="3600" b="1" cap="none" spc="0">
                <a:ln w="18415" cmpd="sng">
                  <a:noFill/>
                  <a:prstDash val="solid"/>
                </a:ln>
                <a:solidFill>
                  <a:schemeClr val="tx2"/>
                </a:solidFill>
                <a:effectLst/>
                <a:latin typeface="微软雅黑" panose="020B0503020204020204" pitchFamily="34" charset="-122"/>
                <a:ea typeface="微软雅黑" panose="020B0503020204020204" pitchFamily="34" charset="-122"/>
                <a:cs typeface="+mn-cs"/>
              </a:defRPr>
            </a:lvl1pPr>
          </a:lstStyle>
          <a:p>
            <a:pPr marL="0" lvl="0" algn="l"/>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矩形 5"/>
          <p:cNvSpPr/>
          <p:nvPr userDrawn="1"/>
        </p:nvSpPr>
        <p:spPr>
          <a:xfrm>
            <a:off x="1" y="1340768"/>
            <a:ext cx="12192000" cy="5544616"/>
          </a:xfrm>
          <a:prstGeom prst="rect">
            <a:avLst/>
          </a:prstGeom>
          <a:gradFill>
            <a:gsLst>
              <a:gs pos="0">
                <a:schemeClr val="bg1">
                  <a:alpha val="2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341" y="74645"/>
            <a:ext cx="861872" cy="971984"/>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93928" y="74645"/>
            <a:ext cx="2988623" cy="115592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480" y="-29981"/>
            <a:ext cx="6444288" cy="4119490"/>
          </a:xfrm>
          <a:prstGeom prst="rect">
            <a:avLst/>
          </a:prstGeom>
        </p:spPr>
      </p:pic>
      <p:sp>
        <p:nvSpPr>
          <p:cNvPr id="3" name="TextBox 77"/>
          <p:cNvSpPr txBox="1"/>
          <p:nvPr/>
        </p:nvSpPr>
        <p:spPr>
          <a:xfrm>
            <a:off x="1422340" y="3551148"/>
            <a:ext cx="6375463" cy="923330"/>
          </a:xfrm>
          <a:prstGeom prst="rect">
            <a:avLst/>
          </a:prstGeom>
          <a:noFill/>
        </p:spPr>
        <p:txBody>
          <a:bodyPr wrap="none" rtlCol="0">
            <a:spAutoFit/>
          </a:bodyPr>
          <a:lstStyle/>
          <a:p>
            <a:pPr algn="ctr"/>
            <a:r>
              <a:rPr lang="zh-CN" altLang="en-US" sz="5400" b="1" dirty="0">
                <a:solidFill>
                  <a:schemeClr val="accent1"/>
                </a:solidFill>
                <a:latin typeface="+mj-ea"/>
                <a:ea typeface="+mj-ea"/>
              </a:rPr>
              <a:t>八一建军节</a:t>
            </a:r>
            <a:r>
              <a:rPr lang="en-US" altLang="zh-CN" sz="5400" b="1" dirty="0">
                <a:solidFill>
                  <a:schemeClr val="accent1"/>
                </a:solidFill>
                <a:latin typeface="+mj-ea"/>
                <a:ea typeface="+mj-ea"/>
              </a:rPr>
              <a:t>PPT</a:t>
            </a:r>
            <a:r>
              <a:rPr lang="zh-CN" altLang="en-US" sz="5400" b="1" dirty="0">
                <a:solidFill>
                  <a:schemeClr val="accent1"/>
                </a:solidFill>
                <a:latin typeface="+mj-ea"/>
                <a:ea typeface="+mj-ea"/>
              </a:rPr>
              <a:t>模板</a:t>
            </a:r>
          </a:p>
        </p:txBody>
      </p:sp>
      <p:sp>
        <p:nvSpPr>
          <p:cNvPr id="4" name="矩形: 圆角 18"/>
          <p:cNvSpPr/>
          <p:nvPr/>
        </p:nvSpPr>
        <p:spPr>
          <a:xfrm>
            <a:off x="2587079" y="4544277"/>
            <a:ext cx="1981025" cy="364003"/>
          </a:xfrm>
          <a:prstGeom prst="roundRect">
            <a:avLst>
              <a:gd name="adj"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zh-CN" altLang="en-US" sz="1400">
                <a:solidFill>
                  <a:schemeClr val="bg1"/>
                </a:solidFill>
                <a:latin typeface="+mn-ea"/>
              </a:rPr>
              <a:t>汇报人：</a:t>
            </a:r>
            <a:r>
              <a:rPr lang="en-US" altLang="zh-CN" sz="1400">
                <a:solidFill>
                  <a:schemeClr val="bg1"/>
                </a:solidFill>
                <a:latin typeface="+mn-ea"/>
              </a:rPr>
              <a:t>xiazaii</a:t>
            </a:r>
            <a:endParaRPr lang="zh-CN" altLang="en-US" sz="1400" dirty="0">
              <a:solidFill>
                <a:schemeClr val="bg1"/>
              </a:solidFill>
              <a:latin typeface="+mn-ea"/>
            </a:endParaRPr>
          </a:p>
        </p:txBody>
      </p:sp>
      <p:sp>
        <p:nvSpPr>
          <p:cNvPr id="5" name="矩形: 圆角 19"/>
          <p:cNvSpPr/>
          <p:nvPr/>
        </p:nvSpPr>
        <p:spPr>
          <a:xfrm>
            <a:off x="4756641" y="4544277"/>
            <a:ext cx="1927689" cy="364003"/>
          </a:xfrm>
          <a:prstGeom prst="roundRect">
            <a:avLst>
              <a:gd name="adj" fmla="val 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zh-CN" sz="1600" dirty="0">
                <a:solidFill>
                  <a:schemeClr val="accent1"/>
                </a:solidFill>
                <a:ea typeface="+mj-ea"/>
              </a:rPr>
              <a:t>2020.8.1</a:t>
            </a:r>
            <a:endParaRPr lang="zh-CN" altLang="en-US" sz="1600" dirty="0">
              <a:solidFill>
                <a:schemeClr val="accent1"/>
              </a:solidFill>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949"/>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42" presetClass="path" presetSubtype="0" decel="100000" fill="hold" grpId="1" nodeType="withEffect">
                                  <p:stCondLst>
                                    <p:cond delay="0"/>
                                  </p:stCondLst>
                                  <p:childTnLst>
                                    <p:animMotion origin="layout" path="M 1.45833E-6 -2.22222E-6 L 1.45833E-6 0.07361 " pathEditMode="relative" rAng="0" ptsTypes="AA">
                                      <p:cBhvr>
                                        <p:cTn id="21" dur="1000" spd="-100000" fill="hold"/>
                                        <p:tgtEl>
                                          <p:spTgt spid="4"/>
                                        </p:tgtEl>
                                        <p:attrNameLst>
                                          <p:attrName>ppt_x</p:attrName>
                                          <p:attrName>ppt_y</p:attrName>
                                        </p:attrNameLst>
                                      </p:cBhvr>
                                      <p:rCtr x="0" y="3681"/>
                                    </p:animMotion>
                                  </p:childTnLst>
                                </p:cTn>
                              </p:par>
                            </p:childTnLst>
                          </p:cTn>
                        </p:par>
                        <p:par>
                          <p:cTn id="22" fill="hold">
                            <p:stCondLst>
                              <p:cond delay="1949"/>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par>
                                <p:cTn id="26" presetID="42" presetClass="path" presetSubtype="0" decel="100000" fill="hold" grpId="1" nodeType="withEffect">
                                  <p:stCondLst>
                                    <p:cond delay="0"/>
                                  </p:stCondLst>
                                  <p:childTnLst>
                                    <p:animMotion origin="layout" path="M 2.08333E-7 -2.22222E-6 L 2.08333E-7 0.07361 " pathEditMode="relative" rAng="0" ptsTypes="AA">
                                      <p:cBhvr>
                                        <p:cTn id="27" dur="1000" spd="-100000" fill="hold"/>
                                        <p:tgtEl>
                                          <p:spTgt spid="5"/>
                                        </p:tgtEl>
                                        <p:attrNameLst>
                                          <p:attrName>ppt_x</p:attrName>
                                          <p:attrName>ppt_y</p:attrName>
                                        </p:attrNameLst>
                                      </p:cBhvr>
                                      <p:rCtr x="0" y="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808699" y="2084852"/>
            <a:ext cx="509691" cy="3119848"/>
            <a:chOff x="1461672" y="2210578"/>
            <a:chExt cx="509757" cy="3119848"/>
          </a:xfrm>
          <a:solidFill>
            <a:schemeClr val="bg1">
              <a:lumMod val="85000"/>
            </a:schemeClr>
          </a:solidFill>
        </p:grpSpPr>
        <p:sp>
          <p:nvSpPr>
            <p:cNvPr id="3" name="Rectangle 23"/>
            <p:cNvSpPr>
              <a:spLocks noChangeArrowheads="1"/>
            </p:cNvSpPr>
            <p:nvPr/>
          </p:nvSpPr>
          <p:spPr bwMode="auto">
            <a:xfrm>
              <a:off x="146167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4" name="Rectangle 24"/>
            <p:cNvSpPr>
              <a:spLocks noChangeArrowheads="1"/>
            </p:cNvSpPr>
            <p:nvPr/>
          </p:nvSpPr>
          <p:spPr bwMode="auto">
            <a:xfrm>
              <a:off x="146167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5"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6"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7" name="Freeform 31"/>
          <p:cNvSpPr/>
          <p:nvPr/>
        </p:nvSpPr>
        <p:spPr bwMode="auto">
          <a:xfrm>
            <a:off x="804030" y="4005974"/>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8" name="Group 8"/>
          <p:cNvGrpSpPr/>
          <p:nvPr/>
        </p:nvGrpSpPr>
        <p:grpSpPr>
          <a:xfrm>
            <a:off x="806947" y="4050304"/>
            <a:ext cx="637261" cy="1154395"/>
            <a:chOff x="806257" y="3985529"/>
            <a:chExt cx="637344" cy="1154395"/>
          </a:xfrm>
          <a:solidFill>
            <a:schemeClr val="bg1">
              <a:lumMod val="65000"/>
            </a:schemeClr>
          </a:solidFill>
        </p:grpSpPr>
        <p:grpSp>
          <p:nvGrpSpPr>
            <p:cNvPr id="9" name="Group 28"/>
            <p:cNvGrpSpPr/>
            <p:nvPr/>
          </p:nvGrpSpPr>
          <p:grpSpPr>
            <a:xfrm>
              <a:off x="808009" y="4819356"/>
              <a:ext cx="635592" cy="320568"/>
              <a:chOff x="5311610" y="4117494"/>
              <a:chExt cx="576000" cy="290513"/>
            </a:xfrm>
            <a:grpFill/>
          </p:grpSpPr>
          <p:sp>
            <p:nvSpPr>
              <p:cNvPr id="12"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3"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10" name="Rectangle 30"/>
            <p:cNvSpPr>
              <a:spLocks noChangeArrowheads="1"/>
            </p:cNvSpPr>
            <p:nvPr/>
          </p:nvSpPr>
          <p:spPr bwMode="auto">
            <a:xfrm>
              <a:off x="806257" y="4283326"/>
              <a:ext cx="509757" cy="586154"/>
            </a:xfrm>
            <a:prstGeom prst="rect">
              <a:avLst/>
            </a:prstGeom>
            <a:grpFill/>
            <a:ln>
              <a:noFill/>
            </a:ln>
          </p:spPr>
          <p:txBody>
            <a:bodyPr vert="horz" wrap="square" lIns="68580" tIns="34290" rIns="68580" bIns="34290" numCol="1" anchor="t" anchorCtr="0" compatLnSpc="1"/>
            <a:lstStyle/>
            <a:p>
              <a:endParaRPr lang="id-ID" dirty="0"/>
            </a:p>
          </p:txBody>
        </p:sp>
        <p:sp>
          <p:nvSpPr>
            <p:cNvPr id="11"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grpSp>
        <p:nvGrpSpPr>
          <p:cNvPr id="14" name="Group 35"/>
          <p:cNvGrpSpPr/>
          <p:nvPr/>
        </p:nvGrpSpPr>
        <p:grpSpPr>
          <a:xfrm>
            <a:off x="1539092" y="2084852"/>
            <a:ext cx="509691" cy="3119848"/>
            <a:chOff x="2192160" y="2210578"/>
            <a:chExt cx="509757" cy="3119848"/>
          </a:xfrm>
          <a:solidFill>
            <a:schemeClr val="bg1">
              <a:lumMod val="85000"/>
            </a:schemeClr>
          </a:solidFill>
        </p:grpSpPr>
        <p:sp>
          <p:nvSpPr>
            <p:cNvPr id="15" name="Rectangle 36"/>
            <p:cNvSpPr>
              <a:spLocks noChangeArrowheads="1"/>
            </p:cNvSpPr>
            <p:nvPr/>
          </p:nvSpPr>
          <p:spPr bwMode="auto">
            <a:xfrm>
              <a:off x="219216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16" name="Rectangle 37"/>
            <p:cNvSpPr>
              <a:spLocks noChangeArrowheads="1"/>
            </p:cNvSpPr>
            <p:nvPr/>
          </p:nvSpPr>
          <p:spPr bwMode="auto">
            <a:xfrm>
              <a:off x="219216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17"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18"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19" name="Freeform 42"/>
          <p:cNvSpPr/>
          <p:nvPr/>
        </p:nvSpPr>
        <p:spPr bwMode="auto">
          <a:xfrm>
            <a:off x="1534423" y="4405581"/>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20" name="Group 7"/>
          <p:cNvGrpSpPr/>
          <p:nvPr/>
        </p:nvGrpSpPr>
        <p:grpSpPr>
          <a:xfrm>
            <a:off x="1409767" y="4449910"/>
            <a:ext cx="764832" cy="754788"/>
            <a:chOff x="1409156" y="4385136"/>
            <a:chExt cx="764932" cy="754788"/>
          </a:xfrm>
          <a:solidFill>
            <a:schemeClr val="tx1">
              <a:lumMod val="65000"/>
              <a:lumOff val="35000"/>
            </a:schemeClr>
          </a:solidFill>
        </p:grpSpPr>
        <p:sp>
          <p:nvSpPr>
            <p:cNvPr id="21" name="Rectangle 41"/>
            <p:cNvSpPr>
              <a:spLocks noChangeArrowheads="1"/>
            </p:cNvSpPr>
            <p:nvPr/>
          </p:nvSpPr>
          <p:spPr bwMode="auto">
            <a:xfrm>
              <a:off x="1536745" y="4671028"/>
              <a:ext cx="509757" cy="198451"/>
            </a:xfrm>
            <a:prstGeom prst="rect">
              <a:avLst/>
            </a:prstGeom>
            <a:grpFill/>
            <a:ln>
              <a:noFill/>
            </a:ln>
          </p:spPr>
          <p:txBody>
            <a:bodyPr vert="horz" wrap="square" lIns="68580" tIns="34290" rIns="68580" bIns="34290" numCol="1" anchor="t" anchorCtr="0" compatLnSpc="1"/>
            <a:lstStyle/>
            <a:p>
              <a:endParaRPr lang="id-ID"/>
            </a:p>
          </p:txBody>
        </p:sp>
        <p:sp>
          <p:nvSpPr>
            <p:cNvPr id="22"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23" name="Group 44"/>
            <p:cNvGrpSpPr/>
            <p:nvPr/>
          </p:nvGrpSpPr>
          <p:grpSpPr>
            <a:xfrm>
              <a:off x="1409156" y="4819356"/>
              <a:ext cx="764932" cy="320568"/>
              <a:chOff x="5856396" y="4117494"/>
              <a:chExt cx="693213" cy="290513"/>
            </a:xfrm>
            <a:grpFill/>
          </p:grpSpPr>
          <p:sp>
            <p:nvSpPr>
              <p:cNvPr id="24"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5"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6"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27" name="Group 48"/>
          <p:cNvGrpSpPr/>
          <p:nvPr/>
        </p:nvGrpSpPr>
        <p:grpSpPr>
          <a:xfrm>
            <a:off x="2260149" y="2084852"/>
            <a:ext cx="509691" cy="3119848"/>
            <a:chOff x="2913310" y="2210578"/>
            <a:chExt cx="509757" cy="3119848"/>
          </a:xfrm>
          <a:solidFill>
            <a:schemeClr val="bg1">
              <a:lumMod val="85000"/>
            </a:schemeClr>
          </a:solidFill>
        </p:grpSpPr>
        <p:sp>
          <p:nvSpPr>
            <p:cNvPr id="28" name="Rectangle 49"/>
            <p:cNvSpPr>
              <a:spLocks noChangeArrowheads="1"/>
            </p:cNvSpPr>
            <p:nvPr/>
          </p:nvSpPr>
          <p:spPr bwMode="auto">
            <a:xfrm>
              <a:off x="291331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29" name="Rectangle 50"/>
            <p:cNvSpPr>
              <a:spLocks noChangeArrowheads="1"/>
            </p:cNvSpPr>
            <p:nvPr/>
          </p:nvSpPr>
          <p:spPr bwMode="auto">
            <a:xfrm>
              <a:off x="291331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30"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31"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32" name="Freeform 55"/>
          <p:cNvSpPr/>
          <p:nvPr/>
        </p:nvSpPr>
        <p:spPr bwMode="auto">
          <a:xfrm>
            <a:off x="2255480" y="347646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33" name="Group 9"/>
          <p:cNvGrpSpPr/>
          <p:nvPr/>
        </p:nvGrpSpPr>
        <p:grpSpPr>
          <a:xfrm>
            <a:off x="2130824" y="3520793"/>
            <a:ext cx="764832" cy="1683904"/>
            <a:chOff x="2130307" y="3456020"/>
            <a:chExt cx="764932" cy="1683904"/>
          </a:xfrm>
          <a:solidFill>
            <a:schemeClr val="accent2"/>
          </a:solidFill>
        </p:grpSpPr>
        <p:sp>
          <p:nvSpPr>
            <p:cNvPr id="34" name="Rectangle 54"/>
            <p:cNvSpPr>
              <a:spLocks noChangeArrowheads="1"/>
            </p:cNvSpPr>
            <p:nvPr/>
          </p:nvSpPr>
          <p:spPr bwMode="auto">
            <a:xfrm>
              <a:off x="2257894" y="3753816"/>
              <a:ext cx="509757" cy="1115664"/>
            </a:xfrm>
            <a:prstGeom prst="rect">
              <a:avLst/>
            </a:prstGeom>
            <a:grpFill/>
            <a:ln>
              <a:noFill/>
            </a:ln>
          </p:spPr>
          <p:txBody>
            <a:bodyPr vert="horz" wrap="square" lIns="68580" tIns="34290" rIns="68580" bIns="34290" numCol="1" anchor="t" anchorCtr="0" compatLnSpc="1"/>
            <a:lstStyle/>
            <a:p>
              <a:endParaRPr lang="id-ID"/>
            </a:p>
          </p:txBody>
        </p:sp>
        <p:sp>
          <p:nvSpPr>
            <p:cNvPr id="35"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36" name="Group 57"/>
            <p:cNvGrpSpPr/>
            <p:nvPr/>
          </p:nvGrpSpPr>
          <p:grpSpPr>
            <a:xfrm>
              <a:off x="2130307" y="4819356"/>
              <a:ext cx="764932" cy="320568"/>
              <a:chOff x="6509932" y="4117494"/>
              <a:chExt cx="693213" cy="290513"/>
            </a:xfrm>
            <a:grpFill/>
          </p:grpSpPr>
          <p:sp>
            <p:nvSpPr>
              <p:cNvPr id="37"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8"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9"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40" name="Group 61"/>
          <p:cNvGrpSpPr/>
          <p:nvPr/>
        </p:nvGrpSpPr>
        <p:grpSpPr>
          <a:xfrm>
            <a:off x="2979451" y="2084852"/>
            <a:ext cx="509691" cy="3119848"/>
            <a:chOff x="3632707" y="2210578"/>
            <a:chExt cx="509757" cy="3119848"/>
          </a:xfrm>
          <a:solidFill>
            <a:schemeClr val="bg1">
              <a:lumMod val="85000"/>
            </a:schemeClr>
          </a:solidFill>
        </p:grpSpPr>
        <p:sp>
          <p:nvSpPr>
            <p:cNvPr id="41" name="Rectangle 62"/>
            <p:cNvSpPr>
              <a:spLocks noChangeArrowheads="1"/>
            </p:cNvSpPr>
            <p:nvPr/>
          </p:nvSpPr>
          <p:spPr bwMode="auto">
            <a:xfrm>
              <a:off x="3632707"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42" name="Rectangle 63"/>
            <p:cNvSpPr>
              <a:spLocks noChangeArrowheads="1"/>
            </p:cNvSpPr>
            <p:nvPr/>
          </p:nvSpPr>
          <p:spPr bwMode="auto">
            <a:xfrm>
              <a:off x="3632707"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43"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44"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45" name="Freeform 69"/>
          <p:cNvSpPr/>
          <p:nvPr/>
        </p:nvSpPr>
        <p:spPr bwMode="auto">
          <a:xfrm>
            <a:off x="2974782" y="277598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46" name="Group 4"/>
          <p:cNvGrpSpPr/>
          <p:nvPr/>
        </p:nvGrpSpPr>
        <p:grpSpPr>
          <a:xfrm>
            <a:off x="2850128" y="2820315"/>
            <a:ext cx="764832" cy="2384385"/>
            <a:chOff x="2849704" y="2755539"/>
            <a:chExt cx="764932" cy="2384385"/>
          </a:xfrm>
          <a:solidFill>
            <a:schemeClr val="tx1">
              <a:lumMod val="65000"/>
              <a:lumOff val="35000"/>
            </a:schemeClr>
          </a:solidFill>
        </p:grpSpPr>
        <p:sp>
          <p:nvSpPr>
            <p:cNvPr id="47" name="Rectangle 67"/>
            <p:cNvSpPr>
              <a:spLocks noChangeArrowheads="1"/>
            </p:cNvSpPr>
            <p:nvPr/>
          </p:nvSpPr>
          <p:spPr bwMode="auto">
            <a:xfrm>
              <a:off x="2977292" y="3053336"/>
              <a:ext cx="509757" cy="1816144"/>
            </a:xfrm>
            <a:prstGeom prst="rect">
              <a:avLst/>
            </a:prstGeom>
            <a:grpFill/>
            <a:ln>
              <a:noFill/>
            </a:ln>
          </p:spPr>
          <p:txBody>
            <a:bodyPr vert="horz" wrap="square" lIns="68580" tIns="34290" rIns="68580" bIns="34290" numCol="1" anchor="t" anchorCtr="0" compatLnSpc="1"/>
            <a:lstStyle/>
            <a:p>
              <a:endParaRPr lang="id-ID"/>
            </a:p>
          </p:txBody>
        </p:sp>
        <p:sp>
          <p:nvSpPr>
            <p:cNvPr id="48"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49" name="Group 73"/>
            <p:cNvGrpSpPr/>
            <p:nvPr/>
          </p:nvGrpSpPr>
          <p:grpSpPr>
            <a:xfrm>
              <a:off x="2849704" y="4819356"/>
              <a:ext cx="764932" cy="320568"/>
              <a:chOff x="7161880" y="4117494"/>
              <a:chExt cx="693213" cy="290513"/>
            </a:xfrm>
            <a:grpFill/>
          </p:grpSpPr>
          <p:sp>
            <p:nvSpPr>
              <p:cNvPr id="50"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1"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2"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53" name="Group 77"/>
          <p:cNvGrpSpPr/>
          <p:nvPr/>
        </p:nvGrpSpPr>
        <p:grpSpPr>
          <a:xfrm>
            <a:off x="3697003" y="2084852"/>
            <a:ext cx="509691" cy="3119848"/>
            <a:chOff x="4350352" y="2210578"/>
            <a:chExt cx="509757" cy="3119848"/>
          </a:xfrm>
          <a:solidFill>
            <a:srgbClr val="D9D9D9"/>
          </a:solidFill>
        </p:grpSpPr>
        <p:sp>
          <p:nvSpPr>
            <p:cNvPr id="54" name="Rectangle 78"/>
            <p:cNvSpPr>
              <a:spLocks noChangeArrowheads="1"/>
            </p:cNvSpPr>
            <p:nvPr/>
          </p:nvSpPr>
          <p:spPr bwMode="auto">
            <a:xfrm>
              <a:off x="435035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55" name="Rectangle 79"/>
            <p:cNvSpPr>
              <a:spLocks noChangeArrowheads="1"/>
            </p:cNvSpPr>
            <p:nvPr/>
          </p:nvSpPr>
          <p:spPr bwMode="auto">
            <a:xfrm>
              <a:off x="435035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56"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57"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grpSp>
        <p:nvGrpSpPr>
          <p:cNvPr id="58" name="Group 82"/>
          <p:cNvGrpSpPr/>
          <p:nvPr/>
        </p:nvGrpSpPr>
        <p:grpSpPr>
          <a:xfrm>
            <a:off x="3567679" y="2084852"/>
            <a:ext cx="764832" cy="3119847"/>
            <a:chOff x="4221011" y="2210578"/>
            <a:chExt cx="764932" cy="3119846"/>
          </a:xfrm>
          <a:solidFill>
            <a:schemeClr val="accent1"/>
          </a:solidFill>
        </p:grpSpPr>
        <p:sp>
          <p:nvSpPr>
            <p:cNvPr id="59" name="Rectangle 83"/>
            <p:cNvSpPr>
              <a:spLocks noChangeArrowheads="1"/>
            </p:cNvSpPr>
            <p:nvPr/>
          </p:nvSpPr>
          <p:spPr bwMode="auto">
            <a:xfrm>
              <a:off x="4348600" y="2508374"/>
              <a:ext cx="509757" cy="2551606"/>
            </a:xfrm>
            <a:prstGeom prst="rect">
              <a:avLst/>
            </a:prstGeom>
            <a:grpFill/>
            <a:ln>
              <a:noFill/>
            </a:ln>
          </p:spPr>
          <p:txBody>
            <a:bodyPr vert="horz" wrap="square" lIns="68580" tIns="34290" rIns="68580" bIns="34290" numCol="1" anchor="t" anchorCtr="0" compatLnSpc="1"/>
            <a:lstStyle/>
            <a:p>
              <a:endParaRPr lang="id-ID"/>
            </a:p>
          </p:txBody>
        </p:sp>
        <p:sp>
          <p:nvSpPr>
            <p:cNvPr id="60"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61" name="Group 90"/>
            <p:cNvGrpSpPr/>
            <p:nvPr/>
          </p:nvGrpSpPr>
          <p:grpSpPr>
            <a:xfrm>
              <a:off x="4221011" y="5009856"/>
              <a:ext cx="764932" cy="320568"/>
              <a:chOff x="7812240" y="4117494"/>
              <a:chExt cx="693213" cy="290513"/>
            </a:xfrm>
            <a:grpFill/>
          </p:grpSpPr>
          <p:sp>
            <p:nvSpPr>
              <p:cNvPr id="62"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63"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64"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65" name="Group 106"/>
          <p:cNvGrpSpPr/>
          <p:nvPr/>
        </p:nvGrpSpPr>
        <p:grpSpPr>
          <a:xfrm>
            <a:off x="4418060" y="2084852"/>
            <a:ext cx="509691" cy="3119848"/>
            <a:chOff x="5071502" y="2210578"/>
            <a:chExt cx="509757" cy="3119848"/>
          </a:xfrm>
          <a:solidFill>
            <a:schemeClr val="bg1">
              <a:lumMod val="85000"/>
            </a:schemeClr>
          </a:solidFill>
        </p:grpSpPr>
        <p:sp>
          <p:nvSpPr>
            <p:cNvPr id="66" name="Rectangle 107"/>
            <p:cNvSpPr>
              <a:spLocks noChangeArrowheads="1"/>
            </p:cNvSpPr>
            <p:nvPr/>
          </p:nvSpPr>
          <p:spPr bwMode="auto">
            <a:xfrm>
              <a:off x="5071502"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67" name="Rectangle 108"/>
            <p:cNvSpPr>
              <a:spLocks noChangeArrowheads="1"/>
            </p:cNvSpPr>
            <p:nvPr/>
          </p:nvSpPr>
          <p:spPr bwMode="auto">
            <a:xfrm>
              <a:off x="5071502"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68"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69"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70" name="Freeform 113"/>
          <p:cNvSpPr/>
          <p:nvPr/>
        </p:nvSpPr>
        <p:spPr bwMode="auto">
          <a:xfrm>
            <a:off x="4413391" y="315105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71" name="Group 3"/>
          <p:cNvGrpSpPr/>
          <p:nvPr/>
        </p:nvGrpSpPr>
        <p:grpSpPr>
          <a:xfrm>
            <a:off x="4288735" y="3195384"/>
            <a:ext cx="764832" cy="2009315"/>
            <a:chOff x="4288499" y="3130610"/>
            <a:chExt cx="764932" cy="2009314"/>
          </a:xfrm>
          <a:solidFill>
            <a:schemeClr val="bg1">
              <a:lumMod val="65000"/>
            </a:schemeClr>
          </a:solidFill>
        </p:grpSpPr>
        <p:sp>
          <p:nvSpPr>
            <p:cNvPr id="72" name="Rectangle 112"/>
            <p:cNvSpPr>
              <a:spLocks noChangeArrowheads="1"/>
            </p:cNvSpPr>
            <p:nvPr/>
          </p:nvSpPr>
          <p:spPr bwMode="auto">
            <a:xfrm>
              <a:off x="4416086" y="3428406"/>
              <a:ext cx="509757" cy="1441073"/>
            </a:xfrm>
            <a:prstGeom prst="rect">
              <a:avLst/>
            </a:prstGeom>
            <a:grpFill/>
            <a:ln>
              <a:noFill/>
            </a:ln>
          </p:spPr>
          <p:txBody>
            <a:bodyPr vert="horz" wrap="square" lIns="68580" tIns="34290" rIns="68580" bIns="34290" numCol="1" anchor="t" anchorCtr="0" compatLnSpc="1"/>
            <a:lstStyle/>
            <a:p>
              <a:endParaRPr lang="id-ID"/>
            </a:p>
          </p:txBody>
        </p:sp>
        <p:sp>
          <p:nvSpPr>
            <p:cNvPr id="73"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74" name="Group 115"/>
            <p:cNvGrpSpPr/>
            <p:nvPr/>
          </p:nvGrpSpPr>
          <p:grpSpPr>
            <a:xfrm>
              <a:off x="4288499" y="4819356"/>
              <a:ext cx="764932" cy="320568"/>
              <a:chOff x="8465776" y="4117494"/>
              <a:chExt cx="693213" cy="290513"/>
            </a:xfrm>
            <a:grpFill/>
          </p:grpSpPr>
          <p:sp>
            <p:nvSpPr>
              <p:cNvPr id="75"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76"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77"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78" name="Group 119"/>
          <p:cNvGrpSpPr/>
          <p:nvPr/>
        </p:nvGrpSpPr>
        <p:grpSpPr>
          <a:xfrm>
            <a:off x="5137362" y="2084852"/>
            <a:ext cx="509691" cy="3119848"/>
            <a:chOff x="5790899" y="2210578"/>
            <a:chExt cx="509757" cy="3119848"/>
          </a:xfrm>
          <a:solidFill>
            <a:schemeClr val="bg1">
              <a:lumMod val="85000"/>
            </a:schemeClr>
          </a:solidFill>
        </p:grpSpPr>
        <p:sp>
          <p:nvSpPr>
            <p:cNvPr id="79" name="Rectangle 120"/>
            <p:cNvSpPr>
              <a:spLocks noChangeArrowheads="1"/>
            </p:cNvSpPr>
            <p:nvPr/>
          </p:nvSpPr>
          <p:spPr bwMode="auto">
            <a:xfrm>
              <a:off x="5790899"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80" name="Rectangle 121"/>
            <p:cNvSpPr>
              <a:spLocks noChangeArrowheads="1"/>
            </p:cNvSpPr>
            <p:nvPr/>
          </p:nvSpPr>
          <p:spPr bwMode="auto">
            <a:xfrm>
              <a:off x="5790899"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81"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82"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83" name="Freeform 126"/>
          <p:cNvSpPr/>
          <p:nvPr/>
        </p:nvSpPr>
        <p:spPr bwMode="auto">
          <a:xfrm>
            <a:off x="5132693" y="250648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84" name="Group 2"/>
          <p:cNvGrpSpPr/>
          <p:nvPr/>
        </p:nvGrpSpPr>
        <p:grpSpPr>
          <a:xfrm>
            <a:off x="5008039" y="2550814"/>
            <a:ext cx="764832" cy="2653884"/>
            <a:chOff x="5007896" y="2486040"/>
            <a:chExt cx="764932" cy="2653884"/>
          </a:xfrm>
          <a:solidFill>
            <a:schemeClr val="accent4"/>
          </a:solidFill>
        </p:grpSpPr>
        <p:sp>
          <p:nvSpPr>
            <p:cNvPr id="85" name="Rectangle 125"/>
            <p:cNvSpPr>
              <a:spLocks noChangeArrowheads="1"/>
            </p:cNvSpPr>
            <p:nvPr/>
          </p:nvSpPr>
          <p:spPr bwMode="auto">
            <a:xfrm>
              <a:off x="5135484" y="2768069"/>
              <a:ext cx="509757" cy="2101409"/>
            </a:xfrm>
            <a:prstGeom prst="rect">
              <a:avLst/>
            </a:prstGeom>
            <a:grpFill/>
            <a:ln>
              <a:noFill/>
            </a:ln>
          </p:spPr>
          <p:txBody>
            <a:bodyPr vert="horz" wrap="square" lIns="68580" tIns="34290" rIns="68580" bIns="34290" numCol="1" anchor="t" anchorCtr="0" compatLnSpc="1"/>
            <a:lstStyle/>
            <a:p>
              <a:endParaRPr lang="id-ID"/>
            </a:p>
          </p:txBody>
        </p:sp>
        <p:sp>
          <p:nvSpPr>
            <p:cNvPr id="86"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87" name="Group 128"/>
            <p:cNvGrpSpPr/>
            <p:nvPr/>
          </p:nvGrpSpPr>
          <p:grpSpPr>
            <a:xfrm>
              <a:off x="5007896" y="4819356"/>
              <a:ext cx="764932" cy="320568"/>
              <a:chOff x="9117724" y="4117494"/>
              <a:chExt cx="693213" cy="290513"/>
            </a:xfrm>
            <a:grpFill/>
          </p:grpSpPr>
          <p:sp>
            <p:nvSpPr>
              <p:cNvPr id="88"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89"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90"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grpSp>
        <p:nvGrpSpPr>
          <p:cNvPr id="91" name="Group 132"/>
          <p:cNvGrpSpPr/>
          <p:nvPr/>
        </p:nvGrpSpPr>
        <p:grpSpPr>
          <a:xfrm>
            <a:off x="5849082" y="2084852"/>
            <a:ext cx="509691" cy="3119848"/>
            <a:chOff x="6502710" y="2210578"/>
            <a:chExt cx="509757" cy="3119848"/>
          </a:xfrm>
          <a:solidFill>
            <a:schemeClr val="bg1">
              <a:lumMod val="85000"/>
            </a:schemeClr>
          </a:solidFill>
        </p:grpSpPr>
        <p:sp>
          <p:nvSpPr>
            <p:cNvPr id="92" name="Rectangle 133"/>
            <p:cNvSpPr>
              <a:spLocks noChangeArrowheads="1"/>
            </p:cNvSpPr>
            <p:nvPr/>
          </p:nvSpPr>
          <p:spPr bwMode="auto">
            <a:xfrm>
              <a:off x="6502710" y="3773130"/>
              <a:ext cx="509757" cy="700696"/>
            </a:xfrm>
            <a:prstGeom prst="rect">
              <a:avLst/>
            </a:prstGeom>
            <a:grpFill/>
            <a:ln>
              <a:noFill/>
            </a:ln>
          </p:spPr>
          <p:txBody>
            <a:bodyPr vert="horz" wrap="square" lIns="68580" tIns="34290" rIns="68580" bIns="34290" numCol="1" anchor="t" anchorCtr="0" compatLnSpc="1"/>
            <a:lstStyle/>
            <a:p>
              <a:endParaRPr lang="id-ID"/>
            </a:p>
          </p:txBody>
        </p:sp>
        <p:sp>
          <p:nvSpPr>
            <p:cNvPr id="93" name="Rectangle 134"/>
            <p:cNvSpPr>
              <a:spLocks noChangeArrowheads="1"/>
            </p:cNvSpPr>
            <p:nvPr/>
          </p:nvSpPr>
          <p:spPr bwMode="auto">
            <a:xfrm>
              <a:off x="6502710" y="2974337"/>
              <a:ext cx="509757" cy="781276"/>
            </a:xfrm>
            <a:prstGeom prst="rect">
              <a:avLst/>
            </a:prstGeom>
            <a:grpFill/>
            <a:ln>
              <a:noFill/>
            </a:ln>
          </p:spPr>
          <p:txBody>
            <a:bodyPr vert="horz" wrap="square" lIns="68580" tIns="34290" rIns="68580" bIns="34290" numCol="1" anchor="t" anchorCtr="0" compatLnSpc="1"/>
            <a:lstStyle/>
            <a:p>
              <a:endParaRPr lang="id-ID"/>
            </a:p>
          </p:txBody>
        </p:sp>
        <p:sp>
          <p:nvSpPr>
            <p:cNvPr id="94"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68580" tIns="34290" rIns="68580" bIns="34290" numCol="1" anchor="t" anchorCtr="0" compatLnSpc="1"/>
            <a:lstStyle/>
            <a:p>
              <a:endParaRPr lang="id-ID"/>
            </a:p>
          </p:txBody>
        </p:sp>
        <p:sp>
          <p:nvSpPr>
            <p:cNvPr id="95"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68580" tIns="34290" rIns="68580" bIns="34290" numCol="1" anchor="t" anchorCtr="0" compatLnSpc="1"/>
            <a:lstStyle/>
            <a:p>
              <a:endParaRPr lang="id-ID"/>
            </a:p>
          </p:txBody>
        </p:sp>
      </p:grpSp>
      <p:sp>
        <p:nvSpPr>
          <p:cNvPr id="96" name="Freeform 139"/>
          <p:cNvSpPr/>
          <p:nvPr/>
        </p:nvSpPr>
        <p:spPr bwMode="auto">
          <a:xfrm>
            <a:off x="5844412" y="3656325"/>
            <a:ext cx="509690"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vert="horz" wrap="square" lIns="91431" tIns="45715" rIns="91431" bIns="45715" numCol="1" anchor="t" anchorCtr="0" compatLnSpc="1"/>
          <a:lstStyle/>
          <a:p>
            <a:endParaRPr lang="id-ID"/>
          </a:p>
        </p:txBody>
      </p:sp>
      <p:grpSp>
        <p:nvGrpSpPr>
          <p:cNvPr id="97" name="Group 1"/>
          <p:cNvGrpSpPr/>
          <p:nvPr/>
        </p:nvGrpSpPr>
        <p:grpSpPr>
          <a:xfrm>
            <a:off x="5719758" y="3700655"/>
            <a:ext cx="637262" cy="1504045"/>
            <a:chOff x="5719707" y="3635879"/>
            <a:chExt cx="637345" cy="1504045"/>
          </a:xfrm>
          <a:solidFill>
            <a:schemeClr val="tx1">
              <a:lumMod val="65000"/>
              <a:lumOff val="35000"/>
            </a:schemeClr>
          </a:solidFill>
        </p:grpSpPr>
        <p:sp>
          <p:nvSpPr>
            <p:cNvPr id="98" name="Rectangle 138"/>
            <p:cNvSpPr>
              <a:spLocks noChangeArrowheads="1"/>
            </p:cNvSpPr>
            <p:nvPr/>
          </p:nvSpPr>
          <p:spPr bwMode="auto">
            <a:xfrm>
              <a:off x="5847295" y="3906864"/>
              <a:ext cx="509757" cy="962617"/>
            </a:xfrm>
            <a:prstGeom prst="rect">
              <a:avLst/>
            </a:prstGeom>
            <a:grpFill/>
            <a:ln>
              <a:noFill/>
            </a:ln>
          </p:spPr>
          <p:txBody>
            <a:bodyPr vert="horz" wrap="square" lIns="68580" tIns="34290" rIns="68580" bIns="34290" numCol="1" anchor="t" anchorCtr="0" compatLnSpc="1"/>
            <a:lstStyle/>
            <a:p>
              <a:endParaRPr lang="id-ID"/>
            </a:p>
          </p:txBody>
        </p:sp>
        <p:sp>
          <p:nvSpPr>
            <p:cNvPr id="99"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68580" tIns="34290" rIns="68580" bIns="34290" numCol="1" anchor="t" anchorCtr="0" compatLnSpc="1"/>
            <a:lstStyle/>
            <a:p>
              <a:endParaRPr lang="id-ID"/>
            </a:p>
          </p:txBody>
        </p:sp>
        <p:grpSp>
          <p:nvGrpSpPr>
            <p:cNvPr id="100" name="Group 141"/>
            <p:cNvGrpSpPr/>
            <p:nvPr/>
          </p:nvGrpSpPr>
          <p:grpSpPr>
            <a:xfrm>
              <a:off x="5719707" y="4819356"/>
              <a:ext cx="637344" cy="320568"/>
              <a:chOff x="9762797" y="4117494"/>
              <a:chExt cx="577588" cy="290513"/>
            </a:xfrm>
            <a:grpFill/>
          </p:grpSpPr>
          <p:sp>
            <p:nvSpPr>
              <p:cNvPr id="101"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02"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cxnSp>
        <p:nvCxnSpPr>
          <p:cNvPr id="103" name="Straight Connector 144"/>
          <p:cNvCxnSpPr/>
          <p:nvPr/>
        </p:nvCxnSpPr>
        <p:spPr>
          <a:xfrm>
            <a:off x="804028" y="5517661"/>
            <a:ext cx="5550072" cy="0"/>
          </a:xfrm>
          <a:prstGeom prst="line">
            <a:avLst/>
          </a:prstGeom>
          <a:ln w="15875">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4" name="Oval 145"/>
          <p:cNvSpPr/>
          <p:nvPr/>
        </p:nvSpPr>
        <p:spPr>
          <a:xfrm>
            <a:off x="1003189" y="5470284"/>
            <a:ext cx="111370" cy="11138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5" name="Oval 146"/>
          <p:cNvSpPr/>
          <p:nvPr/>
        </p:nvSpPr>
        <p:spPr>
          <a:xfrm>
            <a:off x="1733580"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6" name="Oval 147"/>
          <p:cNvSpPr/>
          <p:nvPr/>
        </p:nvSpPr>
        <p:spPr>
          <a:xfrm>
            <a:off x="2463974" y="5470284"/>
            <a:ext cx="111370" cy="1113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7" name="Oval 148"/>
          <p:cNvSpPr/>
          <p:nvPr/>
        </p:nvSpPr>
        <p:spPr>
          <a:xfrm>
            <a:off x="3173939"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8" name="Oval 149"/>
          <p:cNvSpPr/>
          <p:nvPr/>
        </p:nvSpPr>
        <p:spPr>
          <a:xfrm>
            <a:off x="3891491" y="5470284"/>
            <a:ext cx="111370" cy="111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09" name="Oval 150"/>
          <p:cNvSpPr/>
          <p:nvPr/>
        </p:nvSpPr>
        <p:spPr>
          <a:xfrm>
            <a:off x="4612548" y="5470284"/>
            <a:ext cx="111370" cy="11138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0" name="Oval 151"/>
          <p:cNvSpPr/>
          <p:nvPr/>
        </p:nvSpPr>
        <p:spPr>
          <a:xfrm>
            <a:off x="5333604" y="5470284"/>
            <a:ext cx="111370" cy="1113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1" name="Oval 152"/>
          <p:cNvSpPr/>
          <p:nvPr/>
        </p:nvSpPr>
        <p:spPr>
          <a:xfrm>
            <a:off x="6043570" y="5470284"/>
            <a:ext cx="111370"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112" name="TextBox 182"/>
          <p:cNvSpPr txBox="1"/>
          <p:nvPr/>
        </p:nvSpPr>
        <p:spPr>
          <a:xfrm>
            <a:off x="807535" y="4128653"/>
            <a:ext cx="502678" cy="569375"/>
          </a:xfrm>
          <a:prstGeom prst="rect">
            <a:avLst/>
          </a:prstGeom>
          <a:noFill/>
        </p:spPr>
        <p:txBody>
          <a:bodyPr wrap="none" lIns="121908" tIns="60954" rIns="121908" bIns="60954" rtlCol="0">
            <a:spAutoFit/>
          </a:bodyPr>
          <a:lstStyle/>
          <a:p>
            <a:pPr algn="ctr"/>
            <a:r>
              <a:rPr lang="id-ID" b="1" dirty="0">
                <a:solidFill>
                  <a:schemeClr val="bg1"/>
                </a:solidFill>
              </a:rPr>
              <a:t>20</a:t>
            </a:r>
          </a:p>
          <a:p>
            <a:pPr algn="ctr"/>
            <a:r>
              <a:rPr lang="id-ID" sz="1100" dirty="0">
                <a:solidFill>
                  <a:schemeClr val="bg1"/>
                </a:solidFill>
              </a:rPr>
              <a:t>%</a:t>
            </a:r>
          </a:p>
        </p:txBody>
      </p:sp>
      <p:sp>
        <p:nvSpPr>
          <p:cNvPr id="113" name="TextBox 183"/>
          <p:cNvSpPr txBox="1"/>
          <p:nvPr/>
        </p:nvSpPr>
        <p:spPr>
          <a:xfrm>
            <a:off x="1548668" y="4569448"/>
            <a:ext cx="502678" cy="569375"/>
          </a:xfrm>
          <a:prstGeom prst="rect">
            <a:avLst/>
          </a:prstGeom>
          <a:noFill/>
        </p:spPr>
        <p:txBody>
          <a:bodyPr wrap="none" lIns="121908" tIns="60954" rIns="121908" bIns="60954" rtlCol="0">
            <a:spAutoFit/>
          </a:bodyPr>
          <a:lstStyle/>
          <a:p>
            <a:pPr algn="ctr"/>
            <a:r>
              <a:rPr lang="id-ID" b="1" dirty="0">
                <a:solidFill>
                  <a:schemeClr val="bg1"/>
                </a:solidFill>
              </a:rPr>
              <a:t>10</a:t>
            </a:r>
          </a:p>
          <a:p>
            <a:pPr algn="ctr"/>
            <a:r>
              <a:rPr lang="id-ID" sz="1100" dirty="0">
                <a:solidFill>
                  <a:schemeClr val="bg1"/>
                </a:solidFill>
              </a:rPr>
              <a:t>%</a:t>
            </a:r>
          </a:p>
        </p:txBody>
      </p:sp>
      <p:sp>
        <p:nvSpPr>
          <p:cNvPr id="114" name="TextBox 184"/>
          <p:cNvSpPr txBox="1"/>
          <p:nvPr/>
        </p:nvSpPr>
        <p:spPr>
          <a:xfrm>
            <a:off x="2263522" y="3633321"/>
            <a:ext cx="502678" cy="569375"/>
          </a:xfrm>
          <a:prstGeom prst="rect">
            <a:avLst/>
          </a:prstGeom>
          <a:noFill/>
        </p:spPr>
        <p:txBody>
          <a:bodyPr wrap="none" lIns="121908" tIns="60954" rIns="121908" bIns="60954" rtlCol="0">
            <a:spAutoFit/>
          </a:bodyPr>
          <a:lstStyle/>
          <a:p>
            <a:pPr algn="ctr"/>
            <a:r>
              <a:rPr lang="id-ID" b="1" dirty="0">
                <a:solidFill>
                  <a:schemeClr val="bg1"/>
                </a:solidFill>
              </a:rPr>
              <a:t>45</a:t>
            </a:r>
          </a:p>
          <a:p>
            <a:pPr algn="ctr"/>
            <a:r>
              <a:rPr lang="id-ID" sz="1100" dirty="0">
                <a:solidFill>
                  <a:schemeClr val="bg1"/>
                </a:solidFill>
              </a:rPr>
              <a:t>%</a:t>
            </a:r>
          </a:p>
        </p:txBody>
      </p:sp>
      <p:sp>
        <p:nvSpPr>
          <p:cNvPr id="115" name="TextBox 185"/>
          <p:cNvSpPr txBox="1"/>
          <p:nvPr/>
        </p:nvSpPr>
        <p:spPr>
          <a:xfrm>
            <a:off x="2977087" y="2953737"/>
            <a:ext cx="502678" cy="569375"/>
          </a:xfrm>
          <a:prstGeom prst="rect">
            <a:avLst/>
          </a:prstGeom>
          <a:noFill/>
        </p:spPr>
        <p:txBody>
          <a:bodyPr wrap="none" lIns="121908" tIns="60954" rIns="121908" bIns="60954" rtlCol="0">
            <a:spAutoFit/>
          </a:bodyPr>
          <a:lstStyle/>
          <a:p>
            <a:pPr algn="ctr"/>
            <a:r>
              <a:rPr lang="id-ID" b="1" dirty="0">
                <a:solidFill>
                  <a:schemeClr val="bg1"/>
                </a:solidFill>
              </a:rPr>
              <a:t>75</a:t>
            </a:r>
          </a:p>
          <a:p>
            <a:pPr algn="ctr"/>
            <a:r>
              <a:rPr lang="id-ID" sz="1100" dirty="0">
                <a:solidFill>
                  <a:schemeClr val="bg1"/>
                </a:solidFill>
              </a:rPr>
              <a:t>%</a:t>
            </a:r>
          </a:p>
        </p:txBody>
      </p:sp>
      <p:sp>
        <p:nvSpPr>
          <p:cNvPr id="116" name="TextBox 186"/>
          <p:cNvSpPr txBox="1"/>
          <p:nvPr/>
        </p:nvSpPr>
        <p:spPr>
          <a:xfrm>
            <a:off x="3636144" y="2209317"/>
            <a:ext cx="630918" cy="569375"/>
          </a:xfrm>
          <a:prstGeom prst="rect">
            <a:avLst/>
          </a:prstGeom>
          <a:noFill/>
        </p:spPr>
        <p:txBody>
          <a:bodyPr wrap="none" lIns="121908" tIns="60954" rIns="121908" bIns="60954" rtlCol="0">
            <a:spAutoFit/>
          </a:bodyPr>
          <a:lstStyle/>
          <a:p>
            <a:pPr algn="ctr"/>
            <a:r>
              <a:rPr lang="id-ID" b="1" dirty="0">
                <a:solidFill>
                  <a:schemeClr val="bg1"/>
                </a:solidFill>
              </a:rPr>
              <a:t>100</a:t>
            </a:r>
          </a:p>
          <a:p>
            <a:pPr algn="ctr"/>
            <a:r>
              <a:rPr lang="id-ID" sz="1100" dirty="0">
                <a:solidFill>
                  <a:schemeClr val="bg1"/>
                </a:solidFill>
              </a:rPr>
              <a:t>%</a:t>
            </a:r>
          </a:p>
        </p:txBody>
      </p:sp>
      <p:sp>
        <p:nvSpPr>
          <p:cNvPr id="117" name="TextBox 187"/>
          <p:cNvSpPr txBox="1"/>
          <p:nvPr/>
        </p:nvSpPr>
        <p:spPr>
          <a:xfrm>
            <a:off x="5138615" y="2673796"/>
            <a:ext cx="502678" cy="569375"/>
          </a:xfrm>
          <a:prstGeom prst="rect">
            <a:avLst/>
          </a:prstGeom>
          <a:noFill/>
        </p:spPr>
        <p:txBody>
          <a:bodyPr wrap="none" lIns="121908" tIns="60954" rIns="121908" bIns="60954" rtlCol="0">
            <a:spAutoFit/>
          </a:bodyPr>
          <a:lstStyle/>
          <a:p>
            <a:pPr algn="ctr"/>
            <a:r>
              <a:rPr lang="id-ID" b="1" dirty="0">
                <a:solidFill>
                  <a:schemeClr val="bg1"/>
                </a:solidFill>
              </a:rPr>
              <a:t>85</a:t>
            </a:r>
          </a:p>
          <a:p>
            <a:pPr algn="ctr"/>
            <a:r>
              <a:rPr lang="id-ID" sz="1100" dirty="0">
                <a:solidFill>
                  <a:schemeClr val="bg1"/>
                </a:solidFill>
              </a:rPr>
              <a:t>%</a:t>
            </a:r>
          </a:p>
        </p:txBody>
      </p:sp>
      <p:sp>
        <p:nvSpPr>
          <p:cNvPr id="118" name="TextBox 188"/>
          <p:cNvSpPr txBox="1"/>
          <p:nvPr/>
        </p:nvSpPr>
        <p:spPr>
          <a:xfrm>
            <a:off x="4427780" y="3372524"/>
            <a:ext cx="502678" cy="569375"/>
          </a:xfrm>
          <a:prstGeom prst="rect">
            <a:avLst/>
          </a:prstGeom>
          <a:noFill/>
        </p:spPr>
        <p:txBody>
          <a:bodyPr wrap="none" lIns="121908" tIns="60954" rIns="121908" bIns="60954" rtlCol="0">
            <a:spAutoFit/>
          </a:bodyPr>
          <a:lstStyle/>
          <a:p>
            <a:pPr algn="ctr"/>
            <a:r>
              <a:rPr lang="id-ID" b="1" dirty="0">
                <a:solidFill>
                  <a:schemeClr val="bg1"/>
                </a:solidFill>
              </a:rPr>
              <a:t>55</a:t>
            </a:r>
          </a:p>
          <a:p>
            <a:pPr algn="ctr"/>
            <a:r>
              <a:rPr lang="id-ID" sz="1100" dirty="0">
                <a:solidFill>
                  <a:schemeClr val="bg1"/>
                </a:solidFill>
              </a:rPr>
              <a:t>%</a:t>
            </a:r>
          </a:p>
        </p:txBody>
      </p:sp>
      <p:sp>
        <p:nvSpPr>
          <p:cNvPr id="119" name="TextBox 189"/>
          <p:cNvSpPr txBox="1"/>
          <p:nvPr/>
        </p:nvSpPr>
        <p:spPr>
          <a:xfrm>
            <a:off x="5847916" y="3824792"/>
            <a:ext cx="502678" cy="569375"/>
          </a:xfrm>
          <a:prstGeom prst="rect">
            <a:avLst/>
          </a:prstGeom>
          <a:noFill/>
        </p:spPr>
        <p:txBody>
          <a:bodyPr wrap="none" lIns="121908" tIns="60954" rIns="121908" bIns="60954" rtlCol="0">
            <a:spAutoFit/>
          </a:bodyPr>
          <a:lstStyle/>
          <a:p>
            <a:pPr algn="ctr"/>
            <a:r>
              <a:rPr lang="id-ID" b="1" dirty="0">
                <a:solidFill>
                  <a:schemeClr val="bg1"/>
                </a:solidFill>
              </a:rPr>
              <a:t>40</a:t>
            </a:r>
          </a:p>
          <a:p>
            <a:pPr algn="ctr"/>
            <a:r>
              <a:rPr lang="id-ID" sz="1100" dirty="0">
                <a:solidFill>
                  <a:schemeClr val="bg1"/>
                </a:solidFill>
              </a:rPr>
              <a:t>%</a:t>
            </a:r>
          </a:p>
        </p:txBody>
      </p:sp>
      <p:sp>
        <p:nvSpPr>
          <p:cNvPr id="120" name="TextBox 190"/>
          <p:cNvSpPr txBox="1"/>
          <p:nvPr/>
        </p:nvSpPr>
        <p:spPr>
          <a:xfrm>
            <a:off x="5866813"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2015</a:t>
            </a:r>
          </a:p>
        </p:txBody>
      </p:sp>
      <p:sp>
        <p:nvSpPr>
          <p:cNvPr id="121" name="TextBox 191"/>
          <p:cNvSpPr txBox="1"/>
          <p:nvPr/>
        </p:nvSpPr>
        <p:spPr>
          <a:xfrm>
            <a:off x="5141174"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2014</a:t>
            </a:r>
          </a:p>
        </p:txBody>
      </p:sp>
      <p:sp>
        <p:nvSpPr>
          <p:cNvPr id="122" name="TextBox 192"/>
          <p:cNvSpPr txBox="1"/>
          <p:nvPr/>
        </p:nvSpPr>
        <p:spPr>
          <a:xfrm>
            <a:off x="4441159"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2013</a:t>
            </a:r>
          </a:p>
        </p:txBody>
      </p:sp>
      <p:sp>
        <p:nvSpPr>
          <p:cNvPr id="123" name="TextBox 193"/>
          <p:cNvSpPr txBox="1"/>
          <p:nvPr/>
        </p:nvSpPr>
        <p:spPr>
          <a:xfrm>
            <a:off x="3719301"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2012</a:t>
            </a:r>
          </a:p>
        </p:txBody>
      </p:sp>
      <p:sp>
        <p:nvSpPr>
          <p:cNvPr id="124" name="TextBox 194"/>
          <p:cNvSpPr txBox="1"/>
          <p:nvPr/>
        </p:nvSpPr>
        <p:spPr>
          <a:xfrm>
            <a:off x="2997443" y="5575594"/>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2011</a:t>
            </a:r>
          </a:p>
        </p:txBody>
      </p:sp>
      <p:sp>
        <p:nvSpPr>
          <p:cNvPr id="125" name="TextBox 195"/>
          <p:cNvSpPr txBox="1"/>
          <p:nvPr/>
        </p:nvSpPr>
        <p:spPr>
          <a:xfrm>
            <a:off x="2285350" y="5575595"/>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2010</a:t>
            </a:r>
          </a:p>
        </p:txBody>
      </p:sp>
      <p:sp>
        <p:nvSpPr>
          <p:cNvPr id="126" name="TextBox 196"/>
          <p:cNvSpPr txBox="1"/>
          <p:nvPr/>
        </p:nvSpPr>
        <p:spPr>
          <a:xfrm>
            <a:off x="1566354" y="5575586"/>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2009</a:t>
            </a:r>
          </a:p>
        </p:txBody>
      </p:sp>
      <p:sp>
        <p:nvSpPr>
          <p:cNvPr id="127" name="TextBox 197"/>
          <p:cNvSpPr txBox="1"/>
          <p:nvPr/>
        </p:nvSpPr>
        <p:spPr>
          <a:xfrm>
            <a:off x="840457" y="5575582"/>
            <a:ext cx="560386" cy="292376"/>
          </a:xfrm>
          <a:prstGeom prst="rect">
            <a:avLst/>
          </a:prstGeom>
          <a:noFill/>
        </p:spPr>
        <p:txBody>
          <a:bodyPr wrap="none" lIns="121908" tIns="60954" rIns="121908" bIns="60954" rtlCol="0">
            <a:spAutoFit/>
          </a:bodyPr>
          <a:lstStyle/>
          <a:p>
            <a:r>
              <a:rPr lang="id-ID" sz="1100" dirty="0">
                <a:solidFill>
                  <a:schemeClr val="bg1">
                    <a:lumMod val="50000"/>
                  </a:schemeClr>
                </a:solidFill>
              </a:rPr>
              <a:t>2008</a:t>
            </a:r>
          </a:p>
        </p:txBody>
      </p:sp>
      <p:sp>
        <p:nvSpPr>
          <p:cNvPr id="128" name="TextBox 198"/>
          <p:cNvSpPr txBox="1"/>
          <p:nvPr/>
        </p:nvSpPr>
        <p:spPr>
          <a:xfrm>
            <a:off x="6960096" y="2492897"/>
            <a:ext cx="1887672" cy="615541"/>
          </a:xfrm>
          <a:prstGeom prst="rect">
            <a:avLst/>
          </a:prstGeom>
          <a:noFill/>
        </p:spPr>
        <p:txBody>
          <a:bodyPr wrap="none" lIns="121908" tIns="60954" rIns="121908" bIns="60954" rtlCol="0">
            <a:spAutoFit/>
          </a:bodyPr>
          <a:lstStyle/>
          <a:p>
            <a:r>
              <a:rPr lang="zh-CN" altLang="en-US" sz="3200" b="1" dirty="0">
                <a:solidFill>
                  <a:schemeClr val="accent2"/>
                </a:solidFill>
                <a:latin typeface="Raleway" panose="020B0003030101060003" pitchFamily="34" charset="0"/>
              </a:rPr>
              <a:t>添加标题</a:t>
            </a:r>
            <a:endParaRPr lang="id-ID" sz="3200" b="1" dirty="0">
              <a:solidFill>
                <a:schemeClr val="accent2"/>
              </a:solidFill>
              <a:latin typeface="Raleway" panose="020B0003030101060003" pitchFamily="34" charset="0"/>
            </a:endParaRPr>
          </a:p>
        </p:txBody>
      </p:sp>
      <p:sp>
        <p:nvSpPr>
          <p:cNvPr id="129" name="Rectangle 185"/>
          <p:cNvSpPr/>
          <p:nvPr/>
        </p:nvSpPr>
        <p:spPr>
          <a:xfrm>
            <a:off x="7031016" y="3073780"/>
            <a:ext cx="4587967" cy="2062103"/>
          </a:xfrm>
          <a:prstGeom prst="rect">
            <a:avLst/>
          </a:prstGeom>
        </p:spPr>
        <p:txBody>
          <a:bodyPr wrap="square" lIns="121908" tIns="60954" rIns="121908" bIns="60954">
            <a:spAutoFit/>
          </a:bodyPr>
          <a:lstStyle/>
          <a:p>
            <a:r>
              <a:rPr lang="zh-CN" altLang="en-US" sz="14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400" dirty="0">
              <a:solidFill>
                <a:schemeClr val="bg1">
                  <a:lumMod val="65000"/>
                </a:schemeClr>
              </a:solidFill>
              <a:latin typeface="微软雅黑" panose="020B0503020204020204" pitchFamily="34" charset="-122"/>
              <a:ea typeface="微软雅黑" panose="020B0503020204020204" pitchFamily="34" charset="-122"/>
            </a:endParaRPr>
          </a:p>
          <a:p>
            <a:endParaRPr lang="en-US" altLang="zh-CN" sz="14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id-ID" altLang="zh-CN" sz="1400" dirty="0">
              <a:solidFill>
                <a:prstClr val="white">
                  <a:lumMod val="65000"/>
                </a:prstClr>
              </a:solidFill>
              <a:latin typeface="PT Sans" panose="020B0503020203020204" pitchFamily="34" charset="0"/>
            </a:endParaRPr>
          </a:p>
        </p:txBody>
      </p:sp>
      <p:sp>
        <p:nvSpPr>
          <p:cNvPr id="130" name="标题 129"/>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anim calcmode="lin" valueType="num">
                                      <p:cBhvr>
                                        <p:cTn id="18" dur="500" fill="hold"/>
                                        <p:tgtEl>
                                          <p:spTgt spid="27"/>
                                        </p:tgtEl>
                                        <p:attrNameLst>
                                          <p:attrName>ppt_x</p:attrName>
                                        </p:attrNameLst>
                                      </p:cBhvr>
                                      <p:tavLst>
                                        <p:tav tm="0">
                                          <p:val>
                                            <p:strVal val="#ppt_x"/>
                                          </p:val>
                                        </p:tav>
                                        <p:tav tm="100000">
                                          <p:val>
                                            <p:strVal val="#ppt_x"/>
                                          </p:val>
                                        </p:tav>
                                      </p:tavLst>
                                    </p:anim>
                                    <p:anim calcmode="lin" valueType="num">
                                      <p:cBhvr>
                                        <p:cTn id="19" dur="5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anim calcmode="lin" valueType="num">
                                      <p:cBhvr>
                                        <p:cTn id="23" dur="500" fill="hold"/>
                                        <p:tgtEl>
                                          <p:spTgt spid="40"/>
                                        </p:tgtEl>
                                        <p:attrNameLst>
                                          <p:attrName>ppt_x</p:attrName>
                                        </p:attrNameLst>
                                      </p:cBhvr>
                                      <p:tavLst>
                                        <p:tav tm="0">
                                          <p:val>
                                            <p:strVal val="#ppt_x"/>
                                          </p:val>
                                        </p:tav>
                                        <p:tav tm="100000">
                                          <p:val>
                                            <p:strVal val="#ppt_x"/>
                                          </p:val>
                                        </p:tav>
                                      </p:tavLst>
                                    </p:anim>
                                    <p:anim calcmode="lin" valueType="num">
                                      <p:cBhvr>
                                        <p:cTn id="24" dur="5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anim calcmode="lin" valueType="num">
                                      <p:cBhvr>
                                        <p:cTn id="28" dur="500" fill="hold"/>
                                        <p:tgtEl>
                                          <p:spTgt spid="53"/>
                                        </p:tgtEl>
                                        <p:attrNameLst>
                                          <p:attrName>ppt_x</p:attrName>
                                        </p:attrNameLst>
                                      </p:cBhvr>
                                      <p:tavLst>
                                        <p:tav tm="0">
                                          <p:val>
                                            <p:strVal val="#ppt_x"/>
                                          </p:val>
                                        </p:tav>
                                        <p:tav tm="100000">
                                          <p:val>
                                            <p:strVal val="#ppt_x"/>
                                          </p:val>
                                        </p:tav>
                                      </p:tavLst>
                                    </p:anim>
                                    <p:anim calcmode="lin" valueType="num">
                                      <p:cBhvr>
                                        <p:cTn id="29" dur="5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anim calcmode="lin" valueType="num">
                                      <p:cBhvr>
                                        <p:cTn id="33" dur="500" fill="hold"/>
                                        <p:tgtEl>
                                          <p:spTgt spid="65"/>
                                        </p:tgtEl>
                                        <p:attrNameLst>
                                          <p:attrName>ppt_x</p:attrName>
                                        </p:attrNameLst>
                                      </p:cBhvr>
                                      <p:tavLst>
                                        <p:tav tm="0">
                                          <p:val>
                                            <p:strVal val="#ppt_x"/>
                                          </p:val>
                                        </p:tav>
                                        <p:tav tm="100000">
                                          <p:val>
                                            <p:strVal val="#ppt_x"/>
                                          </p:val>
                                        </p:tav>
                                      </p:tavLst>
                                    </p:anim>
                                    <p:anim calcmode="lin" valueType="num">
                                      <p:cBhvr>
                                        <p:cTn id="34" dur="500" fill="hold"/>
                                        <p:tgtEl>
                                          <p:spTgt spid="6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fade">
                                      <p:cBhvr>
                                        <p:cTn id="42" dur="500"/>
                                        <p:tgtEl>
                                          <p:spTgt spid="91"/>
                                        </p:tgtEl>
                                      </p:cBhvr>
                                    </p:animEffect>
                                    <p:anim calcmode="lin" valueType="num">
                                      <p:cBhvr>
                                        <p:cTn id="43" dur="500" fill="hold"/>
                                        <p:tgtEl>
                                          <p:spTgt spid="91"/>
                                        </p:tgtEl>
                                        <p:attrNameLst>
                                          <p:attrName>ppt_x</p:attrName>
                                        </p:attrNameLst>
                                      </p:cBhvr>
                                      <p:tavLst>
                                        <p:tav tm="0">
                                          <p:val>
                                            <p:strVal val="#ppt_x"/>
                                          </p:val>
                                        </p:tav>
                                        <p:tav tm="100000">
                                          <p:val>
                                            <p:strVal val="#ppt_x"/>
                                          </p:val>
                                        </p:tav>
                                      </p:tavLst>
                                    </p:anim>
                                    <p:anim calcmode="lin" valueType="num">
                                      <p:cBhvr>
                                        <p:cTn id="44" dur="500" fill="hold"/>
                                        <p:tgtEl>
                                          <p:spTgt spid="91"/>
                                        </p:tgtEl>
                                        <p:attrNameLst>
                                          <p:attrName>ppt_y</p:attrName>
                                        </p:attrNameLst>
                                      </p:cBhvr>
                                      <p:tavLst>
                                        <p:tav tm="0">
                                          <p:val>
                                            <p:strVal val="#ppt_y+.1"/>
                                          </p:val>
                                        </p:tav>
                                        <p:tav tm="100000">
                                          <p:val>
                                            <p:strVal val="#ppt_y"/>
                                          </p:val>
                                        </p:tav>
                                      </p:tavLst>
                                    </p:anim>
                                  </p:childTnLst>
                                </p:cTn>
                              </p:par>
                              <p:par>
                                <p:cTn id="45" presetID="22" presetClass="entr" presetSubtype="8"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left)">
                                      <p:cBhvr>
                                        <p:cTn id="47" dur="500"/>
                                        <p:tgtEl>
                                          <p:spTgt spid="103"/>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500" fill="hold"/>
                                        <p:tgtEl>
                                          <p:spTgt spid="104"/>
                                        </p:tgtEl>
                                        <p:attrNameLst>
                                          <p:attrName>ppt_w</p:attrName>
                                        </p:attrNameLst>
                                      </p:cBhvr>
                                      <p:tavLst>
                                        <p:tav tm="0">
                                          <p:val>
                                            <p:fltVal val="0"/>
                                          </p:val>
                                        </p:tav>
                                        <p:tav tm="100000">
                                          <p:val>
                                            <p:strVal val="#ppt_w"/>
                                          </p:val>
                                        </p:tav>
                                      </p:tavLst>
                                    </p:anim>
                                    <p:anim calcmode="lin" valueType="num">
                                      <p:cBhvr>
                                        <p:cTn id="52" dur="500" fill="hold"/>
                                        <p:tgtEl>
                                          <p:spTgt spid="104"/>
                                        </p:tgtEl>
                                        <p:attrNameLst>
                                          <p:attrName>ppt_h</p:attrName>
                                        </p:attrNameLst>
                                      </p:cBhvr>
                                      <p:tavLst>
                                        <p:tav tm="0">
                                          <p:val>
                                            <p:fltVal val="0"/>
                                          </p:val>
                                        </p:tav>
                                        <p:tav tm="100000">
                                          <p:val>
                                            <p:strVal val="#ppt_h"/>
                                          </p:val>
                                        </p:tav>
                                      </p:tavLst>
                                    </p:anim>
                                    <p:animEffect transition="in" filter="fade">
                                      <p:cBhvr>
                                        <p:cTn id="53" dur="500"/>
                                        <p:tgtEl>
                                          <p:spTgt spid="10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7"/>
                                        </p:tgtEl>
                                        <p:attrNameLst>
                                          <p:attrName>style.visibility</p:attrName>
                                        </p:attrNameLst>
                                      </p:cBhvr>
                                      <p:to>
                                        <p:strVal val="visible"/>
                                      </p:to>
                                    </p:set>
                                    <p:animEffect transition="in" filter="fade">
                                      <p:cBhvr>
                                        <p:cTn id="56" dur="500"/>
                                        <p:tgtEl>
                                          <p:spTgt spid="127"/>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fltVal val="0"/>
                                          </p:val>
                                        </p:tav>
                                        <p:tav tm="100000">
                                          <p:val>
                                            <p:strVal val="#ppt_w"/>
                                          </p:val>
                                        </p:tav>
                                      </p:tavLst>
                                    </p:anim>
                                    <p:anim calcmode="lin" valueType="num">
                                      <p:cBhvr>
                                        <p:cTn id="72" dur="500" fill="hold"/>
                                        <p:tgtEl>
                                          <p:spTgt spid="105"/>
                                        </p:tgtEl>
                                        <p:attrNameLst>
                                          <p:attrName>ppt_h</p:attrName>
                                        </p:attrNameLst>
                                      </p:cBhvr>
                                      <p:tavLst>
                                        <p:tav tm="0">
                                          <p:val>
                                            <p:fltVal val="0"/>
                                          </p:val>
                                        </p:tav>
                                        <p:tav tm="100000">
                                          <p:val>
                                            <p:strVal val="#ppt_h"/>
                                          </p:val>
                                        </p:tav>
                                      </p:tavLst>
                                    </p:anim>
                                    <p:animEffect transition="in" filter="fade">
                                      <p:cBhvr>
                                        <p:cTn id="73" dur="500"/>
                                        <p:tgtEl>
                                          <p:spTgt spid="10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6"/>
                                        </p:tgtEl>
                                        <p:attrNameLst>
                                          <p:attrName>style.visibility</p:attrName>
                                        </p:attrNameLst>
                                      </p:cBhvr>
                                      <p:to>
                                        <p:strVal val="visible"/>
                                      </p:to>
                                    </p:set>
                                    <p:animEffect transition="in" filter="fade">
                                      <p:cBhvr>
                                        <p:cTn id="76" dur="500"/>
                                        <p:tgtEl>
                                          <p:spTgt spid="126"/>
                                        </p:tgtEl>
                                      </p:cBhvr>
                                    </p:animEffect>
                                  </p:childTnLst>
                                </p:cTn>
                              </p:par>
                            </p:childTnLst>
                          </p:cTn>
                        </p:par>
                        <p:par>
                          <p:cTn id="77" fill="hold">
                            <p:stCondLst>
                              <p:cond delay="2500"/>
                            </p:stCondLst>
                            <p:childTnLst>
                              <p:par>
                                <p:cTn id="78" presetID="22" presetClass="entr" presetSubtype="4"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500"/>
                                        <p:tgtEl>
                                          <p:spTgt spid="1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par>
                          <p:cTn id="88" fill="hold">
                            <p:stCondLst>
                              <p:cond delay="3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fade">
                                      <p:cBhvr>
                                        <p:cTn id="96" dur="500"/>
                                        <p:tgtEl>
                                          <p:spTgt spid="125"/>
                                        </p:tgtEl>
                                      </p:cBhvr>
                                    </p:animEffect>
                                  </p:childTnLst>
                                </p:cTn>
                              </p:par>
                            </p:childTnLst>
                          </p:cTn>
                        </p:par>
                        <p:par>
                          <p:cTn id="97" fill="hold">
                            <p:stCondLst>
                              <p:cond delay="4000"/>
                            </p:stCondLst>
                            <p:childTnLst>
                              <p:par>
                                <p:cTn id="98" presetID="22" presetClass="entr" presetSubtype="4" fill="hold"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down)">
                                      <p:cBhvr>
                                        <p:cTn id="100" dur="500"/>
                                        <p:tgtEl>
                                          <p:spTgt spid="33"/>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114"/>
                                        </p:tgtEl>
                                        <p:attrNameLst>
                                          <p:attrName>style.visibility</p:attrName>
                                        </p:attrNameLst>
                                      </p:cBhvr>
                                      <p:to>
                                        <p:strVal val="visible"/>
                                      </p:to>
                                    </p:set>
                                    <p:animEffect transition="in" filter="fade">
                                      <p:cBhvr>
                                        <p:cTn id="104" dur="500"/>
                                        <p:tgtEl>
                                          <p:spTgt spid="11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5000"/>
                            </p:stCondLst>
                            <p:childTnLst>
                              <p:par>
                                <p:cTn id="109" presetID="53" presetClass="entr" presetSubtype="16" fill="hold" grpId="0" nodeType="afterEffect">
                                  <p:stCondLst>
                                    <p:cond delay="0"/>
                                  </p:stCondLst>
                                  <p:childTnLst>
                                    <p:set>
                                      <p:cBhvr>
                                        <p:cTn id="110" dur="1" fill="hold">
                                          <p:stCondLst>
                                            <p:cond delay="0"/>
                                          </p:stCondLst>
                                        </p:cTn>
                                        <p:tgtEl>
                                          <p:spTgt spid="107"/>
                                        </p:tgtEl>
                                        <p:attrNameLst>
                                          <p:attrName>style.visibility</p:attrName>
                                        </p:attrNameLst>
                                      </p:cBhvr>
                                      <p:to>
                                        <p:strVal val="visible"/>
                                      </p:to>
                                    </p:set>
                                    <p:anim calcmode="lin" valueType="num">
                                      <p:cBhvr>
                                        <p:cTn id="111" dur="500" fill="hold"/>
                                        <p:tgtEl>
                                          <p:spTgt spid="107"/>
                                        </p:tgtEl>
                                        <p:attrNameLst>
                                          <p:attrName>ppt_w</p:attrName>
                                        </p:attrNameLst>
                                      </p:cBhvr>
                                      <p:tavLst>
                                        <p:tav tm="0">
                                          <p:val>
                                            <p:fltVal val="0"/>
                                          </p:val>
                                        </p:tav>
                                        <p:tav tm="100000">
                                          <p:val>
                                            <p:strVal val="#ppt_w"/>
                                          </p:val>
                                        </p:tav>
                                      </p:tavLst>
                                    </p:anim>
                                    <p:anim calcmode="lin" valueType="num">
                                      <p:cBhvr>
                                        <p:cTn id="112" dur="500" fill="hold"/>
                                        <p:tgtEl>
                                          <p:spTgt spid="107"/>
                                        </p:tgtEl>
                                        <p:attrNameLst>
                                          <p:attrName>ppt_h</p:attrName>
                                        </p:attrNameLst>
                                      </p:cBhvr>
                                      <p:tavLst>
                                        <p:tav tm="0">
                                          <p:val>
                                            <p:fltVal val="0"/>
                                          </p:val>
                                        </p:tav>
                                        <p:tav tm="100000">
                                          <p:val>
                                            <p:strVal val="#ppt_h"/>
                                          </p:val>
                                        </p:tav>
                                      </p:tavLst>
                                    </p:anim>
                                    <p:animEffect transition="in" filter="fade">
                                      <p:cBhvr>
                                        <p:cTn id="113" dur="500"/>
                                        <p:tgtEl>
                                          <p:spTgt spid="10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500"/>
                                        <p:tgtEl>
                                          <p:spTgt spid="124"/>
                                        </p:tgtEl>
                                      </p:cBhvr>
                                    </p:animEffect>
                                  </p:childTnLst>
                                </p:cTn>
                              </p:par>
                            </p:childTnLst>
                          </p:cTn>
                        </p:par>
                        <p:par>
                          <p:cTn id="117" fill="hold">
                            <p:stCondLst>
                              <p:cond delay="5500"/>
                            </p:stCondLst>
                            <p:childTnLst>
                              <p:par>
                                <p:cTn id="118" presetID="22" presetClass="entr" presetSubtype="4" fill="hold"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6000"/>
                            </p:stCondLst>
                            <p:childTnLst>
                              <p:par>
                                <p:cTn id="122" presetID="10" presetClass="entr" presetSubtype="0" fill="hold" grpId="0" nodeType="afterEffect">
                                  <p:stCondLst>
                                    <p:cond delay="0"/>
                                  </p:stCondLst>
                                  <p:childTnLst>
                                    <p:set>
                                      <p:cBhvr>
                                        <p:cTn id="123" dur="1" fill="hold">
                                          <p:stCondLst>
                                            <p:cond delay="0"/>
                                          </p:stCondLst>
                                        </p:cTn>
                                        <p:tgtEl>
                                          <p:spTgt spid="115"/>
                                        </p:tgtEl>
                                        <p:attrNameLst>
                                          <p:attrName>style.visibility</p:attrName>
                                        </p:attrNameLst>
                                      </p:cBhvr>
                                      <p:to>
                                        <p:strVal val="visible"/>
                                      </p:to>
                                    </p:set>
                                    <p:animEffect transition="in" filter="fade">
                                      <p:cBhvr>
                                        <p:cTn id="124" dur="500"/>
                                        <p:tgtEl>
                                          <p:spTgt spid="11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childTnLst>
                          </p:cTn>
                        </p:par>
                        <p:par>
                          <p:cTn id="128" fill="hold">
                            <p:stCondLst>
                              <p:cond delay="6500"/>
                            </p:stCondLst>
                            <p:childTnLst>
                              <p:par>
                                <p:cTn id="129" presetID="53" presetClass="entr" presetSubtype="16" fill="hold" grpId="0" nodeType="afterEffect">
                                  <p:stCondLst>
                                    <p:cond delay="0"/>
                                  </p:stCondLst>
                                  <p:childTnLst>
                                    <p:set>
                                      <p:cBhvr>
                                        <p:cTn id="130" dur="1" fill="hold">
                                          <p:stCondLst>
                                            <p:cond delay="0"/>
                                          </p:stCondLst>
                                        </p:cTn>
                                        <p:tgtEl>
                                          <p:spTgt spid="108"/>
                                        </p:tgtEl>
                                        <p:attrNameLst>
                                          <p:attrName>style.visibility</p:attrName>
                                        </p:attrNameLst>
                                      </p:cBhvr>
                                      <p:to>
                                        <p:strVal val="visible"/>
                                      </p:to>
                                    </p:set>
                                    <p:anim calcmode="lin" valueType="num">
                                      <p:cBhvr>
                                        <p:cTn id="131" dur="500" fill="hold"/>
                                        <p:tgtEl>
                                          <p:spTgt spid="108"/>
                                        </p:tgtEl>
                                        <p:attrNameLst>
                                          <p:attrName>ppt_w</p:attrName>
                                        </p:attrNameLst>
                                      </p:cBhvr>
                                      <p:tavLst>
                                        <p:tav tm="0">
                                          <p:val>
                                            <p:fltVal val="0"/>
                                          </p:val>
                                        </p:tav>
                                        <p:tav tm="100000">
                                          <p:val>
                                            <p:strVal val="#ppt_w"/>
                                          </p:val>
                                        </p:tav>
                                      </p:tavLst>
                                    </p:anim>
                                    <p:anim calcmode="lin" valueType="num">
                                      <p:cBhvr>
                                        <p:cTn id="132" dur="500" fill="hold"/>
                                        <p:tgtEl>
                                          <p:spTgt spid="108"/>
                                        </p:tgtEl>
                                        <p:attrNameLst>
                                          <p:attrName>ppt_h</p:attrName>
                                        </p:attrNameLst>
                                      </p:cBhvr>
                                      <p:tavLst>
                                        <p:tav tm="0">
                                          <p:val>
                                            <p:fltVal val="0"/>
                                          </p:val>
                                        </p:tav>
                                        <p:tav tm="100000">
                                          <p:val>
                                            <p:strVal val="#ppt_h"/>
                                          </p:val>
                                        </p:tav>
                                      </p:tavLst>
                                    </p:anim>
                                    <p:animEffect transition="in" filter="fade">
                                      <p:cBhvr>
                                        <p:cTn id="133" dur="500"/>
                                        <p:tgtEl>
                                          <p:spTgt spid="10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3"/>
                                        </p:tgtEl>
                                        <p:attrNameLst>
                                          <p:attrName>style.visibility</p:attrName>
                                        </p:attrNameLst>
                                      </p:cBhvr>
                                      <p:to>
                                        <p:strVal val="visible"/>
                                      </p:to>
                                    </p:set>
                                    <p:animEffect transition="in" filter="fade">
                                      <p:cBhvr>
                                        <p:cTn id="136" dur="500"/>
                                        <p:tgtEl>
                                          <p:spTgt spid="123"/>
                                        </p:tgtEl>
                                      </p:cBhvr>
                                    </p:animEffect>
                                  </p:childTnLst>
                                </p:cTn>
                              </p:par>
                            </p:childTnLst>
                          </p:cTn>
                        </p:par>
                        <p:par>
                          <p:cTn id="137" fill="hold">
                            <p:stCondLst>
                              <p:cond delay="7000"/>
                            </p:stCondLst>
                            <p:childTnLst>
                              <p:par>
                                <p:cTn id="138" presetID="22" presetClass="entr" presetSubtype="4" fill="hold" nodeType="afterEffect">
                                  <p:stCondLst>
                                    <p:cond delay="0"/>
                                  </p:stCondLst>
                                  <p:childTnLst>
                                    <p:set>
                                      <p:cBhvr>
                                        <p:cTn id="139" dur="1" fill="hold">
                                          <p:stCondLst>
                                            <p:cond delay="0"/>
                                          </p:stCondLst>
                                        </p:cTn>
                                        <p:tgtEl>
                                          <p:spTgt spid="58"/>
                                        </p:tgtEl>
                                        <p:attrNameLst>
                                          <p:attrName>style.visibility</p:attrName>
                                        </p:attrNameLst>
                                      </p:cBhvr>
                                      <p:to>
                                        <p:strVal val="visible"/>
                                      </p:to>
                                    </p:set>
                                    <p:animEffect transition="in" filter="wipe(down)">
                                      <p:cBhvr>
                                        <p:cTn id="140" dur="500"/>
                                        <p:tgtEl>
                                          <p:spTgt spid="58"/>
                                        </p:tgtEl>
                                      </p:cBhvr>
                                    </p:animEffect>
                                  </p:childTnLst>
                                </p:cTn>
                              </p:par>
                            </p:childTnLst>
                          </p:cTn>
                        </p:par>
                        <p:par>
                          <p:cTn id="141" fill="hold">
                            <p:stCondLst>
                              <p:cond delay="7500"/>
                            </p:stCondLst>
                            <p:childTnLst>
                              <p:par>
                                <p:cTn id="142" presetID="10" presetClass="entr" presetSubtype="0" fill="hold" grpId="0" nodeType="afterEffect">
                                  <p:stCondLst>
                                    <p:cond delay="0"/>
                                  </p:stCondLst>
                                  <p:childTnLst>
                                    <p:set>
                                      <p:cBhvr>
                                        <p:cTn id="143" dur="1" fill="hold">
                                          <p:stCondLst>
                                            <p:cond delay="0"/>
                                          </p:stCondLst>
                                        </p:cTn>
                                        <p:tgtEl>
                                          <p:spTgt spid="116"/>
                                        </p:tgtEl>
                                        <p:attrNameLst>
                                          <p:attrName>style.visibility</p:attrName>
                                        </p:attrNameLst>
                                      </p:cBhvr>
                                      <p:to>
                                        <p:strVal val="visible"/>
                                      </p:to>
                                    </p:set>
                                    <p:animEffect transition="in" filter="fade">
                                      <p:cBhvr>
                                        <p:cTn id="144" dur="500"/>
                                        <p:tgtEl>
                                          <p:spTgt spid="116"/>
                                        </p:tgtEl>
                                      </p:cBhvr>
                                    </p:animEffect>
                                  </p:childTnLst>
                                </p:cTn>
                              </p:par>
                            </p:childTnLst>
                          </p:cTn>
                        </p:par>
                        <p:par>
                          <p:cTn id="145" fill="hold">
                            <p:stCondLst>
                              <p:cond delay="8000"/>
                            </p:stCondLst>
                            <p:childTnLst>
                              <p:par>
                                <p:cTn id="146" presetID="53" presetClass="entr" presetSubtype="16" fill="hold" grpId="0" nodeType="afterEffect">
                                  <p:stCondLst>
                                    <p:cond delay="0"/>
                                  </p:stCondLst>
                                  <p:childTnLst>
                                    <p:set>
                                      <p:cBhvr>
                                        <p:cTn id="147" dur="1" fill="hold">
                                          <p:stCondLst>
                                            <p:cond delay="0"/>
                                          </p:stCondLst>
                                        </p:cTn>
                                        <p:tgtEl>
                                          <p:spTgt spid="109"/>
                                        </p:tgtEl>
                                        <p:attrNameLst>
                                          <p:attrName>style.visibility</p:attrName>
                                        </p:attrNameLst>
                                      </p:cBhvr>
                                      <p:to>
                                        <p:strVal val="visible"/>
                                      </p:to>
                                    </p:set>
                                    <p:anim calcmode="lin" valueType="num">
                                      <p:cBhvr>
                                        <p:cTn id="148" dur="500" fill="hold"/>
                                        <p:tgtEl>
                                          <p:spTgt spid="109"/>
                                        </p:tgtEl>
                                        <p:attrNameLst>
                                          <p:attrName>ppt_w</p:attrName>
                                        </p:attrNameLst>
                                      </p:cBhvr>
                                      <p:tavLst>
                                        <p:tav tm="0">
                                          <p:val>
                                            <p:fltVal val="0"/>
                                          </p:val>
                                        </p:tav>
                                        <p:tav tm="100000">
                                          <p:val>
                                            <p:strVal val="#ppt_w"/>
                                          </p:val>
                                        </p:tav>
                                      </p:tavLst>
                                    </p:anim>
                                    <p:anim calcmode="lin" valueType="num">
                                      <p:cBhvr>
                                        <p:cTn id="149" dur="500" fill="hold"/>
                                        <p:tgtEl>
                                          <p:spTgt spid="109"/>
                                        </p:tgtEl>
                                        <p:attrNameLst>
                                          <p:attrName>ppt_h</p:attrName>
                                        </p:attrNameLst>
                                      </p:cBhvr>
                                      <p:tavLst>
                                        <p:tav tm="0">
                                          <p:val>
                                            <p:fltVal val="0"/>
                                          </p:val>
                                        </p:tav>
                                        <p:tav tm="100000">
                                          <p:val>
                                            <p:strVal val="#ppt_h"/>
                                          </p:val>
                                        </p:tav>
                                      </p:tavLst>
                                    </p:anim>
                                    <p:animEffect transition="in" filter="fade">
                                      <p:cBhvr>
                                        <p:cTn id="150" dur="500"/>
                                        <p:tgtEl>
                                          <p:spTgt spid="10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22"/>
                                        </p:tgtEl>
                                        <p:attrNameLst>
                                          <p:attrName>style.visibility</p:attrName>
                                        </p:attrNameLst>
                                      </p:cBhvr>
                                      <p:to>
                                        <p:strVal val="visible"/>
                                      </p:to>
                                    </p:set>
                                    <p:animEffect transition="in" filter="fade">
                                      <p:cBhvr>
                                        <p:cTn id="153" dur="500"/>
                                        <p:tgtEl>
                                          <p:spTgt spid="122"/>
                                        </p:tgtEl>
                                      </p:cBhvr>
                                    </p:animEffect>
                                  </p:childTnLst>
                                </p:cTn>
                              </p:par>
                            </p:childTnLst>
                          </p:cTn>
                        </p:par>
                        <p:par>
                          <p:cTn id="154" fill="hold">
                            <p:stCondLst>
                              <p:cond delay="8500"/>
                            </p:stCondLst>
                            <p:childTnLst>
                              <p:par>
                                <p:cTn id="155" presetID="22" presetClass="entr" presetSubtype="4" fill="hold" nodeType="after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wipe(down)">
                                      <p:cBhvr>
                                        <p:cTn id="157" dur="500"/>
                                        <p:tgtEl>
                                          <p:spTgt spid="71"/>
                                        </p:tgtEl>
                                      </p:cBhvr>
                                    </p:animEffect>
                                  </p:childTnLst>
                                </p:cTn>
                              </p:par>
                            </p:childTnLst>
                          </p:cTn>
                        </p:par>
                        <p:par>
                          <p:cTn id="158" fill="hold">
                            <p:stCondLst>
                              <p:cond delay="9000"/>
                            </p:stCondLst>
                            <p:childTnLst>
                              <p:par>
                                <p:cTn id="159" presetID="10" presetClass="entr" presetSubtype="0" fill="hold" grpId="0" nodeType="after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0"/>
                                        </p:tgtEl>
                                        <p:attrNameLst>
                                          <p:attrName>style.visibility</p:attrName>
                                        </p:attrNameLst>
                                      </p:cBhvr>
                                      <p:to>
                                        <p:strVal val="visible"/>
                                      </p:to>
                                    </p:set>
                                    <p:animEffect transition="in" filter="fade">
                                      <p:cBhvr>
                                        <p:cTn id="164" dur="500"/>
                                        <p:tgtEl>
                                          <p:spTgt spid="70"/>
                                        </p:tgtEl>
                                      </p:cBhvr>
                                    </p:animEffect>
                                  </p:childTnLst>
                                </p:cTn>
                              </p:par>
                            </p:childTnLst>
                          </p:cTn>
                        </p:par>
                        <p:par>
                          <p:cTn id="165" fill="hold">
                            <p:stCondLst>
                              <p:cond delay="9500"/>
                            </p:stCondLst>
                            <p:childTnLst>
                              <p:par>
                                <p:cTn id="166" presetID="53" presetClass="entr" presetSubtype="16" fill="hold" grpId="0" nodeType="afterEffect">
                                  <p:stCondLst>
                                    <p:cond delay="0"/>
                                  </p:stCondLst>
                                  <p:childTnLst>
                                    <p:set>
                                      <p:cBhvr>
                                        <p:cTn id="167" dur="1" fill="hold">
                                          <p:stCondLst>
                                            <p:cond delay="0"/>
                                          </p:stCondLst>
                                        </p:cTn>
                                        <p:tgtEl>
                                          <p:spTgt spid="110"/>
                                        </p:tgtEl>
                                        <p:attrNameLst>
                                          <p:attrName>style.visibility</p:attrName>
                                        </p:attrNameLst>
                                      </p:cBhvr>
                                      <p:to>
                                        <p:strVal val="visible"/>
                                      </p:to>
                                    </p:set>
                                    <p:anim calcmode="lin" valueType="num">
                                      <p:cBhvr>
                                        <p:cTn id="168" dur="500" fill="hold"/>
                                        <p:tgtEl>
                                          <p:spTgt spid="110"/>
                                        </p:tgtEl>
                                        <p:attrNameLst>
                                          <p:attrName>ppt_w</p:attrName>
                                        </p:attrNameLst>
                                      </p:cBhvr>
                                      <p:tavLst>
                                        <p:tav tm="0">
                                          <p:val>
                                            <p:fltVal val="0"/>
                                          </p:val>
                                        </p:tav>
                                        <p:tav tm="100000">
                                          <p:val>
                                            <p:strVal val="#ppt_w"/>
                                          </p:val>
                                        </p:tav>
                                      </p:tavLst>
                                    </p:anim>
                                    <p:anim calcmode="lin" valueType="num">
                                      <p:cBhvr>
                                        <p:cTn id="169" dur="500" fill="hold"/>
                                        <p:tgtEl>
                                          <p:spTgt spid="110"/>
                                        </p:tgtEl>
                                        <p:attrNameLst>
                                          <p:attrName>ppt_h</p:attrName>
                                        </p:attrNameLst>
                                      </p:cBhvr>
                                      <p:tavLst>
                                        <p:tav tm="0">
                                          <p:val>
                                            <p:fltVal val="0"/>
                                          </p:val>
                                        </p:tav>
                                        <p:tav tm="100000">
                                          <p:val>
                                            <p:strVal val="#ppt_h"/>
                                          </p:val>
                                        </p:tav>
                                      </p:tavLst>
                                    </p:anim>
                                    <p:animEffect transition="in" filter="fade">
                                      <p:cBhvr>
                                        <p:cTn id="170" dur="500"/>
                                        <p:tgtEl>
                                          <p:spTgt spid="110"/>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1"/>
                                        </p:tgtEl>
                                        <p:attrNameLst>
                                          <p:attrName>style.visibility</p:attrName>
                                        </p:attrNameLst>
                                      </p:cBhvr>
                                      <p:to>
                                        <p:strVal val="visible"/>
                                      </p:to>
                                    </p:set>
                                    <p:animEffect transition="in" filter="fade">
                                      <p:cBhvr>
                                        <p:cTn id="173" dur="500"/>
                                        <p:tgtEl>
                                          <p:spTgt spid="121"/>
                                        </p:tgtEl>
                                      </p:cBhvr>
                                    </p:animEffect>
                                  </p:childTnLst>
                                </p:cTn>
                              </p:par>
                            </p:childTnLst>
                          </p:cTn>
                        </p:par>
                        <p:par>
                          <p:cTn id="174" fill="hold">
                            <p:stCondLst>
                              <p:cond delay="10000"/>
                            </p:stCondLst>
                            <p:childTnLst>
                              <p:par>
                                <p:cTn id="175" presetID="22" presetClass="entr" presetSubtype="4" fill="hold" nodeType="afterEffect">
                                  <p:stCondLst>
                                    <p:cond delay="0"/>
                                  </p:stCondLst>
                                  <p:childTnLst>
                                    <p:set>
                                      <p:cBhvr>
                                        <p:cTn id="176" dur="1" fill="hold">
                                          <p:stCondLst>
                                            <p:cond delay="0"/>
                                          </p:stCondLst>
                                        </p:cTn>
                                        <p:tgtEl>
                                          <p:spTgt spid="84"/>
                                        </p:tgtEl>
                                        <p:attrNameLst>
                                          <p:attrName>style.visibility</p:attrName>
                                        </p:attrNameLst>
                                      </p:cBhvr>
                                      <p:to>
                                        <p:strVal val="visible"/>
                                      </p:to>
                                    </p:set>
                                    <p:animEffect transition="in" filter="wipe(down)">
                                      <p:cBhvr>
                                        <p:cTn id="177" dur="500"/>
                                        <p:tgtEl>
                                          <p:spTgt spid="84"/>
                                        </p:tgtEl>
                                      </p:cBhvr>
                                    </p:animEffect>
                                  </p:childTnLst>
                                </p:cTn>
                              </p:par>
                            </p:childTnLst>
                          </p:cTn>
                        </p:par>
                        <p:par>
                          <p:cTn id="178" fill="hold">
                            <p:stCondLst>
                              <p:cond delay="10500"/>
                            </p:stCondLst>
                            <p:childTnLst>
                              <p:par>
                                <p:cTn id="179" presetID="10" presetClass="entr" presetSubtype="0" fill="hold" grpId="0" nodeType="afterEffect">
                                  <p:stCondLst>
                                    <p:cond delay="0"/>
                                  </p:stCondLst>
                                  <p:childTnLst>
                                    <p:set>
                                      <p:cBhvr>
                                        <p:cTn id="180" dur="1" fill="hold">
                                          <p:stCondLst>
                                            <p:cond delay="0"/>
                                          </p:stCondLst>
                                        </p:cTn>
                                        <p:tgtEl>
                                          <p:spTgt spid="117"/>
                                        </p:tgtEl>
                                        <p:attrNameLst>
                                          <p:attrName>style.visibility</p:attrName>
                                        </p:attrNameLst>
                                      </p:cBhvr>
                                      <p:to>
                                        <p:strVal val="visible"/>
                                      </p:to>
                                    </p:set>
                                    <p:animEffect transition="in" filter="fade">
                                      <p:cBhvr>
                                        <p:cTn id="181" dur="500"/>
                                        <p:tgtEl>
                                          <p:spTgt spid="117"/>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3"/>
                                        </p:tgtEl>
                                        <p:attrNameLst>
                                          <p:attrName>style.visibility</p:attrName>
                                        </p:attrNameLst>
                                      </p:cBhvr>
                                      <p:to>
                                        <p:strVal val="visible"/>
                                      </p:to>
                                    </p:set>
                                    <p:animEffect transition="in" filter="fade">
                                      <p:cBhvr>
                                        <p:cTn id="184" dur="500"/>
                                        <p:tgtEl>
                                          <p:spTgt spid="83"/>
                                        </p:tgtEl>
                                      </p:cBhvr>
                                    </p:animEffect>
                                  </p:childTnLst>
                                </p:cTn>
                              </p:par>
                            </p:childTnLst>
                          </p:cTn>
                        </p:par>
                        <p:par>
                          <p:cTn id="185" fill="hold">
                            <p:stCondLst>
                              <p:cond delay="11000"/>
                            </p:stCondLst>
                            <p:childTnLst>
                              <p:par>
                                <p:cTn id="186" presetID="53" presetClass="entr" presetSubtype="16" fill="hold" grpId="0" nodeType="afterEffect">
                                  <p:stCondLst>
                                    <p:cond delay="0"/>
                                  </p:stCondLst>
                                  <p:childTnLst>
                                    <p:set>
                                      <p:cBhvr>
                                        <p:cTn id="187" dur="1" fill="hold">
                                          <p:stCondLst>
                                            <p:cond delay="0"/>
                                          </p:stCondLst>
                                        </p:cTn>
                                        <p:tgtEl>
                                          <p:spTgt spid="111"/>
                                        </p:tgtEl>
                                        <p:attrNameLst>
                                          <p:attrName>style.visibility</p:attrName>
                                        </p:attrNameLst>
                                      </p:cBhvr>
                                      <p:to>
                                        <p:strVal val="visible"/>
                                      </p:to>
                                    </p:set>
                                    <p:anim calcmode="lin" valueType="num">
                                      <p:cBhvr>
                                        <p:cTn id="188" dur="500" fill="hold"/>
                                        <p:tgtEl>
                                          <p:spTgt spid="111"/>
                                        </p:tgtEl>
                                        <p:attrNameLst>
                                          <p:attrName>ppt_w</p:attrName>
                                        </p:attrNameLst>
                                      </p:cBhvr>
                                      <p:tavLst>
                                        <p:tav tm="0">
                                          <p:val>
                                            <p:fltVal val="0"/>
                                          </p:val>
                                        </p:tav>
                                        <p:tav tm="100000">
                                          <p:val>
                                            <p:strVal val="#ppt_w"/>
                                          </p:val>
                                        </p:tav>
                                      </p:tavLst>
                                    </p:anim>
                                    <p:anim calcmode="lin" valueType="num">
                                      <p:cBhvr>
                                        <p:cTn id="189" dur="500" fill="hold"/>
                                        <p:tgtEl>
                                          <p:spTgt spid="111"/>
                                        </p:tgtEl>
                                        <p:attrNameLst>
                                          <p:attrName>ppt_h</p:attrName>
                                        </p:attrNameLst>
                                      </p:cBhvr>
                                      <p:tavLst>
                                        <p:tav tm="0">
                                          <p:val>
                                            <p:fltVal val="0"/>
                                          </p:val>
                                        </p:tav>
                                        <p:tav tm="100000">
                                          <p:val>
                                            <p:strVal val="#ppt_h"/>
                                          </p:val>
                                        </p:tav>
                                      </p:tavLst>
                                    </p:anim>
                                    <p:animEffect transition="in" filter="fade">
                                      <p:cBhvr>
                                        <p:cTn id="190" dur="500"/>
                                        <p:tgtEl>
                                          <p:spTgt spid="111"/>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120"/>
                                        </p:tgtEl>
                                        <p:attrNameLst>
                                          <p:attrName>style.visibility</p:attrName>
                                        </p:attrNameLst>
                                      </p:cBhvr>
                                      <p:to>
                                        <p:strVal val="visible"/>
                                      </p:to>
                                    </p:set>
                                    <p:animEffect transition="in" filter="wipe(down)">
                                      <p:cBhvr>
                                        <p:cTn id="193" dur="500"/>
                                        <p:tgtEl>
                                          <p:spTgt spid="120"/>
                                        </p:tgtEl>
                                      </p:cBhvr>
                                    </p:animEffect>
                                  </p:childTnLst>
                                </p:cTn>
                              </p:par>
                            </p:childTnLst>
                          </p:cTn>
                        </p:par>
                        <p:par>
                          <p:cTn id="194" fill="hold">
                            <p:stCondLst>
                              <p:cond delay="11500"/>
                            </p:stCondLst>
                            <p:childTnLst>
                              <p:par>
                                <p:cTn id="195" presetID="22" presetClass="entr" presetSubtype="4" fill="hold" nodeType="afterEffect">
                                  <p:stCondLst>
                                    <p:cond delay="0"/>
                                  </p:stCondLst>
                                  <p:childTnLst>
                                    <p:set>
                                      <p:cBhvr>
                                        <p:cTn id="196" dur="1" fill="hold">
                                          <p:stCondLst>
                                            <p:cond delay="0"/>
                                          </p:stCondLst>
                                        </p:cTn>
                                        <p:tgtEl>
                                          <p:spTgt spid="97"/>
                                        </p:tgtEl>
                                        <p:attrNameLst>
                                          <p:attrName>style.visibility</p:attrName>
                                        </p:attrNameLst>
                                      </p:cBhvr>
                                      <p:to>
                                        <p:strVal val="visible"/>
                                      </p:to>
                                    </p:set>
                                    <p:animEffect transition="in" filter="wipe(down)">
                                      <p:cBhvr>
                                        <p:cTn id="197" dur="500"/>
                                        <p:tgtEl>
                                          <p:spTgt spid="97"/>
                                        </p:tgtEl>
                                      </p:cBhvr>
                                    </p:animEffect>
                                  </p:childTnLst>
                                </p:cTn>
                              </p:par>
                            </p:childTnLst>
                          </p:cTn>
                        </p:par>
                        <p:par>
                          <p:cTn id="198" fill="hold">
                            <p:stCondLst>
                              <p:cond delay="12000"/>
                            </p:stCondLst>
                            <p:childTnLst>
                              <p:par>
                                <p:cTn id="199" presetID="10" presetClass="entr" presetSubtype="0" fill="hold" grpId="0" nodeType="afterEffect">
                                  <p:stCondLst>
                                    <p:cond delay="0"/>
                                  </p:stCondLst>
                                  <p:childTnLst>
                                    <p:set>
                                      <p:cBhvr>
                                        <p:cTn id="200" dur="1" fill="hold">
                                          <p:stCondLst>
                                            <p:cond delay="0"/>
                                          </p:stCondLst>
                                        </p:cTn>
                                        <p:tgtEl>
                                          <p:spTgt spid="119"/>
                                        </p:tgtEl>
                                        <p:attrNameLst>
                                          <p:attrName>style.visibility</p:attrName>
                                        </p:attrNameLst>
                                      </p:cBhvr>
                                      <p:to>
                                        <p:strVal val="visible"/>
                                      </p:to>
                                    </p:set>
                                    <p:animEffect transition="in" filter="fade">
                                      <p:cBhvr>
                                        <p:cTn id="201" dur="500"/>
                                        <p:tgtEl>
                                          <p:spTgt spid="119"/>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96"/>
                                        </p:tgtEl>
                                        <p:attrNameLst>
                                          <p:attrName>style.visibility</p:attrName>
                                        </p:attrNameLst>
                                      </p:cBhvr>
                                      <p:to>
                                        <p:strVal val="visible"/>
                                      </p:to>
                                    </p:set>
                                    <p:animEffect transition="in" filter="fade">
                                      <p:cBhvr>
                                        <p:cTn id="204" dur="500"/>
                                        <p:tgtEl>
                                          <p:spTgt spid="96"/>
                                        </p:tgtEl>
                                      </p:cBhvr>
                                    </p:animEffect>
                                  </p:childTnLst>
                                </p:cTn>
                              </p:par>
                            </p:childTnLst>
                          </p:cTn>
                        </p:par>
                        <p:par>
                          <p:cTn id="205" fill="hold">
                            <p:stCondLst>
                              <p:cond delay="12500"/>
                            </p:stCondLst>
                            <p:childTnLst>
                              <p:par>
                                <p:cTn id="206" presetID="10" presetClass="entr" presetSubtype="0" fill="hold" grpId="0" nodeType="afterEffect">
                                  <p:stCondLst>
                                    <p:cond delay="0"/>
                                  </p:stCondLst>
                                  <p:childTnLst>
                                    <p:set>
                                      <p:cBhvr>
                                        <p:cTn id="207" dur="1" fill="hold">
                                          <p:stCondLst>
                                            <p:cond delay="0"/>
                                          </p:stCondLst>
                                        </p:cTn>
                                        <p:tgtEl>
                                          <p:spTgt spid="128"/>
                                        </p:tgtEl>
                                        <p:attrNameLst>
                                          <p:attrName>style.visibility</p:attrName>
                                        </p:attrNameLst>
                                      </p:cBhvr>
                                      <p:to>
                                        <p:strVal val="visible"/>
                                      </p:to>
                                    </p:set>
                                    <p:animEffect transition="in" filter="fade">
                                      <p:cBhvr>
                                        <p:cTn id="208" dur="500"/>
                                        <p:tgtEl>
                                          <p:spTgt spid="12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9"/>
                                        </p:tgtEl>
                                        <p:attrNameLst>
                                          <p:attrName>style.visibility</p:attrName>
                                        </p:attrNameLst>
                                      </p:cBhvr>
                                      <p:to>
                                        <p:strVal val="visible"/>
                                      </p:to>
                                    </p:set>
                                    <p:animEffect transition="in" filter="fade">
                                      <p:cBhvr>
                                        <p:cTn id="211"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32" grpId="0" animBg="1"/>
      <p:bldP spid="45" grpId="0" animBg="1"/>
      <p:bldP spid="70" grpId="0" animBg="1"/>
      <p:bldP spid="83" grpId="0" animBg="1"/>
      <p:bldP spid="96"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1264" y="1915554"/>
            <a:ext cx="1218283" cy="292388"/>
          </a:xfrm>
          <a:prstGeom prst="rect">
            <a:avLst/>
          </a:prstGeom>
          <a:noFill/>
        </p:spPr>
        <p:txBody>
          <a:bodyPr wrap="none" lIns="0" tIns="0" rIns="0" bIns="0" rtlCol="0" anchor="ctr">
            <a:spAutoFit/>
          </a:bodyPr>
          <a:lstStyle/>
          <a:p>
            <a:r>
              <a:rPr lang="zh-CN" altLang="en-US" sz="1900" b="1" dirty="0">
                <a:solidFill>
                  <a:schemeClr val="tx1">
                    <a:lumMod val="75000"/>
                    <a:lumOff val="25000"/>
                  </a:schemeClr>
                </a:solidFill>
                <a:latin typeface="+mn-ea"/>
              </a:rPr>
              <a:t>全球化业务</a:t>
            </a:r>
            <a:endParaRPr lang="en-US" sz="1900" b="1" dirty="0">
              <a:solidFill>
                <a:schemeClr val="tx1">
                  <a:lumMod val="75000"/>
                  <a:lumOff val="25000"/>
                </a:schemeClr>
              </a:solidFill>
              <a:latin typeface="+mn-ea"/>
            </a:endParaRPr>
          </a:p>
        </p:txBody>
      </p:sp>
      <p:sp>
        <p:nvSpPr>
          <p:cNvPr id="8" name="TextBox 7"/>
          <p:cNvSpPr txBox="1"/>
          <p:nvPr/>
        </p:nvSpPr>
        <p:spPr>
          <a:xfrm>
            <a:off x="2051264" y="2199616"/>
            <a:ext cx="3495081" cy="446276"/>
          </a:xfrm>
          <a:prstGeom prst="rect">
            <a:avLst/>
          </a:prstGeom>
          <a:noFill/>
        </p:spPr>
        <p:txBody>
          <a:bodyPr wrap="square" lIns="0" tIns="0" rtlCol="0" anchor="t">
            <a:spAutoFit/>
          </a:bodyPr>
          <a:lstStyle/>
          <a:p>
            <a:pPr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29" name="TextBox 28"/>
          <p:cNvSpPr txBox="1"/>
          <p:nvPr/>
        </p:nvSpPr>
        <p:spPr>
          <a:xfrm>
            <a:off x="2051264" y="3271458"/>
            <a:ext cx="3264681" cy="292388"/>
          </a:xfrm>
          <a:prstGeom prst="rect">
            <a:avLst/>
          </a:prstGeom>
          <a:noFill/>
        </p:spPr>
        <p:txBody>
          <a:bodyPr wrap="square" lIns="0" tIns="0" rIns="0" bIns="0" rtlCol="0" anchor="ctr">
            <a:spAutoFit/>
          </a:bodyPr>
          <a:lstStyle/>
          <a:p>
            <a:r>
              <a:rPr lang="zh-CN" altLang="en-US" sz="1900" b="1" dirty="0">
                <a:solidFill>
                  <a:schemeClr val="tx1">
                    <a:lumMod val="75000"/>
                    <a:lumOff val="25000"/>
                  </a:schemeClr>
                </a:solidFill>
                <a:latin typeface="+mn-ea"/>
              </a:rPr>
              <a:t>市场规划</a:t>
            </a:r>
            <a:endParaRPr lang="en-US" sz="1900" b="1" dirty="0">
              <a:solidFill>
                <a:schemeClr val="tx1">
                  <a:lumMod val="75000"/>
                  <a:lumOff val="25000"/>
                </a:schemeClr>
              </a:solidFill>
              <a:latin typeface="+mn-ea"/>
            </a:endParaRPr>
          </a:p>
        </p:txBody>
      </p:sp>
      <p:sp>
        <p:nvSpPr>
          <p:cNvPr id="30" name="TextBox 29"/>
          <p:cNvSpPr txBox="1"/>
          <p:nvPr/>
        </p:nvSpPr>
        <p:spPr>
          <a:xfrm>
            <a:off x="2051262" y="3545693"/>
            <a:ext cx="3495082" cy="446276"/>
          </a:xfrm>
          <a:prstGeom prst="rect">
            <a:avLst/>
          </a:prstGeom>
          <a:noFill/>
        </p:spPr>
        <p:txBody>
          <a:bodyPr wrap="square" lIns="0" tIns="0" rtlCol="0" anchor="t">
            <a:spAutoFit/>
          </a:bodyPr>
          <a:lstStyle/>
          <a:p>
            <a:pPr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4" name="TextBox 33"/>
          <p:cNvSpPr txBox="1"/>
          <p:nvPr/>
        </p:nvSpPr>
        <p:spPr>
          <a:xfrm>
            <a:off x="2051264" y="4615621"/>
            <a:ext cx="1461939" cy="292388"/>
          </a:xfrm>
          <a:prstGeom prst="rect">
            <a:avLst/>
          </a:prstGeom>
          <a:noFill/>
        </p:spPr>
        <p:txBody>
          <a:bodyPr wrap="none" lIns="0" tIns="0" rIns="0" bIns="0" rtlCol="0" anchor="ctr">
            <a:spAutoFit/>
          </a:bodyPr>
          <a:lstStyle/>
          <a:p>
            <a:r>
              <a:rPr lang="zh-CN" altLang="en-US" sz="1900" b="1" dirty="0">
                <a:solidFill>
                  <a:schemeClr val="tx1">
                    <a:lumMod val="75000"/>
                    <a:lumOff val="25000"/>
                  </a:schemeClr>
                </a:solidFill>
                <a:latin typeface="+mn-ea"/>
              </a:rPr>
              <a:t>创意解决方案</a:t>
            </a:r>
            <a:endParaRPr lang="en-US" sz="1900" b="1" dirty="0">
              <a:solidFill>
                <a:schemeClr val="tx1">
                  <a:lumMod val="75000"/>
                  <a:lumOff val="25000"/>
                </a:schemeClr>
              </a:solidFill>
              <a:latin typeface="+mn-ea"/>
            </a:endParaRPr>
          </a:p>
        </p:txBody>
      </p:sp>
      <p:sp>
        <p:nvSpPr>
          <p:cNvPr id="35" name="TextBox 34"/>
          <p:cNvSpPr txBox="1"/>
          <p:nvPr/>
        </p:nvSpPr>
        <p:spPr>
          <a:xfrm>
            <a:off x="2051262" y="4902555"/>
            <a:ext cx="3495082" cy="446276"/>
          </a:xfrm>
          <a:prstGeom prst="rect">
            <a:avLst/>
          </a:prstGeom>
          <a:noFill/>
        </p:spPr>
        <p:txBody>
          <a:bodyPr wrap="square" lIns="0" tIns="0" rtlCol="0" anchor="t">
            <a:spAutoFit/>
          </a:bodyPr>
          <a:lstStyle/>
          <a:p>
            <a:pPr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2" name="TextBox 31"/>
          <p:cNvSpPr txBox="1"/>
          <p:nvPr/>
        </p:nvSpPr>
        <p:spPr>
          <a:xfrm>
            <a:off x="5750101" y="1892815"/>
            <a:ext cx="5398269" cy="3693319"/>
          </a:xfrm>
          <a:prstGeom prst="rect">
            <a:avLst/>
          </a:prstGeom>
          <a:noFill/>
        </p:spPr>
        <p:txBody>
          <a:bodyPr wrap="square" lIns="0" tIns="0" rIns="0" bIns="0" rtlCol="0">
            <a:spAutoFit/>
          </a:bodyPr>
          <a:lstStyle/>
          <a:p>
            <a:pPr algn="just"/>
            <a:r>
              <a:rPr lang="zh-CN" altLang="en-US" sz="1300" dirty="0">
                <a:solidFill>
                  <a:schemeClr val="tx2">
                    <a:lumMod val="75000"/>
                  </a:schemeClr>
                </a:solidFill>
                <a:latin typeface="+mn-ea"/>
              </a:rPr>
              <a:t>此处添加详细文本描述，建议与标题相关并符合整体语言风格</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a:p>
            <a:pPr algn="just"/>
            <a:endParaRPr lang="en-US" sz="1300" dirty="0">
              <a:solidFill>
                <a:srgbClr val="92D050"/>
              </a:solidFill>
              <a:latin typeface="+mn-ea"/>
            </a:endParaRPr>
          </a:p>
          <a:p>
            <a:pPr algn="just"/>
            <a:r>
              <a:rPr lang="zh-CN" altLang="en-US" sz="1300" dirty="0">
                <a:solidFill>
                  <a:schemeClr val="bg2"/>
                </a:solidFill>
                <a:latin typeface="+mn-ea"/>
              </a:rPr>
              <a:t>此处添加详细文本描述，建议与标题相关并符合整体语言风格</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a:p>
            <a:pPr algn="just"/>
            <a:endParaRPr lang="en-US" sz="1300" dirty="0">
              <a:solidFill>
                <a:schemeClr val="tx1">
                  <a:lumMod val="50000"/>
                  <a:lumOff val="50000"/>
                </a:schemeClr>
              </a:solidFill>
              <a:latin typeface="+mn-ea"/>
            </a:endParaRPr>
          </a:p>
          <a:p>
            <a:pPr algn="just"/>
            <a:r>
              <a:rPr lang="zh-CN" altLang="en-US" sz="1300" dirty="0">
                <a:solidFill>
                  <a:schemeClr val="accent1"/>
                </a:solidFill>
                <a:latin typeface="+mn-ea"/>
              </a:rPr>
              <a:t>此处添加详细文本描述，建议与标题相关并符合整体语言风格</a:t>
            </a:r>
            <a:r>
              <a:rPr lang="en-US" sz="1300" dirty="0">
                <a:solidFill>
                  <a:schemeClr val="tx1">
                    <a:lumMod val="50000"/>
                    <a:lumOff val="50000"/>
                  </a:schemeClr>
                </a:solidFill>
                <a:latin typeface="+mn-ea"/>
              </a:rPr>
              <a:t>,</a:t>
            </a: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33" name="Straight Connector 32"/>
          <p:cNvCxnSpPr/>
          <p:nvPr/>
        </p:nvCxnSpPr>
        <p:spPr>
          <a:xfrm flipV="1">
            <a:off x="5546343" y="1918120"/>
            <a:ext cx="0" cy="3661543"/>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3762" y="1918119"/>
            <a:ext cx="964937" cy="937433"/>
            <a:chOff x="1012967" y="1918118"/>
            <a:chExt cx="964937" cy="937433"/>
          </a:xfrm>
        </p:grpSpPr>
        <p:sp>
          <p:nvSpPr>
            <p:cNvPr id="25" name="Oval 24"/>
            <p:cNvSpPr/>
            <p:nvPr/>
          </p:nvSpPr>
          <p:spPr>
            <a:xfrm>
              <a:off x="1012967" y="1918118"/>
              <a:ext cx="964937" cy="93743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00" b="1" dirty="0">
                <a:solidFill>
                  <a:schemeClr val="bg1"/>
                </a:solidFill>
                <a:latin typeface="+mn-ea"/>
              </a:endParaRPr>
            </a:p>
          </p:txBody>
        </p:sp>
        <p:sp>
          <p:nvSpPr>
            <p:cNvPr id="19" name="Freeform 143"/>
            <p:cNvSpPr>
              <a:spLocks noEditPoints="1"/>
            </p:cNvSpPr>
            <p:nvPr/>
          </p:nvSpPr>
          <p:spPr bwMode="auto">
            <a:xfrm>
              <a:off x="1266649" y="2138954"/>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grpSp>
        <p:nvGrpSpPr>
          <p:cNvPr id="3" name="组合 2"/>
          <p:cNvGrpSpPr/>
          <p:nvPr/>
        </p:nvGrpSpPr>
        <p:grpSpPr>
          <a:xfrm>
            <a:off x="1013762" y="3260372"/>
            <a:ext cx="964937" cy="937437"/>
            <a:chOff x="1012967" y="3260371"/>
            <a:chExt cx="964937" cy="937437"/>
          </a:xfrm>
        </p:grpSpPr>
        <p:sp>
          <p:nvSpPr>
            <p:cNvPr id="31" name="Oval 30"/>
            <p:cNvSpPr/>
            <p:nvPr/>
          </p:nvSpPr>
          <p:spPr>
            <a:xfrm>
              <a:off x="1012967" y="3260371"/>
              <a:ext cx="964937" cy="9374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20" name="Freeform 150"/>
            <p:cNvSpPr>
              <a:spLocks noEditPoints="1"/>
            </p:cNvSpPr>
            <p:nvPr/>
          </p:nvSpPr>
          <p:spPr bwMode="auto">
            <a:xfrm>
              <a:off x="1316384" y="3456149"/>
              <a:ext cx="383067" cy="493184"/>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grpSp>
        <p:nvGrpSpPr>
          <p:cNvPr id="6" name="组合 5"/>
          <p:cNvGrpSpPr/>
          <p:nvPr/>
        </p:nvGrpSpPr>
        <p:grpSpPr>
          <a:xfrm>
            <a:off x="1013762" y="4604534"/>
            <a:ext cx="964937" cy="937436"/>
            <a:chOff x="1012967" y="4604534"/>
            <a:chExt cx="964937" cy="937436"/>
          </a:xfrm>
        </p:grpSpPr>
        <p:sp>
          <p:nvSpPr>
            <p:cNvPr id="36" name="Oval 35"/>
            <p:cNvSpPr/>
            <p:nvPr/>
          </p:nvSpPr>
          <p:spPr>
            <a:xfrm>
              <a:off x="1012967" y="4604534"/>
              <a:ext cx="964937" cy="9374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sp>
          <p:nvSpPr>
            <p:cNvPr id="21" name="Freeform 160"/>
            <p:cNvSpPr/>
            <p:nvPr/>
          </p:nvSpPr>
          <p:spPr bwMode="auto">
            <a:xfrm>
              <a:off x="1280636" y="4888470"/>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sp>
        <p:nvSpPr>
          <p:cNvPr id="4" name="标题 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6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1+#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80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1+#ppt_w/2"/>
                                          </p:val>
                                        </p:tav>
                                        <p:tav tm="100000">
                                          <p:val>
                                            <p:strVal val="#ppt_x"/>
                                          </p:val>
                                        </p:tav>
                                      </p:tavLst>
                                    </p:anim>
                                    <p:anim calcmode="lin" valueType="num">
                                      <p:cBhvr additive="base">
                                        <p:cTn id="41" dur="500" fill="hold"/>
                                        <p:tgtEl>
                                          <p:spTgt spid="3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100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8" presetClass="entr" presetSubtype="3"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trips(upRight)">
                                      <p:cBhvr>
                                        <p:cTn id="49" dur="500"/>
                                        <p:tgtEl>
                                          <p:spTgt spid="33"/>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9" grpId="0"/>
      <p:bldP spid="30" grpId="0"/>
      <p:bldP spid="34" grpId="0"/>
      <p:bldP spid="35"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015942" y="1756129"/>
            <a:ext cx="2342074" cy="4070895"/>
            <a:chOff x="741364" y="1073968"/>
            <a:chExt cx="1756784" cy="3053171"/>
          </a:xfrm>
        </p:grpSpPr>
        <p:sp>
          <p:nvSpPr>
            <p:cNvPr id="111" name="Rounded Rectangle 110"/>
            <p:cNvSpPr/>
            <p:nvPr/>
          </p:nvSpPr>
          <p:spPr>
            <a:xfrm>
              <a:off x="741364" y="1073968"/>
              <a:ext cx="1756784" cy="2592315"/>
            </a:xfrm>
            <a:prstGeom prst="roundRect">
              <a:avLst>
                <a:gd name="adj" fmla="val 477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16" name="Rounded Rectangle 115"/>
            <p:cNvSpPr/>
            <p:nvPr/>
          </p:nvSpPr>
          <p:spPr>
            <a:xfrm>
              <a:off x="822047"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n-ea"/>
                </a:rPr>
                <a:t>添加标题</a:t>
              </a:r>
              <a:endParaRPr lang="en-US" altLang="zh-CN" sz="2400" b="1" dirty="0">
                <a:solidFill>
                  <a:schemeClr val="tx2"/>
                </a:solidFill>
                <a:latin typeface="+mn-ea"/>
              </a:endParaRPr>
            </a:p>
          </p:txBody>
        </p:sp>
        <p:sp>
          <p:nvSpPr>
            <p:cNvPr id="10" name="TextBox 9"/>
            <p:cNvSpPr txBox="1"/>
            <p:nvPr/>
          </p:nvSpPr>
          <p:spPr>
            <a:xfrm>
              <a:off x="824877" y="1680068"/>
              <a:ext cx="1589758" cy="1952842"/>
            </a:xfrm>
            <a:prstGeom prst="rect">
              <a:avLst/>
            </a:prstGeom>
            <a:noFill/>
          </p:spPr>
          <p:txBody>
            <a:bodyPr wrap="square" rtlCol="0">
              <a:spAutoFit/>
            </a:bodyPr>
            <a:lstStyle/>
            <a:p>
              <a:pPr defTabSz="1219200">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9200">
                <a:spcBef>
                  <a:spcPct val="20000"/>
                </a:spcBef>
                <a:defRPr/>
              </a:pPr>
              <a:endParaRPr lang="en-US" altLang="zh-CN" sz="1600" dirty="0">
                <a:solidFill>
                  <a:schemeClr val="bg1"/>
                </a:solidFill>
                <a:latin typeface="+mn-ea"/>
              </a:endParaRPr>
            </a:p>
          </p:txBody>
        </p:sp>
        <p:sp>
          <p:nvSpPr>
            <p:cNvPr id="19" name="Rounded Rectangle 18"/>
            <p:cNvSpPr/>
            <p:nvPr/>
          </p:nvSpPr>
          <p:spPr>
            <a:xfrm>
              <a:off x="741364" y="3747362"/>
              <a:ext cx="1756783" cy="3797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grpSp>
        <p:nvGrpSpPr>
          <p:cNvPr id="33" name="Group 32"/>
          <p:cNvGrpSpPr/>
          <p:nvPr/>
        </p:nvGrpSpPr>
        <p:grpSpPr>
          <a:xfrm>
            <a:off x="3630887" y="1756129"/>
            <a:ext cx="2342074" cy="4070895"/>
            <a:chOff x="2645063" y="1073968"/>
            <a:chExt cx="1756784" cy="3053171"/>
          </a:xfrm>
        </p:grpSpPr>
        <p:sp>
          <p:nvSpPr>
            <p:cNvPr id="20" name="Rounded Rectangle 19"/>
            <p:cNvSpPr/>
            <p:nvPr/>
          </p:nvSpPr>
          <p:spPr>
            <a:xfrm>
              <a:off x="2645063" y="1073968"/>
              <a:ext cx="1756784" cy="2592315"/>
            </a:xfrm>
            <a:prstGeom prst="roundRect">
              <a:avLst>
                <a:gd name="adj" fmla="val 47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1" name="Rounded Rectangle 20"/>
            <p:cNvSpPr/>
            <p:nvPr/>
          </p:nvSpPr>
          <p:spPr>
            <a:xfrm>
              <a:off x="2725746"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3"/>
                  </a:solidFill>
                  <a:latin typeface="+mn-ea"/>
                </a:rPr>
                <a:t>添加标题</a:t>
              </a:r>
              <a:endParaRPr lang="en-US" altLang="zh-CN" sz="2400" b="1" dirty="0">
                <a:solidFill>
                  <a:schemeClr val="accent3"/>
                </a:solidFill>
                <a:latin typeface="+mn-ea"/>
              </a:endParaRPr>
            </a:p>
          </p:txBody>
        </p:sp>
        <p:sp>
          <p:nvSpPr>
            <p:cNvPr id="22" name="TextBox 21"/>
            <p:cNvSpPr txBox="1"/>
            <p:nvPr/>
          </p:nvSpPr>
          <p:spPr>
            <a:xfrm>
              <a:off x="2728576" y="1680068"/>
              <a:ext cx="1589758" cy="1980542"/>
            </a:xfrm>
            <a:prstGeom prst="rect">
              <a:avLst/>
            </a:prstGeom>
            <a:noFill/>
          </p:spPr>
          <p:txBody>
            <a:bodyPr wrap="square" rtlCol="0">
              <a:spAutoFit/>
            </a:bodyPr>
            <a:lstStyle/>
            <a:p>
              <a:pPr defTabSz="1219200">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9200">
                <a:spcBef>
                  <a:spcPct val="20000"/>
                </a:spcBef>
                <a:defRPr/>
              </a:pPr>
              <a:endParaRPr lang="en-US" altLang="zh-CN" sz="1600" dirty="0">
                <a:solidFill>
                  <a:schemeClr val="bg1"/>
                </a:solidFill>
                <a:latin typeface="+mn-ea"/>
              </a:endParaRPr>
            </a:p>
          </p:txBody>
        </p:sp>
        <p:sp>
          <p:nvSpPr>
            <p:cNvPr id="23" name="Rounded Rectangle 22"/>
            <p:cNvSpPr/>
            <p:nvPr/>
          </p:nvSpPr>
          <p:spPr>
            <a:xfrm>
              <a:off x="2645063" y="3747362"/>
              <a:ext cx="1756783" cy="37977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grpSp>
        <p:nvGrpSpPr>
          <p:cNvPr id="34" name="Group 33"/>
          <p:cNvGrpSpPr/>
          <p:nvPr/>
        </p:nvGrpSpPr>
        <p:grpSpPr>
          <a:xfrm>
            <a:off x="6245832" y="1756129"/>
            <a:ext cx="2342074" cy="4070895"/>
            <a:chOff x="4561522" y="1073968"/>
            <a:chExt cx="1756784" cy="3053171"/>
          </a:xfrm>
        </p:grpSpPr>
        <p:sp>
          <p:nvSpPr>
            <p:cNvPr id="24" name="Rounded Rectangle 23"/>
            <p:cNvSpPr/>
            <p:nvPr/>
          </p:nvSpPr>
          <p:spPr>
            <a:xfrm>
              <a:off x="4561522" y="1073968"/>
              <a:ext cx="1756784" cy="2592315"/>
            </a:xfrm>
            <a:prstGeom prst="roundRect">
              <a:avLst>
                <a:gd name="adj" fmla="val 4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5" name="Rounded Rectangle 24"/>
            <p:cNvSpPr/>
            <p:nvPr/>
          </p:nvSpPr>
          <p:spPr>
            <a:xfrm>
              <a:off x="4642205"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latin typeface="+mn-ea"/>
                </a:rPr>
                <a:t>添加标题</a:t>
              </a:r>
              <a:endParaRPr lang="en-US" altLang="zh-CN" sz="2400" b="1" dirty="0">
                <a:solidFill>
                  <a:schemeClr val="accent1"/>
                </a:solidFill>
                <a:latin typeface="+mn-ea"/>
              </a:endParaRPr>
            </a:p>
          </p:txBody>
        </p:sp>
        <p:sp>
          <p:nvSpPr>
            <p:cNvPr id="26" name="TextBox 25"/>
            <p:cNvSpPr txBox="1"/>
            <p:nvPr/>
          </p:nvSpPr>
          <p:spPr>
            <a:xfrm>
              <a:off x="4645035" y="1680068"/>
              <a:ext cx="1589758" cy="1980542"/>
            </a:xfrm>
            <a:prstGeom prst="rect">
              <a:avLst/>
            </a:prstGeom>
            <a:noFill/>
          </p:spPr>
          <p:txBody>
            <a:bodyPr wrap="square" rtlCol="0">
              <a:spAutoFit/>
            </a:bodyPr>
            <a:lstStyle/>
            <a:p>
              <a:pPr defTabSz="1219200">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9200">
                <a:spcBef>
                  <a:spcPct val="20000"/>
                </a:spcBef>
                <a:defRPr/>
              </a:pPr>
              <a:endParaRPr lang="en-US" altLang="zh-CN" sz="1600" dirty="0">
                <a:solidFill>
                  <a:schemeClr val="bg1"/>
                </a:solidFill>
                <a:latin typeface="+mn-ea"/>
              </a:endParaRPr>
            </a:p>
          </p:txBody>
        </p:sp>
        <p:sp>
          <p:nvSpPr>
            <p:cNvPr id="27" name="Rounded Rectangle 26"/>
            <p:cNvSpPr/>
            <p:nvPr/>
          </p:nvSpPr>
          <p:spPr>
            <a:xfrm>
              <a:off x="4561522" y="3747362"/>
              <a:ext cx="1756783" cy="37977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grpSp>
        <p:nvGrpSpPr>
          <p:cNvPr id="35" name="Group 34"/>
          <p:cNvGrpSpPr/>
          <p:nvPr/>
        </p:nvGrpSpPr>
        <p:grpSpPr>
          <a:xfrm>
            <a:off x="8860776" y="1756129"/>
            <a:ext cx="2342074" cy="4070895"/>
            <a:chOff x="6645852" y="1073968"/>
            <a:chExt cx="1756784" cy="3053171"/>
          </a:xfrm>
        </p:grpSpPr>
        <p:sp>
          <p:nvSpPr>
            <p:cNvPr id="28" name="Rounded Rectangle 27"/>
            <p:cNvSpPr/>
            <p:nvPr/>
          </p:nvSpPr>
          <p:spPr>
            <a:xfrm>
              <a:off x="6645852" y="1073968"/>
              <a:ext cx="1756784" cy="2592315"/>
            </a:xfrm>
            <a:prstGeom prst="roundRect">
              <a:avLst>
                <a:gd name="adj" fmla="val 4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9" name="Rounded Rectangle 28"/>
            <p:cNvSpPr/>
            <p:nvPr/>
          </p:nvSpPr>
          <p:spPr>
            <a:xfrm>
              <a:off x="6726535"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2"/>
                  </a:solidFill>
                  <a:latin typeface="+mn-ea"/>
                </a:rPr>
                <a:t>添加标题</a:t>
              </a:r>
              <a:endParaRPr lang="en-US" altLang="zh-CN" sz="2400" b="1" dirty="0">
                <a:solidFill>
                  <a:schemeClr val="accent2"/>
                </a:solidFill>
                <a:latin typeface="+mn-ea"/>
              </a:endParaRPr>
            </a:p>
          </p:txBody>
        </p:sp>
        <p:sp>
          <p:nvSpPr>
            <p:cNvPr id="30" name="TextBox 29"/>
            <p:cNvSpPr txBox="1"/>
            <p:nvPr/>
          </p:nvSpPr>
          <p:spPr>
            <a:xfrm>
              <a:off x="6729365" y="1680068"/>
              <a:ext cx="1589758" cy="1980542"/>
            </a:xfrm>
            <a:prstGeom prst="rect">
              <a:avLst/>
            </a:prstGeom>
            <a:noFill/>
          </p:spPr>
          <p:txBody>
            <a:bodyPr wrap="square" rtlCol="0">
              <a:spAutoFit/>
            </a:bodyPr>
            <a:lstStyle/>
            <a:p>
              <a:pPr defTabSz="1219200">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9200">
                <a:spcBef>
                  <a:spcPct val="20000"/>
                </a:spcBef>
                <a:defRPr/>
              </a:pPr>
              <a:endParaRPr lang="en-US" altLang="zh-CN" sz="1600" dirty="0">
                <a:solidFill>
                  <a:schemeClr val="bg1"/>
                </a:solidFill>
                <a:latin typeface="+mn-ea"/>
              </a:endParaRPr>
            </a:p>
          </p:txBody>
        </p:sp>
        <p:sp>
          <p:nvSpPr>
            <p:cNvPr id="31" name="Rounded Rectangle 30"/>
            <p:cNvSpPr/>
            <p:nvPr/>
          </p:nvSpPr>
          <p:spPr>
            <a:xfrm>
              <a:off x="6645852" y="3747362"/>
              <a:ext cx="1756783" cy="3797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flipH="1">
            <a:off x="2116695" y="4357312"/>
            <a:ext cx="1" cy="819864"/>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6095681" y="4357312"/>
            <a:ext cx="1" cy="819864"/>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0080320" y="4357312"/>
            <a:ext cx="1" cy="819864"/>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0800000" flipH="1">
            <a:off x="4105395" y="4357312"/>
            <a:ext cx="1" cy="819864"/>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H="1">
            <a:off x="8081112" y="4357312"/>
            <a:ext cx="1" cy="819864"/>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0" name="Group 88"/>
          <p:cNvGrpSpPr/>
          <p:nvPr/>
        </p:nvGrpSpPr>
        <p:grpSpPr>
          <a:xfrm>
            <a:off x="1180843" y="5426043"/>
            <a:ext cx="1871700" cy="495352"/>
            <a:chOff x="690582" y="661615"/>
            <a:chExt cx="1370060" cy="201904"/>
          </a:xfrm>
        </p:grpSpPr>
        <p:sp>
          <p:nvSpPr>
            <p:cNvPr id="106" name="TextBox 105"/>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07" name="TextBox 106"/>
            <p:cNvSpPr txBox="1"/>
            <p:nvPr/>
          </p:nvSpPr>
          <p:spPr>
            <a:xfrm>
              <a:off x="690582" y="779887"/>
              <a:ext cx="1370060" cy="83632"/>
            </a:xfrm>
            <a:prstGeom prst="rect">
              <a:avLst/>
            </a:prstGeom>
            <a:noFill/>
          </p:spPr>
          <p:txBody>
            <a:bodyPr wrap="square" lIns="0" tIns="0" rIns="0" bIns="0" rtlCol="0" anchor="t">
              <a:spAutoFit/>
            </a:bodyPr>
            <a:lstStyle/>
            <a:p>
              <a:pPr algn="ctr" defTabSz="1219200">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21" name="Group 88"/>
          <p:cNvGrpSpPr/>
          <p:nvPr/>
        </p:nvGrpSpPr>
        <p:grpSpPr>
          <a:xfrm>
            <a:off x="5169539" y="5426043"/>
            <a:ext cx="1871700" cy="495352"/>
            <a:chOff x="690582" y="661615"/>
            <a:chExt cx="1370060" cy="201904"/>
          </a:xfrm>
        </p:grpSpPr>
        <p:sp>
          <p:nvSpPr>
            <p:cNvPr id="109" name="TextBox 108"/>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0" name="TextBox 109"/>
            <p:cNvSpPr txBox="1"/>
            <p:nvPr/>
          </p:nvSpPr>
          <p:spPr>
            <a:xfrm>
              <a:off x="690582" y="779887"/>
              <a:ext cx="1370060" cy="83632"/>
            </a:xfrm>
            <a:prstGeom prst="rect">
              <a:avLst/>
            </a:prstGeom>
            <a:noFill/>
          </p:spPr>
          <p:txBody>
            <a:bodyPr wrap="square" lIns="0" tIns="0" rIns="0" bIns="0" rtlCol="0" anchor="t">
              <a:spAutoFit/>
            </a:bodyPr>
            <a:lstStyle/>
            <a:p>
              <a:pPr algn="ctr" defTabSz="1219200">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22" name="Group 88"/>
          <p:cNvGrpSpPr/>
          <p:nvPr/>
        </p:nvGrpSpPr>
        <p:grpSpPr>
          <a:xfrm>
            <a:off x="9158234" y="5426043"/>
            <a:ext cx="1871700" cy="495352"/>
            <a:chOff x="690582" y="661615"/>
            <a:chExt cx="1370060" cy="201904"/>
          </a:xfrm>
        </p:grpSpPr>
        <p:sp>
          <p:nvSpPr>
            <p:cNvPr id="112" name="TextBox 111"/>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3" name="TextBox 112"/>
            <p:cNvSpPr txBox="1"/>
            <p:nvPr/>
          </p:nvSpPr>
          <p:spPr>
            <a:xfrm>
              <a:off x="690582" y="779887"/>
              <a:ext cx="1370060" cy="83632"/>
            </a:xfrm>
            <a:prstGeom prst="rect">
              <a:avLst/>
            </a:prstGeom>
            <a:noFill/>
          </p:spPr>
          <p:txBody>
            <a:bodyPr wrap="square" lIns="0" tIns="0" rIns="0" bIns="0" rtlCol="0" anchor="t">
              <a:spAutoFit/>
            </a:bodyPr>
            <a:lstStyle/>
            <a:p>
              <a:pPr algn="ctr" defTabSz="1219200">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23" name="Group 88"/>
          <p:cNvGrpSpPr/>
          <p:nvPr/>
        </p:nvGrpSpPr>
        <p:grpSpPr>
          <a:xfrm>
            <a:off x="3175192" y="5426043"/>
            <a:ext cx="1871700" cy="495352"/>
            <a:chOff x="690582" y="661615"/>
            <a:chExt cx="1370060" cy="201904"/>
          </a:xfrm>
        </p:grpSpPr>
        <p:sp>
          <p:nvSpPr>
            <p:cNvPr id="115" name="TextBox 114"/>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6" name="TextBox 115"/>
            <p:cNvSpPr txBox="1"/>
            <p:nvPr/>
          </p:nvSpPr>
          <p:spPr>
            <a:xfrm>
              <a:off x="690582" y="779887"/>
              <a:ext cx="1370060" cy="83632"/>
            </a:xfrm>
            <a:prstGeom prst="rect">
              <a:avLst/>
            </a:prstGeom>
            <a:noFill/>
          </p:spPr>
          <p:txBody>
            <a:bodyPr wrap="square" lIns="0" tIns="0" rIns="0" bIns="0" rtlCol="0" anchor="t">
              <a:spAutoFit/>
            </a:bodyPr>
            <a:lstStyle/>
            <a:p>
              <a:pPr algn="ctr" defTabSz="1219200">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24" name="Group 88"/>
          <p:cNvGrpSpPr/>
          <p:nvPr/>
        </p:nvGrpSpPr>
        <p:grpSpPr>
          <a:xfrm>
            <a:off x="7163887" y="5426043"/>
            <a:ext cx="1871700" cy="495352"/>
            <a:chOff x="690582" y="661615"/>
            <a:chExt cx="1370060" cy="201904"/>
          </a:xfrm>
        </p:grpSpPr>
        <p:sp>
          <p:nvSpPr>
            <p:cNvPr id="118" name="TextBox 117"/>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9" name="TextBox 118"/>
            <p:cNvSpPr txBox="1"/>
            <p:nvPr/>
          </p:nvSpPr>
          <p:spPr>
            <a:xfrm>
              <a:off x="690582" y="779887"/>
              <a:ext cx="1370060" cy="83632"/>
            </a:xfrm>
            <a:prstGeom prst="rect">
              <a:avLst/>
            </a:prstGeom>
            <a:noFill/>
          </p:spPr>
          <p:txBody>
            <a:bodyPr wrap="square" lIns="0" tIns="0" rIns="0" bIns="0" rtlCol="0" anchor="t">
              <a:spAutoFit/>
            </a:bodyPr>
            <a:lstStyle/>
            <a:p>
              <a:pPr algn="ctr" defTabSz="1219200">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sp>
        <p:nvSpPr>
          <p:cNvPr id="66" name="Freeform 65"/>
          <p:cNvSpPr/>
          <p:nvPr/>
        </p:nvSpPr>
        <p:spPr>
          <a:xfrm>
            <a:off x="1526534"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endParaRPr lang="en-US" sz="4800" dirty="0">
              <a:latin typeface="+mn-ea"/>
            </a:endParaRPr>
          </a:p>
        </p:txBody>
      </p:sp>
      <p:sp>
        <p:nvSpPr>
          <p:cNvPr id="68" name="Freeform 67"/>
          <p:cNvSpPr/>
          <p:nvPr/>
        </p:nvSpPr>
        <p:spPr>
          <a:xfrm>
            <a:off x="3514851"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69" name="Freeform 68"/>
          <p:cNvSpPr/>
          <p:nvPr/>
        </p:nvSpPr>
        <p:spPr>
          <a:xfrm>
            <a:off x="5503168"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4381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3" name="Freeform 72"/>
          <p:cNvSpPr/>
          <p:nvPr/>
        </p:nvSpPr>
        <p:spPr>
          <a:xfrm>
            <a:off x="7491485"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121908"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7" name="Freeform 76"/>
          <p:cNvSpPr/>
          <p:nvPr/>
        </p:nvSpPr>
        <p:spPr>
          <a:xfrm>
            <a:off x="9479802" y="3127153"/>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endParaRPr lang="en-US" sz="4300" dirty="0">
              <a:latin typeface="+mn-ea"/>
            </a:endParaRPr>
          </a:p>
        </p:txBody>
      </p:sp>
      <p:sp>
        <p:nvSpPr>
          <p:cNvPr id="79" name="Oval 78"/>
          <p:cNvSpPr>
            <a:spLocks noChangeAspect="1"/>
          </p:cNvSpPr>
          <p:nvPr/>
        </p:nvSpPr>
        <p:spPr>
          <a:xfrm>
            <a:off x="1200347" y="3007498"/>
            <a:ext cx="694158" cy="69424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tx2">
                    <a:lumMod val="75000"/>
                  </a:schemeClr>
                </a:solidFill>
                <a:latin typeface="Agency FB" panose="020B0503020202020204" pitchFamily="34" charset="0"/>
              </a:rPr>
              <a:t>01</a:t>
            </a:r>
          </a:p>
        </p:txBody>
      </p:sp>
      <p:sp>
        <p:nvSpPr>
          <p:cNvPr id="80" name="Oval 79"/>
          <p:cNvSpPr>
            <a:spLocks noChangeAspect="1"/>
          </p:cNvSpPr>
          <p:nvPr/>
        </p:nvSpPr>
        <p:spPr>
          <a:xfrm>
            <a:off x="3196475" y="3007498"/>
            <a:ext cx="694158" cy="69424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4"/>
                </a:solidFill>
                <a:latin typeface="Agency FB" panose="020B0503020202020204" pitchFamily="34" charset="0"/>
              </a:rPr>
              <a:t>02</a:t>
            </a:r>
            <a:endParaRPr lang="en-US" sz="1900" dirty="0">
              <a:solidFill>
                <a:schemeClr val="accent4"/>
              </a:solidFill>
              <a:latin typeface="Agency FB" panose="020B0503020202020204" pitchFamily="34" charset="0"/>
            </a:endParaRPr>
          </a:p>
        </p:txBody>
      </p:sp>
      <p:sp>
        <p:nvSpPr>
          <p:cNvPr id="81" name="Oval 80"/>
          <p:cNvSpPr>
            <a:spLocks noChangeAspect="1"/>
          </p:cNvSpPr>
          <p:nvPr/>
        </p:nvSpPr>
        <p:spPr>
          <a:xfrm>
            <a:off x="5192603" y="3007498"/>
            <a:ext cx="694158" cy="69424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1"/>
                </a:solidFill>
                <a:latin typeface="Agency FB" panose="020B0503020202020204" pitchFamily="34" charset="0"/>
              </a:rPr>
              <a:t>03</a:t>
            </a:r>
            <a:endParaRPr lang="en-US" sz="1900" dirty="0">
              <a:solidFill>
                <a:schemeClr val="accent1"/>
              </a:solidFill>
              <a:latin typeface="Agency FB" panose="020B0503020202020204" pitchFamily="34" charset="0"/>
            </a:endParaRPr>
          </a:p>
        </p:txBody>
      </p:sp>
      <p:sp>
        <p:nvSpPr>
          <p:cNvPr id="82" name="Oval 81"/>
          <p:cNvSpPr>
            <a:spLocks noChangeAspect="1"/>
          </p:cNvSpPr>
          <p:nvPr/>
        </p:nvSpPr>
        <p:spPr>
          <a:xfrm>
            <a:off x="7188731" y="3007498"/>
            <a:ext cx="694158" cy="69424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2"/>
                </a:solidFill>
                <a:latin typeface="Agency FB" panose="020B0503020202020204" pitchFamily="34" charset="0"/>
              </a:rPr>
              <a:t>04</a:t>
            </a:r>
            <a:endParaRPr lang="en-US" sz="1900" dirty="0">
              <a:solidFill>
                <a:schemeClr val="accent2"/>
              </a:solidFill>
              <a:latin typeface="Agency FB" panose="020B0503020202020204" pitchFamily="34" charset="0"/>
            </a:endParaRPr>
          </a:p>
        </p:txBody>
      </p:sp>
      <p:sp>
        <p:nvSpPr>
          <p:cNvPr id="83" name="Oval 82"/>
          <p:cNvSpPr>
            <a:spLocks noChangeAspect="1"/>
          </p:cNvSpPr>
          <p:nvPr/>
        </p:nvSpPr>
        <p:spPr>
          <a:xfrm>
            <a:off x="9184860" y="3007498"/>
            <a:ext cx="694158" cy="69424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b="1" dirty="0">
                <a:solidFill>
                  <a:schemeClr val="accent3"/>
                </a:solidFill>
                <a:latin typeface="Agency FB" panose="020B0503020202020204" pitchFamily="34" charset="0"/>
              </a:rPr>
              <a:t>05</a:t>
            </a:r>
            <a:endParaRPr lang="en-US" sz="1900" dirty="0">
              <a:solidFill>
                <a:schemeClr val="accent3"/>
              </a:solidFill>
              <a:latin typeface="Agency FB" panose="020B0503020202020204" pitchFamily="34" charset="0"/>
            </a:endParaRPr>
          </a:p>
        </p:txBody>
      </p:sp>
      <p:grpSp>
        <p:nvGrpSpPr>
          <p:cNvPr id="87" name="Group 86"/>
          <p:cNvGrpSpPr/>
          <p:nvPr/>
        </p:nvGrpSpPr>
        <p:grpSpPr>
          <a:xfrm>
            <a:off x="1312991" y="1677302"/>
            <a:ext cx="1607404" cy="1421924"/>
            <a:chOff x="971610" y="1226241"/>
            <a:chExt cx="1205710" cy="1066443"/>
          </a:xfrm>
        </p:grpSpPr>
        <p:sp>
          <p:nvSpPr>
            <p:cNvPr id="33" name="Rounded Rectangle 32"/>
            <p:cNvSpPr/>
            <p:nvPr/>
          </p:nvSpPr>
          <p:spPr>
            <a:xfrm rot="10800000" flipV="1">
              <a:off x="971610" y="1226241"/>
              <a:ext cx="1205710" cy="451544"/>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rPr>
                <a:t>2012</a:t>
              </a:r>
              <a:endParaRPr lang="en-US" dirty="0">
                <a:solidFill>
                  <a:schemeClr val="bg1"/>
                </a:solidFill>
                <a:latin typeface="Agency FB" panose="020B0503020202020204" pitchFamily="34" charset="0"/>
              </a:endParaRPr>
            </a:p>
          </p:txBody>
        </p:sp>
        <p:cxnSp>
          <p:nvCxnSpPr>
            <p:cNvPr id="85" name="Straight Connector 84"/>
            <p:cNvCxnSpPr/>
            <p:nvPr/>
          </p:nvCxnSpPr>
          <p:spPr>
            <a:xfrm flipH="1">
              <a:off x="1574465" y="1677786"/>
              <a:ext cx="1" cy="614898"/>
            </a:xfrm>
            <a:prstGeom prst="line">
              <a:avLst/>
            </a:prstGeom>
            <a:ln w="19050">
              <a:solidFill>
                <a:schemeClr val="tx2">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301690" y="1677302"/>
            <a:ext cx="1607404" cy="1421924"/>
            <a:chOff x="971610" y="1226241"/>
            <a:chExt cx="1205710" cy="1066443"/>
          </a:xfrm>
        </p:grpSpPr>
        <p:sp>
          <p:nvSpPr>
            <p:cNvPr id="92" name="Rounded Rectangle 91"/>
            <p:cNvSpPr/>
            <p:nvPr/>
          </p:nvSpPr>
          <p:spPr>
            <a:xfrm rot="10800000" flipV="1">
              <a:off x="971610" y="1226241"/>
              <a:ext cx="1205710" cy="4515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rPr>
                <a:t>2013</a:t>
              </a:r>
              <a:endParaRPr lang="en-US" dirty="0">
                <a:solidFill>
                  <a:schemeClr val="bg1"/>
                </a:solidFill>
                <a:latin typeface="Agency FB" panose="020B0503020202020204" pitchFamily="34" charset="0"/>
              </a:endParaRPr>
            </a:p>
          </p:txBody>
        </p:sp>
        <p:cxnSp>
          <p:nvCxnSpPr>
            <p:cNvPr id="95" name="Straight Connector 94"/>
            <p:cNvCxnSpPr/>
            <p:nvPr/>
          </p:nvCxnSpPr>
          <p:spPr>
            <a:xfrm flipH="1">
              <a:off x="1574465" y="1677786"/>
              <a:ext cx="1" cy="614898"/>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291977" y="1677302"/>
            <a:ext cx="1607404" cy="1421924"/>
            <a:chOff x="971610" y="1226241"/>
            <a:chExt cx="1205710" cy="1066443"/>
          </a:xfrm>
        </p:grpSpPr>
        <p:sp>
          <p:nvSpPr>
            <p:cNvPr id="100" name="Rounded Rectangle 99"/>
            <p:cNvSpPr/>
            <p:nvPr/>
          </p:nvSpPr>
          <p:spPr>
            <a:xfrm rot="10800000" flipV="1">
              <a:off x="971610" y="1226241"/>
              <a:ext cx="1205710" cy="4515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rPr>
                <a:t>2014</a:t>
              </a:r>
              <a:endParaRPr lang="en-US" dirty="0">
                <a:solidFill>
                  <a:schemeClr val="bg1"/>
                </a:solidFill>
                <a:latin typeface="Agency FB" panose="020B0503020202020204" pitchFamily="34" charset="0"/>
              </a:endParaRPr>
            </a:p>
          </p:txBody>
        </p:sp>
        <p:cxnSp>
          <p:nvCxnSpPr>
            <p:cNvPr id="102" name="Straight Connector 101"/>
            <p:cNvCxnSpPr/>
            <p:nvPr/>
          </p:nvCxnSpPr>
          <p:spPr>
            <a:xfrm flipH="1">
              <a:off x="1574465" y="1677786"/>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277407" y="1677302"/>
            <a:ext cx="1607404" cy="1421924"/>
            <a:chOff x="971610" y="1226241"/>
            <a:chExt cx="1205710" cy="1066443"/>
          </a:xfrm>
        </p:grpSpPr>
        <p:sp>
          <p:nvSpPr>
            <p:cNvPr id="108" name="Rounded Rectangle 107"/>
            <p:cNvSpPr/>
            <p:nvPr/>
          </p:nvSpPr>
          <p:spPr>
            <a:xfrm rot="10800000" flipV="1">
              <a:off x="971610" y="1226241"/>
              <a:ext cx="1205710" cy="4515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rPr>
                <a:t>2015</a:t>
              </a:r>
              <a:endParaRPr lang="en-US" dirty="0">
                <a:solidFill>
                  <a:schemeClr val="bg1"/>
                </a:solidFill>
                <a:latin typeface="Agency FB" panose="020B0503020202020204" pitchFamily="34" charset="0"/>
              </a:endParaRPr>
            </a:p>
          </p:txBody>
        </p:sp>
        <p:cxnSp>
          <p:nvCxnSpPr>
            <p:cNvPr id="111" name="Straight Connector 110"/>
            <p:cNvCxnSpPr/>
            <p:nvPr/>
          </p:nvCxnSpPr>
          <p:spPr>
            <a:xfrm flipH="1">
              <a:off x="1574465" y="1677786"/>
              <a:ext cx="1" cy="614898"/>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9276616" y="1677302"/>
            <a:ext cx="1607404" cy="1421924"/>
            <a:chOff x="971610" y="1226241"/>
            <a:chExt cx="1205710" cy="1066443"/>
          </a:xfrm>
        </p:grpSpPr>
        <p:sp>
          <p:nvSpPr>
            <p:cNvPr id="117" name="Rounded Rectangle 116"/>
            <p:cNvSpPr/>
            <p:nvPr/>
          </p:nvSpPr>
          <p:spPr>
            <a:xfrm rot="10800000" flipV="1">
              <a:off x="971610" y="1226241"/>
              <a:ext cx="1205710" cy="4515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b="1" dirty="0">
                  <a:solidFill>
                    <a:schemeClr val="bg1"/>
                  </a:solidFill>
                  <a:latin typeface="Agency FB" panose="020B0503020202020204" pitchFamily="34" charset="0"/>
                </a:rPr>
                <a:t>2016</a:t>
              </a:r>
              <a:endParaRPr lang="en-US" dirty="0">
                <a:solidFill>
                  <a:schemeClr val="bg1"/>
                </a:solidFill>
                <a:latin typeface="Agency FB" panose="020B0503020202020204" pitchFamily="34" charset="0"/>
              </a:endParaRPr>
            </a:p>
          </p:txBody>
        </p:sp>
        <p:cxnSp>
          <p:nvCxnSpPr>
            <p:cNvPr id="120" name="Straight Connector 119"/>
            <p:cNvCxnSpPr/>
            <p:nvPr/>
          </p:nvCxnSpPr>
          <p:spPr>
            <a:xfrm flipH="1">
              <a:off x="1574465" y="1677786"/>
              <a:ext cx="1" cy="614898"/>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50" name="Freeform 143"/>
          <p:cNvSpPr>
            <a:spLocks noEditPoints="1"/>
          </p:cNvSpPr>
          <p:nvPr/>
        </p:nvSpPr>
        <p:spPr bwMode="auto">
          <a:xfrm>
            <a:off x="1875426" y="3476942"/>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51" name="Freeform 92"/>
          <p:cNvSpPr>
            <a:spLocks noEditPoints="1"/>
          </p:cNvSpPr>
          <p:nvPr/>
        </p:nvSpPr>
        <p:spPr bwMode="auto">
          <a:xfrm>
            <a:off x="3901022" y="3520648"/>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52" name="组合 51"/>
          <p:cNvGrpSpPr/>
          <p:nvPr/>
        </p:nvGrpSpPr>
        <p:grpSpPr>
          <a:xfrm>
            <a:off x="5896481" y="3506941"/>
            <a:ext cx="427511" cy="400051"/>
            <a:chOff x="6661150" y="233363"/>
            <a:chExt cx="320675" cy="300038"/>
          </a:xfrm>
          <a:solidFill>
            <a:schemeClr val="bg1"/>
          </a:solidFill>
        </p:grpSpPr>
        <p:sp>
          <p:nvSpPr>
            <p:cNvPr id="5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57" name="Freeform 140"/>
          <p:cNvSpPr>
            <a:spLocks noEditPoints="1"/>
          </p:cNvSpPr>
          <p:nvPr/>
        </p:nvSpPr>
        <p:spPr bwMode="auto">
          <a:xfrm>
            <a:off x="7843204" y="3504629"/>
            <a:ext cx="474458" cy="47452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58" name="组合 57"/>
          <p:cNvGrpSpPr/>
          <p:nvPr/>
        </p:nvGrpSpPr>
        <p:grpSpPr>
          <a:xfrm>
            <a:off x="9863956" y="3566208"/>
            <a:ext cx="419045" cy="408517"/>
            <a:chOff x="8175625" y="987426"/>
            <a:chExt cx="314325" cy="306388"/>
          </a:xfrm>
          <a:solidFill>
            <a:schemeClr val="bg1"/>
          </a:solidFill>
        </p:grpSpPr>
        <p:sp>
          <p:nvSpPr>
            <p:cNvPr id="59"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0"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1"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2"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3"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strips(downLeft)">
                                      <p:cBhvr>
                                        <p:cTn id="22" dur="500"/>
                                        <p:tgtEl>
                                          <p:spTgt spid="75"/>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lide(fromBottom)">
                                      <p:cBhvr>
                                        <p:cTn id="26" dur="500"/>
                                        <p:tgtEl>
                                          <p:spTgt spid="20"/>
                                        </p:tgtEl>
                                      </p:cBhvr>
                                    </p:animEffect>
                                  </p:childTnLst>
                                </p:cTn>
                              </p:par>
                            </p:childTnLst>
                          </p:cTn>
                        </p:par>
                        <p:par>
                          <p:cTn id="27" fill="hold">
                            <p:stCondLst>
                              <p:cond delay="2500"/>
                            </p:stCondLst>
                            <p:childTnLst>
                              <p:par>
                                <p:cTn id="28" presetID="2" presetClass="entr" presetSubtype="4" accel="50000" decel="50000" fill="hold"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p:cTn id="35" dur="500" fill="hold"/>
                                        <p:tgtEl>
                                          <p:spTgt spid="68"/>
                                        </p:tgtEl>
                                        <p:attrNameLst>
                                          <p:attrName>ppt_w</p:attrName>
                                        </p:attrNameLst>
                                      </p:cBhvr>
                                      <p:tavLst>
                                        <p:tav tm="0">
                                          <p:val>
                                            <p:fltVal val="0"/>
                                          </p:val>
                                        </p:tav>
                                        <p:tav tm="100000">
                                          <p:val>
                                            <p:strVal val="#ppt_w"/>
                                          </p:val>
                                        </p:tav>
                                      </p:tavLst>
                                    </p:anim>
                                    <p:anim calcmode="lin" valueType="num">
                                      <p:cBhvr>
                                        <p:cTn id="36" dur="500" fill="hold"/>
                                        <p:tgtEl>
                                          <p:spTgt spid="68"/>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18" presetClass="entr" presetSubtype="12"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strips(downLeft)">
                                      <p:cBhvr>
                                        <p:cTn id="45" dur="500"/>
                                        <p:tgtEl>
                                          <p:spTgt spid="96"/>
                                        </p:tgtEl>
                                      </p:cBhvr>
                                    </p:animEffect>
                                  </p:childTnLst>
                                </p:cTn>
                              </p:par>
                            </p:childTnLst>
                          </p:cTn>
                        </p:par>
                        <p:par>
                          <p:cTn id="46" fill="hold">
                            <p:stCondLst>
                              <p:cond delay="4500"/>
                            </p:stCondLst>
                            <p:childTnLst>
                              <p:par>
                                <p:cTn id="47" presetID="1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lide(fromBottom)">
                                      <p:cBhvr>
                                        <p:cTn id="49" dur="500"/>
                                        <p:tgtEl>
                                          <p:spTgt spid="23"/>
                                        </p:tgtEl>
                                      </p:cBhvr>
                                    </p:animEffect>
                                  </p:childTnLst>
                                </p:cTn>
                              </p:par>
                            </p:childTnLst>
                          </p:cTn>
                        </p:par>
                        <p:par>
                          <p:cTn id="50" fill="hold">
                            <p:stCondLst>
                              <p:cond delay="5000"/>
                            </p:stCondLst>
                            <p:childTnLst>
                              <p:par>
                                <p:cTn id="51" presetID="2" presetClass="entr" presetSubtype="4" accel="50000" decel="50000" fill="hold" nodeType="after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additive="base">
                                        <p:cTn id="53" dur="500" fill="hold"/>
                                        <p:tgtEl>
                                          <p:spTgt spid="97"/>
                                        </p:tgtEl>
                                        <p:attrNameLst>
                                          <p:attrName>ppt_x</p:attrName>
                                        </p:attrNameLst>
                                      </p:cBhvr>
                                      <p:tavLst>
                                        <p:tav tm="0">
                                          <p:val>
                                            <p:strVal val="#ppt_x"/>
                                          </p:val>
                                        </p:tav>
                                        <p:tav tm="100000">
                                          <p:val>
                                            <p:strVal val="#ppt_x"/>
                                          </p:val>
                                        </p:tav>
                                      </p:tavLst>
                                    </p:anim>
                                    <p:anim calcmode="lin" valueType="num">
                                      <p:cBhvr additive="base">
                                        <p:cTn id="54" dur="500" fill="hold"/>
                                        <p:tgtEl>
                                          <p:spTgt spid="97"/>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3" presetClass="entr" presetSubtype="16" fill="hold" grpId="0"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childTnLst>
                                </p:cTn>
                              </p:par>
                            </p:childTnLst>
                          </p:cTn>
                        </p:par>
                        <p:par>
                          <p:cTn id="65" fill="hold">
                            <p:stCondLst>
                              <p:cond delay="6500"/>
                            </p:stCondLst>
                            <p:childTnLst>
                              <p:par>
                                <p:cTn id="66" presetID="18" presetClass="entr" presetSubtype="12"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strips(downLeft)">
                                      <p:cBhvr>
                                        <p:cTn id="68" dur="500"/>
                                        <p:tgtEl>
                                          <p:spTgt spid="86"/>
                                        </p:tgtEl>
                                      </p:cBhvr>
                                    </p:animEffect>
                                  </p:childTnLst>
                                </p:cTn>
                              </p:par>
                            </p:childTnLst>
                          </p:cTn>
                        </p:par>
                        <p:par>
                          <p:cTn id="69" fill="hold">
                            <p:stCondLst>
                              <p:cond delay="7000"/>
                            </p:stCondLst>
                            <p:childTnLst>
                              <p:par>
                                <p:cTn id="70" presetID="12" presetClass="entr" presetSubtype="4"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slide(fromBottom)">
                                      <p:cBhvr>
                                        <p:cTn id="72" dur="500"/>
                                        <p:tgtEl>
                                          <p:spTgt spid="21"/>
                                        </p:tgtEl>
                                      </p:cBhvr>
                                    </p:animEffect>
                                  </p:childTnLst>
                                </p:cTn>
                              </p:par>
                            </p:childTnLst>
                          </p:cTn>
                        </p:par>
                        <p:par>
                          <p:cTn id="73" fill="hold">
                            <p:stCondLst>
                              <p:cond delay="7500"/>
                            </p:stCondLst>
                            <p:childTnLst>
                              <p:par>
                                <p:cTn id="74" presetID="2" presetClass="entr" presetSubtype="4" accel="50000" decel="50000" fill="hold" nodeType="after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additive="base">
                                        <p:cTn id="76" dur="500" fill="hold"/>
                                        <p:tgtEl>
                                          <p:spTgt spid="105"/>
                                        </p:tgtEl>
                                        <p:attrNameLst>
                                          <p:attrName>ppt_x</p:attrName>
                                        </p:attrNameLst>
                                      </p:cBhvr>
                                      <p:tavLst>
                                        <p:tav tm="0">
                                          <p:val>
                                            <p:strVal val="#ppt_x"/>
                                          </p:val>
                                        </p:tav>
                                        <p:tav tm="100000">
                                          <p:val>
                                            <p:strVal val="#ppt_x"/>
                                          </p:val>
                                        </p:tav>
                                      </p:tavLst>
                                    </p:anim>
                                    <p:anim calcmode="lin" valueType="num">
                                      <p:cBhvr additive="base">
                                        <p:cTn id="77" dur="500" fill="hold"/>
                                        <p:tgtEl>
                                          <p:spTgt spid="105"/>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3" presetClass="entr" presetSubtype="16"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p:cTn id="81" dur="500" fill="hold"/>
                                        <p:tgtEl>
                                          <p:spTgt spid="73"/>
                                        </p:tgtEl>
                                        <p:attrNameLst>
                                          <p:attrName>ppt_w</p:attrName>
                                        </p:attrNameLst>
                                      </p:cBhvr>
                                      <p:tavLst>
                                        <p:tav tm="0">
                                          <p:val>
                                            <p:fltVal val="0"/>
                                          </p:val>
                                        </p:tav>
                                        <p:tav tm="100000">
                                          <p:val>
                                            <p:strVal val="#ppt_w"/>
                                          </p:val>
                                        </p:tav>
                                      </p:tavLst>
                                    </p:anim>
                                    <p:anim calcmode="lin" valueType="num">
                                      <p:cBhvr>
                                        <p:cTn id="82" dur="500" fill="hold"/>
                                        <p:tgtEl>
                                          <p:spTgt spid="73"/>
                                        </p:tgtEl>
                                        <p:attrNameLst>
                                          <p:attrName>ppt_h</p:attrName>
                                        </p:attrNameLst>
                                      </p:cBhvr>
                                      <p:tavLst>
                                        <p:tav tm="0">
                                          <p:val>
                                            <p:fltVal val="0"/>
                                          </p:val>
                                        </p:tav>
                                        <p:tav tm="100000">
                                          <p:val>
                                            <p:strVal val="#ppt_h"/>
                                          </p:val>
                                        </p:tav>
                                      </p:tavLst>
                                    </p:anim>
                                  </p:childTnLst>
                                </p:cTn>
                              </p:par>
                            </p:childTnLst>
                          </p:cTn>
                        </p:par>
                        <p:par>
                          <p:cTn id="83" fill="hold">
                            <p:stCondLst>
                              <p:cond delay="8500"/>
                            </p:stCondLst>
                            <p:childTnLst>
                              <p:par>
                                <p:cTn id="84" presetID="23" presetClass="entr" presetSubtype="16"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childTnLst>
                                </p:cTn>
                              </p:par>
                            </p:childTnLst>
                          </p:cTn>
                        </p:par>
                        <p:par>
                          <p:cTn id="88" fill="hold">
                            <p:stCondLst>
                              <p:cond delay="9000"/>
                            </p:stCondLst>
                            <p:childTnLst>
                              <p:par>
                                <p:cTn id="89" presetID="18" presetClass="entr" presetSubtype="12" fill="hold" nodeType="afterEffect">
                                  <p:stCondLst>
                                    <p:cond delay="0"/>
                                  </p:stCondLst>
                                  <p:childTnLst>
                                    <p:set>
                                      <p:cBhvr>
                                        <p:cTn id="90" dur="1" fill="hold">
                                          <p:stCondLst>
                                            <p:cond delay="0"/>
                                          </p:stCondLst>
                                        </p:cTn>
                                        <p:tgtEl>
                                          <p:spTgt spid="101"/>
                                        </p:tgtEl>
                                        <p:attrNameLst>
                                          <p:attrName>style.visibility</p:attrName>
                                        </p:attrNameLst>
                                      </p:cBhvr>
                                      <p:to>
                                        <p:strVal val="visible"/>
                                      </p:to>
                                    </p:set>
                                    <p:animEffect transition="in" filter="strips(downLeft)">
                                      <p:cBhvr>
                                        <p:cTn id="91" dur="500"/>
                                        <p:tgtEl>
                                          <p:spTgt spid="101"/>
                                        </p:tgtEl>
                                      </p:cBhvr>
                                    </p:animEffect>
                                  </p:childTnLst>
                                </p:cTn>
                              </p:par>
                            </p:childTnLst>
                          </p:cTn>
                        </p:par>
                        <p:par>
                          <p:cTn id="92" fill="hold">
                            <p:stCondLst>
                              <p:cond delay="9500"/>
                            </p:stCondLst>
                            <p:childTnLst>
                              <p:par>
                                <p:cTn id="93" presetID="1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slide(fromBottom)">
                                      <p:cBhvr>
                                        <p:cTn id="95" dur="500"/>
                                        <p:tgtEl>
                                          <p:spTgt spid="24"/>
                                        </p:tgtEl>
                                      </p:cBhvr>
                                    </p:animEffect>
                                  </p:childTnLst>
                                </p:cTn>
                              </p:par>
                            </p:childTnLst>
                          </p:cTn>
                        </p:par>
                        <p:par>
                          <p:cTn id="96" fill="hold">
                            <p:stCondLst>
                              <p:cond delay="10000"/>
                            </p:stCondLst>
                            <p:childTnLst>
                              <p:par>
                                <p:cTn id="97" presetID="2" presetClass="entr" presetSubtype="4" accel="50000" decel="50000" fill="hold"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fill="hold"/>
                                        <p:tgtEl>
                                          <p:spTgt spid="114"/>
                                        </p:tgtEl>
                                        <p:attrNameLst>
                                          <p:attrName>ppt_x</p:attrName>
                                        </p:attrNameLst>
                                      </p:cBhvr>
                                      <p:tavLst>
                                        <p:tav tm="0">
                                          <p:val>
                                            <p:strVal val="#ppt_x"/>
                                          </p:val>
                                        </p:tav>
                                        <p:tav tm="100000">
                                          <p:val>
                                            <p:strVal val="#ppt_x"/>
                                          </p:val>
                                        </p:tav>
                                      </p:tavLst>
                                    </p:anim>
                                    <p:anim calcmode="lin" valueType="num">
                                      <p:cBhvr additive="base">
                                        <p:cTn id="100" dur="500" fill="hold"/>
                                        <p:tgtEl>
                                          <p:spTgt spid="114"/>
                                        </p:tgtEl>
                                        <p:attrNameLst>
                                          <p:attrName>ppt_y</p:attrName>
                                        </p:attrNameLst>
                                      </p:cBhvr>
                                      <p:tavLst>
                                        <p:tav tm="0">
                                          <p:val>
                                            <p:strVal val="1+#ppt_h/2"/>
                                          </p:val>
                                        </p:tav>
                                        <p:tav tm="100000">
                                          <p:val>
                                            <p:strVal val="#ppt_y"/>
                                          </p:val>
                                        </p:tav>
                                      </p:tavLst>
                                    </p:anim>
                                  </p:childTnLst>
                                </p:cTn>
                              </p:par>
                            </p:childTnLst>
                          </p:cTn>
                        </p:par>
                        <p:par>
                          <p:cTn id="101" fill="hold">
                            <p:stCondLst>
                              <p:cond delay="10500"/>
                            </p:stCondLst>
                            <p:childTnLst>
                              <p:par>
                                <p:cTn id="102" presetID="23" presetClass="entr" presetSubtype="16" fill="hold" grpId="0" nodeType="after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500" fill="hold"/>
                                        <p:tgtEl>
                                          <p:spTgt spid="77"/>
                                        </p:tgtEl>
                                        <p:attrNameLst>
                                          <p:attrName>ppt_w</p:attrName>
                                        </p:attrNameLst>
                                      </p:cBhvr>
                                      <p:tavLst>
                                        <p:tav tm="0">
                                          <p:val>
                                            <p:fltVal val="0"/>
                                          </p:val>
                                        </p:tav>
                                        <p:tav tm="100000">
                                          <p:val>
                                            <p:strVal val="#ppt_w"/>
                                          </p:val>
                                        </p:tav>
                                      </p:tavLst>
                                    </p:anim>
                                    <p:anim calcmode="lin" valueType="num">
                                      <p:cBhvr>
                                        <p:cTn id="105" dur="500" fill="hold"/>
                                        <p:tgtEl>
                                          <p:spTgt spid="77"/>
                                        </p:tgtEl>
                                        <p:attrNameLst>
                                          <p:attrName>ppt_h</p:attrName>
                                        </p:attrNameLst>
                                      </p:cBhvr>
                                      <p:tavLst>
                                        <p:tav tm="0">
                                          <p:val>
                                            <p:fltVal val="0"/>
                                          </p:val>
                                        </p:tav>
                                        <p:tav tm="100000">
                                          <p:val>
                                            <p:strVal val="#ppt_h"/>
                                          </p:val>
                                        </p:tav>
                                      </p:tavLst>
                                    </p:anim>
                                  </p:childTnLst>
                                </p:cTn>
                              </p:par>
                            </p:childTnLst>
                          </p:cTn>
                        </p:par>
                        <p:par>
                          <p:cTn id="106" fill="hold">
                            <p:stCondLst>
                              <p:cond delay="11000"/>
                            </p:stCondLst>
                            <p:childTnLst>
                              <p:par>
                                <p:cTn id="107" presetID="23" presetClass="entr" presetSubtype="16"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 calcmode="lin" valueType="num">
                                      <p:cBhvr>
                                        <p:cTn id="109" dur="500" fill="hold"/>
                                        <p:tgtEl>
                                          <p:spTgt spid="83"/>
                                        </p:tgtEl>
                                        <p:attrNameLst>
                                          <p:attrName>ppt_w</p:attrName>
                                        </p:attrNameLst>
                                      </p:cBhvr>
                                      <p:tavLst>
                                        <p:tav tm="0">
                                          <p:val>
                                            <p:fltVal val="0"/>
                                          </p:val>
                                        </p:tav>
                                        <p:tav tm="100000">
                                          <p:val>
                                            <p:strVal val="#ppt_w"/>
                                          </p:val>
                                        </p:tav>
                                      </p:tavLst>
                                    </p:anim>
                                    <p:anim calcmode="lin" valueType="num">
                                      <p:cBhvr>
                                        <p:cTn id="110" dur="500" fill="hold"/>
                                        <p:tgtEl>
                                          <p:spTgt spid="83"/>
                                        </p:tgtEl>
                                        <p:attrNameLst>
                                          <p:attrName>ppt_h</p:attrName>
                                        </p:attrNameLst>
                                      </p:cBhvr>
                                      <p:tavLst>
                                        <p:tav tm="0">
                                          <p:val>
                                            <p:fltVal val="0"/>
                                          </p:val>
                                        </p:tav>
                                        <p:tav tm="100000">
                                          <p:val>
                                            <p:strVal val="#ppt_h"/>
                                          </p:val>
                                        </p:tav>
                                      </p:tavLst>
                                    </p:anim>
                                  </p:childTnLst>
                                </p:cTn>
                              </p:par>
                            </p:childTnLst>
                          </p:cTn>
                        </p:par>
                        <p:par>
                          <p:cTn id="111" fill="hold">
                            <p:stCondLst>
                              <p:cond delay="11500"/>
                            </p:stCondLst>
                            <p:childTnLst>
                              <p:par>
                                <p:cTn id="112" presetID="18" presetClass="entr" presetSubtype="12" fill="hold" nodeType="afterEffect">
                                  <p:stCondLst>
                                    <p:cond delay="0"/>
                                  </p:stCondLst>
                                  <p:childTnLst>
                                    <p:set>
                                      <p:cBhvr>
                                        <p:cTn id="113" dur="1" fill="hold">
                                          <p:stCondLst>
                                            <p:cond delay="0"/>
                                          </p:stCondLst>
                                        </p:cTn>
                                        <p:tgtEl>
                                          <p:spTgt spid="91"/>
                                        </p:tgtEl>
                                        <p:attrNameLst>
                                          <p:attrName>style.visibility</p:attrName>
                                        </p:attrNameLst>
                                      </p:cBhvr>
                                      <p:to>
                                        <p:strVal val="visible"/>
                                      </p:to>
                                    </p:set>
                                    <p:animEffect transition="in" filter="strips(downLeft)">
                                      <p:cBhvr>
                                        <p:cTn id="114" dur="500"/>
                                        <p:tgtEl>
                                          <p:spTgt spid="91"/>
                                        </p:tgtEl>
                                      </p:cBhvr>
                                    </p:animEffect>
                                  </p:childTnLst>
                                </p:cTn>
                              </p:par>
                            </p:childTnLst>
                          </p:cTn>
                        </p:par>
                        <p:par>
                          <p:cTn id="115" fill="hold">
                            <p:stCondLst>
                              <p:cond delay="12000"/>
                            </p:stCondLst>
                            <p:childTnLst>
                              <p:par>
                                <p:cTn id="116" presetID="12" presetClass="entr" presetSubtype="4" fill="hold"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slide(fromBottom)">
                                      <p:cBhvr>
                                        <p:cTn id="118" dur="500"/>
                                        <p:tgtEl>
                                          <p:spTgt spid="22"/>
                                        </p:tgtEl>
                                      </p:cBhvr>
                                    </p:animEffect>
                                  </p:childTnLst>
                                </p:cTn>
                              </p:par>
                            </p:childTnLst>
                          </p:cTn>
                        </p:par>
                        <p:par>
                          <p:cTn id="119" fill="hold">
                            <p:stCondLst>
                              <p:cond delay="12500"/>
                            </p:stCondLst>
                            <p:childTnLst>
                              <p:par>
                                <p:cTn id="120" presetID="23" presetClass="entr" presetSubtype="16"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500" fill="hold"/>
                                        <p:tgtEl>
                                          <p:spTgt spid="50"/>
                                        </p:tgtEl>
                                        <p:attrNameLst>
                                          <p:attrName>ppt_w</p:attrName>
                                        </p:attrNameLst>
                                      </p:cBhvr>
                                      <p:tavLst>
                                        <p:tav tm="0">
                                          <p:val>
                                            <p:fltVal val="0"/>
                                          </p:val>
                                        </p:tav>
                                        <p:tav tm="100000">
                                          <p:val>
                                            <p:strVal val="#ppt_w"/>
                                          </p:val>
                                        </p:tav>
                                      </p:tavLst>
                                    </p:anim>
                                    <p:anim calcmode="lin" valueType="num">
                                      <p:cBhvr>
                                        <p:cTn id="123" dur="500" fill="hold"/>
                                        <p:tgtEl>
                                          <p:spTgt spid="50"/>
                                        </p:tgtEl>
                                        <p:attrNameLst>
                                          <p:attrName>ppt_h</p:attrName>
                                        </p:attrNameLst>
                                      </p:cBhvr>
                                      <p:tavLst>
                                        <p:tav tm="0">
                                          <p:val>
                                            <p:fltVal val="0"/>
                                          </p:val>
                                        </p:tav>
                                        <p:tav tm="100000">
                                          <p:val>
                                            <p:strVal val="#ppt_h"/>
                                          </p:val>
                                        </p:tav>
                                      </p:tavLst>
                                    </p:anim>
                                  </p:childTnLst>
                                </p:cTn>
                              </p:par>
                            </p:childTnLst>
                          </p:cTn>
                        </p:par>
                        <p:par>
                          <p:cTn id="124" fill="hold">
                            <p:stCondLst>
                              <p:cond delay="13000"/>
                            </p:stCondLst>
                            <p:childTnLst>
                              <p:par>
                                <p:cTn id="125" presetID="23" presetClass="entr" presetSubtype="16" fill="hold" grpId="0"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childTnLst>
                                </p:cTn>
                              </p:par>
                            </p:childTnLst>
                          </p:cTn>
                        </p:par>
                        <p:par>
                          <p:cTn id="129" fill="hold">
                            <p:stCondLst>
                              <p:cond delay="13500"/>
                            </p:stCondLst>
                            <p:childTnLst>
                              <p:par>
                                <p:cTn id="130" presetID="23" presetClass="entr" presetSubtype="16" fill="hold" nodeType="afterEffect">
                                  <p:stCondLst>
                                    <p:cond delay="0"/>
                                  </p:stCondLst>
                                  <p:childTnLst>
                                    <p:set>
                                      <p:cBhvr>
                                        <p:cTn id="131" dur="1" fill="hold">
                                          <p:stCondLst>
                                            <p:cond delay="0"/>
                                          </p:stCondLst>
                                        </p:cTn>
                                        <p:tgtEl>
                                          <p:spTgt spid="52"/>
                                        </p:tgtEl>
                                        <p:attrNameLst>
                                          <p:attrName>style.visibility</p:attrName>
                                        </p:attrNameLst>
                                      </p:cBhvr>
                                      <p:to>
                                        <p:strVal val="visible"/>
                                      </p:to>
                                    </p:set>
                                    <p:anim calcmode="lin" valueType="num">
                                      <p:cBhvr>
                                        <p:cTn id="132" dur="500" fill="hold"/>
                                        <p:tgtEl>
                                          <p:spTgt spid="52"/>
                                        </p:tgtEl>
                                        <p:attrNameLst>
                                          <p:attrName>ppt_w</p:attrName>
                                        </p:attrNameLst>
                                      </p:cBhvr>
                                      <p:tavLst>
                                        <p:tav tm="0">
                                          <p:val>
                                            <p:fltVal val="0"/>
                                          </p:val>
                                        </p:tav>
                                        <p:tav tm="100000">
                                          <p:val>
                                            <p:strVal val="#ppt_w"/>
                                          </p:val>
                                        </p:tav>
                                      </p:tavLst>
                                    </p:anim>
                                    <p:anim calcmode="lin" valueType="num">
                                      <p:cBhvr>
                                        <p:cTn id="133" dur="500" fill="hold"/>
                                        <p:tgtEl>
                                          <p:spTgt spid="52"/>
                                        </p:tgtEl>
                                        <p:attrNameLst>
                                          <p:attrName>ppt_h</p:attrName>
                                        </p:attrNameLst>
                                      </p:cBhvr>
                                      <p:tavLst>
                                        <p:tav tm="0">
                                          <p:val>
                                            <p:fltVal val="0"/>
                                          </p:val>
                                        </p:tav>
                                        <p:tav tm="100000">
                                          <p:val>
                                            <p:strVal val="#ppt_h"/>
                                          </p:val>
                                        </p:tav>
                                      </p:tavLst>
                                    </p:anim>
                                  </p:childTnLst>
                                </p:cTn>
                              </p:par>
                            </p:childTnLst>
                          </p:cTn>
                        </p:par>
                        <p:par>
                          <p:cTn id="134" fill="hold">
                            <p:stCondLst>
                              <p:cond delay="14000"/>
                            </p:stCondLst>
                            <p:childTnLst>
                              <p:par>
                                <p:cTn id="135" presetID="23" presetClass="entr" presetSubtype="16"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 calcmode="lin" valueType="num">
                                      <p:cBhvr>
                                        <p:cTn id="137" dur="500" fill="hold"/>
                                        <p:tgtEl>
                                          <p:spTgt spid="57"/>
                                        </p:tgtEl>
                                        <p:attrNameLst>
                                          <p:attrName>ppt_w</p:attrName>
                                        </p:attrNameLst>
                                      </p:cBhvr>
                                      <p:tavLst>
                                        <p:tav tm="0">
                                          <p:val>
                                            <p:fltVal val="0"/>
                                          </p:val>
                                        </p:tav>
                                        <p:tav tm="100000">
                                          <p:val>
                                            <p:strVal val="#ppt_w"/>
                                          </p:val>
                                        </p:tav>
                                      </p:tavLst>
                                    </p:anim>
                                    <p:anim calcmode="lin" valueType="num">
                                      <p:cBhvr>
                                        <p:cTn id="138" dur="500" fill="hold"/>
                                        <p:tgtEl>
                                          <p:spTgt spid="57"/>
                                        </p:tgtEl>
                                        <p:attrNameLst>
                                          <p:attrName>ppt_h</p:attrName>
                                        </p:attrNameLst>
                                      </p:cBhvr>
                                      <p:tavLst>
                                        <p:tav tm="0">
                                          <p:val>
                                            <p:fltVal val="0"/>
                                          </p:val>
                                        </p:tav>
                                        <p:tav tm="100000">
                                          <p:val>
                                            <p:strVal val="#ppt_h"/>
                                          </p:val>
                                        </p:tav>
                                      </p:tavLst>
                                    </p:anim>
                                  </p:childTnLst>
                                </p:cTn>
                              </p:par>
                            </p:childTnLst>
                          </p:cTn>
                        </p:par>
                        <p:par>
                          <p:cTn id="139" fill="hold">
                            <p:stCondLst>
                              <p:cond delay="14500"/>
                            </p:stCondLst>
                            <p:childTnLst>
                              <p:par>
                                <p:cTn id="140" presetID="23" presetClass="entr" presetSubtype="16" fill="hold" nodeType="after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animBg="1"/>
      <p:bldP spid="69" grpId="0" animBg="1"/>
      <p:bldP spid="73" grpId="0" animBg="1"/>
      <p:bldP spid="77" grpId="0" animBg="1"/>
      <p:bldP spid="79" grpId="0" animBg="1"/>
      <p:bldP spid="80" grpId="0" animBg="1"/>
      <p:bldP spid="81" grpId="0" animBg="1"/>
      <p:bldP spid="82" grpId="0" animBg="1"/>
      <p:bldP spid="83" grpId="0" animBg="1"/>
      <p:bldP spid="50" grpId="0" animBg="1"/>
      <p:bldP spid="51"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flipH="1">
            <a:off x="1277958" y="2795136"/>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201671" y="1892814"/>
            <a:ext cx="1788660" cy="1788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17" name="Oval 16"/>
          <p:cNvSpPr/>
          <p:nvPr/>
        </p:nvSpPr>
        <p:spPr>
          <a:xfrm>
            <a:off x="7195827" y="2057438"/>
            <a:ext cx="1459454" cy="14596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solidFill>
                <a:schemeClr val="bg1"/>
              </a:solidFill>
              <a:latin typeface="+mn-ea"/>
            </a:endParaRPr>
          </a:p>
        </p:txBody>
      </p:sp>
      <p:sp>
        <p:nvSpPr>
          <p:cNvPr id="20" name="Oval 19"/>
          <p:cNvSpPr/>
          <p:nvPr/>
        </p:nvSpPr>
        <p:spPr>
          <a:xfrm>
            <a:off x="8860777"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3200" dirty="0">
              <a:latin typeface="+mn-ea"/>
            </a:endParaRPr>
          </a:p>
        </p:txBody>
      </p:sp>
      <p:sp>
        <p:nvSpPr>
          <p:cNvPr id="5" name="Oval 4"/>
          <p:cNvSpPr/>
          <p:nvPr/>
        </p:nvSpPr>
        <p:spPr>
          <a:xfrm>
            <a:off x="2217396" y="2230274"/>
            <a:ext cx="1113828" cy="11139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3200" dirty="0">
              <a:latin typeface="+mn-ea"/>
            </a:endParaRPr>
          </a:p>
        </p:txBody>
      </p:sp>
      <p:sp>
        <p:nvSpPr>
          <p:cNvPr id="9" name="Oval 8"/>
          <p:cNvSpPr/>
          <p:nvPr/>
        </p:nvSpPr>
        <p:spPr>
          <a:xfrm>
            <a:off x="3536721" y="2057438"/>
            <a:ext cx="1459454" cy="14596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grpSp>
        <p:nvGrpSpPr>
          <p:cNvPr id="80" name="Group 79"/>
          <p:cNvGrpSpPr/>
          <p:nvPr/>
        </p:nvGrpSpPr>
        <p:grpSpPr>
          <a:xfrm>
            <a:off x="669244" y="3960957"/>
            <a:ext cx="1971881" cy="1521579"/>
            <a:chOff x="491242" y="2970717"/>
            <a:chExt cx="1479103" cy="1141184"/>
          </a:xfrm>
        </p:grpSpPr>
        <p:grpSp>
          <p:nvGrpSpPr>
            <p:cNvPr id="3" name="Group 25"/>
            <p:cNvGrpSpPr/>
            <p:nvPr/>
          </p:nvGrpSpPr>
          <p:grpSpPr>
            <a:xfrm>
              <a:off x="491242" y="2970717"/>
              <a:ext cx="1479103" cy="648104"/>
              <a:chOff x="764014" y="1539881"/>
              <a:chExt cx="1544637" cy="648104"/>
            </a:xfrm>
          </p:grpSpPr>
          <p:sp>
            <p:nvSpPr>
              <p:cNvPr id="27" name="Text Placeholder 3"/>
              <p:cNvSpPr txBox="1"/>
              <p:nvPr/>
            </p:nvSpPr>
            <p:spPr>
              <a:xfrm>
                <a:off x="1072018"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tx1">
                        <a:lumMod val="75000"/>
                        <a:lumOff val="25000"/>
                      </a:schemeClr>
                    </a:solidFill>
                    <a:latin typeface="+mn-ea"/>
                  </a:rPr>
                  <a:t>459,769K</a:t>
                </a:r>
              </a:p>
            </p:txBody>
          </p:sp>
          <p:sp>
            <p:nvSpPr>
              <p:cNvPr id="28"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tx1">
                        <a:lumMod val="65000"/>
                        <a:lumOff val="35000"/>
                      </a:schemeClr>
                    </a:solidFill>
                    <a:latin typeface="+mn-ea"/>
                  </a:rPr>
                  <a:t>单击此处添加副标题或详细文本描述</a:t>
                </a:r>
              </a:p>
            </p:txBody>
          </p:sp>
        </p:grpSp>
        <p:sp>
          <p:nvSpPr>
            <p:cNvPr id="75" name="Oval 74"/>
            <p:cNvSpPr/>
            <p:nvPr/>
          </p:nvSpPr>
          <p:spPr>
            <a:xfrm>
              <a:off x="1094395" y="3839104"/>
              <a:ext cx="272797" cy="2727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1" name="Group 80"/>
          <p:cNvGrpSpPr/>
          <p:nvPr/>
        </p:nvGrpSpPr>
        <p:grpSpPr>
          <a:xfrm>
            <a:off x="2835713" y="3960957"/>
            <a:ext cx="1971881" cy="1521579"/>
            <a:chOff x="2116305" y="2970717"/>
            <a:chExt cx="1479103" cy="1141184"/>
          </a:xfrm>
        </p:grpSpPr>
        <p:grpSp>
          <p:nvGrpSpPr>
            <p:cNvPr id="52" name="Group 25"/>
            <p:cNvGrpSpPr/>
            <p:nvPr/>
          </p:nvGrpSpPr>
          <p:grpSpPr>
            <a:xfrm>
              <a:off x="2116305" y="2970717"/>
              <a:ext cx="1479103" cy="648104"/>
              <a:chOff x="764014" y="1539881"/>
              <a:chExt cx="1544637" cy="648104"/>
            </a:xfrm>
          </p:grpSpPr>
          <p:sp>
            <p:nvSpPr>
              <p:cNvPr id="53"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tx1">
                        <a:lumMod val="75000"/>
                        <a:lumOff val="25000"/>
                      </a:schemeClr>
                    </a:solidFill>
                    <a:latin typeface="+mn-ea"/>
                  </a:rPr>
                  <a:t>459,769K</a:t>
                </a:r>
              </a:p>
            </p:txBody>
          </p:sp>
          <p:sp>
            <p:nvSpPr>
              <p:cNvPr id="54"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tx1">
                        <a:lumMod val="65000"/>
                        <a:lumOff val="35000"/>
                      </a:schemeClr>
                    </a:solidFill>
                    <a:latin typeface="+mn-ea"/>
                  </a:rPr>
                  <a:t>单击此处添加副标题或详细文本描述</a:t>
                </a:r>
              </a:p>
            </p:txBody>
          </p:sp>
        </p:grpSp>
        <p:sp>
          <p:nvSpPr>
            <p:cNvPr id="76" name="Oval 75"/>
            <p:cNvSpPr/>
            <p:nvPr/>
          </p:nvSpPr>
          <p:spPr>
            <a:xfrm>
              <a:off x="2719458" y="3839104"/>
              <a:ext cx="272797" cy="272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2" name="Group 81"/>
          <p:cNvGrpSpPr/>
          <p:nvPr/>
        </p:nvGrpSpPr>
        <p:grpSpPr>
          <a:xfrm>
            <a:off x="5002182" y="3960957"/>
            <a:ext cx="1971881" cy="1521579"/>
            <a:chOff x="3741368" y="2970717"/>
            <a:chExt cx="1479103" cy="1141184"/>
          </a:xfrm>
        </p:grpSpPr>
        <p:grpSp>
          <p:nvGrpSpPr>
            <p:cNvPr id="55" name="Group 25"/>
            <p:cNvGrpSpPr/>
            <p:nvPr/>
          </p:nvGrpSpPr>
          <p:grpSpPr>
            <a:xfrm>
              <a:off x="3741368" y="2970717"/>
              <a:ext cx="1479103" cy="648104"/>
              <a:chOff x="764014" y="1539881"/>
              <a:chExt cx="1544637" cy="648104"/>
            </a:xfrm>
          </p:grpSpPr>
          <p:sp>
            <p:nvSpPr>
              <p:cNvPr id="56"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tx1">
                        <a:lumMod val="75000"/>
                        <a:lumOff val="25000"/>
                      </a:schemeClr>
                    </a:solidFill>
                    <a:latin typeface="+mn-ea"/>
                  </a:rPr>
                  <a:t>459,769K</a:t>
                </a:r>
              </a:p>
            </p:txBody>
          </p:sp>
          <p:sp>
            <p:nvSpPr>
              <p:cNvPr id="68"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tx1">
                        <a:lumMod val="65000"/>
                        <a:lumOff val="35000"/>
                      </a:schemeClr>
                    </a:solidFill>
                    <a:latin typeface="+mn-ea"/>
                  </a:rPr>
                  <a:t>单击此处添加副标题或详细文本描述</a:t>
                </a:r>
              </a:p>
            </p:txBody>
          </p:sp>
        </p:grpSp>
        <p:sp>
          <p:nvSpPr>
            <p:cNvPr id="77" name="Oval 76"/>
            <p:cNvSpPr/>
            <p:nvPr/>
          </p:nvSpPr>
          <p:spPr>
            <a:xfrm>
              <a:off x="4344521" y="3839104"/>
              <a:ext cx="272797" cy="2727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3" name="Group 82"/>
          <p:cNvGrpSpPr/>
          <p:nvPr/>
        </p:nvGrpSpPr>
        <p:grpSpPr>
          <a:xfrm>
            <a:off x="7168650" y="3960957"/>
            <a:ext cx="1971881" cy="1521579"/>
            <a:chOff x="5366431" y="2970717"/>
            <a:chExt cx="1479103" cy="1141184"/>
          </a:xfrm>
        </p:grpSpPr>
        <p:grpSp>
          <p:nvGrpSpPr>
            <p:cNvPr id="69" name="Group 25"/>
            <p:cNvGrpSpPr/>
            <p:nvPr/>
          </p:nvGrpSpPr>
          <p:grpSpPr>
            <a:xfrm>
              <a:off x="5366431" y="2970717"/>
              <a:ext cx="1479103" cy="648104"/>
              <a:chOff x="764014" y="1539881"/>
              <a:chExt cx="1544637" cy="648104"/>
            </a:xfrm>
          </p:grpSpPr>
          <p:sp>
            <p:nvSpPr>
              <p:cNvPr id="70"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tx1">
                        <a:lumMod val="75000"/>
                        <a:lumOff val="25000"/>
                      </a:schemeClr>
                    </a:solidFill>
                    <a:latin typeface="+mn-ea"/>
                  </a:rPr>
                  <a:t>459,769K</a:t>
                </a:r>
              </a:p>
            </p:txBody>
          </p:sp>
          <p:sp>
            <p:nvSpPr>
              <p:cNvPr id="71"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tx1">
                        <a:lumMod val="65000"/>
                        <a:lumOff val="35000"/>
                      </a:schemeClr>
                    </a:solidFill>
                    <a:latin typeface="+mn-ea"/>
                  </a:rPr>
                  <a:t>单击此处添加副标题或详细文本描述</a:t>
                </a:r>
              </a:p>
            </p:txBody>
          </p:sp>
        </p:grpSp>
        <p:sp>
          <p:nvSpPr>
            <p:cNvPr id="78" name="Oval 77"/>
            <p:cNvSpPr/>
            <p:nvPr/>
          </p:nvSpPr>
          <p:spPr>
            <a:xfrm>
              <a:off x="5969584" y="3839104"/>
              <a:ext cx="272797" cy="2727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4" name="Group 83"/>
          <p:cNvGrpSpPr/>
          <p:nvPr/>
        </p:nvGrpSpPr>
        <p:grpSpPr>
          <a:xfrm>
            <a:off x="9335119" y="3960957"/>
            <a:ext cx="1971881" cy="1521579"/>
            <a:chOff x="6991494" y="2970717"/>
            <a:chExt cx="1479103" cy="1141184"/>
          </a:xfrm>
        </p:grpSpPr>
        <p:grpSp>
          <p:nvGrpSpPr>
            <p:cNvPr id="72" name="Group 25"/>
            <p:cNvGrpSpPr/>
            <p:nvPr/>
          </p:nvGrpSpPr>
          <p:grpSpPr>
            <a:xfrm>
              <a:off x="6991494" y="2970717"/>
              <a:ext cx="1479103" cy="648104"/>
              <a:chOff x="764014" y="1539881"/>
              <a:chExt cx="1544637" cy="648104"/>
            </a:xfrm>
          </p:grpSpPr>
          <p:sp>
            <p:nvSpPr>
              <p:cNvPr id="73" name="Text Placeholder 3"/>
              <p:cNvSpPr txBox="1"/>
              <p:nvPr/>
            </p:nvSpPr>
            <p:spPr>
              <a:xfrm>
                <a:off x="1005179" y="1539881"/>
                <a:ext cx="1062308"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tx1">
                        <a:lumMod val="75000"/>
                        <a:lumOff val="25000"/>
                      </a:schemeClr>
                    </a:solidFill>
                    <a:latin typeface="+mn-ea"/>
                  </a:rPr>
                  <a:t>459,769K</a:t>
                </a:r>
              </a:p>
            </p:txBody>
          </p:sp>
          <p:sp>
            <p:nvSpPr>
              <p:cNvPr id="74" name="Text Placeholder 3"/>
              <p:cNvSpPr txBox="1"/>
              <p:nvPr/>
            </p:nvSpPr>
            <p:spPr>
              <a:xfrm>
                <a:off x="764014" y="1880208"/>
                <a:ext cx="1544637"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tx1">
                        <a:lumMod val="65000"/>
                        <a:lumOff val="35000"/>
                      </a:schemeClr>
                    </a:solidFill>
                    <a:latin typeface="+mn-ea"/>
                  </a:rPr>
                  <a:t>单击此处添加副标题或详细文本描述</a:t>
                </a:r>
              </a:p>
            </p:txBody>
          </p:sp>
        </p:grpSp>
        <p:sp>
          <p:nvSpPr>
            <p:cNvPr id="79" name="Oval 78"/>
            <p:cNvSpPr/>
            <p:nvPr/>
          </p:nvSpPr>
          <p:spPr>
            <a:xfrm>
              <a:off x="7594647" y="3839104"/>
              <a:ext cx="272797" cy="2727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36" name="Freeform 143"/>
          <p:cNvSpPr>
            <a:spLocks noEditPoints="1"/>
          </p:cNvSpPr>
          <p:nvPr/>
        </p:nvSpPr>
        <p:spPr bwMode="auto">
          <a:xfrm>
            <a:off x="2575184" y="2608032"/>
            <a:ext cx="406232" cy="374211"/>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7" name="Freeform 92"/>
          <p:cNvSpPr>
            <a:spLocks noEditPoints="1"/>
          </p:cNvSpPr>
          <p:nvPr/>
        </p:nvSpPr>
        <p:spPr bwMode="auto">
          <a:xfrm>
            <a:off x="4073283" y="2591993"/>
            <a:ext cx="383070" cy="390248"/>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5818633" y="2437630"/>
            <a:ext cx="581996" cy="544612"/>
            <a:chOff x="6661150" y="233363"/>
            <a:chExt cx="320675" cy="300038"/>
          </a:xfrm>
          <a:solidFill>
            <a:schemeClr val="bg1"/>
          </a:solidFill>
        </p:grpSpPr>
        <p:sp>
          <p:nvSpPr>
            <p:cNvPr id="39"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0"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1"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2"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43" name="Freeform 140"/>
          <p:cNvSpPr>
            <a:spLocks noEditPoints="1"/>
          </p:cNvSpPr>
          <p:nvPr/>
        </p:nvSpPr>
        <p:spPr bwMode="auto">
          <a:xfrm>
            <a:off x="7724629" y="2582760"/>
            <a:ext cx="399431" cy="399483"/>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44" name="组合 43"/>
          <p:cNvGrpSpPr/>
          <p:nvPr/>
        </p:nvGrpSpPr>
        <p:grpSpPr>
          <a:xfrm>
            <a:off x="9241300" y="2638325"/>
            <a:ext cx="352781" cy="343917"/>
            <a:chOff x="8175625" y="987426"/>
            <a:chExt cx="314325" cy="306388"/>
          </a:xfrm>
          <a:solidFill>
            <a:schemeClr val="bg1"/>
          </a:solidFill>
        </p:grpSpPr>
        <p:sp>
          <p:nvSpPr>
            <p:cNvPr id="45"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6"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7"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8"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9"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trips(upRight)">
                                      <p:cBhvr>
                                        <p:cTn id="7" dur="500"/>
                                        <p:tgtEl>
                                          <p:spTgt spid="6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 presetClass="entr" presetSubtype="4" accel="50000" decel="50000"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additive="base">
                                        <p:cTn id="36" dur="500" fill="hold"/>
                                        <p:tgtEl>
                                          <p:spTgt spid="80"/>
                                        </p:tgtEl>
                                        <p:attrNameLst>
                                          <p:attrName>ppt_x</p:attrName>
                                        </p:attrNameLst>
                                      </p:cBhvr>
                                      <p:tavLst>
                                        <p:tav tm="0">
                                          <p:val>
                                            <p:strVal val="#ppt_x"/>
                                          </p:val>
                                        </p:tav>
                                        <p:tav tm="100000">
                                          <p:val>
                                            <p:strVal val="#ppt_x"/>
                                          </p:val>
                                        </p:tav>
                                      </p:tavLst>
                                    </p:anim>
                                    <p:anim calcmode="lin" valueType="num">
                                      <p:cBhvr additive="base">
                                        <p:cTn id="37" dur="500" fill="hold"/>
                                        <p:tgtEl>
                                          <p:spTgt spid="8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accel="50000" decel="50000" fill="hold" nodeType="after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additive="base">
                                        <p:cTn id="41" dur="500" fill="hold"/>
                                        <p:tgtEl>
                                          <p:spTgt spid="81"/>
                                        </p:tgtEl>
                                        <p:attrNameLst>
                                          <p:attrName>ppt_x</p:attrName>
                                        </p:attrNameLst>
                                      </p:cBhvr>
                                      <p:tavLst>
                                        <p:tav tm="0">
                                          <p:val>
                                            <p:strVal val="#ppt_x"/>
                                          </p:val>
                                        </p:tav>
                                        <p:tav tm="100000">
                                          <p:val>
                                            <p:strVal val="#ppt_x"/>
                                          </p:val>
                                        </p:tav>
                                      </p:tavLst>
                                    </p:anim>
                                    <p:anim calcmode="lin" valueType="num">
                                      <p:cBhvr additive="base">
                                        <p:cTn id="42" dur="500" fill="hold"/>
                                        <p:tgtEl>
                                          <p:spTgt spid="81"/>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additive="base">
                                        <p:cTn id="46" dur="500" fill="hold"/>
                                        <p:tgtEl>
                                          <p:spTgt spid="82"/>
                                        </p:tgtEl>
                                        <p:attrNameLst>
                                          <p:attrName>ppt_x</p:attrName>
                                        </p:attrNameLst>
                                      </p:cBhvr>
                                      <p:tavLst>
                                        <p:tav tm="0">
                                          <p:val>
                                            <p:strVal val="#ppt_x"/>
                                          </p:val>
                                        </p:tav>
                                        <p:tav tm="100000">
                                          <p:val>
                                            <p:strVal val="#ppt_x"/>
                                          </p:val>
                                        </p:tav>
                                      </p:tavLst>
                                    </p:anim>
                                    <p:anim calcmode="lin" valueType="num">
                                      <p:cBhvr additive="base">
                                        <p:cTn id="47" dur="500" fill="hold"/>
                                        <p:tgtEl>
                                          <p:spTgt spid="8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accel="50000" decel="5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accel="50000" decel="50000" fill="hold"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ppt_x"/>
                                          </p:val>
                                        </p:tav>
                                        <p:tav tm="100000">
                                          <p:val>
                                            <p:strVal val="#ppt_x"/>
                                          </p:val>
                                        </p:tav>
                                      </p:tavLst>
                                    </p:anim>
                                    <p:anim calcmode="lin" valueType="num">
                                      <p:cBhvr additive="base">
                                        <p:cTn id="57" dur="500" fill="hold"/>
                                        <p:tgtEl>
                                          <p:spTgt spid="84"/>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3" presetClass="entr" presetSubtype="16"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childTnLst>
                                </p:cTn>
                              </p:par>
                            </p:childTnLst>
                          </p:cTn>
                        </p:par>
                        <p:par>
                          <p:cTn id="63" fill="hold">
                            <p:stCondLst>
                              <p:cond delay="6000"/>
                            </p:stCondLst>
                            <p:childTnLst>
                              <p:par>
                                <p:cTn id="64" presetID="23" presetClass="entr" presetSubtype="16"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childTnLst>
                                </p:cTn>
                              </p:par>
                            </p:childTnLst>
                          </p:cTn>
                        </p:par>
                        <p:par>
                          <p:cTn id="68" fill="hold">
                            <p:stCondLst>
                              <p:cond delay="6500"/>
                            </p:stCondLst>
                            <p:childTnLst>
                              <p:par>
                                <p:cTn id="69" presetID="23" presetClass="entr" presetSubtype="16"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childTnLst>
                                </p:cTn>
                              </p:par>
                            </p:childTnLst>
                          </p:cTn>
                        </p:par>
                        <p:par>
                          <p:cTn id="73" fill="hold">
                            <p:stCondLst>
                              <p:cond delay="7000"/>
                            </p:stCondLst>
                            <p:childTnLst>
                              <p:par>
                                <p:cTn id="74" presetID="23" presetClass="entr" presetSubtype="16"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childTnLst>
                                </p:cTn>
                              </p:par>
                            </p:childTnLst>
                          </p:cTn>
                        </p:par>
                        <p:par>
                          <p:cTn id="78" fill="hold">
                            <p:stCondLst>
                              <p:cond delay="7500"/>
                            </p:stCondLst>
                            <p:childTnLst>
                              <p:par>
                                <p:cTn id="79" presetID="23" presetClass="entr" presetSubtype="16"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500" fill="hold"/>
                                        <p:tgtEl>
                                          <p:spTgt spid="44"/>
                                        </p:tgtEl>
                                        <p:attrNameLst>
                                          <p:attrName>ppt_w</p:attrName>
                                        </p:attrNameLst>
                                      </p:cBhvr>
                                      <p:tavLst>
                                        <p:tav tm="0">
                                          <p:val>
                                            <p:fltVal val="0"/>
                                          </p:val>
                                        </p:tav>
                                        <p:tav tm="100000">
                                          <p:val>
                                            <p:strVal val="#ppt_w"/>
                                          </p:val>
                                        </p:tav>
                                      </p:tavLst>
                                    </p:anim>
                                    <p:anim calcmode="lin" valueType="num">
                                      <p:cBhvr>
                                        <p:cTn id="82"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5" grpId="0" animBg="1"/>
      <p:bldP spid="9" grpId="0" animBg="1"/>
      <p:bldP spid="36" grpId="0" animBg="1"/>
      <p:bldP spid="37"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H="1">
            <a:off x="4706517" y="2758945"/>
            <a:ext cx="2592404"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706517" y="4832799"/>
            <a:ext cx="2592404"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4936917" y="3795872"/>
            <a:ext cx="2362005"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5" name="Group 87"/>
          <p:cNvGrpSpPr/>
          <p:nvPr/>
        </p:nvGrpSpPr>
        <p:grpSpPr>
          <a:xfrm rot="5400000">
            <a:off x="642968" y="1652586"/>
            <a:ext cx="4284539" cy="4283978"/>
            <a:chOff x="2965298" y="2181091"/>
            <a:chExt cx="3213404" cy="3213402"/>
          </a:xfrm>
          <a:solidFill>
            <a:schemeClr val="tx1">
              <a:lumMod val="50000"/>
              <a:lumOff val="50000"/>
            </a:scheme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grpSp>
      <p:grpSp>
        <p:nvGrpSpPr>
          <p:cNvPr id="141" name="Group 140"/>
          <p:cNvGrpSpPr/>
          <p:nvPr/>
        </p:nvGrpSpPr>
        <p:grpSpPr>
          <a:xfrm>
            <a:off x="1645266" y="2506297"/>
            <a:ext cx="2576211" cy="2576552"/>
            <a:chOff x="964883" y="1937330"/>
            <a:chExt cx="1932410" cy="1932414"/>
          </a:xfrm>
        </p:grpSpPr>
        <p:sp>
          <p:nvSpPr>
            <p:cNvPr id="89" name="Chord 88"/>
            <p:cNvSpPr/>
            <p:nvPr/>
          </p:nvSpPr>
          <p:spPr>
            <a:xfrm rot="5400000">
              <a:off x="964881" y="1937332"/>
              <a:ext cx="1932414" cy="1932410"/>
            </a:xfrm>
            <a:prstGeom prst="chord">
              <a:avLst>
                <a:gd name="adj1" fmla="val 507123"/>
                <a:gd name="adj2" fmla="val 2155198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latin typeface="+mn-ea"/>
              </a:endParaRPr>
            </a:p>
          </p:txBody>
        </p:sp>
        <p:sp>
          <p:nvSpPr>
            <p:cNvPr id="33" name="Rectangle 32"/>
            <p:cNvSpPr/>
            <p:nvPr/>
          </p:nvSpPr>
          <p:spPr>
            <a:xfrm>
              <a:off x="1556627" y="2198272"/>
              <a:ext cx="138566" cy="750206"/>
            </a:xfrm>
            <a:prstGeom prst="rect">
              <a:avLst/>
            </a:prstGeom>
          </p:spPr>
          <p:txBody>
            <a:bodyPr wrap="none">
              <a:spAutoFit/>
            </a:bodyPr>
            <a:lstStyle/>
            <a:p>
              <a:endParaRPr lang="en-US" sz="5900" dirty="0">
                <a:solidFill>
                  <a:schemeClr val="bg1"/>
                </a:solidFill>
                <a:latin typeface="+mn-ea"/>
              </a:endParaRPr>
            </a:p>
          </p:txBody>
        </p:sp>
        <p:sp>
          <p:nvSpPr>
            <p:cNvPr id="36" name="Text Placeholder 3"/>
            <p:cNvSpPr txBox="1"/>
            <p:nvPr/>
          </p:nvSpPr>
          <p:spPr>
            <a:xfrm>
              <a:off x="1319687" y="2997394"/>
              <a:ext cx="1222802" cy="41549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ts val="265"/>
                </a:spcBef>
                <a:defRPr/>
              </a:pPr>
              <a:r>
                <a:rPr lang="zh-CN" altLang="en-US" sz="1200" dirty="0">
                  <a:solidFill>
                    <a:schemeClr val="bg1"/>
                  </a:solidFill>
                  <a:latin typeface="+mn-ea"/>
                </a:rPr>
                <a:t>此处添加详细文本描述，建议与标题相关并符合整体语言风格</a:t>
              </a:r>
            </a:p>
          </p:txBody>
        </p:sp>
      </p:grpSp>
      <p:grpSp>
        <p:nvGrpSpPr>
          <p:cNvPr id="59" name="Group 58"/>
          <p:cNvGrpSpPr/>
          <p:nvPr/>
        </p:nvGrpSpPr>
        <p:grpSpPr>
          <a:xfrm>
            <a:off x="7635524" y="1278339"/>
            <a:ext cx="2786303" cy="709882"/>
            <a:chOff x="424603" y="672020"/>
            <a:chExt cx="2089999" cy="532411"/>
          </a:xfrm>
        </p:grpSpPr>
        <p:sp>
          <p:nvSpPr>
            <p:cNvPr id="60" name="TextBox 59"/>
            <p:cNvSpPr txBox="1"/>
            <p:nvPr/>
          </p:nvSpPr>
          <p:spPr>
            <a:xfrm>
              <a:off x="972096" y="672020"/>
              <a:ext cx="1542506" cy="230833"/>
            </a:xfrm>
            <a:prstGeom prst="rect">
              <a:avLst/>
            </a:prstGeom>
            <a:noFill/>
          </p:spPr>
          <p:txBody>
            <a:bodyPr wrap="square" lIns="0" tIns="0" rIns="0" bIns="0" rtlCol="0" anchor="t">
              <a:spAutoFit/>
            </a:bodyPr>
            <a:lstStyle/>
            <a:p>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p:txBody>
        </p:sp>
        <p:sp>
          <p:nvSpPr>
            <p:cNvPr id="61" name="TextBox 60"/>
            <p:cNvSpPr txBox="1"/>
            <p:nvPr/>
          </p:nvSpPr>
          <p:spPr>
            <a:xfrm>
              <a:off x="972095" y="927432"/>
              <a:ext cx="1542507"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schemeClr val="tx1">
                      <a:lumMod val="65000"/>
                      <a:lumOff val="35000"/>
                    </a:schemeClr>
                  </a:solidFill>
                  <a:latin typeface="+mn-ea"/>
                </a:rPr>
                <a:t>单击此处添加副标题或详细文本描述</a:t>
              </a:r>
              <a:endParaRPr lang="en-US" sz="1200" dirty="0">
                <a:solidFill>
                  <a:schemeClr val="tx1">
                    <a:lumMod val="65000"/>
                    <a:lumOff val="35000"/>
                  </a:schemeClr>
                </a:solidFill>
                <a:latin typeface="+mn-ea"/>
              </a:endParaRPr>
            </a:p>
          </p:txBody>
        </p:sp>
        <p:sp>
          <p:nvSpPr>
            <p:cNvPr id="63" name="Oval 62"/>
            <p:cNvSpPr>
              <a:spLocks noChangeAspect="1"/>
            </p:cNvSpPr>
            <p:nvPr/>
          </p:nvSpPr>
          <p:spPr>
            <a:xfrm>
              <a:off x="424603" y="729170"/>
              <a:ext cx="469021" cy="4555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endParaRPr>
            </a:p>
          </p:txBody>
        </p:sp>
      </p:grpSp>
      <p:grpSp>
        <p:nvGrpSpPr>
          <p:cNvPr id="64" name="Group 63"/>
          <p:cNvGrpSpPr/>
          <p:nvPr/>
        </p:nvGrpSpPr>
        <p:grpSpPr>
          <a:xfrm>
            <a:off x="7635524" y="2310971"/>
            <a:ext cx="2786303" cy="709882"/>
            <a:chOff x="424603" y="672020"/>
            <a:chExt cx="2089999" cy="532411"/>
          </a:xfrm>
        </p:grpSpPr>
        <p:sp>
          <p:nvSpPr>
            <p:cNvPr id="65" name="TextBox 64"/>
            <p:cNvSpPr txBox="1"/>
            <p:nvPr/>
          </p:nvSpPr>
          <p:spPr>
            <a:xfrm>
              <a:off x="972096" y="672020"/>
              <a:ext cx="1542506" cy="230833"/>
            </a:xfrm>
            <a:prstGeom prst="rect">
              <a:avLst/>
            </a:prstGeom>
            <a:noFill/>
          </p:spPr>
          <p:txBody>
            <a:bodyPr wrap="square" lIns="0" tIns="0" rIns="0" bIns="0" rtlCol="0" anchor="t">
              <a:spAutoFit/>
            </a:bodyPr>
            <a:lstStyle/>
            <a:p>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p:txBody>
        </p:sp>
        <p:sp>
          <p:nvSpPr>
            <p:cNvPr id="67" name="TextBox 66"/>
            <p:cNvSpPr txBox="1"/>
            <p:nvPr/>
          </p:nvSpPr>
          <p:spPr>
            <a:xfrm>
              <a:off x="972095" y="927432"/>
              <a:ext cx="1542507"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schemeClr val="tx1">
                      <a:lumMod val="65000"/>
                      <a:lumOff val="35000"/>
                    </a:schemeClr>
                  </a:solidFill>
                  <a:latin typeface="+mn-ea"/>
                </a:rPr>
                <a:t>单击此处添加副标题或详细文本描述</a:t>
              </a:r>
              <a:endParaRPr lang="en-US" sz="1200" dirty="0">
                <a:solidFill>
                  <a:schemeClr val="tx1">
                    <a:lumMod val="65000"/>
                    <a:lumOff val="35000"/>
                  </a:schemeClr>
                </a:solidFill>
                <a:latin typeface="+mn-ea"/>
              </a:endParaRPr>
            </a:p>
          </p:txBody>
        </p:sp>
        <p:sp>
          <p:nvSpPr>
            <p:cNvPr id="68" name="Oval 67"/>
            <p:cNvSpPr>
              <a:spLocks noChangeAspect="1"/>
            </p:cNvSpPr>
            <p:nvPr/>
          </p:nvSpPr>
          <p:spPr>
            <a:xfrm>
              <a:off x="424603" y="729170"/>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endParaRPr>
            </a:p>
          </p:txBody>
        </p:sp>
      </p:grpSp>
      <p:grpSp>
        <p:nvGrpSpPr>
          <p:cNvPr id="69" name="Group 68"/>
          <p:cNvGrpSpPr/>
          <p:nvPr/>
        </p:nvGrpSpPr>
        <p:grpSpPr>
          <a:xfrm>
            <a:off x="7635524" y="3343603"/>
            <a:ext cx="2786303" cy="709882"/>
            <a:chOff x="424603" y="672020"/>
            <a:chExt cx="2089999" cy="532411"/>
          </a:xfrm>
        </p:grpSpPr>
        <p:sp>
          <p:nvSpPr>
            <p:cNvPr id="70" name="TextBox 69"/>
            <p:cNvSpPr txBox="1"/>
            <p:nvPr/>
          </p:nvSpPr>
          <p:spPr>
            <a:xfrm>
              <a:off x="972096" y="672020"/>
              <a:ext cx="1542506" cy="230833"/>
            </a:xfrm>
            <a:prstGeom prst="rect">
              <a:avLst/>
            </a:prstGeom>
            <a:noFill/>
          </p:spPr>
          <p:txBody>
            <a:bodyPr wrap="square" lIns="0" tIns="0" rIns="0" bIns="0" rtlCol="0" anchor="t">
              <a:spAutoFit/>
            </a:bodyPr>
            <a:lstStyle/>
            <a:p>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p:txBody>
        </p:sp>
        <p:sp>
          <p:nvSpPr>
            <p:cNvPr id="71" name="TextBox 70"/>
            <p:cNvSpPr txBox="1"/>
            <p:nvPr/>
          </p:nvSpPr>
          <p:spPr>
            <a:xfrm>
              <a:off x="972095" y="927432"/>
              <a:ext cx="1542507"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schemeClr val="tx1">
                      <a:lumMod val="65000"/>
                      <a:lumOff val="35000"/>
                    </a:schemeClr>
                  </a:solidFill>
                  <a:latin typeface="+mn-ea"/>
                </a:rPr>
                <a:t>单击此处添加副标题或详细文本描述</a:t>
              </a:r>
              <a:endParaRPr lang="en-US" sz="1200" dirty="0">
                <a:solidFill>
                  <a:schemeClr val="tx1">
                    <a:lumMod val="65000"/>
                    <a:lumOff val="35000"/>
                  </a:schemeClr>
                </a:solidFill>
                <a:latin typeface="+mn-ea"/>
              </a:endParaRPr>
            </a:p>
          </p:txBody>
        </p:sp>
        <p:sp>
          <p:nvSpPr>
            <p:cNvPr id="73" name="Oval 72"/>
            <p:cNvSpPr>
              <a:spLocks noChangeAspect="1"/>
            </p:cNvSpPr>
            <p:nvPr/>
          </p:nvSpPr>
          <p:spPr>
            <a:xfrm>
              <a:off x="424603" y="72917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endParaRPr>
            </a:p>
          </p:txBody>
        </p:sp>
      </p:grpSp>
      <p:grpSp>
        <p:nvGrpSpPr>
          <p:cNvPr id="75" name="Group 74"/>
          <p:cNvGrpSpPr/>
          <p:nvPr/>
        </p:nvGrpSpPr>
        <p:grpSpPr>
          <a:xfrm>
            <a:off x="7635524" y="4376235"/>
            <a:ext cx="2786303" cy="709882"/>
            <a:chOff x="424603" y="672020"/>
            <a:chExt cx="2089999" cy="532411"/>
          </a:xfrm>
        </p:grpSpPr>
        <p:sp>
          <p:nvSpPr>
            <p:cNvPr id="76" name="TextBox 75"/>
            <p:cNvSpPr txBox="1"/>
            <p:nvPr/>
          </p:nvSpPr>
          <p:spPr>
            <a:xfrm>
              <a:off x="972096" y="672020"/>
              <a:ext cx="1542506" cy="230833"/>
            </a:xfrm>
            <a:prstGeom prst="rect">
              <a:avLst/>
            </a:prstGeom>
            <a:noFill/>
          </p:spPr>
          <p:txBody>
            <a:bodyPr wrap="square" lIns="0" tIns="0" rIns="0" bIns="0" rtlCol="0" anchor="t">
              <a:spAutoFit/>
            </a:bodyPr>
            <a:lstStyle/>
            <a:p>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p:txBody>
        </p:sp>
        <p:sp>
          <p:nvSpPr>
            <p:cNvPr id="77" name="TextBox 76"/>
            <p:cNvSpPr txBox="1"/>
            <p:nvPr/>
          </p:nvSpPr>
          <p:spPr>
            <a:xfrm>
              <a:off x="972095" y="927432"/>
              <a:ext cx="1542507"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schemeClr val="tx1">
                      <a:lumMod val="65000"/>
                      <a:lumOff val="35000"/>
                    </a:schemeClr>
                  </a:solidFill>
                  <a:latin typeface="+mn-ea"/>
                </a:rPr>
                <a:t>单击此处添加副标题或详细文本描述</a:t>
              </a:r>
              <a:endParaRPr lang="en-US" sz="1200" dirty="0">
                <a:solidFill>
                  <a:schemeClr val="tx1">
                    <a:lumMod val="65000"/>
                    <a:lumOff val="35000"/>
                  </a:schemeClr>
                </a:solidFill>
                <a:latin typeface="+mn-ea"/>
              </a:endParaRPr>
            </a:p>
          </p:txBody>
        </p:sp>
        <p:sp>
          <p:nvSpPr>
            <p:cNvPr id="78" name="Oval 77"/>
            <p:cNvSpPr>
              <a:spLocks noChangeAspect="1"/>
            </p:cNvSpPr>
            <p:nvPr/>
          </p:nvSpPr>
          <p:spPr>
            <a:xfrm>
              <a:off x="424603" y="729170"/>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endParaRPr>
            </a:p>
          </p:txBody>
        </p:sp>
      </p:grpSp>
      <p:grpSp>
        <p:nvGrpSpPr>
          <p:cNvPr id="92" name="Group 91"/>
          <p:cNvGrpSpPr/>
          <p:nvPr/>
        </p:nvGrpSpPr>
        <p:grpSpPr>
          <a:xfrm>
            <a:off x="7635524" y="5408869"/>
            <a:ext cx="2786303" cy="709882"/>
            <a:chOff x="424603" y="672020"/>
            <a:chExt cx="2089999" cy="532411"/>
          </a:xfrm>
        </p:grpSpPr>
        <p:sp>
          <p:nvSpPr>
            <p:cNvPr id="95" name="TextBox 94"/>
            <p:cNvSpPr txBox="1"/>
            <p:nvPr/>
          </p:nvSpPr>
          <p:spPr>
            <a:xfrm>
              <a:off x="972096" y="672020"/>
              <a:ext cx="1542506" cy="230833"/>
            </a:xfrm>
            <a:prstGeom prst="rect">
              <a:avLst/>
            </a:prstGeom>
            <a:noFill/>
          </p:spPr>
          <p:txBody>
            <a:bodyPr wrap="square" lIns="0" tIns="0" rIns="0" bIns="0" rtlCol="0" anchor="t">
              <a:spAutoFit/>
            </a:bodyPr>
            <a:lstStyle/>
            <a:p>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p:txBody>
        </p:sp>
        <p:sp>
          <p:nvSpPr>
            <p:cNvPr id="96" name="TextBox 95"/>
            <p:cNvSpPr txBox="1"/>
            <p:nvPr/>
          </p:nvSpPr>
          <p:spPr>
            <a:xfrm>
              <a:off x="972095" y="927432"/>
              <a:ext cx="1542507" cy="276999"/>
            </a:xfrm>
            <a:prstGeom prst="rect">
              <a:avLst/>
            </a:prstGeom>
            <a:noFill/>
          </p:spPr>
          <p:txBody>
            <a:bodyPr wrap="square" lIns="0" tIns="0" rIns="0" bIns="0" rtlCol="0" anchor="t">
              <a:spAutoFit/>
            </a:bodyPr>
            <a:lstStyle/>
            <a:p>
              <a:pPr defTabSz="1219200">
                <a:spcBef>
                  <a:spcPct val="20000"/>
                </a:spcBef>
                <a:defRPr/>
              </a:pPr>
              <a:r>
                <a:rPr lang="zh-CN" altLang="en-US" sz="1200" dirty="0">
                  <a:solidFill>
                    <a:schemeClr val="tx1">
                      <a:lumMod val="65000"/>
                      <a:lumOff val="35000"/>
                    </a:schemeClr>
                  </a:solidFill>
                  <a:latin typeface="+mn-ea"/>
                </a:rPr>
                <a:t>单击此处添加副标题或详细文本描述</a:t>
              </a:r>
              <a:endParaRPr lang="en-US" sz="1200" dirty="0">
                <a:solidFill>
                  <a:schemeClr val="tx1">
                    <a:lumMod val="65000"/>
                    <a:lumOff val="35000"/>
                  </a:schemeClr>
                </a:solidFill>
                <a:latin typeface="+mn-ea"/>
              </a:endParaRPr>
            </a:p>
          </p:txBody>
        </p:sp>
        <p:sp>
          <p:nvSpPr>
            <p:cNvPr id="97" name="Oval 96"/>
            <p:cNvSpPr>
              <a:spLocks noChangeAspect="1"/>
            </p:cNvSpPr>
            <p:nvPr/>
          </p:nvSpPr>
          <p:spPr>
            <a:xfrm>
              <a:off x="424603" y="72917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n-ea"/>
              </a:endParaRPr>
            </a:p>
          </p:txBody>
        </p:sp>
      </p:grpSp>
      <p:cxnSp>
        <p:nvCxnSpPr>
          <p:cNvPr id="138" name="Straight Connector 137"/>
          <p:cNvCxnSpPr/>
          <p:nvPr/>
        </p:nvCxnSpPr>
        <p:spPr>
          <a:xfrm flipH="1">
            <a:off x="3698843" y="1652304"/>
            <a:ext cx="3600078"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3698843" y="5835244"/>
            <a:ext cx="3600078"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3" name="Oval 82"/>
          <p:cNvSpPr>
            <a:spLocks noChangeAspect="1"/>
          </p:cNvSpPr>
          <p:nvPr/>
        </p:nvSpPr>
        <p:spPr>
          <a:xfrm>
            <a:off x="4560015" y="3477648"/>
            <a:ext cx="633771" cy="633853"/>
          </a:xfrm>
          <a:prstGeom prst="ellipse">
            <a:avLst/>
          </a:prstGeom>
          <a:solidFill>
            <a:schemeClr val="accent1"/>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03</a:t>
            </a:r>
          </a:p>
        </p:txBody>
      </p:sp>
      <p:sp>
        <p:nvSpPr>
          <p:cNvPr id="84" name="Oval 83"/>
          <p:cNvSpPr>
            <a:spLocks noChangeAspect="1"/>
          </p:cNvSpPr>
          <p:nvPr/>
        </p:nvSpPr>
        <p:spPr>
          <a:xfrm>
            <a:off x="4179336" y="4530100"/>
            <a:ext cx="633771" cy="633853"/>
          </a:xfrm>
          <a:prstGeom prst="ellipse">
            <a:avLst/>
          </a:prstGeom>
          <a:solidFill>
            <a:schemeClr val="accent3"/>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04</a:t>
            </a:r>
          </a:p>
        </p:txBody>
      </p:sp>
      <p:sp>
        <p:nvSpPr>
          <p:cNvPr id="85" name="Oval 84"/>
          <p:cNvSpPr>
            <a:spLocks noChangeAspect="1"/>
          </p:cNvSpPr>
          <p:nvPr/>
        </p:nvSpPr>
        <p:spPr>
          <a:xfrm>
            <a:off x="2999670" y="5501385"/>
            <a:ext cx="633771" cy="633853"/>
          </a:xfrm>
          <a:prstGeom prst="ellipse">
            <a:avLst/>
          </a:prstGeom>
          <a:solidFill>
            <a:schemeClr val="accent2"/>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05</a:t>
            </a:r>
          </a:p>
        </p:txBody>
      </p:sp>
      <p:sp>
        <p:nvSpPr>
          <p:cNvPr id="86" name="Oval 85"/>
          <p:cNvSpPr>
            <a:spLocks noChangeAspect="1"/>
          </p:cNvSpPr>
          <p:nvPr/>
        </p:nvSpPr>
        <p:spPr>
          <a:xfrm>
            <a:off x="2999670" y="1395367"/>
            <a:ext cx="633771" cy="633853"/>
          </a:xfrm>
          <a:prstGeom prst="ellipse">
            <a:avLst/>
          </a:prstGeom>
          <a:solidFill>
            <a:schemeClr val="tx2">
              <a:lumMod val="75000"/>
            </a:schemeClr>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dirty="0">
                <a:latin typeface="+mn-ea"/>
              </a:rPr>
              <a:t>01</a:t>
            </a:r>
          </a:p>
        </p:txBody>
      </p:sp>
      <p:sp>
        <p:nvSpPr>
          <p:cNvPr id="87" name="Oval 86"/>
          <p:cNvSpPr>
            <a:spLocks noChangeAspect="1"/>
          </p:cNvSpPr>
          <p:nvPr/>
        </p:nvSpPr>
        <p:spPr>
          <a:xfrm>
            <a:off x="4176018" y="2413305"/>
            <a:ext cx="633771" cy="633853"/>
          </a:xfrm>
          <a:prstGeom prst="ellipse">
            <a:avLst/>
          </a:prstGeom>
          <a:solidFill>
            <a:schemeClr val="accent4"/>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02</a:t>
            </a:r>
          </a:p>
        </p:txBody>
      </p:sp>
      <p:sp>
        <p:nvSpPr>
          <p:cNvPr id="44" name="Freeform 47"/>
          <p:cNvSpPr>
            <a:spLocks noEditPoints="1"/>
          </p:cNvSpPr>
          <p:nvPr/>
        </p:nvSpPr>
        <p:spPr bwMode="auto">
          <a:xfrm>
            <a:off x="2356971" y="2845631"/>
            <a:ext cx="1196354" cy="1072344"/>
          </a:xfrm>
          <a:custGeom>
            <a:avLst/>
            <a:gdLst>
              <a:gd name="T0" fmla="*/ 63 w 940"/>
              <a:gd name="T1" fmla="*/ 612 h 841"/>
              <a:gd name="T2" fmla="*/ 398 w 940"/>
              <a:gd name="T3" fmla="*/ 281 h 841"/>
              <a:gd name="T4" fmla="*/ 60 w 940"/>
              <a:gd name="T5" fmla="*/ 796 h 841"/>
              <a:gd name="T6" fmla="*/ 60 w 940"/>
              <a:gd name="T7" fmla="*/ 742 h 841"/>
              <a:gd name="T8" fmla="*/ 61 w 940"/>
              <a:gd name="T9" fmla="*/ 712 h 841"/>
              <a:gd name="T10" fmla="*/ 180 w 940"/>
              <a:gd name="T11" fmla="*/ 685 h 841"/>
              <a:gd name="T12" fmla="*/ 61 w 940"/>
              <a:gd name="T13" fmla="*/ 712 h 841"/>
              <a:gd name="T14" fmla="*/ 424 w 940"/>
              <a:gd name="T15" fmla="*/ 154 h 841"/>
              <a:gd name="T16" fmla="*/ 313 w 940"/>
              <a:gd name="T17" fmla="*/ 128 h 841"/>
              <a:gd name="T18" fmla="*/ 407 w 940"/>
              <a:gd name="T19" fmla="*/ 253 h 841"/>
              <a:gd name="T20" fmla="*/ 88 w 940"/>
              <a:gd name="T21" fmla="*/ 447 h 841"/>
              <a:gd name="T22" fmla="*/ 59 w 940"/>
              <a:gd name="T23" fmla="*/ 418 h 841"/>
              <a:gd name="T24" fmla="*/ 29 w 940"/>
              <a:gd name="T25" fmla="*/ 447 h 841"/>
              <a:gd name="T26" fmla="*/ 0 w 940"/>
              <a:gd name="T27" fmla="*/ 418 h 841"/>
              <a:gd name="T28" fmla="*/ 1 w 940"/>
              <a:gd name="T29" fmla="*/ 566 h 841"/>
              <a:gd name="T30" fmla="*/ 118 w 940"/>
              <a:gd name="T31" fmla="*/ 447 h 841"/>
              <a:gd name="T32" fmla="*/ 911 w 940"/>
              <a:gd name="T33" fmla="*/ 417 h 841"/>
              <a:gd name="T34" fmla="*/ 885 w 940"/>
              <a:gd name="T35" fmla="*/ 447 h 841"/>
              <a:gd name="T36" fmla="*/ 853 w 940"/>
              <a:gd name="T37" fmla="*/ 417 h 841"/>
              <a:gd name="T38" fmla="*/ 825 w 940"/>
              <a:gd name="T39" fmla="*/ 446 h 841"/>
              <a:gd name="T40" fmla="*/ 839 w 940"/>
              <a:gd name="T41" fmla="*/ 565 h 841"/>
              <a:gd name="T42" fmla="*/ 940 w 940"/>
              <a:gd name="T43" fmla="*/ 594 h 841"/>
              <a:gd name="T44" fmla="*/ 911 w 940"/>
              <a:gd name="T45" fmla="*/ 417 h 841"/>
              <a:gd name="T46" fmla="*/ 444 w 940"/>
              <a:gd name="T47" fmla="*/ 7 h 841"/>
              <a:gd name="T48" fmla="*/ 647 w 940"/>
              <a:gd name="T49" fmla="*/ 529 h 841"/>
              <a:gd name="T50" fmla="*/ 798 w 940"/>
              <a:gd name="T51" fmla="*/ 564 h 841"/>
              <a:gd name="T52" fmla="*/ 558 w 940"/>
              <a:gd name="T53" fmla="*/ 477 h 841"/>
              <a:gd name="T54" fmla="*/ 529 w 940"/>
              <a:gd name="T55" fmla="*/ 417 h 841"/>
              <a:gd name="T56" fmla="*/ 498 w 940"/>
              <a:gd name="T57" fmla="*/ 446 h 841"/>
              <a:gd name="T58" fmla="*/ 470 w 940"/>
              <a:gd name="T59" fmla="*/ 417 h 841"/>
              <a:gd name="T60" fmla="*/ 440 w 940"/>
              <a:gd name="T61" fmla="*/ 476 h 841"/>
              <a:gd name="T62" fmla="*/ 411 w 940"/>
              <a:gd name="T63" fmla="*/ 417 h 841"/>
              <a:gd name="T64" fmla="*/ 381 w 940"/>
              <a:gd name="T65" fmla="*/ 447 h 841"/>
              <a:gd name="T66" fmla="*/ 357 w 940"/>
              <a:gd name="T67" fmla="*/ 417 h 841"/>
              <a:gd name="T68" fmla="*/ 646 w 940"/>
              <a:gd name="T69" fmla="*/ 622 h 841"/>
              <a:gd name="T70" fmla="*/ 558 w 940"/>
              <a:gd name="T71" fmla="*/ 477 h 841"/>
              <a:gd name="T72" fmla="*/ 808 w 940"/>
              <a:gd name="T73" fmla="*/ 593 h 841"/>
              <a:gd name="T74" fmla="*/ 928 w 940"/>
              <a:gd name="T75" fmla="*/ 792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841">
                <a:moveTo>
                  <a:pt x="267" y="222"/>
                </a:moveTo>
                <a:cubicBezTo>
                  <a:pt x="63" y="612"/>
                  <a:pt x="63" y="612"/>
                  <a:pt x="63" y="612"/>
                </a:cubicBezTo>
                <a:cubicBezTo>
                  <a:pt x="195" y="662"/>
                  <a:pt x="195" y="662"/>
                  <a:pt x="195" y="662"/>
                </a:cubicBezTo>
                <a:cubicBezTo>
                  <a:pt x="398" y="281"/>
                  <a:pt x="398" y="281"/>
                  <a:pt x="398" y="281"/>
                </a:cubicBezTo>
                <a:lnTo>
                  <a:pt x="267" y="222"/>
                </a:lnTo>
                <a:close/>
                <a:moveTo>
                  <a:pt x="60" y="796"/>
                </a:moveTo>
                <a:cubicBezTo>
                  <a:pt x="104" y="763"/>
                  <a:pt x="104" y="763"/>
                  <a:pt x="104" y="763"/>
                </a:cubicBezTo>
                <a:cubicBezTo>
                  <a:pt x="60" y="742"/>
                  <a:pt x="60" y="742"/>
                  <a:pt x="60" y="742"/>
                </a:cubicBezTo>
                <a:lnTo>
                  <a:pt x="60" y="796"/>
                </a:lnTo>
                <a:close/>
                <a:moveTo>
                  <a:pt x="61" y="712"/>
                </a:moveTo>
                <a:cubicBezTo>
                  <a:pt x="127" y="741"/>
                  <a:pt x="127" y="741"/>
                  <a:pt x="127" y="741"/>
                </a:cubicBezTo>
                <a:cubicBezTo>
                  <a:pt x="180" y="685"/>
                  <a:pt x="180" y="685"/>
                  <a:pt x="180" y="685"/>
                </a:cubicBezTo>
                <a:cubicBezTo>
                  <a:pt x="59" y="639"/>
                  <a:pt x="59" y="639"/>
                  <a:pt x="59" y="639"/>
                </a:cubicBezTo>
                <a:lnTo>
                  <a:pt x="61" y="712"/>
                </a:lnTo>
                <a:close/>
                <a:moveTo>
                  <a:pt x="438" y="190"/>
                </a:moveTo>
                <a:cubicBezTo>
                  <a:pt x="438" y="190"/>
                  <a:pt x="452" y="168"/>
                  <a:pt x="424" y="154"/>
                </a:cubicBezTo>
                <a:cubicBezTo>
                  <a:pt x="355" y="118"/>
                  <a:pt x="355" y="118"/>
                  <a:pt x="355" y="118"/>
                </a:cubicBezTo>
                <a:cubicBezTo>
                  <a:pt x="355" y="118"/>
                  <a:pt x="327" y="99"/>
                  <a:pt x="313" y="128"/>
                </a:cubicBezTo>
                <a:cubicBezTo>
                  <a:pt x="285" y="188"/>
                  <a:pt x="285" y="188"/>
                  <a:pt x="285" y="188"/>
                </a:cubicBezTo>
                <a:cubicBezTo>
                  <a:pt x="407" y="253"/>
                  <a:pt x="407" y="253"/>
                  <a:pt x="407" y="253"/>
                </a:cubicBezTo>
                <a:lnTo>
                  <a:pt x="438" y="190"/>
                </a:lnTo>
                <a:close/>
                <a:moveTo>
                  <a:pt x="88" y="447"/>
                </a:moveTo>
                <a:cubicBezTo>
                  <a:pt x="88" y="418"/>
                  <a:pt x="88" y="418"/>
                  <a:pt x="88" y="418"/>
                </a:cubicBezTo>
                <a:cubicBezTo>
                  <a:pt x="59" y="418"/>
                  <a:pt x="59" y="418"/>
                  <a:pt x="59" y="418"/>
                </a:cubicBezTo>
                <a:cubicBezTo>
                  <a:pt x="59" y="447"/>
                  <a:pt x="59" y="447"/>
                  <a:pt x="59" y="447"/>
                </a:cubicBezTo>
                <a:cubicBezTo>
                  <a:pt x="29" y="447"/>
                  <a:pt x="29" y="447"/>
                  <a:pt x="29" y="447"/>
                </a:cubicBezTo>
                <a:cubicBezTo>
                  <a:pt x="31" y="418"/>
                  <a:pt x="31" y="418"/>
                  <a:pt x="31" y="418"/>
                </a:cubicBezTo>
                <a:cubicBezTo>
                  <a:pt x="0" y="418"/>
                  <a:pt x="0" y="418"/>
                  <a:pt x="0" y="418"/>
                </a:cubicBezTo>
                <a:cubicBezTo>
                  <a:pt x="0" y="446"/>
                  <a:pt x="0" y="446"/>
                  <a:pt x="0" y="446"/>
                </a:cubicBezTo>
                <a:cubicBezTo>
                  <a:pt x="1" y="566"/>
                  <a:pt x="1" y="566"/>
                  <a:pt x="1" y="566"/>
                </a:cubicBezTo>
                <a:cubicBezTo>
                  <a:pt x="1" y="593"/>
                  <a:pt x="14" y="607"/>
                  <a:pt x="28" y="615"/>
                </a:cubicBezTo>
                <a:cubicBezTo>
                  <a:pt x="118" y="447"/>
                  <a:pt x="118" y="447"/>
                  <a:pt x="118" y="447"/>
                </a:cubicBezTo>
                <a:lnTo>
                  <a:pt x="88" y="447"/>
                </a:lnTo>
                <a:close/>
                <a:moveTo>
                  <a:pt x="911" y="417"/>
                </a:moveTo>
                <a:cubicBezTo>
                  <a:pt x="883" y="417"/>
                  <a:pt x="883" y="417"/>
                  <a:pt x="883" y="417"/>
                </a:cubicBezTo>
                <a:cubicBezTo>
                  <a:pt x="885" y="447"/>
                  <a:pt x="885" y="447"/>
                  <a:pt x="885" y="447"/>
                </a:cubicBezTo>
                <a:cubicBezTo>
                  <a:pt x="853" y="446"/>
                  <a:pt x="853" y="446"/>
                  <a:pt x="853" y="446"/>
                </a:cubicBezTo>
                <a:cubicBezTo>
                  <a:pt x="853" y="417"/>
                  <a:pt x="853" y="417"/>
                  <a:pt x="853" y="417"/>
                </a:cubicBezTo>
                <a:cubicBezTo>
                  <a:pt x="824" y="418"/>
                  <a:pt x="824" y="418"/>
                  <a:pt x="824" y="418"/>
                </a:cubicBezTo>
                <a:cubicBezTo>
                  <a:pt x="825" y="446"/>
                  <a:pt x="825" y="446"/>
                  <a:pt x="825" y="446"/>
                </a:cubicBezTo>
                <a:cubicBezTo>
                  <a:pt x="775" y="447"/>
                  <a:pt x="775" y="447"/>
                  <a:pt x="775" y="447"/>
                </a:cubicBezTo>
                <a:cubicBezTo>
                  <a:pt x="839" y="565"/>
                  <a:pt x="839" y="565"/>
                  <a:pt x="839" y="565"/>
                </a:cubicBezTo>
                <a:cubicBezTo>
                  <a:pt x="839" y="565"/>
                  <a:pt x="902" y="589"/>
                  <a:pt x="901" y="621"/>
                </a:cubicBezTo>
                <a:cubicBezTo>
                  <a:pt x="901" y="621"/>
                  <a:pt x="940" y="625"/>
                  <a:pt x="940" y="594"/>
                </a:cubicBezTo>
                <a:cubicBezTo>
                  <a:pt x="940" y="444"/>
                  <a:pt x="940" y="444"/>
                  <a:pt x="940" y="444"/>
                </a:cubicBezTo>
                <a:cubicBezTo>
                  <a:pt x="940" y="428"/>
                  <a:pt x="927" y="417"/>
                  <a:pt x="911" y="417"/>
                </a:cubicBezTo>
                <a:close/>
                <a:moveTo>
                  <a:pt x="535" y="114"/>
                </a:moveTo>
                <a:cubicBezTo>
                  <a:pt x="459" y="0"/>
                  <a:pt x="444" y="7"/>
                  <a:pt x="444" y="7"/>
                </a:cubicBezTo>
                <a:cubicBezTo>
                  <a:pt x="435" y="6"/>
                  <a:pt x="450" y="96"/>
                  <a:pt x="472" y="147"/>
                </a:cubicBezTo>
                <a:cubicBezTo>
                  <a:pt x="472" y="147"/>
                  <a:pt x="603" y="437"/>
                  <a:pt x="647" y="529"/>
                </a:cubicBezTo>
                <a:cubicBezTo>
                  <a:pt x="691" y="628"/>
                  <a:pt x="691" y="628"/>
                  <a:pt x="691" y="628"/>
                </a:cubicBezTo>
                <a:cubicBezTo>
                  <a:pt x="798" y="564"/>
                  <a:pt x="798" y="564"/>
                  <a:pt x="798" y="564"/>
                </a:cubicBezTo>
                <a:lnTo>
                  <a:pt x="535" y="114"/>
                </a:lnTo>
                <a:close/>
                <a:moveTo>
                  <a:pt x="558" y="477"/>
                </a:moveTo>
                <a:cubicBezTo>
                  <a:pt x="558" y="417"/>
                  <a:pt x="558" y="417"/>
                  <a:pt x="558" y="417"/>
                </a:cubicBezTo>
                <a:cubicBezTo>
                  <a:pt x="529" y="417"/>
                  <a:pt x="529" y="417"/>
                  <a:pt x="529" y="417"/>
                </a:cubicBezTo>
                <a:cubicBezTo>
                  <a:pt x="529" y="446"/>
                  <a:pt x="529" y="446"/>
                  <a:pt x="529" y="446"/>
                </a:cubicBezTo>
                <a:cubicBezTo>
                  <a:pt x="498" y="446"/>
                  <a:pt x="498" y="446"/>
                  <a:pt x="498" y="446"/>
                </a:cubicBezTo>
                <a:cubicBezTo>
                  <a:pt x="498" y="417"/>
                  <a:pt x="498" y="417"/>
                  <a:pt x="498" y="417"/>
                </a:cubicBezTo>
                <a:cubicBezTo>
                  <a:pt x="470" y="417"/>
                  <a:pt x="470" y="417"/>
                  <a:pt x="470" y="417"/>
                </a:cubicBezTo>
                <a:cubicBezTo>
                  <a:pt x="470" y="476"/>
                  <a:pt x="470" y="476"/>
                  <a:pt x="470" y="476"/>
                </a:cubicBezTo>
                <a:cubicBezTo>
                  <a:pt x="440" y="476"/>
                  <a:pt x="440" y="476"/>
                  <a:pt x="440" y="476"/>
                </a:cubicBezTo>
                <a:cubicBezTo>
                  <a:pt x="440" y="417"/>
                  <a:pt x="440" y="417"/>
                  <a:pt x="440" y="417"/>
                </a:cubicBezTo>
                <a:cubicBezTo>
                  <a:pt x="411" y="417"/>
                  <a:pt x="411" y="417"/>
                  <a:pt x="411" y="417"/>
                </a:cubicBezTo>
                <a:cubicBezTo>
                  <a:pt x="411" y="447"/>
                  <a:pt x="411" y="447"/>
                  <a:pt x="411" y="447"/>
                </a:cubicBezTo>
                <a:cubicBezTo>
                  <a:pt x="381" y="447"/>
                  <a:pt x="381" y="447"/>
                  <a:pt x="381" y="447"/>
                </a:cubicBezTo>
                <a:cubicBezTo>
                  <a:pt x="381" y="417"/>
                  <a:pt x="381" y="417"/>
                  <a:pt x="381" y="417"/>
                </a:cubicBezTo>
                <a:cubicBezTo>
                  <a:pt x="357" y="417"/>
                  <a:pt x="357" y="417"/>
                  <a:pt x="357" y="417"/>
                </a:cubicBezTo>
                <a:cubicBezTo>
                  <a:pt x="263" y="622"/>
                  <a:pt x="263" y="622"/>
                  <a:pt x="263" y="622"/>
                </a:cubicBezTo>
                <a:cubicBezTo>
                  <a:pt x="646" y="622"/>
                  <a:pt x="646" y="622"/>
                  <a:pt x="646" y="622"/>
                </a:cubicBezTo>
                <a:cubicBezTo>
                  <a:pt x="586" y="477"/>
                  <a:pt x="586" y="477"/>
                  <a:pt x="586" y="477"/>
                </a:cubicBezTo>
                <a:lnTo>
                  <a:pt x="558" y="477"/>
                </a:lnTo>
                <a:close/>
                <a:moveTo>
                  <a:pt x="878" y="698"/>
                </a:moveTo>
                <a:cubicBezTo>
                  <a:pt x="898" y="619"/>
                  <a:pt x="808" y="593"/>
                  <a:pt x="808" y="593"/>
                </a:cubicBezTo>
                <a:cubicBezTo>
                  <a:pt x="711" y="651"/>
                  <a:pt x="711" y="651"/>
                  <a:pt x="711" y="651"/>
                </a:cubicBezTo>
                <a:cubicBezTo>
                  <a:pt x="743" y="841"/>
                  <a:pt x="928" y="792"/>
                  <a:pt x="928" y="792"/>
                </a:cubicBezTo>
                <a:cubicBezTo>
                  <a:pt x="928" y="792"/>
                  <a:pt x="858" y="778"/>
                  <a:pt x="878" y="698"/>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5" name="Freeform 143"/>
          <p:cNvSpPr>
            <a:spLocks noEditPoints="1"/>
          </p:cNvSpPr>
          <p:nvPr/>
        </p:nvSpPr>
        <p:spPr bwMode="auto">
          <a:xfrm>
            <a:off x="7785587" y="1487606"/>
            <a:ext cx="357583" cy="32939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sz="1600">
              <a:latin typeface="+mn-ea"/>
            </a:endParaRPr>
          </a:p>
        </p:txBody>
      </p:sp>
      <p:sp>
        <p:nvSpPr>
          <p:cNvPr id="46" name="Freeform 92"/>
          <p:cNvSpPr>
            <a:spLocks noEditPoints="1"/>
          </p:cNvSpPr>
          <p:nvPr/>
        </p:nvSpPr>
        <p:spPr bwMode="auto">
          <a:xfrm>
            <a:off x="7795781" y="2510709"/>
            <a:ext cx="337195" cy="343513"/>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sz="1600">
              <a:latin typeface="+mn-ea"/>
            </a:endParaRPr>
          </a:p>
        </p:txBody>
      </p:sp>
      <p:grpSp>
        <p:nvGrpSpPr>
          <p:cNvPr id="47" name="组合 46"/>
          <p:cNvGrpSpPr/>
          <p:nvPr/>
        </p:nvGrpSpPr>
        <p:grpSpPr>
          <a:xfrm>
            <a:off x="7805849" y="3535925"/>
            <a:ext cx="316807" cy="296457"/>
            <a:chOff x="6661150" y="233363"/>
            <a:chExt cx="320675" cy="300038"/>
          </a:xfrm>
          <a:solidFill>
            <a:schemeClr val="bg1"/>
          </a:solidFill>
        </p:grpSpPr>
        <p:sp>
          <p:nvSpPr>
            <p:cNvPr id="48"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ndParaRPr>
            </a:p>
          </p:txBody>
        </p:sp>
        <p:sp>
          <p:nvSpPr>
            <p:cNvPr id="49"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ndParaRPr>
            </a:p>
          </p:txBody>
        </p:sp>
        <p:sp>
          <p:nvSpPr>
            <p:cNvPr id="50"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ndParaRPr>
            </a:p>
          </p:txBody>
        </p:sp>
        <p:sp>
          <p:nvSpPr>
            <p:cNvPr id="51"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latin typeface="+mn-ea"/>
              </a:endParaRPr>
            </a:p>
          </p:txBody>
        </p:sp>
      </p:grpSp>
      <p:sp>
        <p:nvSpPr>
          <p:cNvPr id="52" name="Freeform 140"/>
          <p:cNvSpPr>
            <a:spLocks noEditPoints="1"/>
          </p:cNvSpPr>
          <p:nvPr/>
        </p:nvSpPr>
        <p:spPr bwMode="auto">
          <a:xfrm>
            <a:off x="7781378" y="4580342"/>
            <a:ext cx="351597" cy="351643"/>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sz="1600">
              <a:latin typeface="+mn-ea"/>
            </a:endParaRPr>
          </a:p>
        </p:txBody>
      </p:sp>
      <p:grpSp>
        <p:nvGrpSpPr>
          <p:cNvPr id="53" name="组合 52"/>
          <p:cNvGrpSpPr/>
          <p:nvPr/>
        </p:nvGrpSpPr>
        <p:grpSpPr>
          <a:xfrm>
            <a:off x="7805850" y="5645160"/>
            <a:ext cx="310533" cy="302731"/>
            <a:chOff x="8175625" y="987426"/>
            <a:chExt cx="314325" cy="306388"/>
          </a:xfrm>
          <a:solidFill>
            <a:schemeClr val="bg1"/>
          </a:solidFill>
        </p:grpSpPr>
        <p:sp>
          <p:nvSpPr>
            <p:cNvPr id="54"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ndParaRPr>
            </a:p>
          </p:txBody>
        </p:sp>
        <p:sp>
          <p:nvSpPr>
            <p:cNvPr id="55"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ndParaRPr>
            </a:p>
          </p:txBody>
        </p:sp>
        <p:sp>
          <p:nvSpPr>
            <p:cNvPr id="58"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ndParaRPr>
            </a:p>
          </p:txBody>
        </p:sp>
        <p:sp>
          <p:nvSpPr>
            <p:cNvPr id="79"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ndParaRPr>
            </a:p>
          </p:txBody>
        </p:sp>
        <p:sp>
          <p:nvSpPr>
            <p:cNvPr id="80"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p:cTn id="7" dur="500" fill="hold"/>
                                        <p:tgtEl>
                                          <p:spTgt spid="141"/>
                                        </p:tgtEl>
                                        <p:attrNameLst>
                                          <p:attrName>ppt_w</p:attrName>
                                        </p:attrNameLst>
                                      </p:cBhvr>
                                      <p:tavLst>
                                        <p:tav tm="0">
                                          <p:val>
                                            <p:fltVal val="0"/>
                                          </p:val>
                                        </p:tav>
                                        <p:tav tm="100000">
                                          <p:val>
                                            <p:strVal val="#ppt_w"/>
                                          </p:val>
                                        </p:tav>
                                      </p:tavLst>
                                    </p:anim>
                                    <p:anim calcmode="lin" valueType="num">
                                      <p:cBhvr>
                                        <p:cTn id="8" dur="500" fill="hold"/>
                                        <p:tgtEl>
                                          <p:spTgt spid="1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accel="50000" decel="50000"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500" fill="hold"/>
                                        <p:tgtEl>
                                          <p:spTgt spid="87"/>
                                        </p:tgtEl>
                                        <p:attrNameLst>
                                          <p:attrName>ppt_x</p:attrName>
                                        </p:attrNameLst>
                                      </p:cBhvr>
                                      <p:tavLst>
                                        <p:tav tm="0">
                                          <p:val>
                                            <p:strVal val="0-#ppt_w/2"/>
                                          </p:val>
                                        </p:tav>
                                        <p:tav tm="100000">
                                          <p:val>
                                            <p:strVal val="#ppt_x"/>
                                          </p:val>
                                        </p:tav>
                                      </p:tavLst>
                                    </p:anim>
                                    <p:anim calcmode="lin" valueType="num">
                                      <p:cBhvr additive="base">
                                        <p:cTn id="22" dur="500" fill="hold"/>
                                        <p:tgtEl>
                                          <p:spTgt spid="8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83"/>
                                        </p:tgtEl>
                                        <p:attrNameLst>
                                          <p:attrName>style.visibility</p:attrName>
                                        </p:attrNameLst>
                                      </p:cBhvr>
                                      <p:to>
                                        <p:strVal val="visible"/>
                                      </p:to>
                                    </p:set>
                                    <p:anim calcmode="lin" valueType="num">
                                      <p:cBhvr>
                                        <p:cTn id="26" dur="500" fill="hold"/>
                                        <p:tgtEl>
                                          <p:spTgt spid="83"/>
                                        </p:tgtEl>
                                        <p:attrNameLst>
                                          <p:attrName>ppt_w</p:attrName>
                                        </p:attrNameLst>
                                      </p:cBhvr>
                                      <p:tavLst>
                                        <p:tav tm="0">
                                          <p:val>
                                            <p:fltVal val="0"/>
                                          </p:val>
                                        </p:tav>
                                        <p:tav tm="100000">
                                          <p:val>
                                            <p:strVal val="#ppt_w"/>
                                          </p:val>
                                        </p:tav>
                                      </p:tavLst>
                                    </p:anim>
                                    <p:anim calcmode="lin" valueType="num">
                                      <p:cBhvr>
                                        <p:cTn id="27" dur="500" fill="hold"/>
                                        <p:tgtEl>
                                          <p:spTgt spid="8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 presetClass="entr" presetSubtype="8" accel="50000" decel="50000"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0-#ppt_w/2"/>
                                          </p:val>
                                        </p:tav>
                                        <p:tav tm="100000">
                                          <p:val>
                                            <p:strVal val="#ppt_x"/>
                                          </p:val>
                                        </p:tav>
                                      </p:tavLst>
                                    </p:anim>
                                    <p:anim calcmode="lin" valueType="num">
                                      <p:cBhvr additive="base">
                                        <p:cTn id="32" dur="500" fill="hold"/>
                                        <p:tgtEl>
                                          <p:spTgt spid="8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accel="50000" decel="50000"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500" fill="hold"/>
                                        <p:tgtEl>
                                          <p:spTgt spid="85"/>
                                        </p:tgtEl>
                                        <p:attrNameLst>
                                          <p:attrName>ppt_x</p:attrName>
                                        </p:attrNameLst>
                                      </p:cBhvr>
                                      <p:tavLst>
                                        <p:tav tm="0">
                                          <p:val>
                                            <p:strVal val="0-#ppt_w/2"/>
                                          </p:val>
                                        </p:tav>
                                        <p:tav tm="100000">
                                          <p:val>
                                            <p:strVal val="#ppt_x"/>
                                          </p:val>
                                        </p:tav>
                                      </p:tavLst>
                                    </p:anim>
                                    <p:anim calcmode="lin" valueType="num">
                                      <p:cBhvr additive="base">
                                        <p:cTn id="37" dur="500" fill="hold"/>
                                        <p:tgtEl>
                                          <p:spTgt spid="8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8" presetClass="entr" presetSubtype="12" fill="hold" nodeType="after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strips(downLeft)">
                                      <p:cBhvr>
                                        <p:cTn id="41" dur="500"/>
                                        <p:tgtEl>
                                          <p:spTgt spid="138"/>
                                        </p:tgtEl>
                                      </p:cBhvr>
                                    </p:animEffect>
                                  </p:childTnLst>
                                </p:cTn>
                              </p:par>
                            </p:childTnLst>
                          </p:cTn>
                        </p:par>
                        <p:par>
                          <p:cTn id="42" fill="hold">
                            <p:stCondLst>
                              <p:cond delay="4000"/>
                            </p:stCondLst>
                            <p:childTnLst>
                              <p:par>
                                <p:cTn id="43" presetID="18" presetClass="entr" presetSubtype="12"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trips(downLeft)">
                                      <p:cBhvr>
                                        <p:cTn id="45" dur="500"/>
                                        <p:tgtEl>
                                          <p:spTgt spid="38"/>
                                        </p:tgtEl>
                                      </p:cBhvr>
                                    </p:animEffect>
                                  </p:childTnLst>
                                </p:cTn>
                              </p:par>
                            </p:childTnLst>
                          </p:cTn>
                        </p:par>
                        <p:par>
                          <p:cTn id="46" fill="hold">
                            <p:stCondLst>
                              <p:cond delay="4500"/>
                            </p:stCondLst>
                            <p:childTnLst>
                              <p:par>
                                <p:cTn id="47" presetID="18" presetClass="entr" presetSubtype="12"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strips(downLeft)">
                                      <p:cBhvr>
                                        <p:cTn id="49" dur="500"/>
                                        <p:tgtEl>
                                          <p:spTgt spid="57"/>
                                        </p:tgtEl>
                                      </p:cBhvr>
                                    </p:animEffect>
                                  </p:childTnLst>
                                </p:cTn>
                              </p:par>
                            </p:childTnLst>
                          </p:cTn>
                        </p:par>
                        <p:par>
                          <p:cTn id="50" fill="hold">
                            <p:stCondLst>
                              <p:cond delay="5000"/>
                            </p:stCondLst>
                            <p:childTnLst>
                              <p:par>
                                <p:cTn id="51" presetID="18" presetClass="entr" presetSubtype="12"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strips(downLeft)">
                                      <p:cBhvr>
                                        <p:cTn id="53" dur="500"/>
                                        <p:tgtEl>
                                          <p:spTgt spid="56"/>
                                        </p:tgtEl>
                                      </p:cBhvr>
                                    </p:animEffect>
                                  </p:childTnLst>
                                </p:cTn>
                              </p:par>
                            </p:childTnLst>
                          </p:cTn>
                        </p:par>
                        <p:par>
                          <p:cTn id="54" fill="hold">
                            <p:stCondLst>
                              <p:cond delay="5500"/>
                            </p:stCondLst>
                            <p:childTnLst>
                              <p:par>
                                <p:cTn id="55" presetID="18" presetClass="entr" presetSubtype="12" fill="hold" nodeType="after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strips(downLeft)">
                                      <p:cBhvr>
                                        <p:cTn id="57" dur="500"/>
                                        <p:tgtEl>
                                          <p:spTgt spid="140"/>
                                        </p:tgtEl>
                                      </p:cBhvr>
                                    </p:animEffect>
                                  </p:childTnLst>
                                </p:cTn>
                              </p:par>
                            </p:childTnLst>
                          </p:cTn>
                        </p:par>
                        <p:par>
                          <p:cTn id="58" fill="hold">
                            <p:stCondLst>
                              <p:cond delay="6000"/>
                            </p:stCondLst>
                            <p:childTnLst>
                              <p:par>
                                <p:cTn id="59" presetID="12" presetClass="entr" presetSubtype="2" fill="hold"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slide(fromRight)">
                                      <p:cBhvr>
                                        <p:cTn id="61" dur="500"/>
                                        <p:tgtEl>
                                          <p:spTgt spid="59"/>
                                        </p:tgtEl>
                                      </p:cBhvr>
                                    </p:animEffect>
                                  </p:childTnLst>
                                </p:cTn>
                              </p:par>
                            </p:childTnLst>
                          </p:cTn>
                        </p:par>
                        <p:par>
                          <p:cTn id="62" fill="hold">
                            <p:stCondLst>
                              <p:cond delay="6500"/>
                            </p:stCondLst>
                            <p:childTnLst>
                              <p:par>
                                <p:cTn id="63" presetID="12" presetClass="entr" presetSubtype="2" fill="hold"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slide(fromRight)">
                                      <p:cBhvr>
                                        <p:cTn id="65" dur="500"/>
                                        <p:tgtEl>
                                          <p:spTgt spid="64"/>
                                        </p:tgtEl>
                                      </p:cBhvr>
                                    </p:animEffect>
                                  </p:childTnLst>
                                </p:cTn>
                              </p:par>
                            </p:childTnLst>
                          </p:cTn>
                        </p:par>
                        <p:par>
                          <p:cTn id="66" fill="hold">
                            <p:stCondLst>
                              <p:cond delay="7000"/>
                            </p:stCondLst>
                            <p:childTnLst>
                              <p:par>
                                <p:cTn id="67" presetID="12" presetClass="entr" presetSubtype="2" fill="hold"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slide(fromRight)">
                                      <p:cBhvr>
                                        <p:cTn id="69" dur="500"/>
                                        <p:tgtEl>
                                          <p:spTgt spid="69"/>
                                        </p:tgtEl>
                                      </p:cBhvr>
                                    </p:animEffect>
                                  </p:childTnLst>
                                </p:cTn>
                              </p:par>
                            </p:childTnLst>
                          </p:cTn>
                        </p:par>
                        <p:par>
                          <p:cTn id="70" fill="hold">
                            <p:stCondLst>
                              <p:cond delay="7500"/>
                            </p:stCondLst>
                            <p:childTnLst>
                              <p:par>
                                <p:cTn id="71" presetID="12" presetClass="entr" presetSubtype="2" fill="hold" nodeType="after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slide(fromRight)">
                                      <p:cBhvr>
                                        <p:cTn id="73" dur="500"/>
                                        <p:tgtEl>
                                          <p:spTgt spid="75"/>
                                        </p:tgtEl>
                                      </p:cBhvr>
                                    </p:animEffect>
                                  </p:childTnLst>
                                </p:cTn>
                              </p:par>
                            </p:childTnLst>
                          </p:cTn>
                        </p:par>
                        <p:par>
                          <p:cTn id="74" fill="hold">
                            <p:stCondLst>
                              <p:cond delay="8000"/>
                            </p:stCondLst>
                            <p:childTnLst>
                              <p:par>
                                <p:cTn id="75" presetID="12" presetClass="entr" presetSubtype="2" fill="hold" nodeType="after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slide(fromRight)">
                                      <p:cBhvr>
                                        <p:cTn id="7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
          <p:cNvSpPr txBox="1"/>
          <p:nvPr/>
        </p:nvSpPr>
        <p:spPr>
          <a:xfrm>
            <a:off x="3423480" y="2129913"/>
            <a:ext cx="3526928" cy="707886"/>
          </a:xfrm>
          <a:prstGeom prst="rect">
            <a:avLst/>
          </a:prstGeom>
          <a:noFill/>
        </p:spPr>
        <p:txBody>
          <a:bodyPr wrap="none" rtlCol="0">
            <a:spAutoFit/>
          </a:bodyPr>
          <a:lstStyle/>
          <a:p>
            <a:r>
              <a:rPr lang="en-US" altLang="zh-CN" sz="4000" b="1" dirty="0">
                <a:solidFill>
                  <a:srgbClr val="C00000"/>
                </a:solidFill>
                <a:latin typeface="微软雅黑" panose="020B0503020204020204" pitchFamily="34" charset="-122"/>
                <a:ea typeface="微软雅黑" panose="020B0503020204020204" pitchFamily="34" charset="-122"/>
              </a:rPr>
              <a:t>03.</a:t>
            </a:r>
            <a:r>
              <a:rPr lang="zh-CN" altLang="en-US" sz="4000" b="1" dirty="0">
                <a:solidFill>
                  <a:srgbClr val="C00000"/>
                </a:solidFill>
                <a:latin typeface="微软雅黑" panose="020B0503020204020204" pitchFamily="34" charset="-122"/>
                <a:ea typeface="微软雅黑" panose="020B0503020204020204" pitchFamily="34" charset="-122"/>
              </a:rPr>
              <a:t>添加大标题</a:t>
            </a:r>
          </a:p>
        </p:txBody>
      </p:sp>
      <p:grpSp>
        <p:nvGrpSpPr>
          <p:cNvPr id="5" name="组合 4"/>
          <p:cNvGrpSpPr/>
          <p:nvPr/>
        </p:nvGrpSpPr>
        <p:grpSpPr>
          <a:xfrm>
            <a:off x="3491702" y="2857845"/>
            <a:ext cx="1726025" cy="338554"/>
            <a:chOff x="5207783" y="2932796"/>
            <a:chExt cx="1726025" cy="338554"/>
          </a:xfrm>
        </p:grpSpPr>
        <p:grpSp>
          <p:nvGrpSpPr>
            <p:cNvPr id="6" name="组合 5"/>
            <p:cNvGrpSpPr/>
            <p:nvPr/>
          </p:nvGrpSpPr>
          <p:grpSpPr>
            <a:xfrm>
              <a:off x="5207783" y="2968524"/>
              <a:ext cx="266260" cy="266260"/>
              <a:chOff x="3009596" y="385319"/>
              <a:chExt cx="266260" cy="266260"/>
            </a:xfrm>
          </p:grpSpPr>
          <p:sp>
            <p:nvSpPr>
              <p:cNvPr id="8" name="椭圆 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7" name="TextBox 26"/>
            <p:cNvSpPr txBox="1"/>
            <p:nvPr/>
          </p:nvSpPr>
          <p:spPr>
            <a:xfrm>
              <a:off x="5518036" y="2932796"/>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10" name="组合 9"/>
          <p:cNvGrpSpPr/>
          <p:nvPr/>
        </p:nvGrpSpPr>
        <p:grpSpPr>
          <a:xfrm>
            <a:off x="3491702" y="3177283"/>
            <a:ext cx="1726025" cy="338554"/>
            <a:chOff x="5207783" y="3252234"/>
            <a:chExt cx="1726025" cy="338554"/>
          </a:xfrm>
        </p:grpSpPr>
        <p:grpSp>
          <p:nvGrpSpPr>
            <p:cNvPr id="11" name="组合 10"/>
            <p:cNvGrpSpPr/>
            <p:nvPr/>
          </p:nvGrpSpPr>
          <p:grpSpPr>
            <a:xfrm>
              <a:off x="5207783" y="3287962"/>
              <a:ext cx="266260" cy="266260"/>
              <a:chOff x="3009596" y="385319"/>
              <a:chExt cx="266260" cy="266260"/>
            </a:xfrm>
          </p:grpSpPr>
          <p:sp>
            <p:nvSpPr>
              <p:cNvPr id="13" name="椭圆 1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12" name="TextBox 31"/>
            <p:cNvSpPr txBox="1"/>
            <p:nvPr/>
          </p:nvSpPr>
          <p:spPr>
            <a:xfrm>
              <a:off x="5518036" y="3252234"/>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15" name="组合 14"/>
          <p:cNvGrpSpPr/>
          <p:nvPr/>
        </p:nvGrpSpPr>
        <p:grpSpPr>
          <a:xfrm>
            <a:off x="3491702" y="3496720"/>
            <a:ext cx="1726025" cy="338554"/>
            <a:chOff x="5207783" y="3571671"/>
            <a:chExt cx="1726025" cy="338554"/>
          </a:xfrm>
        </p:grpSpPr>
        <p:grpSp>
          <p:nvGrpSpPr>
            <p:cNvPr id="16" name="组合 15"/>
            <p:cNvGrpSpPr/>
            <p:nvPr/>
          </p:nvGrpSpPr>
          <p:grpSpPr>
            <a:xfrm>
              <a:off x="5207783" y="3607399"/>
              <a:ext cx="266260" cy="266260"/>
              <a:chOff x="3009596" y="385319"/>
              <a:chExt cx="266260" cy="266260"/>
            </a:xfrm>
          </p:grpSpPr>
          <p:sp>
            <p:nvSpPr>
              <p:cNvPr id="18" name="椭圆 1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17" name="TextBox 36"/>
            <p:cNvSpPr txBox="1"/>
            <p:nvPr/>
          </p:nvSpPr>
          <p:spPr>
            <a:xfrm>
              <a:off x="5518036" y="3571671"/>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20" name="组合 19"/>
          <p:cNvGrpSpPr/>
          <p:nvPr/>
        </p:nvGrpSpPr>
        <p:grpSpPr>
          <a:xfrm>
            <a:off x="5509546" y="2851173"/>
            <a:ext cx="1726025" cy="338554"/>
            <a:chOff x="7677992" y="2926124"/>
            <a:chExt cx="1726025" cy="338554"/>
          </a:xfrm>
        </p:grpSpPr>
        <p:grpSp>
          <p:nvGrpSpPr>
            <p:cNvPr id="21" name="组合 20"/>
            <p:cNvGrpSpPr/>
            <p:nvPr/>
          </p:nvGrpSpPr>
          <p:grpSpPr>
            <a:xfrm>
              <a:off x="7677992" y="2961852"/>
              <a:ext cx="266260" cy="266260"/>
              <a:chOff x="3009596" y="385319"/>
              <a:chExt cx="266260" cy="266260"/>
            </a:xfrm>
          </p:grpSpPr>
          <p:sp>
            <p:nvSpPr>
              <p:cNvPr id="23" name="椭圆 2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22" name="TextBox 41"/>
            <p:cNvSpPr txBox="1"/>
            <p:nvPr/>
          </p:nvSpPr>
          <p:spPr>
            <a:xfrm>
              <a:off x="7988245" y="2926124"/>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25" name="组合 24"/>
          <p:cNvGrpSpPr/>
          <p:nvPr/>
        </p:nvGrpSpPr>
        <p:grpSpPr>
          <a:xfrm>
            <a:off x="5509546" y="3170611"/>
            <a:ext cx="1726025" cy="338554"/>
            <a:chOff x="7677992" y="3245562"/>
            <a:chExt cx="1726025" cy="338554"/>
          </a:xfrm>
        </p:grpSpPr>
        <p:grpSp>
          <p:nvGrpSpPr>
            <p:cNvPr id="26" name="组合 25"/>
            <p:cNvGrpSpPr/>
            <p:nvPr/>
          </p:nvGrpSpPr>
          <p:grpSpPr>
            <a:xfrm>
              <a:off x="7677992" y="3281290"/>
              <a:ext cx="266260" cy="266260"/>
              <a:chOff x="3009596" y="385319"/>
              <a:chExt cx="266260" cy="266260"/>
            </a:xfrm>
          </p:grpSpPr>
          <p:sp>
            <p:nvSpPr>
              <p:cNvPr id="28" name="椭圆 2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27" name="TextBox 46"/>
            <p:cNvSpPr txBox="1"/>
            <p:nvPr/>
          </p:nvSpPr>
          <p:spPr>
            <a:xfrm>
              <a:off x="7988245" y="3245562"/>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30" name="组合 29"/>
          <p:cNvGrpSpPr/>
          <p:nvPr/>
        </p:nvGrpSpPr>
        <p:grpSpPr>
          <a:xfrm>
            <a:off x="5509546" y="3490048"/>
            <a:ext cx="1726025" cy="338554"/>
            <a:chOff x="7677992" y="3564999"/>
            <a:chExt cx="1726025" cy="338554"/>
          </a:xfrm>
        </p:grpSpPr>
        <p:grpSp>
          <p:nvGrpSpPr>
            <p:cNvPr id="31" name="组合 30"/>
            <p:cNvGrpSpPr/>
            <p:nvPr/>
          </p:nvGrpSpPr>
          <p:grpSpPr>
            <a:xfrm>
              <a:off x="7677992" y="3600727"/>
              <a:ext cx="266260" cy="266260"/>
              <a:chOff x="3009596" y="385319"/>
              <a:chExt cx="266260" cy="266260"/>
            </a:xfrm>
          </p:grpSpPr>
          <p:sp>
            <p:nvSpPr>
              <p:cNvPr id="33" name="椭圆 3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32" name="TextBox 51"/>
            <p:cNvSpPr txBox="1"/>
            <p:nvPr/>
          </p:nvSpPr>
          <p:spPr>
            <a:xfrm>
              <a:off x="7988245" y="3564999"/>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62" y="1558977"/>
            <a:ext cx="3184280" cy="2824234"/>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800"/>
                                  </p:stCondLst>
                                  <p:childTnLst>
                                    <p:set>
                                      <p:cBhvr>
                                        <p:cTn id="6" dur="1" fill="hold">
                                          <p:stCondLst>
                                            <p:cond delay="0"/>
                                          </p:stCondLst>
                                        </p:cTn>
                                        <p:tgtEl>
                                          <p:spTgt spid="35"/>
                                        </p:tgtEl>
                                        <p:attrNameLst>
                                          <p:attrName>style.visibility</p:attrName>
                                        </p:attrNameLst>
                                      </p:cBhvr>
                                      <p:to>
                                        <p:strVal val="visible"/>
                                      </p:to>
                                    </p:set>
                                    <p:anim calcmode="lin" valueType="num">
                                      <p:cBhvr>
                                        <p:cTn id="7" dur="1600" fill="hold"/>
                                        <p:tgtEl>
                                          <p:spTgt spid="35"/>
                                        </p:tgtEl>
                                        <p:attrNameLst>
                                          <p:attrName>ppt_w</p:attrName>
                                        </p:attrNameLst>
                                      </p:cBhvr>
                                      <p:tavLst>
                                        <p:tav tm="0">
                                          <p:val>
                                            <p:fltVal val="0"/>
                                          </p:val>
                                        </p:tav>
                                        <p:tav tm="100000">
                                          <p:val>
                                            <p:strVal val="#ppt_w"/>
                                          </p:val>
                                        </p:tav>
                                      </p:tavLst>
                                    </p:anim>
                                    <p:anim calcmode="lin" valueType="num">
                                      <p:cBhvr>
                                        <p:cTn id="8" dur="1600" fill="hold"/>
                                        <p:tgtEl>
                                          <p:spTgt spid="35"/>
                                        </p:tgtEl>
                                        <p:attrNameLst>
                                          <p:attrName>ppt_h</p:attrName>
                                        </p:attrNameLst>
                                      </p:cBhvr>
                                      <p:tavLst>
                                        <p:tav tm="0">
                                          <p:val>
                                            <p:fltVal val="0"/>
                                          </p:val>
                                        </p:tav>
                                        <p:tav tm="100000">
                                          <p:val>
                                            <p:strVal val="#ppt_h"/>
                                          </p:val>
                                        </p:tav>
                                      </p:tavLst>
                                    </p:anim>
                                    <p:animEffect transition="in" filter="fade">
                                      <p:cBhvr>
                                        <p:cTn id="9" dur="1600"/>
                                        <p:tgtEl>
                                          <p:spTgt spid="35"/>
                                        </p:tgtEl>
                                      </p:cBhvr>
                                    </p:animEffect>
                                  </p:childTnLst>
                                </p:cTn>
                              </p:par>
                            </p:childTnLst>
                          </p:cTn>
                        </p:par>
                        <p:par>
                          <p:cTn id="10" fill="hold">
                            <p:stCondLst>
                              <p:cond delay="28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33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9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2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5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Block Arc 61"/>
          <p:cNvSpPr/>
          <p:nvPr/>
        </p:nvSpPr>
        <p:spPr>
          <a:xfrm>
            <a:off x="3954011" y="1585576"/>
            <a:ext cx="4283981" cy="4284536"/>
          </a:xfrm>
          <a:prstGeom prst="blockArc">
            <a:avLst>
              <a:gd name="adj1" fmla="val 10800000"/>
              <a:gd name="adj2" fmla="val 16200000"/>
              <a:gd name="adj3" fmla="val 4642"/>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64" name="Block Arc 63"/>
          <p:cNvSpPr/>
          <p:nvPr/>
        </p:nvSpPr>
        <p:spPr>
          <a:xfrm>
            <a:off x="3954011" y="1585576"/>
            <a:ext cx="4283981" cy="4284536"/>
          </a:xfrm>
          <a:prstGeom prst="blockArc">
            <a:avLst>
              <a:gd name="adj1" fmla="val 5400000"/>
              <a:gd name="adj2" fmla="val 10800000"/>
              <a:gd name="adj3" fmla="val 4642"/>
            </a:avLst>
          </a:prstGeom>
          <a:solidFill>
            <a:schemeClr val="accent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65" name="Block Arc 64"/>
          <p:cNvSpPr/>
          <p:nvPr/>
        </p:nvSpPr>
        <p:spPr>
          <a:xfrm>
            <a:off x="3954011" y="1585576"/>
            <a:ext cx="4283981" cy="4284536"/>
          </a:xfrm>
          <a:prstGeom prst="blockArc">
            <a:avLst>
              <a:gd name="adj1" fmla="val 0"/>
              <a:gd name="adj2" fmla="val 5400000"/>
              <a:gd name="adj3" fmla="val 4642"/>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66" name="Block Arc 65"/>
          <p:cNvSpPr/>
          <p:nvPr/>
        </p:nvSpPr>
        <p:spPr>
          <a:xfrm>
            <a:off x="3954011" y="1585576"/>
            <a:ext cx="4283981" cy="4284536"/>
          </a:xfrm>
          <a:prstGeom prst="blockArc">
            <a:avLst>
              <a:gd name="adj1" fmla="val 16200000"/>
              <a:gd name="adj2" fmla="val 0"/>
              <a:gd name="adj3" fmla="val 4642"/>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42" name="Circular Arrow 41"/>
          <p:cNvSpPr/>
          <p:nvPr/>
        </p:nvSpPr>
        <p:spPr>
          <a:xfrm rot="10800000">
            <a:off x="5797641" y="3549245"/>
            <a:ext cx="590480" cy="513528"/>
          </a:xfrm>
          <a:prstGeom prst="circularArrow">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5" name="Freeform 44"/>
          <p:cNvSpPr/>
          <p:nvPr/>
        </p:nvSpPr>
        <p:spPr>
          <a:xfrm>
            <a:off x="3929413" y="173823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43816" rIns="210656" bIns="210656" numCol="1" spcCol="1693" anchor="ctr" anchorCtr="0">
            <a:noAutofit/>
          </a:bodyPr>
          <a:lstStyle/>
          <a:p>
            <a:pPr algn="ctr" defTabSz="1184910">
              <a:lnSpc>
                <a:spcPct val="90000"/>
              </a:lnSpc>
              <a:spcBef>
                <a:spcPct val="0"/>
              </a:spcBef>
              <a:spcAft>
                <a:spcPct val="35000"/>
              </a:spcAft>
            </a:pPr>
            <a:r>
              <a:rPr lang="en-US" sz="3700" dirty="0">
                <a:latin typeface="+mn-ea"/>
              </a:rPr>
              <a:t>1</a:t>
            </a:r>
          </a:p>
        </p:txBody>
      </p:sp>
      <p:sp>
        <p:nvSpPr>
          <p:cNvPr id="46" name="Freeform 45"/>
          <p:cNvSpPr/>
          <p:nvPr/>
        </p:nvSpPr>
        <p:spPr>
          <a:xfrm>
            <a:off x="7023558" y="173823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210656" rIns="210656" bIns="210656" numCol="1" spcCol="1693" anchor="ctr" anchorCtr="0">
            <a:noAutofit/>
          </a:bodyPr>
          <a:lstStyle/>
          <a:p>
            <a:pPr algn="ctr" defTabSz="1184910">
              <a:lnSpc>
                <a:spcPct val="90000"/>
              </a:lnSpc>
              <a:spcBef>
                <a:spcPct val="0"/>
              </a:spcBef>
              <a:spcAft>
                <a:spcPct val="35000"/>
              </a:spcAft>
            </a:pPr>
            <a:r>
              <a:rPr lang="en-US" sz="4300" dirty="0">
                <a:latin typeface="+mn-ea"/>
              </a:rPr>
              <a:t>4</a:t>
            </a:r>
          </a:p>
        </p:txBody>
      </p:sp>
      <p:sp>
        <p:nvSpPr>
          <p:cNvPr id="47" name="Freeform 46"/>
          <p:cNvSpPr/>
          <p:nvPr/>
        </p:nvSpPr>
        <p:spPr>
          <a:xfrm>
            <a:off x="7023558" y="456255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16" tIns="365723" rIns="210656" bIns="210656" numCol="1" spcCol="1693" anchor="ctr" anchorCtr="0">
            <a:noAutofit/>
          </a:bodyPr>
          <a:lstStyle/>
          <a:p>
            <a:pPr algn="ctr" defTabSz="1184910">
              <a:lnSpc>
                <a:spcPct val="90000"/>
              </a:lnSpc>
              <a:spcBef>
                <a:spcPct val="0"/>
              </a:spcBef>
              <a:spcAft>
                <a:spcPct val="35000"/>
              </a:spcAft>
            </a:pPr>
            <a:r>
              <a:rPr lang="en-US" sz="4300" dirty="0">
                <a:latin typeface="+mn-ea"/>
              </a:rPr>
              <a:t>3</a:t>
            </a:r>
          </a:p>
        </p:txBody>
      </p:sp>
      <p:sp>
        <p:nvSpPr>
          <p:cNvPr id="48" name="Freeform 47"/>
          <p:cNvSpPr/>
          <p:nvPr/>
        </p:nvSpPr>
        <p:spPr>
          <a:xfrm>
            <a:off x="3929413" y="4562558"/>
            <a:ext cx="1207182" cy="1207339"/>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121908" rIns="0" bIns="0" numCol="1" spcCol="1693" anchor="ctr" anchorCtr="0">
            <a:noAutofit/>
          </a:bodyPr>
          <a:lstStyle/>
          <a:p>
            <a:pPr algn="ctr" defTabSz="1184910">
              <a:lnSpc>
                <a:spcPct val="90000"/>
              </a:lnSpc>
              <a:spcBef>
                <a:spcPct val="0"/>
              </a:spcBef>
              <a:spcAft>
                <a:spcPct val="35000"/>
              </a:spcAft>
            </a:pPr>
            <a:r>
              <a:rPr lang="en-US" sz="4300" dirty="0">
                <a:latin typeface="+mn-ea"/>
              </a:rPr>
              <a:t>2</a:t>
            </a:r>
          </a:p>
        </p:txBody>
      </p:sp>
      <p:grpSp>
        <p:nvGrpSpPr>
          <p:cNvPr id="5" name="Group 66"/>
          <p:cNvGrpSpPr/>
          <p:nvPr/>
        </p:nvGrpSpPr>
        <p:grpSpPr>
          <a:xfrm>
            <a:off x="1180843" y="1697999"/>
            <a:ext cx="2596630" cy="997148"/>
            <a:chOff x="5603652" y="1597588"/>
            <a:chExt cx="1947726" cy="747861"/>
          </a:xfrm>
        </p:grpSpPr>
        <p:sp>
          <p:nvSpPr>
            <p:cNvPr id="68"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 name="Group 69"/>
          <p:cNvGrpSpPr/>
          <p:nvPr/>
        </p:nvGrpSpPr>
        <p:grpSpPr>
          <a:xfrm>
            <a:off x="1180843" y="4541536"/>
            <a:ext cx="2596630" cy="997148"/>
            <a:chOff x="5603652" y="1597588"/>
            <a:chExt cx="1947726" cy="747861"/>
          </a:xfrm>
        </p:grpSpPr>
        <p:sp>
          <p:nvSpPr>
            <p:cNvPr id="71" name="Text Placeholder 3"/>
            <p:cNvSpPr txBox="1"/>
            <p:nvPr/>
          </p:nvSpPr>
          <p:spPr>
            <a:xfrm>
              <a:off x="5603652"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7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p>
          </p:txBody>
        </p:sp>
      </p:grpSp>
      <p:grpSp>
        <p:nvGrpSpPr>
          <p:cNvPr id="7" name="Group 72"/>
          <p:cNvGrpSpPr/>
          <p:nvPr/>
        </p:nvGrpSpPr>
        <p:grpSpPr>
          <a:xfrm>
            <a:off x="8399981" y="1697999"/>
            <a:ext cx="2596630" cy="997148"/>
            <a:chOff x="5603652" y="1597588"/>
            <a:chExt cx="1947726" cy="747861"/>
          </a:xfrm>
        </p:grpSpPr>
        <p:sp>
          <p:nvSpPr>
            <p:cNvPr id="74" name="Text Placeholder 3"/>
            <p:cNvSpPr txBox="1"/>
            <p:nvPr/>
          </p:nvSpPr>
          <p:spPr>
            <a:xfrm>
              <a:off x="6878029"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7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p>
          </p:txBody>
        </p:sp>
      </p:grpSp>
      <p:grpSp>
        <p:nvGrpSpPr>
          <p:cNvPr id="8" name="Group 75"/>
          <p:cNvGrpSpPr/>
          <p:nvPr/>
        </p:nvGrpSpPr>
        <p:grpSpPr>
          <a:xfrm>
            <a:off x="8399981" y="4541536"/>
            <a:ext cx="2596630" cy="997148"/>
            <a:chOff x="5603652" y="1597588"/>
            <a:chExt cx="1947726" cy="747861"/>
          </a:xfrm>
        </p:grpSpPr>
        <p:sp>
          <p:nvSpPr>
            <p:cNvPr id="77" name="Text Placeholder 3"/>
            <p:cNvSpPr txBox="1"/>
            <p:nvPr/>
          </p:nvSpPr>
          <p:spPr>
            <a:xfrm>
              <a:off x="6878029" y="159758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7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p>
          </p:txBody>
        </p:sp>
      </p:grpSp>
      <p:grpSp>
        <p:nvGrpSpPr>
          <p:cNvPr id="28" name="Group 27"/>
          <p:cNvGrpSpPr/>
          <p:nvPr/>
        </p:nvGrpSpPr>
        <p:grpSpPr>
          <a:xfrm>
            <a:off x="5061260" y="2660908"/>
            <a:ext cx="2119007" cy="2119280"/>
            <a:chOff x="3795843" y="1995681"/>
            <a:chExt cx="1589462" cy="1589460"/>
          </a:xfrm>
        </p:grpSpPr>
        <p:sp>
          <p:nvSpPr>
            <p:cNvPr id="52" name="Freeform 51"/>
            <p:cNvSpPr/>
            <p:nvPr/>
          </p:nvSpPr>
          <p:spPr>
            <a:xfrm>
              <a:off x="3943786" y="2143623"/>
              <a:ext cx="1293577" cy="1293577"/>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latin typeface="+mn-ea"/>
              </a:endParaRPr>
            </a:p>
          </p:txBody>
        </p:sp>
        <p:sp>
          <p:nvSpPr>
            <p:cNvPr id="27" name="Oval 26"/>
            <p:cNvSpPr>
              <a:spLocks noChangeAspect="1"/>
            </p:cNvSpPr>
            <p:nvPr/>
          </p:nvSpPr>
          <p:spPr>
            <a:xfrm>
              <a:off x="3795843" y="1995681"/>
              <a:ext cx="1589462" cy="1589460"/>
            </a:xfrm>
            <a:prstGeom prst="ellipse">
              <a:avLst/>
            </a:prstGeom>
            <a:noFill/>
            <a:ln w="190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sp>
        <p:nvSpPr>
          <p:cNvPr id="30" name="Freeform 143"/>
          <p:cNvSpPr>
            <a:spLocks noEditPoints="1"/>
          </p:cNvSpPr>
          <p:nvPr/>
        </p:nvSpPr>
        <p:spPr bwMode="auto">
          <a:xfrm>
            <a:off x="5786694" y="3429000"/>
            <a:ext cx="668138" cy="61547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 calcmode="lin" valueType="num">
                                      <p:cBhvr>
                                        <p:cTn id="9" dur="500" fill="hold"/>
                                        <p:tgtEl>
                                          <p:spTgt spid="45"/>
                                        </p:tgtEl>
                                        <p:attrNameLst>
                                          <p:attrName>style.rotation</p:attrName>
                                        </p:attrNameLst>
                                      </p:cBhvr>
                                      <p:tavLst>
                                        <p:tav tm="0">
                                          <p:val>
                                            <p:fltVal val="360"/>
                                          </p:val>
                                        </p:tav>
                                        <p:tav tm="100000">
                                          <p:val>
                                            <p:fltVal val="0"/>
                                          </p:val>
                                        </p:tav>
                                      </p:tavLst>
                                    </p:anim>
                                    <p:animEffect transition="in" filter="fade">
                                      <p:cBhvr>
                                        <p:cTn id="10" dur="500"/>
                                        <p:tgtEl>
                                          <p:spTgt spid="45"/>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p:cTn id="14" dur="500" fill="hold"/>
                                        <p:tgtEl>
                                          <p:spTgt spid="48"/>
                                        </p:tgtEl>
                                        <p:attrNameLst>
                                          <p:attrName>ppt_w</p:attrName>
                                        </p:attrNameLst>
                                      </p:cBhvr>
                                      <p:tavLst>
                                        <p:tav tm="0">
                                          <p:val>
                                            <p:fltVal val="0"/>
                                          </p:val>
                                        </p:tav>
                                        <p:tav tm="100000">
                                          <p:val>
                                            <p:strVal val="#ppt_w"/>
                                          </p:val>
                                        </p:tav>
                                      </p:tavLst>
                                    </p:anim>
                                    <p:anim calcmode="lin" valueType="num">
                                      <p:cBhvr>
                                        <p:cTn id="15" dur="500" fill="hold"/>
                                        <p:tgtEl>
                                          <p:spTgt spid="48"/>
                                        </p:tgtEl>
                                        <p:attrNameLst>
                                          <p:attrName>ppt_h</p:attrName>
                                        </p:attrNameLst>
                                      </p:cBhvr>
                                      <p:tavLst>
                                        <p:tav tm="0">
                                          <p:val>
                                            <p:fltVal val="0"/>
                                          </p:val>
                                        </p:tav>
                                        <p:tav tm="100000">
                                          <p:val>
                                            <p:strVal val="#ppt_h"/>
                                          </p:val>
                                        </p:tav>
                                      </p:tavLst>
                                    </p:anim>
                                    <p:anim calcmode="lin" valueType="num">
                                      <p:cBhvr>
                                        <p:cTn id="16" dur="500" fill="hold"/>
                                        <p:tgtEl>
                                          <p:spTgt spid="48"/>
                                        </p:tgtEl>
                                        <p:attrNameLst>
                                          <p:attrName>style.rotation</p:attrName>
                                        </p:attrNameLst>
                                      </p:cBhvr>
                                      <p:tavLst>
                                        <p:tav tm="0">
                                          <p:val>
                                            <p:fltVal val="360"/>
                                          </p:val>
                                        </p:tav>
                                        <p:tav tm="100000">
                                          <p:val>
                                            <p:fltVal val="0"/>
                                          </p:val>
                                        </p:tav>
                                      </p:tavLst>
                                    </p:anim>
                                    <p:animEffect transition="in" filter="fade">
                                      <p:cBhvr>
                                        <p:cTn id="17" dur="500"/>
                                        <p:tgtEl>
                                          <p:spTgt spid="48"/>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 calcmode="lin" valueType="num">
                                      <p:cBhvr>
                                        <p:cTn id="23" dur="500" fill="hold"/>
                                        <p:tgtEl>
                                          <p:spTgt spid="47"/>
                                        </p:tgtEl>
                                        <p:attrNameLst>
                                          <p:attrName>style.rotation</p:attrName>
                                        </p:attrNameLst>
                                      </p:cBhvr>
                                      <p:tavLst>
                                        <p:tav tm="0">
                                          <p:val>
                                            <p:fltVal val="360"/>
                                          </p:val>
                                        </p:tav>
                                        <p:tav tm="100000">
                                          <p:val>
                                            <p:fltVal val="0"/>
                                          </p:val>
                                        </p:tav>
                                      </p:tavLst>
                                    </p:anim>
                                    <p:animEffect transition="in" filter="fade">
                                      <p:cBhvr>
                                        <p:cTn id="24" dur="500"/>
                                        <p:tgtEl>
                                          <p:spTgt spid="47"/>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 calcmode="lin" valueType="num">
                                      <p:cBhvr>
                                        <p:cTn id="37" dur="500" fill="hold"/>
                                        <p:tgtEl>
                                          <p:spTgt spid="28"/>
                                        </p:tgtEl>
                                        <p:attrNameLst>
                                          <p:attrName>style.rotation</p:attrName>
                                        </p:attrNameLst>
                                      </p:cBhvr>
                                      <p:tavLst>
                                        <p:tav tm="0">
                                          <p:val>
                                            <p:fltVal val="360"/>
                                          </p:val>
                                        </p:tav>
                                        <p:tav tm="100000">
                                          <p:val>
                                            <p:fltVal val="0"/>
                                          </p:val>
                                        </p:tav>
                                      </p:tavLst>
                                    </p:anim>
                                    <p:animEffect transition="in" filter="fade">
                                      <p:cBhvr>
                                        <p:cTn id="38" dur="500"/>
                                        <p:tgtEl>
                                          <p:spTgt spid="28"/>
                                        </p:tgtEl>
                                      </p:cBhvr>
                                    </p:animEffect>
                                  </p:childTnLst>
                                </p:cTn>
                              </p:par>
                            </p:childTnLst>
                          </p:cTn>
                        </p:par>
                        <p:par>
                          <p:cTn id="39" fill="hold">
                            <p:stCondLst>
                              <p:cond delay="2500"/>
                            </p:stCondLst>
                            <p:childTnLst>
                              <p:par>
                                <p:cTn id="40" presetID="18" presetClass="entr" presetSubtype="12"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strips(downLeft)">
                                      <p:cBhvr>
                                        <p:cTn id="42" dur="500"/>
                                        <p:tgtEl>
                                          <p:spTgt spid="62"/>
                                        </p:tgtEl>
                                      </p:cBhvr>
                                    </p:animEffect>
                                  </p:childTnLst>
                                </p:cTn>
                              </p:par>
                            </p:childTnLst>
                          </p:cTn>
                        </p:par>
                        <p:par>
                          <p:cTn id="43" fill="hold">
                            <p:stCondLst>
                              <p:cond delay="3000"/>
                            </p:stCondLst>
                            <p:childTnLst>
                              <p:par>
                                <p:cTn id="44" presetID="18" presetClass="entr" presetSubtype="6"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strips(downRight)">
                                      <p:cBhvr>
                                        <p:cTn id="46" dur="500"/>
                                        <p:tgtEl>
                                          <p:spTgt spid="64"/>
                                        </p:tgtEl>
                                      </p:cBhvr>
                                    </p:animEffect>
                                  </p:childTnLst>
                                </p:cTn>
                              </p:par>
                            </p:childTnLst>
                          </p:cTn>
                        </p:par>
                        <p:par>
                          <p:cTn id="47" fill="hold">
                            <p:stCondLst>
                              <p:cond delay="3500"/>
                            </p:stCondLst>
                            <p:childTnLst>
                              <p:par>
                                <p:cTn id="48" presetID="18" presetClass="entr" presetSubtype="3"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strips(upRight)">
                                      <p:cBhvr>
                                        <p:cTn id="50" dur="500"/>
                                        <p:tgtEl>
                                          <p:spTgt spid="65"/>
                                        </p:tgtEl>
                                      </p:cBhvr>
                                    </p:animEffect>
                                  </p:childTnLst>
                                </p:cTn>
                              </p:par>
                            </p:childTnLst>
                          </p:cTn>
                        </p:par>
                        <p:par>
                          <p:cTn id="51" fill="hold">
                            <p:stCondLst>
                              <p:cond delay="4000"/>
                            </p:stCondLst>
                            <p:childTnLst>
                              <p:par>
                                <p:cTn id="52" presetID="18" presetClass="entr" presetSubtype="9"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strips(upLeft)">
                                      <p:cBhvr>
                                        <p:cTn id="54" dur="500"/>
                                        <p:tgtEl>
                                          <p:spTgt spid="66"/>
                                        </p:tgtEl>
                                      </p:cBhvr>
                                    </p:animEffect>
                                  </p:childTnLst>
                                </p:cTn>
                              </p:par>
                            </p:childTnLst>
                          </p:cTn>
                        </p:par>
                        <p:par>
                          <p:cTn id="55" fill="hold">
                            <p:stCondLst>
                              <p:cond delay="4500"/>
                            </p:stCondLst>
                            <p:childTnLst>
                              <p:par>
                                <p:cTn id="56" presetID="1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lide(fromLeft)">
                                      <p:cBhvr>
                                        <p:cTn id="58" dur="500"/>
                                        <p:tgtEl>
                                          <p:spTgt spid="5"/>
                                        </p:tgtEl>
                                      </p:cBhvr>
                                    </p:animEffect>
                                  </p:childTnLst>
                                </p:cTn>
                              </p:par>
                            </p:childTnLst>
                          </p:cTn>
                        </p:par>
                        <p:par>
                          <p:cTn id="59" fill="hold">
                            <p:stCondLst>
                              <p:cond delay="5000"/>
                            </p:stCondLst>
                            <p:childTnLst>
                              <p:par>
                                <p:cTn id="60" presetID="12" presetClass="entr" presetSubtype="8"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slide(fromLeft)">
                                      <p:cBhvr>
                                        <p:cTn id="62" dur="500"/>
                                        <p:tgtEl>
                                          <p:spTgt spid="6"/>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slide(fromRight)">
                                      <p:cBhvr>
                                        <p:cTn id="66" dur="500"/>
                                        <p:tgtEl>
                                          <p:spTgt spid="7"/>
                                        </p:tgtEl>
                                      </p:cBhvr>
                                    </p:animEffect>
                                  </p:childTnLst>
                                </p:cTn>
                              </p:par>
                            </p:childTnLst>
                          </p:cTn>
                        </p:par>
                        <p:par>
                          <p:cTn id="67" fill="hold">
                            <p:stCondLst>
                              <p:cond delay="6000"/>
                            </p:stCondLst>
                            <p:childTnLst>
                              <p:par>
                                <p:cTn id="68" presetID="12" presetClass="entr" presetSubtype="2"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slide(fromRight)">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854675" y="1794999"/>
            <a:ext cx="6482652" cy="4322328"/>
          </a:xfrm>
          <a:prstGeom prst="rect">
            <a:avLst/>
          </a:prstGeom>
          <a:ln>
            <a:noFill/>
          </a:ln>
        </p:spPr>
        <p:txBody>
          <a:bodyPr/>
          <a:lstStyle/>
          <a:p>
            <a:endParaRPr lang="zh-CN" altLang="en-US"/>
          </a:p>
        </p:txBody>
      </p:sp>
      <p:sp>
        <p:nvSpPr>
          <p:cNvPr id="40" name="Freeform 39"/>
          <p:cNvSpPr/>
          <p:nvPr/>
        </p:nvSpPr>
        <p:spPr>
          <a:xfrm>
            <a:off x="2601549" y="3313704"/>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endParaRPr lang="en-US" sz="4800" dirty="0">
              <a:latin typeface="+mn-ea"/>
            </a:endParaRPr>
          </a:p>
        </p:txBody>
      </p:sp>
      <p:sp>
        <p:nvSpPr>
          <p:cNvPr id="41" name="Freeform 40"/>
          <p:cNvSpPr/>
          <p:nvPr/>
        </p:nvSpPr>
        <p:spPr>
          <a:xfrm rot="16200000">
            <a:off x="3049475" y="2900432"/>
            <a:ext cx="240509" cy="386363"/>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77275" rIns="72146" bIns="77274" numCol="1" spcCol="1693" anchor="ctr" anchorCtr="0">
            <a:noAutofit/>
          </a:bodyPr>
          <a:lstStyle/>
          <a:p>
            <a:pPr algn="ctr" defTabSz="711200">
              <a:lnSpc>
                <a:spcPct val="90000"/>
              </a:lnSpc>
              <a:spcBef>
                <a:spcPct val="0"/>
              </a:spcBef>
              <a:spcAft>
                <a:spcPct val="35000"/>
              </a:spcAft>
            </a:pPr>
            <a:endParaRPr lang="en-US" sz="1600">
              <a:latin typeface="+mn-ea"/>
            </a:endParaRPr>
          </a:p>
        </p:txBody>
      </p:sp>
      <p:sp>
        <p:nvSpPr>
          <p:cNvPr id="42" name="Freeform 41"/>
          <p:cNvSpPr/>
          <p:nvPr/>
        </p:nvSpPr>
        <p:spPr>
          <a:xfrm>
            <a:off x="2601549" y="1723400"/>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3700" dirty="0">
                <a:latin typeface="+mn-ea"/>
              </a:rPr>
              <a:t>4</a:t>
            </a:r>
          </a:p>
        </p:txBody>
      </p:sp>
      <p:sp>
        <p:nvSpPr>
          <p:cNvPr id="43" name="Freeform 42"/>
          <p:cNvSpPr/>
          <p:nvPr/>
        </p:nvSpPr>
        <p:spPr>
          <a:xfrm>
            <a:off x="3837732" y="3688752"/>
            <a:ext cx="240478" cy="386413"/>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275" rIns="72146" bIns="77275" numCol="1" spcCol="1693" anchor="ctr" anchorCtr="0">
            <a:noAutofit/>
          </a:bodyPr>
          <a:lstStyle/>
          <a:p>
            <a:pPr algn="ctr" defTabSz="711200">
              <a:lnSpc>
                <a:spcPct val="90000"/>
              </a:lnSpc>
              <a:spcBef>
                <a:spcPct val="0"/>
              </a:spcBef>
              <a:spcAft>
                <a:spcPct val="35000"/>
              </a:spcAft>
            </a:pPr>
            <a:endParaRPr lang="en-US" sz="1600">
              <a:latin typeface="+mn-ea"/>
            </a:endParaRPr>
          </a:p>
        </p:txBody>
      </p:sp>
      <p:sp>
        <p:nvSpPr>
          <p:cNvPr id="44" name="Freeform 43"/>
          <p:cNvSpPr/>
          <p:nvPr/>
        </p:nvSpPr>
        <p:spPr>
          <a:xfrm>
            <a:off x="4191646" y="3313704"/>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4300" dirty="0">
                <a:latin typeface="+mn-ea"/>
              </a:rPr>
              <a:t>3</a:t>
            </a:r>
          </a:p>
        </p:txBody>
      </p:sp>
      <p:sp>
        <p:nvSpPr>
          <p:cNvPr id="45" name="Freeform 44"/>
          <p:cNvSpPr/>
          <p:nvPr/>
        </p:nvSpPr>
        <p:spPr>
          <a:xfrm rot="5400000">
            <a:off x="3049475" y="4477122"/>
            <a:ext cx="240509" cy="386363"/>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0" y="57962"/>
                </a:moveTo>
                <a:lnTo>
                  <a:pt x="90191" y="57962"/>
                </a:lnTo>
                <a:lnTo>
                  <a:pt x="90191" y="0"/>
                </a:lnTo>
                <a:lnTo>
                  <a:pt x="180382" y="144905"/>
                </a:lnTo>
                <a:lnTo>
                  <a:pt x="90191" y="289810"/>
                </a:lnTo>
                <a:lnTo>
                  <a:pt x="90191" y="231848"/>
                </a:lnTo>
                <a:lnTo>
                  <a:pt x="0" y="231848"/>
                </a:lnTo>
                <a:lnTo>
                  <a:pt x="0" y="57962"/>
                </a:lnTo>
                <a:close/>
              </a:path>
            </a:pathLst>
          </a:cu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77274" rIns="72145" bIns="77275" numCol="1" spcCol="1693" anchor="ctr" anchorCtr="0">
            <a:noAutofit/>
          </a:bodyPr>
          <a:lstStyle/>
          <a:p>
            <a:pPr algn="ctr" defTabSz="711200">
              <a:lnSpc>
                <a:spcPct val="90000"/>
              </a:lnSpc>
              <a:spcBef>
                <a:spcPct val="0"/>
              </a:spcBef>
              <a:spcAft>
                <a:spcPct val="35000"/>
              </a:spcAft>
            </a:pPr>
            <a:endParaRPr lang="en-US" sz="1600">
              <a:latin typeface="+mn-ea"/>
            </a:endParaRPr>
          </a:p>
        </p:txBody>
      </p:sp>
      <p:sp>
        <p:nvSpPr>
          <p:cNvPr id="46" name="Freeform 45"/>
          <p:cNvSpPr/>
          <p:nvPr/>
        </p:nvSpPr>
        <p:spPr>
          <a:xfrm>
            <a:off x="2601549" y="4904008"/>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4300" dirty="0">
                <a:latin typeface="+mn-ea"/>
              </a:rPr>
              <a:t>2</a:t>
            </a:r>
          </a:p>
        </p:txBody>
      </p:sp>
      <p:sp>
        <p:nvSpPr>
          <p:cNvPr id="47" name="Freeform 46"/>
          <p:cNvSpPr/>
          <p:nvPr/>
        </p:nvSpPr>
        <p:spPr>
          <a:xfrm rot="21600000">
            <a:off x="2261248" y="3688751"/>
            <a:ext cx="240479" cy="386415"/>
          </a:xfrm>
          <a:custGeom>
            <a:avLst/>
            <a:gdLst>
              <a:gd name="connsiteX0" fmla="*/ 0 w 180382"/>
              <a:gd name="connsiteY0" fmla="*/ 57962 h 289810"/>
              <a:gd name="connsiteX1" fmla="*/ 90191 w 180382"/>
              <a:gd name="connsiteY1" fmla="*/ 57962 h 289810"/>
              <a:gd name="connsiteX2" fmla="*/ 90191 w 180382"/>
              <a:gd name="connsiteY2" fmla="*/ 0 h 289810"/>
              <a:gd name="connsiteX3" fmla="*/ 180382 w 180382"/>
              <a:gd name="connsiteY3" fmla="*/ 144905 h 289810"/>
              <a:gd name="connsiteX4" fmla="*/ 90191 w 180382"/>
              <a:gd name="connsiteY4" fmla="*/ 289810 h 289810"/>
              <a:gd name="connsiteX5" fmla="*/ 90191 w 180382"/>
              <a:gd name="connsiteY5" fmla="*/ 231848 h 289810"/>
              <a:gd name="connsiteX6" fmla="*/ 0 w 180382"/>
              <a:gd name="connsiteY6" fmla="*/ 231848 h 289810"/>
              <a:gd name="connsiteX7" fmla="*/ 0 w 180382"/>
              <a:gd name="connsiteY7" fmla="*/ 57962 h 28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82" h="289810">
                <a:moveTo>
                  <a:pt x="180382" y="231848"/>
                </a:moveTo>
                <a:lnTo>
                  <a:pt x="90191" y="231848"/>
                </a:lnTo>
                <a:lnTo>
                  <a:pt x="90191" y="289810"/>
                </a:lnTo>
                <a:lnTo>
                  <a:pt x="0" y="144905"/>
                </a:lnTo>
                <a:lnTo>
                  <a:pt x="90191" y="0"/>
                </a:lnTo>
                <a:lnTo>
                  <a:pt x="90191" y="57962"/>
                </a:lnTo>
                <a:lnTo>
                  <a:pt x="180382" y="57962"/>
                </a:lnTo>
                <a:lnTo>
                  <a:pt x="180382" y="231848"/>
                </a:lnTo>
                <a:close/>
              </a:path>
            </a:pathLst>
          </a:custGeom>
          <a:solidFill>
            <a:schemeClr val="bg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2146" tIns="77276" rIns="1" bIns="77275" numCol="1" spcCol="1693" anchor="ctr" anchorCtr="0">
            <a:noAutofit/>
          </a:bodyPr>
          <a:lstStyle/>
          <a:p>
            <a:pPr algn="ctr" defTabSz="711200">
              <a:lnSpc>
                <a:spcPct val="90000"/>
              </a:lnSpc>
              <a:spcBef>
                <a:spcPct val="0"/>
              </a:spcBef>
              <a:spcAft>
                <a:spcPct val="35000"/>
              </a:spcAft>
            </a:pPr>
            <a:endParaRPr lang="en-US" sz="1600">
              <a:latin typeface="+mn-ea"/>
            </a:endParaRPr>
          </a:p>
        </p:txBody>
      </p:sp>
      <p:sp>
        <p:nvSpPr>
          <p:cNvPr id="48" name="Freeform 47"/>
          <p:cNvSpPr/>
          <p:nvPr/>
        </p:nvSpPr>
        <p:spPr>
          <a:xfrm>
            <a:off x="1011452" y="3313704"/>
            <a:ext cx="1136363" cy="1136511"/>
          </a:xfrm>
          <a:custGeom>
            <a:avLst/>
            <a:gdLst>
              <a:gd name="connsiteX0" fmla="*/ 0 w 852383"/>
              <a:gd name="connsiteY0" fmla="*/ 426192 h 852383"/>
              <a:gd name="connsiteX1" fmla="*/ 124829 w 852383"/>
              <a:gd name="connsiteY1" fmla="*/ 124829 h 852383"/>
              <a:gd name="connsiteX2" fmla="*/ 426193 w 852383"/>
              <a:gd name="connsiteY2" fmla="*/ 1 h 852383"/>
              <a:gd name="connsiteX3" fmla="*/ 727556 w 852383"/>
              <a:gd name="connsiteY3" fmla="*/ 124830 h 852383"/>
              <a:gd name="connsiteX4" fmla="*/ 852384 w 852383"/>
              <a:gd name="connsiteY4" fmla="*/ 426194 h 852383"/>
              <a:gd name="connsiteX5" fmla="*/ 727555 w 852383"/>
              <a:gd name="connsiteY5" fmla="*/ 727557 h 852383"/>
              <a:gd name="connsiteX6" fmla="*/ 426192 w 852383"/>
              <a:gd name="connsiteY6" fmla="*/ 852386 h 852383"/>
              <a:gd name="connsiteX7" fmla="*/ 124829 w 852383"/>
              <a:gd name="connsiteY7" fmla="*/ 727557 h 852383"/>
              <a:gd name="connsiteX8" fmla="*/ 1 w 852383"/>
              <a:gd name="connsiteY8" fmla="*/ 426194 h 852383"/>
              <a:gd name="connsiteX9" fmla="*/ 0 w 852383"/>
              <a:gd name="connsiteY9" fmla="*/ 426192 h 8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383" h="852383">
                <a:moveTo>
                  <a:pt x="0" y="426192"/>
                </a:moveTo>
                <a:cubicBezTo>
                  <a:pt x="0" y="313159"/>
                  <a:pt x="44903" y="204755"/>
                  <a:pt x="124829" y="124829"/>
                </a:cubicBezTo>
                <a:cubicBezTo>
                  <a:pt x="204756" y="44903"/>
                  <a:pt x="313159" y="0"/>
                  <a:pt x="426193" y="1"/>
                </a:cubicBezTo>
                <a:cubicBezTo>
                  <a:pt x="539226" y="1"/>
                  <a:pt x="647630" y="44904"/>
                  <a:pt x="727556" y="124830"/>
                </a:cubicBezTo>
                <a:cubicBezTo>
                  <a:pt x="807482" y="204757"/>
                  <a:pt x="852385" y="313160"/>
                  <a:pt x="852384" y="426194"/>
                </a:cubicBezTo>
                <a:cubicBezTo>
                  <a:pt x="852384" y="539227"/>
                  <a:pt x="807482" y="647631"/>
                  <a:pt x="727555" y="727557"/>
                </a:cubicBezTo>
                <a:cubicBezTo>
                  <a:pt x="647628" y="807484"/>
                  <a:pt x="539225" y="852386"/>
                  <a:pt x="426192" y="852386"/>
                </a:cubicBezTo>
                <a:cubicBezTo>
                  <a:pt x="313159" y="852386"/>
                  <a:pt x="204755" y="807484"/>
                  <a:pt x="124829" y="727557"/>
                </a:cubicBezTo>
                <a:cubicBezTo>
                  <a:pt x="44903" y="647630"/>
                  <a:pt x="0" y="539227"/>
                  <a:pt x="1" y="426194"/>
                </a:cubicBezTo>
                <a:cubicBezTo>
                  <a:pt x="1" y="426193"/>
                  <a:pt x="0" y="426193"/>
                  <a:pt x="0" y="42619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8592" tIns="198592" rIns="198592" bIns="198592" numCol="1" spcCol="1693" anchor="ctr" anchorCtr="0">
            <a:noAutofit/>
          </a:bodyPr>
          <a:lstStyle/>
          <a:p>
            <a:pPr algn="ctr" defTabSz="1125855">
              <a:lnSpc>
                <a:spcPct val="90000"/>
              </a:lnSpc>
              <a:spcBef>
                <a:spcPct val="0"/>
              </a:spcBef>
              <a:spcAft>
                <a:spcPct val="35000"/>
              </a:spcAft>
            </a:pPr>
            <a:r>
              <a:rPr lang="en-US" sz="4300" dirty="0">
                <a:latin typeface="+mn-ea"/>
              </a:rPr>
              <a:t>1</a:t>
            </a:r>
          </a:p>
        </p:txBody>
      </p:sp>
      <p:grpSp>
        <p:nvGrpSpPr>
          <p:cNvPr id="27" name="Group 26"/>
          <p:cNvGrpSpPr/>
          <p:nvPr/>
        </p:nvGrpSpPr>
        <p:grpSpPr>
          <a:xfrm>
            <a:off x="6027394" y="5075241"/>
            <a:ext cx="4983765" cy="964368"/>
            <a:chOff x="4033795" y="1000568"/>
            <a:chExt cx="3738310" cy="723276"/>
          </a:xfrm>
        </p:grpSpPr>
        <p:grpSp>
          <p:nvGrpSpPr>
            <p:cNvPr id="28" name="Group 29"/>
            <p:cNvGrpSpPr/>
            <p:nvPr/>
          </p:nvGrpSpPr>
          <p:grpSpPr>
            <a:xfrm>
              <a:off x="4399178" y="1000568"/>
              <a:ext cx="3372927" cy="723276"/>
              <a:chOff x="798970" y="1689403"/>
              <a:chExt cx="1860430" cy="723276"/>
            </a:xfrm>
          </p:grpSpPr>
          <p:sp>
            <p:nvSpPr>
              <p:cNvPr id="30"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04</a:t>
                </a:r>
              </a:p>
            </p:txBody>
          </p:sp>
          <p:sp>
            <p:nvSpPr>
              <p:cNvPr id="31"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9200">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29" name="Rectangle 28"/>
            <p:cNvSpPr/>
            <p:nvPr/>
          </p:nvSpPr>
          <p:spPr>
            <a:xfrm>
              <a:off x="4033795" y="1236031"/>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2" name="Group 31"/>
          <p:cNvGrpSpPr/>
          <p:nvPr/>
        </p:nvGrpSpPr>
        <p:grpSpPr>
          <a:xfrm>
            <a:off x="6027394" y="1648185"/>
            <a:ext cx="4983765" cy="964368"/>
            <a:chOff x="4033795" y="1000568"/>
            <a:chExt cx="3738310" cy="723276"/>
          </a:xfrm>
        </p:grpSpPr>
        <p:grpSp>
          <p:nvGrpSpPr>
            <p:cNvPr id="33" name="Group 29"/>
            <p:cNvGrpSpPr/>
            <p:nvPr/>
          </p:nvGrpSpPr>
          <p:grpSpPr>
            <a:xfrm>
              <a:off x="4399178" y="1000568"/>
              <a:ext cx="3372927" cy="723276"/>
              <a:chOff x="798970" y="1689403"/>
              <a:chExt cx="1860430" cy="723276"/>
            </a:xfrm>
          </p:grpSpPr>
          <p:sp>
            <p:nvSpPr>
              <p:cNvPr id="35"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p>
            </p:txBody>
          </p:sp>
          <p:sp>
            <p:nvSpPr>
              <p:cNvPr id="36"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9200">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34" name="Rectangle 33"/>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37" name="Group 36"/>
          <p:cNvGrpSpPr/>
          <p:nvPr/>
        </p:nvGrpSpPr>
        <p:grpSpPr>
          <a:xfrm>
            <a:off x="6027394" y="2790539"/>
            <a:ext cx="4983765" cy="964367"/>
            <a:chOff x="4033795" y="1822859"/>
            <a:chExt cx="3738310" cy="723275"/>
          </a:xfrm>
        </p:grpSpPr>
        <p:grpSp>
          <p:nvGrpSpPr>
            <p:cNvPr id="38" name="Group 29"/>
            <p:cNvGrpSpPr/>
            <p:nvPr/>
          </p:nvGrpSpPr>
          <p:grpSpPr>
            <a:xfrm>
              <a:off x="4399178" y="1822859"/>
              <a:ext cx="3372927" cy="723275"/>
              <a:chOff x="798970" y="1689403"/>
              <a:chExt cx="1860430" cy="723275"/>
            </a:xfrm>
          </p:grpSpPr>
          <p:sp>
            <p:nvSpPr>
              <p:cNvPr id="5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02</a:t>
                </a:r>
              </a:p>
            </p:txBody>
          </p:sp>
          <p:sp>
            <p:nvSpPr>
              <p:cNvPr id="62"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9200">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49" name="Rectangle 48"/>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4" name="Group 63"/>
          <p:cNvGrpSpPr/>
          <p:nvPr/>
        </p:nvGrpSpPr>
        <p:grpSpPr>
          <a:xfrm>
            <a:off x="6027395" y="3932891"/>
            <a:ext cx="4983763" cy="964367"/>
            <a:chOff x="4033795" y="1822859"/>
            <a:chExt cx="3738309" cy="723275"/>
          </a:xfrm>
        </p:grpSpPr>
        <p:grpSp>
          <p:nvGrpSpPr>
            <p:cNvPr id="65" name="Group 29"/>
            <p:cNvGrpSpPr/>
            <p:nvPr/>
          </p:nvGrpSpPr>
          <p:grpSpPr>
            <a:xfrm>
              <a:off x="4399178" y="1822859"/>
              <a:ext cx="3372926" cy="723275"/>
              <a:chOff x="798970" y="1689403"/>
              <a:chExt cx="1860430" cy="723275"/>
            </a:xfrm>
          </p:grpSpPr>
          <p:sp>
            <p:nvSpPr>
              <p:cNvPr id="6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p>
            </p:txBody>
          </p:sp>
          <p:sp>
            <p:nvSpPr>
              <p:cNvPr id="68"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9200">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66" name="Rectangle 65"/>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51" name="组合 50"/>
          <p:cNvGrpSpPr/>
          <p:nvPr/>
        </p:nvGrpSpPr>
        <p:grpSpPr>
          <a:xfrm>
            <a:off x="2969600" y="3669454"/>
            <a:ext cx="427511" cy="400051"/>
            <a:chOff x="6661150" y="233363"/>
            <a:chExt cx="320675" cy="300038"/>
          </a:xfrm>
          <a:solidFill>
            <a:schemeClr val="bg1"/>
          </a:solidFill>
        </p:grpSpPr>
        <p:sp>
          <p:nvSpPr>
            <p:cNvPr id="5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grpSp>
        <p:nvGrpSpPr>
          <p:cNvPr id="57" name="组合 56"/>
          <p:cNvGrpSpPr/>
          <p:nvPr/>
        </p:nvGrpSpPr>
        <p:grpSpPr>
          <a:xfrm>
            <a:off x="5908715" y="1761584"/>
            <a:ext cx="402121" cy="401104"/>
            <a:chOff x="-959970" y="1422605"/>
            <a:chExt cx="596900" cy="595313"/>
          </a:xfrm>
        </p:grpSpPr>
        <p:sp>
          <p:nvSpPr>
            <p:cNvPr id="58"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0" name="组合 59"/>
          <p:cNvGrpSpPr/>
          <p:nvPr/>
        </p:nvGrpSpPr>
        <p:grpSpPr>
          <a:xfrm>
            <a:off x="5906042" y="2882111"/>
            <a:ext cx="402121" cy="401104"/>
            <a:chOff x="-959970" y="1422605"/>
            <a:chExt cx="596900" cy="595313"/>
          </a:xfrm>
        </p:grpSpPr>
        <p:sp>
          <p:nvSpPr>
            <p:cNvPr id="61"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63"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9" name="组合 68"/>
          <p:cNvGrpSpPr/>
          <p:nvPr/>
        </p:nvGrpSpPr>
        <p:grpSpPr>
          <a:xfrm>
            <a:off x="5906042" y="4002637"/>
            <a:ext cx="402121" cy="401104"/>
            <a:chOff x="-959970" y="1422605"/>
            <a:chExt cx="596900" cy="595313"/>
          </a:xfrm>
        </p:grpSpPr>
        <p:sp>
          <p:nvSpPr>
            <p:cNvPr id="70"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71"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2" name="组合 71"/>
          <p:cNvGrpSpPr/>
          <p:nvPr/>
        </p:nvGrpSpPr>
        <p:grpSpPr>
          <a:xfrm>
            <a:off x="5906042" y="5156576"/>
            <a:ext cx="402121" cy="401104"/>
            <a:chOff x="-959970" y="1422605"/>
            <a:chExt cx="596900" cy="595313"/>
          </a:xfrm>
        </p:grpSpPr>
        <p:sp>
          <p:nvSpPr>
            <p:cNvPr id="73"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lide(fromBottom)">
                                      <p:cBhvr>
                                        <p:cTn id="11" dur="500"/>
                                        <p:tgtEl>
                                          <p:spTgt spid="41"/>
                                        </p:tgtEl>
                                      </p:cBhvr>
                                    </p:animEffect>
                                  </p:childTnLst>
                                </p:cTn>
                              </p:par>
                            </p:childTnLst>
                          </p:cTn>
                        </p:par>
                        <p:par>
                          <p:cTn id="12" fill="hold">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slide(fromLeft)">
                                      <p:cBhvr>
                                        <p:cTn id="15" dur="500"/>
                                        <p:tgtEl>
                                          <p:spTgt spid="43"/>
                                        </p:tgtEl>
                                      </p:cBhvr>
                                    </p:animEffect>
                                  </p:childTnLst>
                                </p:cTn>
                              </p:par>
                            </p:childTnLst>
                          </p:cTn>
                        </p:par>
                        <p:par>
                          <p:cTn id="16" fill="hold">
                            <p:stCondLst>
                              <p:cond delay="2000"/>
                            </p:stCondLst>
                            <p:childTnLst>
                              <p:par>
                                <p:cTn id="17" presetID="12"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lide(fromRight)">
                                      <p:cBhvr>
                                        <p:cTn id="19" dur="500"/>
                                        <p:tgtEl>
                                          <p:spTgt spid="47"/>
                                        </p:tgtEl>
                                      </p:cBhvr>
                                    </p:animEffect>
                                  </p:childTnLst>
                                </p:cTn>
                              </p:par>
                            </p:childTnLst>
                          </p:cTn>
                        </p:par>
                        <p:par>
                          <p:cTn id="20" fill="hold">
                            <p:stCondLst>
                              <p:cond delay="2500"/>
                            </p:stCondLst>
                            <p:childTnLst>
                              <p:par>
                                <p:cTn id="21" presetID="12" presetClass="entr" presetSubtype="1"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lide(fromTop)">
                                      <p:cBhvr>
                                        <p:cTn id="23" dur="500"/>
                                        <p:tgtEl>
                                          <p:spTgt spid="45"/>
                                        </p:tgtEl>
                                      </p:cBhvr>
                                    </p:animEffect>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slide(fromBottom)">
                                      <p:cBhvr>
                                        <p:cTn id="27" dur="500"/>
                                        <p:tgtEl>
                                          <p:spTgt spid="42"/>
                                        </p:tgtEl>
                                      </p:cBhvr>
                                    </p:animEffect>
                                  </p:childTnLst>
                                </p:cTn>
                              </p:par>
                            </p:childTnLst>
                          </p:cTn>
                        </p:par>
                        <p:par>
                          <p:cTn id="28" fill="hold">
                            <p:stCondLst>
                              <p:cond delay="3500"/>
                            </p:stCondLst>
                            <p:childTnLst>
                              <p:par>
                                <p:cTn id="29" presetID="1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slide(fromLeft)">
                                      <p:cBhvr>
                                        <p:cTn id="31" dur="500"/>
                                        <p:tgtEl>
                                          <p:spTgt spid="44"/>
                                        </p:tgtEl>
                                      </p:cBhvr>
                                    </p:animEffect>
                                  </p:childTnLst>
                                </p:cTn>
                              </p:par>
                            </p:childTnLst>
                          </p:cTn>
                        </p:par>
                        <p:par>
                          <p:cTn id="32" fill="hold">
                            <p:stCondLst>
                              <p:cond delay="4000"/>
                            </p:stCondLst>
                            <p:childTnLst>
                              <p:par>
                                <p:cTn id="33" presetID="12" presetClass="entr" presetSubtype="2"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slide(fromRight)">
                                      <p:cBhvr>
                                        <p:cTn id="35" dur="500"/>
                                        <p:tgtEl>
                                          <p:spTgt spid="48"/>
                                        </p:tgtEl>
                                      </p:cBhvr>
                                    </p:animEffect>
                                  </p:childTnLst>
                                </p:cTn>
                              </p:par>
                            </p:childTnLst>
                          </p:cTn>
                        </p:par>
                        <p:par>
                          <p:cTn id="36" fill="hold">
                            <p:stCondLst>
                              <p:cond delay="4500"/>
                            </p:stCondLst>
                            <p:childTnLst>
                              <p:par>
                                <p:cTn id="37" presetID="12" presetClass="entr" presetSubtype="1"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lide(fromTop)">
                                      <p:cBhvr>
                                        <p:cTn id="39" dur="500"/>
                                        <p:tgtEl>
                                          <p:spTgt spid="46"/>
                                        </p:tgtEl>
                                      </p:cBhvr>
                                    </p:animEffect>
                                  </p:childTnLst>
                                </p:cTn>
                              </p:par>
                            </p:childTnLst>
                          </p:cTn>
                        </p:par>
                        <p:par>
                          <p:cTn id="40" fill="hold">
                            <p:stCondLst>
                              <p:cond delay="5000"/>
                            </p:stCondLst>
                            <p:childTnLst>
                              <p:par>
                                <p:cTn id="41" presetID="2" presetClass="entr" presetSubtype="2" accel="50000" decel="5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8" accel="50000" decel="5000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0-#ppt_w/2"/>
                                          </p:val>
                                        </p:tav>
                                        <p:tav tm="100000">
                                          <p:val>
                                            <p:strVal val="#ppt_x"/>
                                          </p:val>
                                        </p:tav>
                                      </p:tavLst>
                                    </p:anim>
                                    <p:anim calcmode="lin" valueType="num">
                                      <p:cBhvr additive="base">
                                        <p:cTn id="48" dur="500" fill="hold"/>
                                        <p:tgtEl>
                                          <p:spTgt spid="57"/>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2" presetClass="entr" presetSubtype="2" accel="50000" decel="5000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1+#ppt_w/2"/>
                                          </p:val>
                                        </p:tav>
                                        <p:tav tm="100000">
                                          <p:val>
                                            <p:strVal val="#ppt_x"/>
                                          </p:val>
                                        </p:tav>
                                      </p:tavLst>
                                    </p:anim>
                                    <p:anim calcmode="lin" valueType="num">
                                      <p:cBhvr additive="base">
                                        <p:cTn id="53" dur="500" fill="hold"/>
                                        <p:tgtEl>
                                          <p:spTgt spid="37"/>
                                        </p:tgtEl>
                                        <p:attrNameLst>
                                          <p:attrName>ppt_y</p:attrName>
                                        </p:attrNameLst>
                                      </p:cBhvr>
                                      <p:tavLst>
                                        <p:tav tm="0">
                                          <p:val>
                                            <p:strVal val="#ppt_y"/>
                                          </p:val>
                                        </p:tav>
                                        <p:tav tm="100000">
                                          <p:val>
                                            <p:strVal val="#ppt_y"/>
                                          </p:val>
                                        </p:tav>
                                      </p:tavLst>
                                    </p:anim>
                                  </p:childTnLst>
                                </p:cTn>
                              </p:par>
                              <p:par>
                                <p:cTn id="54" presetID="2" presetClass="entr" presetSubtype="8" accel="50000" decel="50000" fill="hold" nodeType="with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500" fill="hold"/>
                                        <p:tgtEl>
                                          <p:spTgt spid="60"/>
                                        </p:tgtEl>
                                        <p:attrNameLst>
                                          <p:attrName>ppt_x</p:attrName>
                                        </p:attrNameLst>
                                      </p:cBhvr>
                                      <p:tavLst>
                                        <p:tav tm="0">
                                          <p:val>
                                            <p:strVal val="0-#ppt_w/2"/>
                                          </p:val>
                                        </p:tav>
                                        <p:tav tm="100000">
                                          <p:val>
                                            <p:strVal val="#ppt_x"/>
                                          </p:val>
                                        </p:tav>
                                      </p:tavLst>
                                    </p:anim>
                                    <p:anim calcmode="lin" valueType="num">
                                      <p:cBhvr additive="base">
                                        <p:cTn id="57" dur="500" fill="hold"/>
                                        <p:tgtEl>
                                          <p:spTgt spid="60"/>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accel="50000" decel="50000"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1+#ppt_w/2"/>
                                          </p:val>
                                        </p:tav>
                                        <p:tav tm="100000">
                                          <p:val>
                                            <p:strVal val="#ppt_x"/>
                                          </p:val>
                                        </p:tav>
                                      </p:tavLst>
                                    </p:anim>
                                    <p:anim calcmode="lin" valueType="num">
                                      <p:cBhvr additive="base">
                                        <p:cTn id="62" dur="500" fill="hold"/>
                                        <p:tgtEl>
                                          <p:spTgt spid="64"/>
                                        </p:tgtEl>
                                        <p:attrNameLst>
                                          <p:attrName>ppt_y</p:attrName>
                                        </p:attrNameLst>
                                      </p:cBhvr>
                                      <p:tavLst>
                                        <p:tav tm="0">
                                          <p:val>
                                            <p:strVal val="#ppt_y"/>
                                          </p:val>
                                        </p:tav>
                                        <p:tav tm="100000">
                                          <p:val>
                                            <p:strVal val="#ppt_y"/>
                                          </p:val>
                                        </p:tav>
                                      </p:tavLst>
                                    </p:anim>
                                  </p:childTnLst>
                                </p:cTn>
                              </p:par>
                              <p:par>
                                <p:cTn id="63" presetID="2" presetClass="entr" presetSubtype="8" accel="50000" decel="5000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fill="hold"/>
                                        <p:tgtEl>
                                          <p:spTgt spid="69"/>
                                        </p:tgtEl>
                                        <p:attrNameLst>
                                          <p:attrName>ppt_x</p:attrName>
                                        </p:attrNameLst>
                                      </p:cBhvr>
                                      <p:tavLst>
                                        <p:tav tm="0">
                                          <p:val>
                                            <p:strVal val="0-#ppt_w/2"/>
                                          </p:val>
                                        </p:tav>
                                        <p:tav tm="100000">
                                          <p:val>
                                            <p:strVal val="#ppt_x"/>
                                          </p:val>
                                        </p:tav>
                                      </p:tavLst>
                                    </p:anim>
                                    <p:anim calcmode="lin" valueType="num">
                                      <p:cBhvr additive="base">
                                        <p:cTn id="66" dur="500" fill="hold"/>
                                        <p:tgtEl>
                                          <p:spTgt spid="69"/>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2" accel="50000" decel="5000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1+#ppt_w/2"/>
                                          </p:val>
                                        </p:tav>
                                        <p:tav tm="100000">
                                          <p:val>
                                            <p:strVal val="#ppt_x"/>
                                          </p:val>
                                        </p:tav>
                                      </p:tavLst>
                                    </p:anim>
                                    <p:anim calcmode="lin" valueType="num">
                                      <p:cBhvr additive="base">
                                        <p:cTn id="71" dur="500" fill="hold"/>
                                        <p:tgtEl>
                                          <p:spTgt spid="27"/>
                                        </p:tgtEl>
                                        <p:attrNameLst>
                                          <p:attrName>ppt_y</p:attrName>
                                        </p:attrNameLst>
                                      </p:cBhvr>
                                      <p:tavLst>
                                        <p:tav tm="0">
                                          <p:val>
                                            <p:strVal val="#ppt_y"/>
                                          </p:val>
                                        </p:tav>
                                        <p:tav tm="100000">
                                          <p:val>
                                            <p:strVal val="#ppt_y"/>
                                          </p:val>
                                        </p:tav>
                                      </p:tavLst>
                                    </p:anim>
                                  </p:childTnLst>
                                </p:cTn>
                              </p:par>
                              <p:par>
                                <p:cTn id="72" presetID="2" presetClass="entr" presetSubtype="8" accel="50000" decel="50000" fill="hold"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0-#ppt_w/2"/>
                                          </p:val>
                                        </p:tav>
                                        <p:tav tm="100000">
                                          <p:val>
                                            <p:strVal val="#ppt_x"/>
                                          </p:val>
                                        </p:tav>
                                      </p:tavLst>
                                    </p:anim>
                                    <p:anim calcmode="lin" valueType="num">
                                      <p:cBhvr additive="base">
                                        <p:cTn id="75"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03078"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sp>
        <p:nvSpPr>
          <p:cNvPr id="55" name="TextBox 54"/>
          <p:cNvSpPr txBox="1"/>
          <p:nvPr/>
        </p:nvSpPr>
        <p:spPr>
          <a:xfrm>
            <a:off x="3594998"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sp>
        <p:nvSpPr>
          <p:cNvPr id="56" name="TextBox 55"/>
          <p:cNvSpPr txBox="1"/>
          <p:nvPr/>
        </p:nvSpPr>
        <p:spPr>
          <a:xfrm>
            <a:off x="6186917"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sp>
        <p:nvSpPr>
          <p:cNvPr id="57" name="TextBox 56"/>
          <p:cNvSpPr txBox="1"/>
          <p:nvPr/>
        </p:nvSpPr>
        <p:spPr>
          <a:xfrm>
            <a:off x="8778836" y="3390755"/>
            <a:ext cx="2518068" cy="954095"/>
          </a:xfrm>
          <a:prstGeom prst="rect">
            <a:avLst/>
          </a:prstGeom>
          <a:noFill/>
        </p:spPr>
        <p:txBody>
          <a:bodyPr wrap="square" lIns="121908" tIns="60954" rIns="121908" bIns="60954" rtlCol="0">
            <a:spAutoFit/>
          </a:bodyPr>
          <a:lstStyle/>
          <a:p>
            <a:r>
              <a:rPr lang="zh-CN" altLang="en-US" dirty="0">
                <a:solidFill>
                  <a:schemeClr val="tx1">
                    <a:lumMod val="65000"/>
                    <a:lumOff val="35000"/>
                  </a:schemeClr>
                </a:solidFill>
                <a:latin typeface="+mn-ea"/>
              </a:rPr>
              <a:t>添加标题</a:t>
            </a:r>
            <a:endParaRPr lang="en-US" altLang="zh-CN" dirty="0">
              <a:solidFill>
                <a:schemeClr val="tx1">
                  <a:lumMod val="65000"/>
                  <a:lumOff val="35000"/>
                </a:schemeClr>
              </a:solidFill>
              <a:latin typeface="+mn-ea"/>
            </a:endParaRPr>
          </a:p>
          <a:p>
            <a:r>
              <a:rPr lang="zh-CN" altLang="en-US" sz="1200" dirty="0">
                <a:solidFill>
                  <a:schemeClr val="tx1">
                    <a:lumMod val="65000"/>
                    <a:lumOff val="35000"/>
                  </a:schemeClr>
                </a:solidFill>
                <a:latin typeface="+mn-ea"/>
              </a:rPr>
              <a:t>此处添加详细文本描述，建议与标题相关并符合整体语言风格，语言描述尽量简洁生动。</a:t>
            </a:r>
            <a:endParaRPr lang="en-US" altLang="zh-CN" sz="1200" dirty="0">
              <a:solidFill>
                <a:schemeClr val="tx1">
                  <a:lumMod val="65000"/>
                  <a:lumOff val="35000"/>
                </a:schemeClr>
              </a:solidFill>
              <a:latin typeface="+mn-ea"/>
            </a:endParaRPr>
          </a:p>
        </p:txBody>
      </p:sp>
      <p:grpSp>
        <p:nvGrpSpPr>
          <p:cNvPr id="69" name="Group 68"/>
          <p:cNvGrpSpPr/>
          <p:nvPr/>
        </p:nvGrpSpPr>
        <p:grpSpPr>
          <a:xfrm>
            <a:off x="887191" y="1627577"/>
            <a:ext cx="2544174" cy="1450452"/>
            <a:chOff x="664884" y="1281949"/>
            <a:chExt cx="1908379" cy="1087839"/>
          </a:xfrm>
        </p:grpSpPr>
        <p:sp>
          <p:nvSpPr>
            <p:cNvPr id="27" name="Flowchart: Data 26"/>
            <p:cNvSpPr/>
            <p:nvPr/>
          </p:nvSpPr>
          <p:spPr>
            <a:xfrm rot="16200000" flipH="1" flipV="1">
              <a:off x="2146236" y="1938862"/>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8" name="Flowchart: Data 27"/>
            <p:cNvSpPr/>
            <p:nvPr/>
          </p:nvSpPr>
          <p:spPr>
            <a:xfrm rot="5400000" flipV="1">
              <a:off x="451832" y="1938861"/>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grpSp>
          <p:nvGrpSpPr>
            <p:cNvPr id="66" name="Group 65"/>
            <p:cNvGrpSpPr/>
            <p:nvPr/>
          </p:nvGrpSpPr>
          <p:grpSpPr>
            <a:xfrm>
              <a:off x="664885" y="1281949"/>
              <a:ext cx="1907435" cy="1087839"/>
              <a:chOff x="697943" y="1545178"/>
              <a:chExt cx="1907435" cy="1087839"/>
            </a:xfrm>
          </p:grpSpPr>
          <p:sp>
            <p:nvSpPr>
              <p:cNvPr id="58" name="Rectangle 57"/>
              <p:cNvSpPr/>
              <p:nvPr/>
            </p:nvSpPr>
            <p:spPr>
              <a:xfrm>
                <a:off x="1536290" y="1545178"/>
                <a:ext cx="138566" cy="565540"/>
              </a:xfrm>
              <a:prstGeom prst="rect">
                <a:avLst/>
              </a:prstGeom>
            </p:spPr>
            <p:txBody>
              <a:bodyPr wrap="none">
                <a:spAutoFit/>
              </a:bodyPr>
              <a:lstStyle/>
              <a:p>
                <a:pPr algn="ctr"/>
                <a:endParaRPr lang="en-US" sz="4300" dirty="0">
                  <a:solidFill>
                    <a:schemeClr val="tx2">
                      <a:lumMod val="75000"/>
                    </a:schemeClr>
                  </a:solidFill>
                  <a:latin typeface="+mn-ea"/>
                </a:endParaRPr>
              </a:p>
            </p:txBody>
          </p:sp>
          <p:sp>
            <p:nvSpPr>
              <p:cNvPr id="30" name="Rectangle 29"/>
              <p:cNvSpPr/>
              <p:nvPr/>
            </p:nvSpPr>
            <p:spPr>
              <a:xfrm>
                <a:off x="697943" y="2119793"/>
                <a:ext cx="1907435" cy="51322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grpSp>
        <p:nvGrpSpPr>
          <p:cNvPr id="51" name="Group 50"/>
          <p:cNvGrpSpPr/>
          <p:nvPr/>
        </p:nvGrpSpPr>
        <p:grpSpPr>
          <a:xfrm>
            <a:off x="3490176" y="1431959"/>
            <a:ext cx="2544174" cy="1646071"/>
            <a:chOff x="2630115" y="3357102"/>
            <a:chExt cx="1908379" cy="1234553"/>
          </a:xfrm>
        </p:grpSpPr>
        <p:sp>
          <p:nvSpPr>
            <p:cNvPr id="59" name="Rectangle 58"/>
            <p:cNvSpPr/>
            <p:nvPr/>
          </p:nvSpPr>
          <p:spPr>
            <a:xfrm>
              <a:off x="3584280" y="3357102"/>
              <a:ext cx="49" cy="830997"/>
            </a:xfrm>
            <a:prstGeom prst="rect">
              <a:avLst/>
            </a:prstGeom>
          </p:spPr>
          <p:txBody>
            <a:bodyPr wrap="none" lIns="0" tIns="0" rIns="0" bIns="0">
              <a:spAutoFit/>
            </a:bodyPr>
            <a:lstStyle/>
            <a:p>
              <a:pPr algn="ctr"/>
              <a:endParaRPr lang="en-US" sz="7200" dirty="0">
                <a:solidFill>
                  <a:schemeClr val="bg2"/>
                </a:solidFill>
                <a:latin typeface="+mn-ea"/>
              </a:endParaRPr>
            </a:p>
          </p:txBody>
        </p:sp>
        <p:grpSp>
          <p:nvGrpSpPr>
            <p:cNvPr id="47" name="Group 46"/>
            <p:cNvGrpSpPr/>
            <p:nvPr/>
          </p:nvGrpSpPr>
          <p:grpSpPr>
            <a:xfrm>
              <a:off x="2630115" y="3947676"/>
              <a:ext cx="1908379" cy="643979"/>
              <a:chOff x="2630115" y="3947676"/>
              <a:chExt cx="1908379" cy="643979"/>
            </a:xfrm>
          </p:grpSpPr>
          <p:sp>
            <p:nvSpPr>
              <p:cNvPr id="33" name="Flowchart: Data 32"/>
              <p:cNvSpPr/>
              <p:nvPr/>
            </p:nvSpPr>
            <p:spPr>
              <a:xfrm rot="16200000" flipH="1" flipV="1">
                <a:off x="4111467" y="4160729"/>
                <a:ext cx="640080" cy="213975"/>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4" name="Flowchart: Data 33"/>
              <p:cNvSpPr/>
              <p:nvPr/>
            </p:nvSpPr>
            <p:spPr>
              <a:xfrm rot="5400000" flipV="1">
                <a:off x="2417063" y="4160728"/>
                <a:ext cx="640080" cy="213975"/>
              </a:xfrm>
              <a:prstGeom prst="flowChartInputOut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5" name="Rectangle 34"/>
              <p:cNvSpPr/>
              <p:nvPr/>
            </p:nvSpPr>
            <p:spPr>
              <a:xfrm>
                <a:off x="2630116" y="4078431"/>
                <a:ext cx="1907435" cy="51322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grpSp>
        <p:nvGrpSpPr>
          <p:cNvPr id="53" name="Group 52"/>
          <p:cNvGrpSpPr/>
          <p:nvPr/>
        </p:nvGrpSpPr>
        <p:grpSpPr>
          <a:xfrm>
            <a:off x="8784976" y="1672521"/>
            <a:ext cx="2544174" cy="1405508"/>
            <a:chOff x="6794873" y="2697307"/>
            <a:chExt cx="1908379" cy="1054131"/>
          </a:xfrm>
        </p:grpSpPr>
        <p:sp>
          <p:nvSpPr>
            <p:cNvPr id="61" name="Rectangle 60"/>
            <p:cNvSpPr/>
            <p:nvPr/>
          </p:nvSpPr>
          <p:spPr>
            <a:xfrm>
              <a:off x="7787797" y="2697307"/>
              <a:ext cx="49" cy="553998"/>
            </a:xfrm>
            <a:prstGeom prst="rect">
              <a:avLst/>
            </a:prstGeom>
          </p:spPr>
          <p:txBody>
            <a:bodyPr wrap="none" lIns="0" tIns="0" rIns="0" bIns="0">
              <a:spAutoFit/>
            </a:bodyPr>
            <a:lstStyle/>
            <a:p>
              <a:pPr algn="ctr"/>
              <a:endParaRPr lang="en-US" sz="4800" dirty="0">
                <a:solidFill>
                  <a:schemeClr val="accent3"/>
                </a:solidFill>
                <a:latin typeface="+mn-ea"/>
              </a:endParaRPr>
            </a:p>
          </p:txBody>
        </p:sp>
        <p:grpSp>
          <p:nvGrpSpPr>
            <p:cNvPr id="46" name="Group 45"/>
            <p:cNvGrpSpPr/>
            <p:nvPr/>
          </p:nvGrpSpPr>
          <p:grpSpPr>
            <a:xfrm>
              <a:off x="6794873" y="3107459"/>
              <a:ext cx="1908379" cy="643979"/>
              <a:chOff x="4605506" y="1989038"/>
              <a:chExt cx="1908379" cy="643979"/>
            </a:xfrm>
          </p:grpSpPr>
          <p:sp>
            <p:nvSpPr>
              <p:cNvPr id="38" name="Flowchart: Data 37"/>
              <p:cNvSpPr/>
              <p:nvPr/>
            </p:nvSpPr>
            <p:spPr>
              <a:xfrm rot="16200000" flipH="1" flipV="1">
                <a:off x="6086858" y="2202091"/>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9" name="Flowchart: Data 38"/>
              <p:cNvSpPr/>
              <p:nvPr/>
            </p:nvSpPr>
            <p:spPr>
              <a:xfrm rot="5400000" flipV="1">
                <a:off x="4392454" y="2202090"/>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0" name="Rectangle 39"/>
              <p:cNvSpPr/>
              <p:nvPr/>
            </p:nvSpPr>
            <p:spPr>
              <a:xfrm>
                <a:off x="4605507" y="2119793"/>
                <a:ext cx="1907435" cy="51322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grpSp>
        <p:nvGrpSpPr>
          <p:cNvPr id="70" name="Group 69"/>
          <p:cNvGrpSpPr/>
          <p:nvPr/>
        </p:nvGrpSpPr>
        <p:grpSpPr>
          <a:xfrm>
            <a:off x="6137577" y="1655066"/>
            <a:ext cx="2544174" cy="1422963"/>
            <a:chOff x="4602110" y="1271789"/>
            <a:chExt cx="1908379" cy="1067222"/>
          </a:xfrm>
        </p:grpSpPr>
        <p:sp>
          <p:nvSpPr>
            <p:cNvPr id="60" name="Rectangle 59"/>
            <p:cNvSpPr/>
            <p:nvPr/>
          </p:nvSpPr>
          <p:spPr>
            <a:xfrm>
              <a:off x="5520581" y="1271789"/>
              <a:ext cx="49" cy="553998"/>
            </a:xfrm>
            <a:prstGeom prst="rect">
              <a:avLst/>
            </a:prstGeom>
          </p:spPr>
          <p:txBody>
            <a:bodyPr wrap="none" lIns="0" tIns="0" rIns="0" bIns="0">
              <a:spAutoFit/>
            </a:bodyPr>
            <a:lstStyle/>
            <a:p>
              <a:pPr algn="ctr"/>
              <a:endParaRPr lang="en-US" sz="4800" dirty="0">
                <a:solidFill>
                  <a:schemeClr val="accent1"/>
                </a:solidFill>
                <a:latin typeface="+mn-ea"/>
              </a:endParaRPr>
            </a:p>
          </p:txBody>
        </p:sp>
        <p:grpSp>
          <p:nvGrpSpPr>
            <p:cNvPr id="48" name="Group 47"/>
            <p:cNvGrpSpPr/>
            <p:nvPr/>
          </p:nvGrpSpPr>
          <p:grpSpPr>
            <a:xfrm>
              <a:off x="4602110" y="1695032"/>
              <a:ext cx="1908379" cy="643979"/>
              <a:chOff x="6580897" y="3947676"/>
              <a:chExt cx="1908379" cy="643979"/>
            </a:xfrm>
          </p:grpSpPr>
          <p:sp>
            <p:nvSpPr>
              <p:cNvPr id="43" name="Flowchart: Data 42"/>
              <p:cNvSpPr/>
              <p:nvPr/>
            </p:nvSpPr>
            <p:spPr>
              <a:xfrm rot="16200000" flipH="1" flipV="1">
                <a:off x="8062249" y="416072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4" name="Flowchart: Data 43"/>
              <p:cNvSpPr/>
              <p:nvPr/>
            </p:nvSpPr>
            <p:spPr>
              <a:xfrm rot="5400000" flipV="1">
                <a:off x="6367845" y="4160728"/>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5" name="Rectangle 44"/>
              <p:cNvSpPr/>
              <p:nvPr/>
            </p:nvSpPr>
            <p:spPr>
              <a:xfrm>
                <a:off x="6580898" y="4078431"/>
                <a:ext cx="1907435" cy="51322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添加副标题</a:t>
                </a:r>
                <a:endParaRPr lang="en-US" sz="1900" b="1" dirty="0">
                  <a:solidFill>
                    <a:schemeClr val="bg1"/>
                  </a:solidFill>
                  <a:latin typeface="+mn-ea"/>
                </a:endParaRPr>
              </a:p>
            </p:txBody>
          </p:sp>
        </p:grpSp>
      </p:grpSp>
      <p:sp>
        <p:nvSpPr>
          <p:cNvPr id="67" name="TextBox 66"/>
          <p:cNvSpPr txBox="1"/>
          <p:nvPr/>
        </p:nvSpPr>
        <p:spPr>
          <a:xfrm>
            <a:off x="1035440" y="4902930"/>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68" name="Straight Connector 67"/>
          <p:cNvCxnSpPr/>
          <p:nvPr/>
        </p:nvCxnSpPr>
        <p:spPr>
          <a:xfrm>
            <a:off x="1043634" y="4725144"/>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7" name="Freeform 143"/>
          <p:cNvSpPr>
            <a:spLocks noEditPoints="1"/>
          </p:cNvSpPr>
          <p:nvPr/>
        </p:nvSpPr>
        <p:spPr bwMode="auto">
          <a:xfrm>
            <a:off x="1944407" y="1645854"/>
            <a:ext cx="61538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tx2">
              <a:lumMod val="75000"/>
            </a:schemeClr>
          </a:solidFill>
          <a:ln>
            <a:noFill/>
          </a:ln>
        </p:spPr>
        <p:txBody>
          <a:bodyPr vert="horz" wrap="square" lIns="121908" tIns="60954" rIns="121908" bIns="60954" numCol="1" anchor="t" anchorCtr="0" compatLnSpc="1"/>
          <a:lstStyle/>
          <a:p>
            <a:endParaRPr lang="en-US">
              <a:latin typeface="+mn-ea"/>
            </a:endParaRPr>
          </a:p>
        </p:txBody>
      </p:sp>
      <p:sp>
        <p:nvSpPr>
          <p:cNvPr id="41" name="Freeform 92"/>
          <p:cNvSpPr>
            <a:spLocks noEditPoints="1"/>
          </p:cNvSpPr>
          <p:nvPr/>
        </p:nvSpPr>
        <p:spPr bwMode="auto">
          <a:xfrm>
            <a:off x="7071886" y="1580815"/>
            <a:ext cx="580299"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accent1"/>
          </a:solidFill>
          <a:ln>
            <a:noFill/>
          </a:ln>
        </p:spPr>
        <p:txBody>
          <a:bodyPr vert="horz" wrap="square" lIns="121908" tIns="60954" rIns="121908" bIns="60954" numCol="1" anchor="t" anchorCtr="0" compatLnSpc="1"/>
          <a:lstStyle/>
          <a:p>
            <a:endParaRPr lang="en-US">
              <a:latin typeface="+mn-ea"/>
            </a:endParaRPr>
          </a:p>
        </p:txBody>
      </p:sp>
      <p:grpSp>
        <p:nvGrpSpPr>
          <p:cNvPr id="42" name="组合 41"/>
          <p:cNvGrpSpPr/>
          <p:nvPr/>
        </p:nvGrpSpPr>
        <p:grpSpPr>
          <a:xfrm>
            <a:off x="4519314" y="1650564"/>
            <a:ext cx="545212" cy="510191"/>
            <a:chOff x="6661150" y="233363"/>
            <a:chExt cx="320675" cy="300038"/>
          </a:xfrm>
          <a:solidFill>
            <a:schemeClr val="accent4"/>
          </a:solidFill>
        </p:grpSpPr>
        <p:sp>
          <p:nvSpPr>
            <p:cNvPr id="49"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0"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2"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62"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63" name="Freeform 140"/>
          <p:cNvSpPr>
            <a:spLocks noEditPoints="1"/>
          </p:cNvSpPr>
          <p:nvPr/>
        </p:nvSpPr>
        <p:spPr bwMode="auto">
          <a:xfrm>
            <a:off x="9806236" y="1580816"/>
            <a:ext cx="605083"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accent3"/>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ppt_x"/>
                                          </p:val>
                                        </p:tav>
                                        <p:tav tm="100000">
                                          <p:val>
                                            <p:strVal val="#ppt_x"/>
                                          </p:val>
                                        </p:tav>
                                      </p:tavLst>
                                    </p:anim>
                                    <p:anim calcmode="lin" valueType="num">
                                      <p:cBhvr additive="base">
                                        <p:cTn id="13" dur="500" fill="hold"/>
                                        <p:tgtEl>
                                          <p:spTgt spid="6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lide(fromBottom)">
                                      <p:cBhvr>
                                        <p:cTn id="17" dur="500"/>
                                        <p:tgtEl>
                                          <p:spTgt spid="54"/>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slide(fromBottom)">
                                      <p:cBhvr>
                                        <p:cTn id="31" dur="500"/>
                                        <p:tgtEl>
                                          <p:spTgt spid="55"/>
                                        </p:tgtEl>
                                      </p:cBhvr>
                                    </p:animEffect>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accel="50000" decel="5000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additive="base">
                                        <p:cTn id="40" dur="500" fill="hold"/>
                                        <p:tgtEl>
                                          <p:spTgt spid="70"/>
                                        </p:tgtEl>
                                        <p:attrNameLst>
                                          <p:attrName>ppt_x</p:attrName>
                                        </p:attrNameLst>
                                      </p:cBhvr>
                                      <p:tavLst>
                                        <p:tav tm="0">
                                          <p:val>
                                            <p:strVal val="#ppt_x"/>
                                          </p:val>
                                        </p:tav>
                                        <p:tav tm="100000">
                                          <p:val>
                                            <p:strVal val="#ppt_x"/>
                                          </p:val>
                                        </p:tav>
                                      </p:tavLst>
                                    </p:anim>
                                    <p:anim calcmode="lin" valueType="num">
                                      <p:cBhvr additive="base">
                                        <p:cTn id="41" dur="500" fill="hold"/>
                                        <p:tgtEl>
                                          <p:spTgt spid="7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12" presetClass="entr" presetSubtype="4"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slide(fromBottom)">
                                      <p:cBhvr>
                                        <p:cTn id="45" dur="500"/>
                                        <p:tgtEl>
                                          <p:spTgt spid="56"/>
                                        </p:tgtEl>
                                      </p:cBhvr>
                                    </p:animEffect>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ppt_x"/>
                                          </p:val>
                                        </p:tav>
                                        <p:tav tm="100000">
                                          <p:val>
                                            <p:strVal val="#ppt_x"/>
                                          </p:val>
                                        </p:tav>
                                      </p:tavLst>
                                    </p:anim>
                                    <p:anim calcmode="lin" valueType="num">
                                      <p:cBhvr additive="base">
                                        <p:cTn id="50" dur="500" fill="hold"/>
                                        <p:tgtEl>
                                          <p:spTgt spid="63"/>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4" accel="50000" decel="50000"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fill="hold"/>
                                        <p:tgtEl>
                                          <p:spTgt spid="53"/>
                                        </p:tgtEl>
                                        <p:attrNameLst>
                                          <p:attrName>ppt_x</p:attrName>
                                        </p:attrNameLst>
                                      </p:cBhvr>
                                      <p:tavLst>
                                        <p:tav tm="0">
                                          <p:val>
                                            <p:strVal val="#ppt_x"/>
                                          </p:val>
                                        </p:tav>
                                        <p:tav tm="100000">
                                          <p:val>
                                            <p:strVal val="#ppt_x"/>
                                          </p:val>
                                        </p:tav>
                                      </p:tavLst>
                                    </p:anim>
                                    <p:anim calcmode="lin" valueType="num">
                                      <p:cBhvr additive="base">
                                        <p:cTn id="55" dur="500" fill="hold"/>
                                        <p:tgtEl>
                                          <p:spTgt spid="53"/>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12" presetClass="entr" presetSubtype="4"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slide(fromBottom)">
                                      <p:cBhvr>
                                        <p:cTn id="59" dur="500"/>
                                        <p:tgtEl>
                                          <p:spTgt spid="57"/>
                                        </p:tgtEl>
                                      </p:cBhvr>
                                    </p:animEffect>
                                  </p:childTnLst>
                                </p:cTn>
                              </p:par>
                            </p:childTnLst>
                          </p:cTn>
                        </p:par>
                        <p:par>
                          <p:cTn id="60" fill="hold">
                            <p:stCondLst>
                              <p:cond delay="6000"/>
                            </p:stCondLst>
                            <p:childTnLst>
                              <p:par>
                                <p:cTn id="61" presetID="18" presetClass="entr" presetSubtype="3"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strips(upRight)">
                                      <p:cBhvr>
                                        <p:cTn id="63" dur="500"/>
                                        <p:tgtEl>
                                          <p:spTgt spid="68"/>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67" grpId="0"/>
      <p:bldP spid="37" grpId="0" animBg="1"/>
      <p:bldP spid="41"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52083" y="1197584"/>
            <a:ext cx="5288839" cy="7523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14"/>
          <p:cNvSpPr txBox="1"/>
          <p:nvPr/>
        </p:nvSpPr>
        <p:spPr>
          <a:xfrm>
            <a:off x="1621819" y="1033997"/>
            <a:ext cx="1191352" cy="1077218"/>
          </a:xfrm>
          <a:prstGeom prst="rect">
            <a:avLst/>
          </a:prstGeom>
          <a:noFill/>
        </p:spPr>
        <p:txBody>
          <a:bodyPr wrap="none" rtlCol="0">
            <a:spAutoFit/>
          </a:bodyPr>
          <a:lstStyle/>
          <a:p>
            <a:r>
              <a:rPr lang="en-US" altLang="zh-CN" sz="6400" b="1" dirty="0">
                <a:solidFill>
                  <a:schemeClr val="tx2"/>
                </a:solidFill>
                <a:latin typeface="方正兰亭黑_GBK" panose="02000000000000000000" pitchFamily="2" charset="-122"/>
                <a:ea typeface="方正兰亭黑_GBK" panose="02000000000000000000" pitchFamily="2" charset="-122"/>
              </a:rPr>
              <a:t>01</a:t>
            </a:r>
            <a:endParaRPr lang="zh-CN" altLang="en-US" sz="6400" b="1" dirty="0">
              <a:solidFill>
                <a:schemeClr val="tx2"/>
              </a:solidFill>
              <a:latin typeface="方正兰亭黑_GBK" panose="02000000000000000000" pitchFamily="2" charset="-122"/>
              <a:ea typeface="方正兰亭黑_GBK" panose="02000000000000000000" pitchFamily="2" charset="-122"/>
            </a:endParaRPr>
          </a:p>
        </p:txBody>
      </p:sp>
      <p:sp>
        <p:nvSpPr>
          <p:cNvPr id="5" name="TextBox 15"/>
          <p:cNvSpPr txBox="1"/>
          <p:nvPr/>
        </p:nvSpPr>
        <p:spPr>
          <a:xfrm>
            <a:off x="3348367" y="1341773"/>
            <a:ext cx="326243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点击添加相关文字标题</a:t>
            </a:r>
          </a:p>
        </p:txBody>
      </p:sp>
      <p:sp>
        <p:nvSpPr>
          <p:cNvPr id="6" name="矩形 5"/>
          <p:cNvSpPr/>
          <p:nvPr/>
        </p:nvSpPr>
        <p:spPr>
          <a:xfrm>
            <a:off x="3050439" y="2393844"/>
            <a:ext cx="5288839" cy="7523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TextBox 26"/>
          <p:cNvSpPr txBox="1"/>
          <p:nvPr/>
        </p:nvSpPr>
        <p:spPr>
          <a:xfrm>
            <a:off x="1620174" y="2230258"/>
            <a:ext cx="1178528" cy="1077218"/>
          </a:xfrm>
          <a:prstGeom prst="rect">
            <a:avLst/>
          </a:prstGeom>
          <a:noFill/>
        </p:spPr>
        <p:txBody>
          <a:bodyPr wrap="none" rtlCol="0">
            <a:spAutoFit/>
          </a:bodyPr>
          <a:lstStyle/>
          <a:p>
            <a:r>
              <a:rPr lang="en-US" altLang="zh-CN" sz="6400" b="1" dirty="0">
                <a:solidFill>
                  <a:schemeClr val="tx2"/>
                </a:solidFill>
                <a:latin typeface="方正兰亭黑_GBK" panose="02000000000000000000" pitchFamily="2" charset="-122"/>
                <a:ea typeface="方正兰亭黑_GBK" panose="02000000000000000000" pitchFamily="2" charset="-122"/>
              </a:rPr>
              <a:t>02</a:t>
            </a:r>
            <a:endParaRPr lang="zh-CN" altLang="en-US" sz="6400" b="1" dirty="0">
              <a:solidFill>
                <a:schemeClr val="tx2"/>
              </a:solidFill>
              <a:latin typeface="方正兰亭黑_GBK" panose="02000000000000000000" pitchFamily="2" charset="-122"/>
              <a:ea typeface="方正兰亭黑_GBK" panose="02000000000000000000" pitchFamily="2" charset="-122"/>
            </a:endParaRPr>
          </a:p>
        </p:txBody>
      </p:sp>
      <p:sp>
        <p:nvSpPr>
          <p:cNvPr id="8" name="TextBox 27"/>
          <p:cNvSpPr txBox="1"/>
          <p:nvPr/>
        </p:nvSpPr>
        <p:spPr>
          <a:xfrm>
            <a:off x="3346723" y="2538033"/>
            <a:ext cx="326243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点击添加相关文字标题</a:t>
            </a:r>
          </a:p>
        </p:txBody>
      </p:sp>
      <p:sp>
        <p:nvSpPr>
          <p:cNvPr id="9" name="矩形 8"/>
          <p:cNvSpPr/>
          <p:nvPr/>
        </p:nvSpPr>
        <p:spPr>
          <a:xfrm>
            <a:off x="3048795" y="3590104"/>
            <a:ext cx="5288839" cy="7523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TextBox 29"/>
          <p:cNvSpPr txBox="1"/>
          <p:nvPr/>
        </p:nvSpPr>
        <p:spPr>
          <a:xfrm>
            <a:off x="1618532" y="3426517"/>
            <a:ext cx="1184940" cy="1077218"/>
          </a:xfrm>
          <a:prstGeom prst="rect">
            <a:avLst/>
          </a:prstGeom>
          <a:noFill/>
        </p:spPr>
        <p:txBody>
          <a:bodyPr wrap="none" rtlCol="0">
            <a:spAutoFit/>
          </a:bodyPr>
          <a:lstStyle/>
          <a:p>
            <a:r>
              <a:rPr lang="en-US" altLang="zh-CN" sz="6400" b="1" dirty="0">
                <a:solidFill>
                  <a:schemeClr val="tx2"/>
                </a:solidFill>
                <a:latin typeface="方正兰亭黑_GBK" panose="02000000000000000000" pitchFamily="2" charset="-122"/>
                <a:ea typeface="方正兰亭黑_GBK" panose="02000000000000000000" pitchFamily="2" charset="-122"/>
              </a:rPr>
              <a:t>03</a:t>
            </a:r>
            <a:endParaRPr lang="zh-CN" altLang="en-US" sz="6400" b="1" dirty="0">
              <a:solidFill>
                <a:schemeClr val="tx2"/>
              </a:solidFill>
              <a:latin typeface="方正兰亭黑_GBK" panose="02000000000000000000" pitchFamily="2" charset="-122"/>
              <a:ea typeface="方正兰亭黑_GBK" panose="02000000000000000000" pitchFamily="2" charset="-122"/>
            </a:endParaRPr>
          </a:p>
        </p:txBody>
      </p:sp>
      <p:sp>
        <p:nvSpPr>
          <p:cNvPr id="11" name="TextBox 30"/>
          <p:cNvSpPr txBox="1"/>
          <p:nvPr/>
        </p:nvSpPr>
        <p:spPr>
          <a:xfrm>
            <a:off x="3345079" y="3734293"/>
            <a:ext cx="326243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点击添加相关文字标题</a:t>
            </a:r>
          </a:p>
        </p:txBody>
      </p:sp>
      <p:sp>
        <p:nvSpPr>
          <p:cNvPr id="12" name="矩形 11"/>
          <p:cNvSpPr/>
          <p:nvPr/>
        </p:nvSpPr>
        <p:spPr>
          <a:xfrm>
            <a:off x="3047151" y="4786364"/>
            <a:ext cx="5288839" cy="7523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TextBox 32"/>
          <p:cNvSpPr txBox="1"/>
          <p:nvPr/>
        </p:nvSpPr>
        <p:spPr>
          <a:xfrm>
            <a:off x="1616887" y="4622777"/>
            <a:ext cx="1191352" cy="1077218"/>
          </a:xfrm>
          <a:prstGeom prst="rect">
            <a:avLst/>
          </a:prstGeom>
          <a:noFill/>
        </p:spPr>
        <p:txBody>
          <a:bodyPr wrap="none" rtlCol="0">
            <a:spAutoFit/>
          </a:bodyPr>
          <a:lstStyle/>
          <a:p>
            <a:r>
              <a:rPr lang="en-US" altLang="zh-CN" sz="6400" b="1" dirty="0">
                <a:solidFill>
                  <a:schemeClr val="tx2"/>
                </a:solidFill>
                <a:latin typeface="方正兰亭黑_GBK" panose="02000000000000000000" pitchFamily="2" charset="-122"/>
                <a:ea typeface="方正兰亭黑_GBK" panose="02000000000000000000" pitchFamily="2" charset="-122"/>
              </a:rPr>
              <a:t>04</a:t>
            </a:r>
            <a:endParaRPr lang="zh-CN" altLang="en-US" sz="6400" b="1" dirty="0">
              <a:solidFill>
                <a:schemeClr val="tx2"/>
              </a:solidFill>
              <a:latin typeface="方正兰亭黑_GBK" panose="02000000000000000000" pitchFamily="2" charset="-122"/>
              <a:ea typeface="方正兰亭黑_GBK" panose="02000000000000000000" pitchFamily="2" charset="-122"/>
            </a:endParaRPr>
          </a:p>
        </p:txBody>
      </p:sp>
      <p:sp>
        <p:nvSpPr>
          <p:cNvPr id="14" name="TextBox 33"/>
          <p:cNvSpPr txBox="1"/>
          <p:nvPr/>
        </p:nvSpPr>
        <p:spPr>
          <a:xfrm>
            <a:off x="3343435" y="4930553"/>
            <a:ext cx="3262432" cy="461665"/>
          </a:xfrm>
          <a:prstGeom prst="rect">
            <a:avLst/>
          </a:prstGeom>
          <a:noFill/>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点击添加相关文字标题</a:t>
            </a:r>
          </a:p>
        </p:txBody>
      </p:sp>
      <p:sp>
        <p:nvSpPr>
          <p:cNvPr id="15" name="矩形 14"/>
          <p:cNvSpPr/>
          <p:nvPr/>
        </p:nvSpPr>
        <p:spPr>
          <a:xfrm>
            <a:off x="272250" y="236223"/>
            <a:ext cx="384043" cy="384043"/>
          </a:xfrm>
          <a:prstGeom prst="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2"/>
              </a:solidFill>
            </a:endParaRPr>
          </a:p>
        </p:txBody>
      </p:sp>
      <p:sp>
        <p:nvSpPr>
          <p:cNvPr id="16" name="TextBox 17"/>
          <p:cNvSpPr txBox="1"/>
          <p:nvPr/>
        </p:nvSpPr>
        <p:spPr>
          <a:xfrm>
            <a:off x="749342" y="95242"/>
            <a:ext cx="1107996" cy="646331"/>
          </a:xfrm>
          <a:prstGeom prst="rect">
            <a:avLst/>
          </a:prstGeom>
          <a:noFill/>
        </p:spPr>
        <p:txBody>
          <a:bodyPr wrap="none" rtlCol="0">
            <a:spAutoFit/>
          </a:bodyPr>
          <a:lstStyle/>
          <a:p>
            <a:r>
              <a:rPr lang="zh-CN" altLang="en-US" sz="3600" b="1" dirty="0">
                <a:solidFill>
                  <a:schemeClr val="tx2"/>
                </a:solidFill>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P spid="8" grpId="0"/>
      <p:bldP spid="9" grpId="0" animBg="1"/>
      <p:bldP spid="10" grpId="0"/>
      <p:bldP spid="11" grpId="0"/>
      <p:bldP spid="1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51811" y="2015068"/>
            <a:ext cx="2728028" cy="2741083"/>
            <a:chOff x="825500" y="1511300"/>
            <a:chExt cx="2046287" cy="2055812"/>
          </a:xfrm>
        </p:grpSpPr>
        <p:sp>
          <p:nvSpPr>
            <p:cNvPr id="4" name="Freeform 6"/>
            <p:cNvSpPr/>
            <p:nvPr/>
          </p:nvSpPr>
          <p:spPr bwMode="auto">
            <a:xfrm>
              <a:off x="825500" y="1511300"/>
              <a:ext cx="2046287" cy="2055812"/>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3"/>
            </a:solidFill>
            <a:ln>
              <a:noFill/>
            </a:ln>
          </p:spPr>
          <p:txBody>
            <a:bodyPr/>
            <a:lstStyle/>
            <a:p>
              <a:pPr>
                <a:defRPr/>
              </a:pPr>
              <a:endParaRPr lang="zh-CN" altLang="en-US" sz="1900" kern="0">
                <a:solidFill>
                  <a:srgbClr val="777777"/>
                </a:solidFill>
                <a:latin typeface="微软雅黑" panose="020B0503020204020204" pitchFamily="34" charset="-122"/>
                <a:ea typeface="微软雅黑" panose="020B0503020204020204" pitchFamily="34" charset="-122"/>
              </a:endParaRPr>
            </a:p>
          </p:txBody>
        </p:sp>
        <p:sp>
          <p:nvSpPr>
            <p:cNvPr id="5" name="文本框 34"/>
            <p:cNvSpPr txBox="1">
              <a:spLocks noChangeArrowheads="1"/>
            </p:cNvSpPr>
            <p:nvPr/>
          </p:nvSpPr>
          <p:spPr bwMode="auto">
            <a:xfrm>
              <a:off x="1231900" y="2305050"/>
              <a:ext cx="750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01</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6" name="图片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5637" y="2446337"/>
              <a:ext cx="4159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36"/>
            <p:cNvCxnSpPr>
              <a:cxnSpLocks noChangeShapeType="1"/>
            </p:cNvCxnSpPr>
            <p:nvPr/>
          </p:nvCxnSpPr>
          <p:spPr bwMode="auto">
            <a:xfrm>
              <a:off x="1220787" y="29733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8" name="矩形 7"/>
            <p:cNvSpPr/>
            <p:nvPr/>
          </p:nvSpPr>
          <p:spPr>
            <a:xfrm>
              <a:off x="1549826" y="3002700"/>
              <a:ext cx="657958" cy="536686"/>
            </a:xfrm>
            <a:prstGeom prst="rect">
              <a:avLst/>
            </a:prstGeom>
          </p:spPr>
          <p:txBody>
            <a:bodyPr wrap="none" anchor="ctr">
              <a:spAutoFit/>
            </a:bodyPr>
            <a:lstStyle/>
            <a:p>
              <a:pPr algn="ctr">
                <a:lnSpc>
                  <a:spcPct val="150000"/>
                </a:lnSpc>
                <a:defRPr/>
              </a:pPr>
              <a:r>
                <a:rPr lang="zh-CN" altLang="en-US" sz="2700" b="1" kern="0" dirty="0">
                  <a:solidFill>
                    <a:srgbClr val="FFFFFF"/>
                  </a:solidFill>
                  <a:latin typeface="微软雅黑" panose="020B0503020204020204" pitchFamily="34" charset="-122"/>
                  <a:ea typeface="微软雅黑" panose="020B0503020204020204" pitchFamily="34" charset="-122"/>
                </a:rPr>
                <a:t>标题</a:t>
              </a:r>
              <a:endParaRPr lang="en-US" altLang="zh-CN" sz="2700" b="1" kern="0"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970505" y="2015068"/>
            <a:ext cx="2725912" cy="2741083"/>
            <a:chOff x="4746625" y="1511300"/>
            <a:chExt cx="2044700" cy="2055812"/>
          </a:xfrm>
        </p:grpSpPr>
        <p:sp>
          <p:nvSpPr>
            <p:cNvPr id="10" name="Freeform 7"/>
            <p:cNvSpPr/>
            <p:nvPr/>
          </p:nvSpPr>
          <p:spPr bwMode="auto">
            <a:xfrm>
              <a:off x="4746625" y="1511300"/>
              <a:ext cx="2044700" cy="2055812"/>
            </a:xfrm>
            <a:custGeom>
              <a:avLst/>
              <a:gdLst>
                <a:gd name="T0" fmla="*/ 104 w 1588"/>
                <a:gd name="T1" fmla="*/ 1596 h 1596"/>
                <a:gd name="T2" fmla="*/ 1482 w 1588"/>
                <a:gd name="T3" fmla="*/ 1596 h 1596"/>
                <a:gd name="T4" fmla="*/ 1482 w 1588"/>
                <a:gd name="T5" fmla="*/ 1596 h 1596"/>
                <a:gd name="T6" fmla="*/ 1498 w 1588"/>
                <a:gd name="T7" fmla="*/ 1596 h 1596"/>
                <a:gd name="T8" fmla="*/ 1514 w 1588"/>
                <a:gd name="T9" fmla="*/ 1594 h 1596"/>
                <a:gd name="T10" fmla="*/ 1526 w 1588"/>
                <a:gd name="T11" fmla="*/ 1590 h 1596"/>
                <a:gd name="T12" fmla="*/ 1540 w 1588"/>
                <a:gd name="T13" fmla="*/ 1584 h 1596"/>
                <a:gd name="T14" fmla="*/ 1550 w 1588"/>
                <a:gd name="T15" fmla="*/ 1578 h 1596"/>
                <a:gd name="T16" fmla="*/ 1560 w 1588"/>
                <a:gd name="T17" fmla="*/ 1570 h 1596"/>
                <a:gd name="T18" fmla="*/ 1568 w 1588"/>
                <a:gd name="T19" fmla="*/ 1562 h 1596"/>
                <a:gd name="T20" fmla="*/ 1576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72 w 1588"/>
                <a:gd name="T39" fmla="*/ 58 h 1596"/>
                <a:gd name="T40" fmla="*/ 872 w 1588"/>
                <a:gd name="T41" fmla="*/ 58 h 1596"/>
                <a:gd name="T42" fmla="*/ 866 w 1588"/>
                <a:gd name="T43" fmla="*/ 44 h 1596"/>
                <a:gd name="T44" fmla="*/ 856 w 1588"/>
                <a:gd name="T45" fmla="*/ 32 h 1596"/>
                <a:gd name="T46" fmla="*/ 848 w 1588"/>
                <a:gd name="T47" fmla="*/ 22 h 1596"/>
                <a:gd name="T48" fmla="*/ 838 w 1588"/>
                <a:gd name="T49" fmla="*/ 14 h 1596"/>
                <a:gd name="T50" fmla="*/ 830 w 1588"/>
                <a:gd name="T51" fmla="*/ 8 h 1596"/>
                <a:gd name="T52" fmla="*/ 820 w 1588"/>
                <a:gd name="T53" fmla="*/ 4 h 1596"/>
                <a:gd name="T54" fmla="*/ 808 w 1588"/>
                <a:gd name="T55" fmla="*/ 0 h 1596"/>
                <a:gd name="T56" fmla="*/ 798 w 1588"/>
                <a:gd name="T57" fmla="*/ 0 h 1596"/>
                <a:gd name="T58" fmla="*/ 788 w 1588"/>
                <a:gd name="T59" fmla="*/ 0 h 1596"/>
                <a:gd name="T60" fmla="*/ 778 w 1588"/>
                <a:gd name="T61" fmla="*/ 4 h 1596"/>
                <a:gd name="T62" fmla="*/ 768 w 1588"/>
                <a:gd name="T63" fmla="*/ 8 h 1596"/>
                <a:gd name="T64" fmla="*/ 758 w 1588"/>
                <a:gd name="T65" fmla="*/ 14 h 1596"/>
                <a:gd name="T66" fmla="*/ 748 w 1588"/>
                <a:gd name="T67" fmla="*/ 22 h 1596"/>
                <a:gd name="T68" fmla="*/ 740 w 1588"/>
                <a:gd name="T69" fmla="*/ 32 h 1596"/>
                <a:gd name="T70" fmla="*/ 730 w 1588"/>
                <a:gd name="T71" fmla="*/ 44 h 1596"/>
                <a:gd name="T72" fmla="*/ 722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0 w 1588"/>
                <a:gd name="T93" fmla="*/ 1556 h 1596"/>
                <a:gd name="T94" fmla="*/ 18 w 1588"/>
                <a:gd name="T95" fmla="*/ 1566 h 1596"/>
                <a:gd name="T96" fmla="*/ 26 w 1588"/>
                <a:gd name="T97" fmla="*/ 1574 h 1596"/>
                <a:gd name="T98" fmla="*/ 36 w 1588"/>
                <a:gd name="T99" fmla="*/ 1580 h 1596"/>
                <a:gd name="T100" fmla="*/ 46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82" y="1596"/>
                  </a:lnTo>
                  <a:lnTo>
                    <a:pt x="1482" y="1596"/>
                  </a:lnTo>
                  <a:lnTo>
                    <a:pt x="1498" y="1596"/>
                  </a:lnTo>
                  <a:lnTo>
                    <a:pt x="1514" y="1594"/>
                  </a:lnTo>
                  <a:lnTo>
                    <a:pt x="1526" y="1590"/>
                  </a:lnTo>
                  <a:lnTo>
                    <a:pt x="1540" y="1584"/>
                  </a:lnTo>
                  <a:lnTo>
                    <a:pt x="1550" y="1578"/>
                  </a:lnTo>
                  <a:lnTo>
                    <a:pt x="1560" y="1570"/>
                  </a:lnTo>
                  <a:lnTo>
                    <a:pt x="1568" y="1562"/>
                  </a:lnTo>
                  <a:lnTo>
                    <a:pt x="1576" y="1552"/>
                  </a:lnTo>
                  <a:lnTo>
                    <a:pt x="1580" y="1540"/>
                  </a:lnTo>
                  <a:lnTo>
                    <a:pt x="1584" y="1528"/>
                  </a:lnTo>
                  <a:lnTo>
                    <a:pt x="1586" y="1516"/>
                  </a:lnTo>
                  <a:lnTo>
                    <a:pt x="1588" y="1504"/>
                  </a:lnTo>
                  <a:lnTo>
                    <a:pt x="1586" y="1490"/>
                  </a:lnTo>
                  <a:lnTo>
                    <a:pt x="1584" y="1476"/>
                  </a:lnTo>
                  <a:lnTo>
                    <a:pt x="1578" y="1462"/>
                  </a:lnTo>
                  <a:lnTo>
                    <a:pt x="1572" y="1446"/>
                  </a:lnTo>
                  <a:lnTo>
                    <a:pt x="872" y="58"/>
                  </a:lnTo>
                  <a:lnTo>
                    <a:pt x="872" y="58"/>
                  </a:lnTo>
                  <a:lnTo>
                    <a:pt x="866" y="44"/>
                  </a:lnTo>
                  <a:lnTo>
                    <a:pt x="856" y="32"/>
                  </a:lnTo>
                  <a:lnTo>
                    <a:pt x="848" y="22"/>
                  </a:lnTo>
                  <a:lnTo>
                    <a:pt x="838" y="14"/>
                  </a:lnTo>
                  <a:lnTo>
                    <a:pt x="830" y="8"/>
                  </a:lnTo>
                  <a:lnTo>
                    <a:pt x="820" y="4"/>
                  </a:lnTo>
                  <a:lnTo>
                    <a:pt x="808" y="0"/>
                  </a:lnTo>
                  <a:lnTo>
                    <a:pt x="798" y="0"/>
                  </a:lnTo>
                  <a:lnTo>
                    <a:pt x="788" y="0"/>
                  </a:lnTo>
                  <a:lnTo>
                    <a:pt x="778" y="4"/>
                  </a:lnTo>
                  <a:lnTo>
                    <a:pt x="768" y="8"/>
                  </a:lnTo>
                  <a:lnTo>
                    <a:pt x="758" y="14"/>
                  </a:lnTo>
                  <a:lnTo>
                    <a:pt x="748" y="22"/>
                  </a:lnTo>
                  <a:lnTo>
                    <a:pt x="740" y="32"/>
                  </a:lnTo>
                  <a:lnTo>
                    <a:pt x="730" y="44"/>
                  </a:lnTo>
                  <a:lnTo>
                    <a:pt x="722" y="58"/>
                  </a:lnTo>
                  <a:lnTo>
                    <a:pt x="14" y="1456"/>
                  </a:lnTo>
                  <a:lnTo>
                    <a:pt x="14" y="1456"/>
                  </a:lnTo>
                  <a:lnTo>
                    <a:pt x="8" y="1472"/>
                  </a:lnTo>
                  <a:lnTo>
                    <a:pt x="4" y="1486"/>
                  </a:lnTo>
                  <a:lnTo>
                    <a:pt x="0" y="1500"/>
                  </a:lnTo>
                  <a:lnTo>
                    <a:pt x="0" y="1512"/>
                  </a:lnTo>
                  <a:lnTo>
                    <a:pt x="0" y="1524"/>
                  </a:lnTo>
                  <a:lnTo>
                    <a:pt x="2" y="1536"/>
                  </a:lnTo>
                  <a:lnTo>
                    <a:pt x="6" y="1546"/>
                  </a:lnTo>
                  <a:lnTo>
                    <a:pt x="10" y="1556"/>
                  </a:lnTo>
                  <a:lnTo>
                    <a:pt x="18" y="1566"/>
                  </a:lnTo>
                  <a:lnTo>
                    <a:pt x="26" y="1574"/>
                  </a:lnTo>
                  <a:lnTo>
                    <a:pt x="36" y="1580"/>
                  </a:lnTo>
                  <a:lnTo>
                    <a:pt x="46" y="1586"/>
                  </a:lnTo>
                  <a:lnTo>
                    <a:pt x="60" y="1590"/>
                  </a:lnTo>
                  <a:lnTo>
                    <a:pt x="74" y="1594"/>
                  </a:lnTo>
                  <a:lnTo>
                    <a:pt x="88" y="1596"/>
                  </a:lnTo>
                  <a:lnTo>
                    <a:pt x="104" y="1596"/>
                  </a:lnTo>
                  <a:lnTo>
                    <a:pt x="104" y="1596"/>
                  </a:lnTo>
                  <a:close/>
                </a:path>
              </a:pathLst>
            </a:custGeom>
            <a:solidFill>
              <a:schemeClr val="accent1"/>
            </a:solidFill>
            <a:ln>
              <a:noFill/>
            </a:ln>
          </p:spPr>
          <p:txBody>
            <a:bodyPr/>
            <a:lstStyle/>
            <a:p>
              <a:pPr>
                <a:defRPr/>
              </a:pPr>
              <a:endParaRPr lang="zh-CN" altLang="en-US" sz="1900" kern="0">
                <a:solidFill>
                  <a:srgbClr val="777777"/>
                </a:solidFill>
                <a:latin typeface="微软雅黑" panose="020B0503020204020204" pitchFamily="34" charset="-122"/>
                <a:ea typeface="微软雅黑" panose="020B0503020204020204" pitchFamily="34" charset="-122"/>
              </a:endParaRPr>
            </a:p>
          </p:txBody>
        </p:sp>
        <p:sp>
          <p:nvSpPr>
            <p:cNvPr id="11" name="文本框 38"/>
            <p:cNvSpPr txBox="1">
              <a:spLocks noChangeArrowheads="1"/>
            </p:cNvSpPr>
            <p:nvPr/>
          </p:nvSpPr>
          <p:spPr bwMode="auto">
            <a:xfrm>
              <a:off x="5184775" y="2305050"/>
              <a:ext cx="750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03</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12" name="图片 3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100" y="2484437"/>
              <a:ext cx="4143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40"/>
            <p:cNvCxnSpPr>
              <a:cxnSpLocks noChangeShapeType="1"/>
            </p:cNvCxnSpPr>
            <p:nvPr/>
          </p:nvCxnSpPr>
          <p:spPr bwMode="auto">
            <a:xfrm>
              <a:off x="5173662" y="29733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14" name="矩形 13"/>
            <p:cNvSpPr/>
            <p:nvPr/>
          </p:nvSpPr>
          <p:spPr>
            <a:xfrm>
              <a:off x="5503495" y="3002700"/>
              <a:ext cx="657958" cy="536686"/>
            </a:xfrm>
            <a:prstGeom prst="rect">
              <a:avLst/>
            </a:prstGeom>
          </p:spPr>
          <p:txBody>
            <a:bodyPr wrap="none" anchor="ctr">
              <a:spAutoFit/>
            </a:bodyPr>
            <a:lstStyle/>
            <a:p>
              <a:pPr algn="ctr">
                <a:lnSpc>
                  <a:spcPct val="150000"/>
                </a:lnSpc>
                <a:defRPr/>
              </a:pPr>
              <a:r>
                <a:rPr lang="zh-CN" altLang="en-US" sz="2700" b="1" kern="0" dirty="0">
                  <a:solidFill>
                    <a:srgbClr val="FFFFFF"/>
                  </a:solidFill>
                  <a:latin typeface="微软雅黑" panose="020B0503020204020204" pitchFamily="34" charset="-122"/>
                  <a:ea typeface="微软雅黑" panose="020B0503020204020204" pitchFamily="34" charset="-122"/>
                </a:rPr>
                <a:t>标题</a:t>
              </a:r>
              <a:endParaRPr lang="en-US" altLang="zh-CN" sz="2700" b="1" kern="0"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762548" y="2819400"/>
            <a:ext cx="2711096" cy="2743200"/>
            <a:chOff x="2778125" y="2114550"/>
            <a:chExt cx="2033587" cy="2057400"/>
          </a:xfrm>
        </p:grpSpPr>
        <p:sp>
          <p:nvSpPr>
            <p:cNvPr id="16" name="Freeform 5"/>
            <p:cNvSpPr/>
            <p:nvPr/>
          </p:nvSpPr>
          <p:spPr bwMode="auto">
            <a:xfrm>
              <a:off x="2778125" y="2114550"/>
              <a:ext cx="2033587" cy="2057400"/>
            </a:xfrm>
            <a:custGeom>
              <a:avLst/>
              <a:gdLst>
                <a:gd name="T0" fmla="*/ 1472 w 1578"/>
                <a:gd name="T1" fmla="*/ 0 h 1598"/>
                <a:gd name="T2" fmla="*/ 104 w 1578"/>
                <a:gd name="T3" fmla="*/ 0 h 1598"/>
                <a:gd name="T4" fmla="*/ 104 w 1578"/>
                <a:gd name="T5" fmla="*/ 0 h 1598"/>
                <a:gd name="T6" fmla="*/ 88 w 1578"/>
                <a:gd name="T7" fmla="*/ 2 h 1598"/>
                <a:gd name="T8" fmla="*/ 74 w 1578"/>
                <a:gd name="T9" fmla="*/ 4 h 1598"/>
                <a:gd name="T10" fmla="*/ 60 w 1578"/>
                <a:gd name="T11" fmla="*/ 8 h 1598"/>
                <a:gd name="T12" fmla="*/ 48 w 1578"/>
                <a:gd name="T13" fmla="*/ 12 h 1598"/>
                <a:gd name="T14" fmla="*/ 36 w 1578"/>
                <a:gd name="T15" fmla="*/ 18 h 1598"/>
                <a:gd name="T16" fmla="*/ 26 w 1578"/>
                <a:gd name="T17" fmla="*/ 26 h 1598"/>
                <a:gd name="T18" fmla="*/ 18 w 1578"/>
                <a:gd name="T19" fmla="*/ 36 h 1598"/>
                <a:gd name="T20" fmla="*/ 12 w 1578"/>
                <a:gd name="T21" fmla="*/ 46 h 1598"/>
                <a:gd name="T22" fmla="*/ 6 w 1578"/>
                <a:gd name="T23" fmla="*/ 56 h 1598"/>
                <a:gd name="T24" fmla="*/ 2 w 1578"/>
                <a:gd name="T25" fmla="*/ 68 h 1598"/>
                <a:gd name="T26" fmla="*/ 0 w 1578"/>
                <a:gd name="T27" fmla="*/ 80 h 1598"/>
                <a:gd name="T28" fmla="*/ 0 w 1578"/>
                <a:gd name="T29" fmla="*/ 94 h 1598"/>
                <a:gd name="T30" fmla="*/ 0 w 1578"/>
                <a:gd name="T31" fmla="*/ 106 h 1598"/>
                <a:gd name="T32" fmla="*/ 4 w 1578"/>
                <a:gd name="T33" fmla="*/ 120 h 1598"/>
                <a:gd name="T34" fmla="*/ 8 w 1578"/>
                <a:gd name="T35" fmla="*/ 136 h 1598"/>
                <a:gd name="T36" fmla="*/ 14 w 1578"/>
                <a:gd name="T37" fmla="*/ 150 h 1598"/>
                <a:gd name="T38" fmla="*/ 714 w 1578"/>
                <a:gd name="T39" fmla="*/ 1538 h 1598"/>
                <a:gd name="T40" fmla="*/ 714 w 1578"/>
                <a:gd name="T41" fmla="*/ 1538 h 1598"/>
                <a:gd name="T42" fmla="*/ 722 w 1578"/>
                <a:gd name="T43" fmla="*/ 1552 h 1598"/>
                <a:gd name="T44" fmla="*/ 730 w 1578"/>
                <a:gd name="T45" fmla="*/ 1564 h 1598"/>
                <a:gd name="T46" fmla="*/ 738 w 1578"/>
                <a:gd name="T47" fmla="*/ 1574 h 1598"/>
                <a:gd name="T48" fmla="*/ 748 w 1578"/>
                <a:gd name="T49" fmla="*/ 1582 h 1598"/>
                <a:gd name="T50" fmla="*/ 758 w 1578"/>
                <a:gd name="T51" fmla="*/ 1588 h 1598"/>
                <a:gd name="T52" fmla="*/ 768 w 1578"/>
                <a:gd name="T53" fmla="*/ 1594 h 1598"/>
                <a:gd name="T54" fmla="*/ 778 w 1578"/>
                <a:gd name="T55" fmla="*/ 1596 h 1598"/>
                <a:gd name="T56" fmla="*/ 788 w 1578"/>
                <a:gd name="T57" fmla="*/ 1598 h 1598"/>
                <a:gd name="T58" fmla="*/ 800 w 1578"/>
                <a:gd name="T59" fmla="*/ 1596 h 1598"/>
                <a:gd name="T60" fmla="*/ 810 w 1578"/>
                <a:gd name="T61" fmla="*/ 1594 h 1598"/>
                <a:gd name="T62" fmla="*/ 820 w 1578"/>
                <a:gd name="T63" fmla="*/ 1588 h 1598"/>
                <a:gd name="T64" fmla="*/ 830 w 1578"/>
                <a:gd name="T65" fmla="*/ 1582 h 1598"/>
                <a:gd name="T66" fmla="*/ 838 w 1578"/>
                <a:gd name="T67" fmla="*/ 1574 h 1598"/>
                <a:gd name="T68" fmla="*/ 848 w 1578"/>
                <a:gd name="T69" fmla="*/ 1564 h 1598"/>
                <a:gd name="T70" fmla="*/ 856 w 1578"/>
                <a:gd name="T71" fmla="*/ 1552 h 1598"/>
                <a:gd name="T72" fmla="*/ 864 w 1578"/>
                <a:gd name="T73" fmla="*/ 1538 h 1598"/>
                <a:gd name="T74" fmla="*/ 1564 w 1578"/>
                <a:gd name="T75" fmla="*/ 140 h 1598"/>
                <a:gd name="T76" fmla="*/ 1564 w 1578"/>
                <a:gd name="T77" fmla="*/ 140 h 1598"/>
                <a:gd name="T78" fmla="*/ 1570 w 1578"/>
                <a:gd name="T79" fmla="*/ 126 h 1598"/>
                <a:gd name="T80" fmla="*/ 1574 w 1578"/>
                <a:gd name="T81" fmla="*/ 112 h 1598"/>
                <a:gd name="T82" fmla="*/ 1578 w 1578"/>
                <a:gd name="T83" fmla="*/ 98 h 1598"/>
                <a:gd name="T84" fmla="*/ 1578 w 1578"/>
                <a:gd name="T85" fmla="*/ 84 h 1598"/>
                <a:gd name="T86" fmla="*/ 1578 w 1578"/>
                <a:gd name="T87" fmla="*/ 72 h 1598"/>
                <a:gd name="T88" fmla="*/ 1576 w 1578"/>
                <a:gd name="T89" fmla="*/ 60 h 1598"/>
                <a:gd name="T90" fmla="*/ 1572 w 1578"/>
                <a:gd name="T91" fmla="*/ 50 h 1598"/>
                <a:gd name="T92" fmla="*/ 1566 w 1578"/>
                <a:gd name="T93" fmla="*/ 40 h 1598"/>
                <a:gd name="T94" fmla="*/ 1560 w 1578"/>
                <a:gd name="T95" fmla="*/ 32 h 1598"/>
                <a:gd name="T96" fmla="*/ 1552 w 1578"/>
                <a:gd name="T97" fmla="*/ 24 h 1598"/>
                <a:gd name="T98" fmla="*/ 1542 w 1578"/>
                <a:gd name="T99" fmla="*/ 16 h 1598"/>
                <a:gd name="T100" fmla="*/ 1530 w 1578"/>
                <a:gd name="T101" fmla="*/ 10 h 1598"/>
                <a:gd name="T102" fmla="*/ 1518 w 1578"/>
                <a:gd name="T103" fmla="*/ 6 h 1598"/>
                <a:gd name="T104" fmla="*/ 1504 w 1578"/>
                <a:gd name="T105" fmla="*/ 4 h 1598"/>
                <a:gd name="T106" fmla="*/ 1490 w 1578"/>
                <a:gd name="T107" fmla="*/ 0 h 1598"/>
                <a:gd name="T108" fmla="*/ 1472 w 1578"/>
                <a:gd name="T109" fmla="*/ 0 h 1598"/>
                <a:gd name="T110" fmla="*/ 1472 w 1578"/>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8" h="1598">
                  <a:moveTo>
                    <a:pt x="1472" y="0"/>
                  </a:moveTo>
                  <a:lnTo>
                    <a:pt x="104" y="0"/>
                  </a:ln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lnTo>
                    <a:pt x="1472" y="0"/>
                  </a:lnTo>
                  <a:close/>
                </a:path>
              </a:pathLst>
            </a:custGeom>
            <a:solidFill>
              <a:schemeClr val="accent2"/>
            </a:solidFill>
            <a:ln>
              <a:noFill/>
            </a:ln>
          </p:spPr>
          <p:txBody>
            <a:bodyPr/>
            <a:lstStyle/>
            <a:p>
              <a:pPr>
                <a:defRPr/>
              </a:pPr>
              <a:endParaRPr lang="zh-CN" altLang="en-US" sz="1900" kern="0">
                <a:solidFill>
                  <a:srgbClr val="777777"/>
                </a:solidFill>
                <a:latin typeface="微软雅黑" panose="020B0503020204020204" pitchFamily="34" charset="-122"/>
                <a:ea typeface="微软雅黑" panose="020B0503020204020204" pitchFamily="34" charset="-122"/>
              </a:endParaRPr>
            </a:p>
          </p:txBody>
        </p:sp>
        <p:sp>
          <p:nvSpPr>
            <p:cNvPr id="17" name="文本框 42"/>
            <p:cNvSpPr txBox="1">
              <a:spLocks noChangeArrowheads="1"/>
            </p:cNvSpPr>
            <p:nvPr/>
          </p:nvSpPr>
          <p:spPr bwMode="auto">
            <a:xfrm>
              <a:off x="3203575" y="2160587"/>
              <a:ext cx="750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02</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18" name="图片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97312" y="2312987"/>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接连接符 44"/>
            <p:cNvCxnSpPr>
              <a:cxnSpLocks noChangeShapeType="1"/>
            </p:cNvCxnSpPr>
            <p:nvPr/>
          </p:nvCxnSpPr>
          <p:spPr bwMode="auto">
            <a:xfrm>
              <a:off x="3148012" y="27955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20" name="矩形 19"/>
            <p:cNvSpPr/>
            <p:nvPr/>
          </p:nvSpPr>
          <p:spPr>
            <a:xfrm>
              <a:off x="3477051" y="2962337"/>
              <a:ext cx="657958" cy="380873"/>
            </a:xfrm>
            <a:prstGeom prst="rect">
              <a:avLst/>
            </a:prstGeom>
          </p:spPr>
          <p:txBody>
            <a:bodyPr wrap="none" anchor="ctr">
              <a:spAutoFit/>
            </a:bodyPr>
            <a:lstStyle/>
            <a:p>
              <a:pPr algn="ctr">
                <a:defRPr/>
              </a:pPr>
              <a:r>
                <a:rPr lang="zh-CN" altLang="en-US" sz="2700" b="1" kern="0" dirty="0">
                  <a:solidFill>
                    <a:srgbClr val="FFFFFF"/>
                  </a:solidFill>
                  <a:latin typeface="微软雅黑" panose="020B0503020204020204" pitchFamily="34" charset="-122"/>
                  <a:ea typeface="微软雅黑" panose="020B0503020204020204" pitchFamily="34" charset="-122"/>
                </a:rPr>
                <a:t>标题</a:t>
              </a:r>
              <a:endParaRPr lang="en-US" altLang="zh-CN" sz="2700" b="1" kern="0" dirty="0">
                <a:solidFill>
                  <a:srgbClr val="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274461" y="2819400"/>
            <a:ext cx="2717446" cy="2743200"/>
            <a:chOff x="6835775" y="2114550"/>
            <a:chExt cx="2038350" cy="2057400"/>
          </a:xfrm>
        </p:grpSpPr>
        <p:sp>
          <p:nvSpPr>
            <p:cNvPr id="22" name="Freeform 8"/>
            <p:cNvSpPr/>
            <p:nvPr/>
          </p:nvSpPr>
          <p:spPr bwMode="auto">
            <a:xfrm>
              <a:off x="6835775" y="2114550"/>
              <a:ext cx="2038350" cy="2057400"/>
            </a:xfrm>
            <a:custGeom>
              <a:avLst/>
              <a:gdLst>
                <a:gd name="T0" fmla="*/ 1476 w 1582"/>
                <a:gd name="T1" fmla="*/ 0 h 1598"/>
                <a:gd name="T2" fmla="*/ 98 w 1582"/>
                <a:gd name="T3" fmla="*/ 0 h 1598"/>
                <a:gd name="T4" fmla="*/ 98 w 1582"/>
                <a:gd name="T5" fmla="*/ 0 h 1598"/>
                <a:gd name="T6" fmla="*/ 84 w 1582"/>
                <a:gd name="T7" fmla="*/ 2 h 1598"/>
                <a:gd name="T8" fmla="*/ 70 w 1582"/>
                <a:gd name="T9" fmla="*/ 4 h 1598"/>
                <a:gd name="T10" fmla="*/ 58 w 1582"/>
                <a:gd name="T11" fmla="*/ 8 h 1598"/>
                <a:gd name="T12" fmla="*/ 46 w 1582"/>
                <a:gd name="T13" fmla="*/ 12 h 1598"/>
                <a:gd name="T14" fmla="*/ 36 w 1582"/>
                <a:gd name="T15" fmla="*/ 18 h 1598"/>
                <a:gd name="T16" fmla="*/ 26 w 1582"/>
                <a:gd name="T17" fmla="*/ 26 h 1598"/>
                <a:gd name="T18" fmla="*/ 18 w 1582"/>
                <a:gd name="T19" fmla="*/ 36 h 1598"/>
                <a:gd name="T20" fmla="*/ 10 w 1582"/>
                <a:gd name="T21" fmla="*/ 46 h 1598"/>
                <a:gd name="T22" fmla="*/ 6 w 1582"/>
                <a:gd name="T23" fmla="*/ 56 h 1598"/>
                <a:gd name="T24" fmla="*/ 2 w 1582"/>
                <a:gd name="T25" fmla="*/ 68 h 1598"/>
                <a:gd name="T26" fmla="*/ 0 w 1582"/>
                <a:gd name="T27" fmla="*/ 80 h 1598"/>
                <a:gd name="T28" fmla="*/ 0 w 1582"/>
                <a:gd name="T29" fmla="*/ 94 h 1598"/>
                <a:gd name="T30" fmla="*/ 2 w 1582"/>
                <a:gd name="T31" fmla="*/ 106 h 1598"/>
                <a:gd name="T32" fmla="*/ 6 w 1582"/>
                <a:gd name="T33" fmla="*/ 120 h 1598"/>
                <a:gd name="T34" fmla="*/ 12 w 1582"/>
                <a:gd name="T35" fmla="*/ 136 h 1598"/>
                <a:gd name="T36" fmla="*/ 20 w 1582"/>
                <a:gd name="T37" fmla="*/ 150 h 1598"/>
                <a:gd name="T38" fmla="*/ 720 w 1582"/>
                <a:gd name="T39" fmla="*/ 1538 h 1598"/>
                <a:gd name="T40" fmla="*/ 720 w 1582"/>
                <a:gd name="T41" fmla="*/ 1538 h 1598"/>
                <a:gd name="T42" fmla="*/ 726 w 1582"/>
                <a:gd name="T43" fmla="*/ 1552 h 1598"/>
                <a:gd name="T44" fmla="*/ 734 w 1582"/>
                <a:gd name="T45" fmla="*/ 1564 h 1598"/>
                <a:gd name="T46" fmla="*/ 744 w 1582"/>
                <a:gd name="T47" fmla="*/ 1574 h 1598"/>
                <a:gd name="T48" fmla="*/ 752 w 1582"/>
                <a:gd name="T49" fmla="*/ 1582 h 1598"/>
                <a:gd name="T50" fmla="*/ 760 w 1582"/>
                <a:gd name="T51" fmla="*/ 1588 h 1598"/>
                <a:gd name="T52" fmla="*/ 770 w 1582"/>
                <a:gd name="T53" fmla="*/ 1594 h 1598"/>
                <a:gd name="T54" fmla="*/ 780 w 1582"/>
                <a:gd name="T55" fmla="*/ 1596 h 1598"/>
                <a:gd name="T56" fmla="*/ 788 w 1582"/>
                <a:gd name="T57" fmla="*/ 1598 h 1598"/>
                <a:gd name="T58" fmla="*/ 798 w 1582"/>
                <a:gd name="T59" fmla="*/ 1596 h 1598"/>
                <a:gd name="T60" fmla="*/ 808 w 1582"/>
                <a:gd name="T61" fmla="*/ 1594 h 1598"/>
                <a:gd name="T62" fmla="*/ 816 w 1582"/>
                <a:gd name="T63" fmla="*/ 1588 h 1598"/>
                <a:gd name="T64" fmla="*/ 826 w 1582"/>
                <a:gd name="T65" fmla="*/ 1582 h 1598"/>
                <a:gd name="T66" fmla="*/ 834 w 1582"/>
                <a:gd name="T67" fmla="*/ 1574 h 1598"/>
                <a:gd name="T68" fmla="*/ 842 w 1582"/>
                <a:gd name="T69" fmla="*/ 1564 h 1598"/>
                <a:gd name="T70" fmla="*/ 850 w 1582"/>
                <a:gd name="T71" fmla="*/ 1552 h 1598"/>
                <a:gd name="T72" fmla="*/ 858 w 1582"/>
                <a:gd name="T73" fmla="*/ 1538 h 1598"/>
                <a:gd name="T74" fmla="*/ 1566 w 1582"/>
                <a:gd name="T75" fmla="*/ 140 h 1598"/>
                <a:gd name="T76" fmla="*/ 1566 w 1582"/>
                <a:gd name="T77" fmla="*/ 140 h 1598"/>
                <a:gd name="T78" fmla="*/ 1572 w 1582"/>
                <a:gd name="T79" fmla="*/ 126 h 1598"/>
                <a:gd name="T80" fmla="*/ 1578 w 1582"/>
                <a:gd name="T81" fmla="*/ 112 h 1598"/>
                <a:gd name="T82" fmla="*/ 1580 w 1582"/>
                <a:gd name="T83" fmla="*/ 98 h 1598"/>
                <a:gd name="T84" fmla="*/ 1582 w 1582"/>
                <a:gd name="T85" fmla="*/ 84 h 1598"/>
                <a:gd name="T86" fmla="*/ 1582 w 1582"/>
                <a:gd name="T87" fmla="*/ 72 h 1598"/>
                <a:gd name="T88" fmla="*/ 1578 w 1582"/>
                <a:gd name="T89" fmla="*/ 60 h 1598"/>
                <a:gd name="T90" fmla="*/ 1576 w 1582"/>
                <a:gd name="T91" fmla="*/ 50 h 1598"/>
                <a:gd name="T92" fmla="*/ 1570 w 1582"/>
                <a:gd name="T93" fmla="*/ 40 h 1598"/>
                <a:gd name="T94" fmla="*/ 1564 w 1582"/>
                <a:gd name="T95" fmla="*/ 32 h 1598"/>
                <a:gd name="T96" fmla="*/ 1554 w 1582"/>
                <a:gd name="T97" fmla="*/ 24 h 1598"/>
                <a:gd name="T98" fmla="*/ 1546 w 1582"/>
                <a:gd name="T99" fmla="*/ 16 h 1598"/>
                <a:gd name="T100" fmla="*/ 1534 w 1582"/>
                <a:gd name="T101" fmla="*/ 10 h 1598"/>
                <a:gd name="T102" fmla="*/ 1522 w 1582"/>
                <a:gd name="T103" fmla="*/ 6 h 1598"/>
                <a:gd name="T104" fmla="*/ 1508 w 1582"/>
                <a:gd name="T105" fmla="*/ 4 h 1598"/>
                <a:gd name="T106" fmla="*/ 1492 w 1582"/>
                <a:gd name="T107" fmla="*/ 0 h 1598"/>
                <a:gd name="T108" fmla="*/ 1476 w 1582"/>
                <a:gd name="T109" fmla="*/ 0 h 1598"/>
                <a:gd name="T110" fmla="*/ 1476 w 1582"/>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2" h="1598">
                  <a:moveTo>
                    <a:pt x="1476" y="0"/>
                  </a:moveTo>
                  <a:lnTo>
                    <a:pt x="98" y="0"/>
                  </a:lnTo>
                  <a:lnTo>
                    <a:pt x="98" y="0"/>
                  </a:lnTo>
                  <a:lnTo>
                    <a:pt x="84" y="2"/>
                  </a:lnTo>
                  <a:lnTo>
                    <a:pt x="70" y="4"/>
                  </a:lnTo>
                  <a:lnTo>
                    <a:pt x="58" y="8"/>
                  </a:lnTo>
                  <a:lnTo>
                    <a:pt x="46" y="12"/>
                  </a:lnTo>
                  <a:lnTo>
                    <a:pt x="36" y="18"/>
                  </a:lnTo>
                  <a:lnTo>
                    <a:pt x="26" y="26"/>
                  </a:lnTo>
                  <a:lnTo>
                    <a:pt x="18" y="36"/>
                  </a:lnTo>
                  <a:lnTo>
                    <a:pt x="10" y="46"/>
                  </a:lnTo>
                  <a:lnTo>
                    <a:pt x="6" y="56"/>
                  </a:lnTo>
                  <a:lnTo>
                    <a:pt x="2" y="68"/>
                  </a:lnTo>
                  <a:lnTo>
                    <a:pt x="0" y="80"/>
                  </a:lnTo>
                  <a:lnTo>
                    <a:pt x="0" y="94"/>
                  </a:lnTo>
                  <a:lnTo>
                    <a:pt x="2" y="106"/>
                  </a:lnTo>
                  <a:lnTo>
                    <a:pt x="6" y="120"/>
                  </a:lnTo>
                  <a:lnTo>
                    <a:pt x="12" y="136"/>
                  </a:lnTo>
                  <a:lnTo>
                    <a:pt x="20" y="150"/>
                  </a:lnTo>
                  <a:lnTo>
                    <a:pt x="720" y="1538"/>
                  </a:lnTo>
                  <a:lnTo>
                    <a:pt x="720" y="1538"/>
                  </a:lnTo>
                  <a:lnTo>
                    <a:pt x="726" y="1552"/>
                  </a:lnTo>
                  <a:lnTo>
                    <a:pt x="734" y="1564"/>
                  </a:lnTo>
                  <a:lnTo>
                    <a:pt x="744" y="1574"/>
                  </a:lnTo>
                  <a:lnTo>
                    <a:pt x="752" y="1582"/>
                  </a:lnTo>
                  <a:lnTo>
                    <a:pt x="760" y="1588"/>
                  </a:lnTo>
                  <a:lnTo>
                    <a:pt x="770" y="1594"/>
                  </a:lnTo>
                  <a:lnTo>
                    <a:pt x="780" y="1596"/>
                  </a:lnTo>
                  <a:lnTo>
                    <a:pt x="788" y="1598"/>
                  </a:lnTo>
                  <a:lnTo>
                    <a:pt x="798" y="1596"/>
                  </a:lnTo>
                  <a:lnTo>
                    <a:pt x="808" y="1594"/>
                  </a:lnTo>
                  <a:lnTo>
                    <a:pt x="816" y="1588"/>
                  </a:lnTo>
                  <a:lnTo>
                    <a:pt x="826" y="1582"/>
                  </a:lnTo>
                  <a:lnTo>
                    <a:pt x="834" y="1574"/>
                  </a:lnTo>
                  <a:lnTo>
                    <a:pt x="842" y="1564"/>
                  </a:lnTo>
                  <a:lnTo>
                    <a:pt x="850" y="1552"/>
                  </a:lnTo>
                  <a:lnTo>
                    <a:pt x="858" y="1538"/>
                  </a:lnTo>
                  <a:lnTo>
                    <a:pt x="1566" y="140"/>
                  </a:lnTo>
                  <a:lnTo>
                    <a:pt x="1566" y="140"/>
                  </a:lnTo>
                  <a:lnTo>
                    <a:pt x="1572" y="126"/>
                  </a:lnTo>
                  <a:lnTo>
                    <a:pt x="1578" y="112"/>
                  </a:lnTo>
                  <a:lnTo>
                    <a:pt x="1580" y="98"/>
                  </a:lnTo>
                  <a:lnTo>
                    <a:pt x="1582" y="84"/>
                  </a:lnTo>
                  <a:lnTo>
                    <a:pt x="1582" y="72"/>
                  </a:lnTo>
                  <a:lnTo>
                    <a:pt x="1578" y="60"/>
                  </a:lnTo>
                  <a:lnTo>
                    <a:pt x="1576" y="50"/>
                  </a:lnTo>
                  <a:lnTo>
                    <a:pt x="1570" y="40"/>
                  </a:lnTo>
                  <a:lnTo>
                    <a:pt x="1564" y="32"/>
                  </a:lnTo>
                  <a:lnTo>
                    <a:pt x="1554" y="24"/>
                  </a:lnTo>
                  <a:lnTo>
                    <a:pt x="1546" y="16"/>
                  </a:lnTo>
                  <a:lnTo>
                    <a:pt x="1534" y="10"/>
                  </a:lnTo>
                  <a:lnTo>
                    <a:pt x="1522" y="6"/>
                  </a:lnTo>
                  <a:lnTo>
                    <a:pt x="1508" y="4"/>
                  </a:lnTo>
                  <a:lnTo>
                    <a:pt x="1492" y="0"/>
                  </a:lnTo>
                  <a:lnTo>
                    <a:pt x="1476" y="0"/>
                  </a:lnTo>
                  <a:lnTo>
                    <a:pt x="1476" y="0"/>
                  </a:lnTo>
                  <a:close/>
                </a:path>
              </a:pathLst>
            </a:custGeom>
            <a:solidFill>
              <a:schemeClr val="accent4"/>
            </a:solidFill>
            <a:ln>
              <a:noFill/>
            </a:ln>
          </p:spPr>
          <p:txBody>
            <a:bodyPr/>
            <a:lstStyle/>
            <a:p>
              <a:pPr>
                <a:defRPr/>
              </a:pPr>
              <a:endParaRPr lang="zh-CN" altLang="en-US" sz="1900" kern="0">
                <a:solidFill>
                  <a:srgbClr val="777777"/>
                </a:solidFill>
                <a:latin typeface="微软雅黑" panose="020B0503020204020204" pitchFamily="34" charset="-122"/>
                <a:ea typeface="微软雅黑" panose="020B0503020204020204" pitchFamily="34" charset="-122"/>
              </a:endParaRPr>
            </a:p>
          </p:txBody>
        </p:sp>
        <p:sp>
          <p:nvSpPr>
            <p:cNvPr id="23" name="文本框 46"/>
            <p:cNvSpPr txBox="1">
              <a:spLocks noChangeArrowheads="1"/>
            </p:cNvSpPr>
            <p:nvPr/>
          </p:nvSpPr>
          <p:spPr bwMode="auto">
            <a:xfrm>
              <a:off x="7270750" y="2160587"/>
              <a:ext cx="750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FFFFFF"/>
                  </a:solidFill>
                  <a:latin typeface="微软雅黑" panose="020B0503020204020204" pitchFamily="34" charset="-122"/>
                  <a:ea typeface="微软雅黑" panose="020B0503020204020204" pitchFamily="34" charset="-122"/>
                </a:rPr>
                <a:t>04</a:t>
              </a:r>
              <a:endParaRPr lang="zh-CN" altLang="en-US" sz="4800">
                <a:solidFill>
                  <a:srgbClr val="FFFFFF"/>
                </a:solidFill>
                <a:latin typeface="微软雅黑" panose="020B0503020204020204" pitchFamily="34" charset="-122"/>
                <a:ea typeface="微软雅黑" panose="020B0503020204020204" pitchFamily="34" charset="-122"/>
              </a:endParaRPr>
            </a:p>
          </p:txBody>
        </p:sp>
        <p:pic>
          <p:nvPicPr>
            <p:cNvPr id="24" name="图片 4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4487" y="2320925"/>
              <a:ext cx="4143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直接连接符 48"/>
            <p:cNvCxnSpPr>
              <a:cxnSpLocks noChangeShapeType="1"/>
            </p:cNvCxnSpPr>
            <p:nvPr/>
          </p:nvCxnSpPr>
          <p:spPr bwMode="auto">
            <a:xfrm>
              <a:off x="7215187" y="2795587"/>
              <a:ext cx="1255713" cy="0"/>
            </a:xfrm>
            <a:prstGeom prst="line">
              <a:avLst/>
            </a:prstGeom>
            <a:noFill/>
            <a:ln w="6350" algn="ctr">
              <a:solidFill>
                <a:srgbClr val="FFFFFF"/>
              </a:solidFill>
              <a:miter lim="800000"/>
            </a:ln>
            <a:extLst>
              <a:ext uri="{909E8E84-426E-40DD-AFC4-6F175D3DCCD1}">
                <a14:hiddenFill xmlns:a14="http://schemas.microsoft.com/office/drawing/2010/main">
                  <a:noFill/>
                </a14:hiddenFill>
              </a:ext>
            </a:extLst>
          </p:spPr>
        </p:cxnSp>
        <p:sp>
          <p:nvSpPr>
            <p:cNvPr id="26" name="矩形 25"/>
            <p:cNvSpPr/>
            <p:nvPr/>
          </p:nvSpPr>
          <p:spPr>
            <a:xfrm>
              <a:off x="7544226" y="2962337"/>
              <a:ext cx="657958" cy="380873"/>
            </a:xfrm>
            <a:prstGeom prst="rect">
              <a:avLst/>
            </a:prstGeom>
          </p:spPr>
          <p:txBody>
            <a:bodyPr wrap="none" anchor="ctr">
              <a:spAutoFit/>
            </a:bodyPr>
            <a:lstStyle/>
            <a:p>
              <a:pPr algn="ctr">
                <a:defRPr/>
              </a:pPr>
              <a:r>
                <a:rPr lang="zh-CN" altLang="en-US" sz="2700" b="1" kern="0" dirty="0">
                  <a:solidFill>
                    <a:srgbClr val="FFFFFF"/>
                  </a:solidFill>
                  <a:latin typeface="微软雅黑" panose="020B0503020204020204" pitchFamily="34" charset="-122"/>
                  <a:ea typeface="微软雅黑" panose="020B0503020204020204" pitchFamily="34" charset="-122"/>
                </a:rPr>
                <a:t>标题</a:t>
              </a:r>
              <a:endParaRPr lang="en-US" altLang="zh-CN" sz="2700" b="1" kern="0" dirty="0">
                <a:solidFill>
                  <a:srgbClr val="FFFFFF"/>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915831" y="4876801"/>
            <a:ext cx="1689897" cy="664797"/>
            <a:chOff x="1098550" y="3657600"/>
            <a:chExt cx="1267588" cy="498598"/>
          </a:xfrm>
        </p:grpSpPr>
        <p:sp>
          <p:nvSpPr>
            <p:cNvPr id="28" name="椭圆 27"/>
            <p:cNvSpPr/>
            <p:nvPr/>
          </p:nvSpPr>
          <p:spPr>
            <a:xfrm>
              <a:off x="1098550" y="3860800"/>
              <a:ext cx="204787" cy="203200"/>
            </a:xfrm>
            <a:prstGeom prst="ellipse">
              <a:avLst/>
            </a:prstGeom>
            <a:solidFill>
              <a:schemeClr val="accent3"/>
            </a:solidFill>
            <a:ln w="25400" cap="flat" cmpd="sng" algn="ctr">
              <a:noFill/>
              <a:prstDash val="solid"/>
            </a:ln>
            <a:effectLst/>
          </p:spPr>
          <p:txBody>
            <a:bodyPr lIns="0" tIns="0" rIns="0" bIns="0" anchor="ctr"/>
            <a:lstStyle/>
            <a:p>
              <a:pPr algn="ctr"/>
              <a:r>
                <a:rPr lang="en-US" altLang="zh-CN" sz="2100" kern="0" dirty="0">
                  <a:solidFill>
                    <a:srgbClr val="FFFFFF"/>
                  </a:solidFill>
                  <a:latin typeface="+mn-ea"/>
                </a:rPr>
                <a:t>+</a:t>
              </a:r>
              <a:endParaRPr lang="zh-CN" altLang="en-US" sz="2100" kern="0" dirty="0">
                <a:solidFill>
                  <a:srgbClr val="FFFFFF"/>
                </a:solidFill>
                <a:latin typeface="+mn-ea"/>
              </a:endParaRPr>
            </a:p>
          </p:txBody>
        </p:sp>
        <p:sp>
          <p:nvSpPr>
            <p:cNvPr id="29" name="矩形 28"/>
            <p:cNvSpPr/>
            <p:nvPr/>
          </p:nvSpPr>
          <p:spPr>
            <a:xfrm>
              <a:off x="1335087" y="3657600"/>
              <a:ext cx="1031051" cy="498598"/>
            </a:xfrm>
            <a:prstGeom prst="rect">
              <a:avLst/>
            </a:prstGeom>
          </p:spPr>
          <p:txBody>
            <a:bodyPr wrap="none">
              <a:spAutoFit/>
            </a:bodyPr>
            <a:lstStyle/>
            <a:p>
              <a:pPr>
                <a:lnSpc>
                  <a:spcPct val="120000"/>
                </a:lnSpc>
                <a:defRPr/>
              </a:pPr>
              <a:r>
                <a:rPr lang="zh-CN" altLang="en-US" sz="1500" kern="0" dirty="0">
                  <a:solidFill>
                    <a:srgbClr val="777777"/>
                  </a:solidFill>
                  <a:latin typeface="微软雅黑" panose="020B0503020204020204" pitchFamily="34" charset="-122"/>
                  <a:ea typeface="微软雅黑" panose="020B0503020204020204" pitchFamily="34" charset="-122"/>
                </a:rPr>
                <a:t>此处输入文本</a:t>
              </a:r>
              <a:endParaRPr lang="en-US" altLang="zh-CN" sz="1500" kern="0" dirty="0">
                <a:solidFill>
                  <a:srgbClr val="777777"/>
                </a:solidFill>
                <a:latin typeface="微软雅黑" panose="020B0503020204020204" pitchFamily="34" charset="-122"/>
                <a:ea typeface="微软雅黑" panose="020B0503020204020204" pitchFamily="34" charset="-122"/>
              </a:endParaRPr>
            </a:p>
            <a:p>
              <a:pPr>
                <a:lnSpc>
                  <a:spcPct val="120000"/>
                </a:lnSpc>
                <a:defRPr/>
              </a:pPr>
              <a:r>
                <a:rPr lang="zh-CN" altLang="en-US" sz="1500" kern="0" dirty="0">
                  <a:solidFill>
                    <a:srgbClr val="777777"/>
                  </a:solidFill>
                  <a:latin typeface="微软雅黑" panose="020B0503020204020204" pitchFamily="34" charset="-122"/>
                  <a:ea typeface="微软雅黑" panose="020B0503020204020204" pitchFamily="34" charset="-122"/>
                </a:rPr>
                <a:t>此处输入文本</a:t>
              </a:r>
              <a:endParaRPr lang="en-US" altLang="zh-CN" sz="1500" kern="0" dirty="0">
                <a:solidFill>
                  <a:srgbClr val="777777"/>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6642493" y="4876801"/>
            <a:ext cx="1689897" cy="664797"/>
            <a:chOff x="5019675" y="3657600"/>
            <a:chExt cx="1267588" cy="498598"/>
          </a:xfrm>
        </p:grpSpPr>
        <p:sp>
          <p:nvSpPr>
            <p:cNvPr id="31" name="椭圆 30"/>
            <p:cNvSpPr/>
            <p:nvPr/>
          </p:nvSpPr>
          <p:spPr>
            <a:xfrm>
              <a:off x="5019675" y="3860800"/>
              <a:ext cx="204787" cy="203200"/>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1900" kern="0" dirty="0">
                  <a:solidFill>
                    <a:srgbClr val="FFFFFF"/>
                  </a:solidFill>
                  <a:latin typeface="微软雅黑" panose="020B0503020204020204" pitchFamily="34" charset="-122"/>
                  <a:ea typeface="微软雅黑" panose="020B0503020204020204" pitchFamily="34" charset="-122"/>
                </a:rPr>
                <a:t>+</a:t>
              </a:r>
              <a:endParaRPr lang="zh-CN" altLang="en-US" sz="1900" kern="0" dirty="0">
                <a:solidFill>
                  <a:srgbClr val="FFFFFF"/>
                </a:solidFill>
                <a:latin typeface="微软雅黑" panose="020B0503020204020204" pitchFamily="34" charset="-122"/>
                <a:ea typeface="微软雅黑" panose="020B0503020204020204" pitchFamily="34" charset="-122"/>
              </a:endParaRPr>
            </a:p>
          </p:txBody>
        </p:sp>
        <p:sp>
          <p:nvSpPr>
            <p:cNvPr id="32" name="矩形 31"/>
            <p:cNvSpPr/>
            <p:nvPr/>
          </p:nvSpPr>
          <p:spPr>
            <a:xfrm>
              <a:off x="5256212" y="3657600"/>
              <a:ext cx="1031051" cy="498598"/>
            </a:xfrm>
            <a:prstGeom prst="rect">
              <a:avLst/>
            </a:prstGeom>
          </p:spPr>
          <p:txBody>
            <a:bodyPr wrap="none">
              <a:spAutoFit/>
            </a:bodyPr>
            <a:lstStyle/>
            <a:p>
              <a:pPr>
                <a:lnSpc>
                  <a:spcPct val="120000"/>
                </a:lnSpc>
                <a:defRPr/>
              </a:pPr>
              <a:r>
                <a:rPr lang="zh-CN" altLang="en-US" sz="1500" kern="0" dirty="0">
                  <a:solidFill>
                    <a:srgbClr val="777777"/>
                  </a:solidFill>
                  <a:latin typeface="微软雅黑" panose="020B0503020204020204" pitchFamily="34" charset="-122"/>
                  <a:ea typeface="微软雅黑" panose="020B0503020204020204" pitchFamily="34" charset="-122"/>
                </a:rPr>
                <a:t>此处输入文本</a:t>
              </a:r>
              <a:endParaRPr lang="en-US" altLang="zh-CN" sz="1500" kern="0" dirty="0">
                <a:solidFill>
                  <a:srgbClr val="777777"/>
                </a:solidFill>
                <a:latin typeface="微软雅黑" panose="020B0503020204020204" pitchFamily="34" charset="-122"/>
                <a:ea typeface="微软雅黑" panose="020B0503020204020204" pitchFamily="34" charset="-122"/>
              </a:endParaRPr>
            </a:p>
            <a:p>
              <a:pPr>
                <a:lnSpc>
                  <a:spcPct val="120000"/>
                </a:lnSpc>
                <a:defRPr/>
              </a:pPr>
              <a:r>
                <a:rPr lang="zh-CN" altLang="en-US" sz="1500" kern="0" dirty="0">
                  <a:solidFill>
                    <a:srgbClr val="777777"/>
                  </a:solidFill>
                  <a:latin typeface="微软雅黑" panose="020B0503020204020204" pitchFamily="34" charset="-122"/>
                  <a:ea typeface="微软雅黑" panose="020B0503020204020204" pitchFamily="34" charset="-122"/>
                </a:rPr>
                <a:t>此处输入文本</a:t>
              </a:r>
              <a:endParaRPr lang="en-US" altLang="zh-CN" sz="1500" kern="0" dirty="0">
                <a:solidFill>
                  <a:srgbClr val="777777"/>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242539" y="1900768"/>
            <a:ext cx="1689897" cy="664797"/>
            <a:chOff x="3044825" y="1425575"/>
            <a:chExt cx="1267588" cy="498598"/>
          </a:xfrm>
        </p:grpSpPr>
        <p:sp>
          <p:nvSpPr>
            <p:cNvPr id="34" name="椭圆 33"/>
            <p:cNvSpPr/>
            <p:nvPr/>
          </p:nvSpPr>
          <p:spPr>
            <a:xfrm>
              <a:off x="3044825" y="1628775"/>
              <a:ext cx="204787" cy="204787"/>
            </a:xfrm>
            <a:prstGeom prst="ellipse">
              <a:avLst/>
            </a:prstGeom>
            <a:solidFill>
              <a:schemeClr val="accent2"/>
            </a:solidFill>
            <a:ln w="12700" cap="flat" cmpd="sng" algn="ctr">
              <a:noFill/>
              <a:prstDash val="solid"/>
              <a:miter lim="800000"/>
            </a:ln>
            <a:effectLst/>
          </p:spPr>
          <p:txBody>
            <a:bodyPr anchor="ctr"/>
            <a:lstStyle/>
            <a:p>
              <a:pPr algn="ctr">
                <a:defRPr/>
              </a:pPr>
              <a:r>
                <a:rPr lang="en-US" altLang="zh-CN" sz="1900" kern="0" dirty="0">
                  <a:solidFill>
                    <a:srgbClr val="FFFFFF"/>
                  </a:solidFill>
                  <a:latin typeface="微软雅黑" panose="020B0503020204020204" pitchFamily="34" charset="-122"/>
                  <a:ea typeface="微软雅黑" panose="020B0503020204020204" pitchFamily="34" charset="-122"/>
                </a:rPr>
                <a:t>+</a:t>
              </a:r>
              <a:endParaRPr lang="zh-CN" altLang="en-US" sz="1900" kern="0" dirty="0">
                <a:solidFill>
                  <a:srgbClr val="FFFFFF"/>
                </a:solidFill>
                <a:latin typeface="微软雅黑" panose="020B0503020204020204" pitchFamily="34" charset="-122"/>
                <a:ea typeface="微软雅黑" panose="020B0503020204020204" pitchFamily="34" charset="-122"/>
              </a:endParaRPr>
            </a:p>
          </p:txBody>
        </p:sp>
        <p:sp>
          <p:nvSpPr>
            <p:cNvPr id="35" name="矩形 34"/>
            <p:cNvSpPr/>
            <p:nvPr/>
          </p:nvSpPr>
          <p:spPr>
            <a:xfrm>
              <a:off x="3281362" y="1425575"/>
              <a:ext cx="1031051" cy="498598"/>
            </a:xfrm>
            <a:prstGeom prst="rect">
              <a:avLst/>
            </a:prstGeom>
          </p:spPr>
          <p:txBody>
            <a:bodyPr wrap="none">
              <a:spAutoFit/>
            </a:bodyPr>
            <a:lstStyle/>
            <a:p>
              <a:pPr>
                <a:lnSpc>
                  <a:spcPct val="120000"/>
                </a:lnSpc>
                <a:defRPr/>
              </a:pPr>
              <a:r>
                <a:rPr lang="zh-CN" altLang="en-US" sz="1500" kern="0" dirty="0">
                  <a:solidFill>
                    <a:srgbClr val="777777"/>
                  </a:solidFill>
                  <a:latin typeface="微软雅黑" panose="020B0503020204020204" pitchFamily="34" charset="-122"/>
                  <a:ea typeface="微软雅黑" panose="020B0503020204020204" pitchFamily="34" charset="-122"/>
                </a:rPr>
                <a:t>此处输入文本</a:t>
              </a:r>
              <a:endParaRPr lang="en-US" altLang="zh-CN" sz="1500" kern="0" dirty="0">
                <a:solidFill>
                  <a:srgbClr val="777777"/>
                </a:solidFill>
                <a:latin typeface="微软雅黑" panose="020B0503020204020204" pitchFamily="34" charset="-122"/>
                <a:ea typeface="微软雅黑" panose="020B0503020204020204" pitchFamily="34" charset="-122"/>
              </a:endParaRPr>
            </a:p>
            <a:p>
              <a:pPr>
                <a:lnSpc>
                  <a:spcPct val="120000"/>
                </a:lnSpc>
                <a:defRPr/>
              </a:pPr>
              <a:r>
                <a:rPr lang="zh-CN" altLang="en-US" sz="1500" kern="0" dirty="0">
                  <a:solidFill>
                    <a:srgbClr val="777777"/>
                  </a:solidFill>
                  <a:latin typeface="微软雅黑" panose="020B0503020204020204" pitchFamily="34" charset="-122"/>
                  <a:ea typeface="微软雅黑" panose="020B0503020204020204" pitchFamily="34" charset="-122"/>
                </a:rPr>
                <a:t>此处输入文本</a:t>
              </a:r>
              <a:endParaRPr lang="en-US" altLang="zh-CN" sz="1500" kern="0" dirty="0">
                <a:solidFill>
                  <a:srgbClr val="777777"/>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8850451" y="1900768"/>
            <a:ext cx="1689897" cy="664797"/>
            <a:chOff x="7105650" y="1425575"/>
            <a:chExt cx="1267588" cy="498598"/>
          </a:xfrm>
        </p:grpSpPr>
        <p:sp>
          <p:nvSpPr>
            <p:cNvPr id="37" name="椭圆 36"/>
            <p:cNvSpPr/>
            <p:nvPr/>
          </p:nvSpPr>
          <p:spPr>
            <a:xfrm>
              <a:off x="7105650" y="1628775"/>
              <a:ext cx="204787" cy="204787"/>
            </a:xfrm>
            <a:prstGeom prst="ellipse">
              <a:avLst/>
            </a:prstGeom>
            <a:solidFill>
              <a:schemeClr val="accent4"/>
            </a:solidFill>
            <a:ln w="12700" cap="flat" cmpd="sng" algn="ctr">
              <a:noFill/>
              <a:prstDash val="solid"/>
              <a:miter lim="800000"/>
            </a:ln>
            <a:effectLst/>
          </p:spPr>
          <p:txBody>
            <a:bodyPr anchor="ctr"/>
            <a:lstStyle/>
            <a:p>
              <a:pPr algn="ctr">
                <a:defRPr/>
              </a:pPr>
              <a:r>
                <a:rPr lang="en-US" altLang="zh-CN" sz="1900" kern="0" dirty="0">
                  <a:solidFill>
                    <a:srgbClr val="FFFFFF"/>
                  </a:solidFill>
                  <a:latin typeface="微软雅黑" panose="020B0503020204020204" pitchFamily="34" charset="-122"/>
                  <a:ea typeface="微软雅黑" panose="020B0503020204020204" pitchFamily="34" charset="-122"/>
                </a:rPr>
                <a:t>+</a:t>
              </a:r>
              <a:endParaRPr lang="zh-CN" altLang="en-US" sz="1900" kern="0" dirty="0">
                <a:solidFill>
                  <a:srgbClr val="FFFFFF"/>
                </a:solidFill>
                <a:latin typeface="微软雅黑" panose="020B0503020204020204" pitchFamily="34" charset="-122"/>
                <a:ea typeface="微软雅黑" panose="020B0503020204020204" pitchFamily="34" charset="-122"/>
              </a:endParaRPr>
            </a:p>
          </p:txBody>
        </p:sp>
        <p:sp>
          <p:nvSpPr>
            <p:cNvPr id="38" name="矩形 37"/>
            <p:cNvSpPr/>
            <p:nvPr/>
          </p:nvSpPr>
          <p:spPr>
            <a:xfrm>
              <a:off x="7342187" y="1425575"/>
              <a:ext cx="1031051" cy="498598"/>
            </a:xfrm>
            <a:prstGeom prst="rect">
              <a:avLst/>
            </a:prstGeom>
          </p:spPr>
          <p:txBody>
            <a:bodyPr wrap="none">
              <a:spAutoFit/>
            </a:bodyPr>
            <a:lstStyle/>
            <a:p>
              <a:pPr>
                <a:lnSpc>
                  <a:spcPct val="120000"/>
                </a:lnSpc>
                <a:defRPr/>
              </a:pPr>
              <a:r>
                <a:rPr lang="zh-CN" altLang="en-US" sz="1500" kern="0" dirty="0">
                  <a:solidFill>
                    <a:srgbClr val="777777"/>
                  </a:solidFill>
                  <a:latin typeface="微软雅黑" panose="020B0503020204020204" pitchFamily="34" charset="-122"/>
                  <a:ea typeface="微软雅黑" panose="020B0503020204020204" pitchFamily="34" charset="-122"/>
                </a:rPr>
                <a:t>此处输入文本</a:t>
              </a:r>
              <a:endParaRPr lang="en-US" altLang="zh-CN" sz="1500" kern="0" dirty="0">
                <a:solidFill>
                  <a:srgbClr val="777777"/>
                </a:solidFill>
                <a:latin typeface="微软雅黑" panose="020B0503020204020204" pitchFamily="34" charset="-122"/>
                <a:ea typeface="微软雅黑" panose="020B0503020204020204" pitchFamily="34" charset="-122"/>
              </a:endParaRPr>
            </a:p>
            <a:p>
              <a:pPr>
                <a:lnSpc>
                  <a:spcPct val="120000"/>
                </a:lnSpc>
                <a:defRPr/>
              </a:pPr>
              <a:r>
                <a:rPr lang="zh-CN" altLang="en-US" sz="1500" kern="0" dirty="0">
                  <a:solidFill>
                    <a:srgbClr val="777777"/>
                  </a:solidFill>
                  <a:latin typeface="微软雅黑" panose="020B0503020204020204" pitchFamily="34" charset="-122"/>
                  <a:ea typeface="微软雅黑" panose="020B0503020204020204" pitchFamily="34" charset="-122"/>
                </a:rPr>
                <a:t>此处输入文本</a:t>
              </a:r>
              <a:endParaRPr lang="en-US" altLang="zh-CN" sz="1500" kern="0" dirty="0">
                <a:solidFill>
                  <a:srgbClr val="777777"/>
                </a:solidFill>
                <a:latin typeface="微软雅黑" panose="020B0503020204020204" pitchFamily="34" charset="-122"/>
                <a:ea typeface="微软雅黑" panose="020B0503020204020204" pitchFamily="34" charset="-122"/>
              </a:endParaRPr>
            </a:p>
          </p:txBody>
        </p:sp>
      </p:grpSp>
      <p:sp>
        <p:nvSpPr>
          <p:cNvPr id="39" name="TextBox 38"/>
          <p:cNvSpPr txBox="1"/>
          <p:nvPr/>
        </p:nvSpPr>
        <p:spPr>
          <a:xfrm>
            <a:off x="83684" y="260649"/>
            <a:ext cx="831935" cy="400097"/>
          </a:xfrm>
          <a:prstGeom prst="rect">
            <a:avLst/>
          </a:prstGeom>
          <a:noFill/>
        </p:spPr>
        <p:txBody>
          <a:bodyPr wrap="none" lIns="121908" tIns="60954" rIns="121908" bIns="60954" rtlCol="0">
            <a:spAutoFit/>
          </a:bodyPr>
          <a:lstStyle/>
          <a:p>
            <a:r>
              <a:rPr lang="en-US" altLang="zh-CN" dirty="0">
                <a:solidFill>
                  <a:schemeClr val="bg1"/>
                </a:solidFill>
                <a:latin typeface="Impact" panose="020B0806030902050204" pitchFamily="34" charset="0"/>
              </a:rPr>
              <a:t>PART 1</a:t>
            </a:r>
            <a:endParaRPr lang="zh-CN" altLang="en-US" dirty="0">
              <a:solidFill>
                <a:schemeClr val="bg1"/>
              </a:solidFill>
              <a:latin typeface="Impact" panose="020B0806030902050204" pitchFamily="34" charset="0"/>
            </a:endParaRPr>
          </a:p>
        </p:txBody>
      </p:sp>
      <p:sp>
        <p:nvSpPr>
          <p:cNvPr id="40" name="TextBox 39"/>
          <p:cNvSpPr txBox="1"/>
          <p:nvPr/>
        </p:nvSpPr>
        <p:spPr>
          <a:xfrm>
            <a:off x="1523855" y="244774"/>
            <a:ext cx="2092856" cy="400097"/>
          </a:xfrm>
          <a:prstGeom prst="rect">
            <a:avLst/>
          </a:prstGeom>
          <a:noFill/>
        </p:spPr>
        <p:txBody>
          <a:bodyPr wrap="none" lIns="121908" tIns="60954" rIns="121908" bIns="60954"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单击输入文字标题</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250"/>
                                        <p:tgtEl>
                                          <p:spTgt spid="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1250"/>
                                        <p:tgtEl>
                                          <p:spTgt spid="15"/>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1250"/>
                                        <p:tgtEl>
                                          <p:spTgt spid="9"/>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1250"/>
                                        <p:tgtEl>
                                          <p:spTgt spid="21"/>
                                        </p:tgtEl>
                                      </p:cBhvr>
                                    </p:animEffect>
                                  </p:childTnLst>
                                </p:cTn>
                              </p:par>
                            </p:childTnLst>
                          </p:cTn>
                        </p:par>
                        <p:par>
                          <p:cTn id="32" fill="hold">
                            <p:stCondLst>
                              <p:cond delay="75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1277958" y="2660907"/>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65"/>
          <p:cNvGrpSpPr/>
          <p:nvPr/>
        </p:nvGrpSpPr>
        <p:grpSpPr>
          <a:xfrm>
            <a:off x="1595968" y="1915670"/>
            <a:ext cx="1459187" cy="1612995"/>
            <a:chOff x="3419864" y="1304397"/>
            <a:chExt cx="1094533" cy="1209746"/>
          </a:xfrm>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8" name="Rectangle 47"/>
            <p:cNvSpPr/>
            <p:nvPr/>
          </p:nvSpPr>
          <p:spPr>
            <a:xfrm>
              <a:off x="3642960" y="1468512"/>
              <a:ext cx="648340" cy="565540"/>
            </a:xfrm>
            <a:prstGeom prst="rect">
              <a:avLst/>
            </a:prstGeom>
          </p:spPr>
          <p:txBody>
            <a:bodyPr wrap="none">
              <a:spAutoFit/>
            </a:bodyPr>
            <a:lstStyle/>
            <a:p>
              <a:pPr algn="ctr"/>
              <a:r>
                <a:rPr lang="en-US" sz="4300" dirty="0">
                  <a:solidFill>
                    <a:schemeClr val="bg1"/>
                  </a:solidFill>
                  <a:latin typeface="+mn-ea"/>
                </a:rPr>
                <a:t>01</a:t>
              </a:r>
            </a:p>
          </p:txBody>
        </p:sp>
      </p:grpSp>
      <p:grpSp>
        <p:nvGrpSpPr>
          <p:cNvPr id="5" name="Group 66"/>
          <p:cNvGrpSpPr/>
          <p:nvPr/>
        </p:nvGrpSpPr>
        <p:grpSpPr>
          <a:xfrm>
            <a:off x="4155946" y="1915670"/>
            <a:ext cx="1459187" cy="1612995"/>
            <a:chOff x="4740719" y="1304398"/>
            <a:chExt cx="1094533" cy="1209746"/>
          </a:xfrm>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5" name="Rectangle 54"/>
            <p:cNvSpPr/>
            <p:nvPr/>
          </p:nvSpPr>
          <p:spPr>
            <a:xfrm>
              <a:off x="4963814" y="1468513"/>
              <a:ext cx="648340" cy="565540"/>
            </a:xfrm>
            <a:prstGeom prst="rect">
              <a:avLst/>
            </a:prstGeom>
          </p:spPr>
          <p:txBody>
            <a:bodyPr wrap="none">
              <a:spAutoFit/>
            </a:bodyPr>
            <a:lstStyle/>
            <a:p>
              <a:pPr algn="ctr"/>
              <a:r>
                <a:rPr lang="en-US" sz="4300" dirty="0">
                  <a:solidFill>
                    <a:schemeClr val="bg1"/>
                  </a:solidFill>
                  <a:latin typeface="+mn-ea"/>
                </a:rPr>
                <a:t>02</a:t>
              </a:r>
            </a:p>
          </p:txBody>
        </p:sp>
      </p:grpSp>
      <p:grpSp>
        <p:nvGrpSpPr>
          <p:cNvPr id="6" name="Group 69"/>
          <p:cNvGrpSpPr/>
          <p:nvPr/>
        </p:nvGrpSpPr>
        <p:grpSpPr>
          <a:xfrm>
            <a:off x="3715222" y="3794415"/>
            <a:ext cx="2340631" cy="913253"/>
            <a:chOff x="5699664" y="1660509"/>
            <a:chExt cx="1755702" cy="684940"/>
          </a:xfrm>
        </p:grpSpPr>
        <p:sp>
          <p:nvSpPr>
            <p:cNvPr id="60" name="Text Placeholder 3"/>
            <p:cNvSpPr txBox="1"/>
            <p:nvPr/>
          </p:nvSpPr>
          <p:spPr>
            <a:xfrm>
              <a:off x="6240841"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61" name="Text Placeholder 3"/>
            <p:cNvSpPr txBox="1"/>
            <p:nvPr/>
          </p:nvSpPr>
          <p:spPr>
            <a:xfrm>
              <a:off x="5699664" y="1883784"/>
              <a:ext cx="175570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7" name="Group 72"/>
          <p:cNvGrpSpPr/>
          <p:nvPr/>
        </p:nvGrpSpPr>
        <p:grpSpPr>
          <a:xfrm>
            <a:off x="1166297" y="3793108"/>
            <a:ext cx="2318527" cy="915868"/>
            <a:chOff x="5707954" y="1658548"/>
            <a:chExt cx="1739122" cy="686901"/>
          </a:xfrm>
        </p:grpSpPr>
        <p:sp>
          <p:nvSpPr>
            <p:cNvPr id="64" name="Text Placeholder 3"/>
            <p:cNvSpPr txBox="1"/>
            <p:nvPr/>
          </p:nvSpPr>
          <p:spPr>
            <a:xfrm>
              <a:off x="6240841"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5" name="Text Placeholder 3"/>
            <p:cNvSpPr txBox="1"/>
            <p:nvPr/>
          </p:nvSpPr>
          <p:spPr>
            <a:xfrm>
              <a:off x="5707954" y="1883784"/>
              <a:ext cx="173912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 name="Group 67"/>
          <p:cNvGrpSpPr/>
          <p:nvPr/>
        </p:nvGrpSpPr>
        <p:grpSpPr>
          <a:xfrm>
            <a:off x="6715923" y="1915669"/>
            <a:ext cx="1459187" cy="1612995"/>
            <a:chOff x="3419864" y="1304397"/>
            <a:chExt cx="1094533" cy="1209746"/>
          </a:xfrm>
          <a:solidFill>
            <a:schemeClr val="accent1"/>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0" name="Rectangle 69"/>
            <p:cNvSpPr/>
            <p:nvPr/>
          </p:nvSpPr>
          <p:spPr>
            <a:xfrm>
              <a:off x="3642960" y="1468512"/>
              <a:ext cx="648340" cy="565540"/>
            </a:xfrm>
            <a:prstGeom prst="rect">
              <a:avLst/>
            </a:prstGeom>
            <a:grpFill/>
          </p:spPr>
          <p:txBody>
            <a:bodyPr wrap="none">
              <a:spAutoFit/>
            </a:bodyPr>
            <a:lstStyle/>
            <a:p>
              <a:pPr algn="ctr"/>
              <a:r>
                <a:rPr lang="en-US" sz="4300" dirty="0">
                  <a:solidFill>
                    <a:schemeClr val="bg1"/>
                  </a:solidFill>
                  <a:latin typeface="+mn-ea"/>
                </a:rPr>
                <a:t>03</a:t>
              </a:r>
            </a:p>
          </p:txBody>
        </p:sp>
      </p:grpSp>
      <p:grpSp>
        <p:nvGrpSpPr>
          <p:cNvPr id="9" name="Group 70"/>
          <p:cNvGrpSpPr/>
          <p:nvPr/>
        </p:nvGrpSpPr>
        <p:grpSpPr>
          <a:xfrm>
            <a:off x="9275902" y="1915668"/>
            <a:ext cx="1459187" cy="1612995"/>
            <a:chOff x="4740719" y="1304398"/>
            <a:chExt cx="1094533" cy="1209746"/>
          </a:xfrm>
          <a:solidFill>
            <a:schemeClr val="accent3"/>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4" name="Rectangle 73"/>
            <p:cNvSpPr/>
            <p:nvPr/>
          </p:nvSpPr>
          <p:spPr>
            <a:xfrm>
              <a:off x="4963815" y="1468513"/>
              <a:ext cx="648340" cy="565540"/>
            </a:xfrm>
            <a:prstGeom prst="rect">
              <a:avLst/>
            </a:prstGeom>
            <a:grpFill/>
          </p:spPr>
          <p:txBody>
            <a:bodyPr wrap="none">
              <a:spAutoFit/>
            </a:bodyPr>
            <a:lstStyle/>
            <a:p>
              <a:pPr algn="ctr"/>
              <a:r>
                <a:rPr lang="en-US" sz="4300" dirty="0">
                  <a:solidFill>
                    <a:schemeClr val="bg1"/>
                  </a:solidFill>
                  <a:latin typeface="+mn-ea"/>
                </a:rPr>
                <a:t>04</a:t>
              </a:r>
            </a:p>
          </p:txBody>
        </p:sp>
      </p:grpSp>
      <p:grpSp>
        <p:nvGrpSpPr>
          <p:cNvPr id="10" name="Group 69"/>
          <p:cNvGrpSpPr/>
          <p:nvPr/>
        </p:nvGrpSpPr>
        <p:grpSpPr>
          <a:xfrm>
            <a:off x="8857280" y="3794415"/>
            <a:ext cx="2296426" cy="913253"/>
            <a:chOff x="5716243" y="1660509"/>
            <a:chExt cx="1722544" cy="684940"/>
          </a:xfrm>
        </p:grpSpPr>
        <p:sp>
          <p:nvSpPr>
            <p:cNvPr id="77" name="Text Placeholder 3"/>
            <p:cNvSpPr txBox="1"/>
            <p:nvPr/>
          </p:nvSpPr>
          <p:spPr>
            <a:xfrm>
              <a:off x="6240840"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78" name="Text Placeholder 3"/>
            <p:cNvSpPr txBox="1"/>
            <p:nvPr/>
          </p:nvSpPr>
          <p:spPr>
            <a:xfrm>
              <a:off x="5716243" y="1883784"/>
              <a:ext cx="1722544"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11" name="Group 72"/>
          <p:cNvGrpSpPr/>
          <p:nvPr/>
        </p:nvGrpSpPr>
        <p:grpSpPr>
          <a:xfrm>
            <a:off x="6286252" y="3793108"/>
            <a:ext cx="2318527" cy="915868"/>
            <a:chOff x="5707954" y="1658548"/>
            <a:chExt cx="1739122" cy="686901"/>
          </a:xfrm>
        </p:grpSpPr>
        <p:sp>
          <p:nvSpPr>
            <p:cNvPr id="80" name="Text Placeholder 3"/>
            <p:cNvSpPr txBox="1"/>
            <p:nvPr/>
          </p:nvSpPr>
          <p:spPr>
            <a:xfrm>
              <a:off x="6240841"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81" name="Text Placeholder 3"/>
            <p:cNvSpPr txBox="1"/>
            <p:nvPr/>
          </p:nvSpPr>
          <p:spPr>
            <a:xfrm>
              <a:off x="5707954" y="1883784"/>
              <a:ext cx="173912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TextBox 8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83" name="Straight Connector 82"/>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9051047">
            <a:off x="2724496"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32" name="Arc 31"/>
          <p:cNvSpPr/>
          <p:nvPr/>
        </p:nvSpPr>
        <p:spPr>
          <a:xfrm rot="19051047">
            <a:off x="518879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33" name="Arc 32"/>
          <p:cNvSpPr/>
          <p:nvPr/>
        </p:nvSpPr>
        <p:spPr>
          <a:xfrm rot="19051047">
            <a:off x="7653087"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dirty="0">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500"/>
                                        <p:tgtEl>
                                          <p:spTgt spid="31"/>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Bottom)">
                                      <p:cBhvr>
                                        <p:cTn id="29" dur="500"/>
                                        <p:tgtEl>
                                          <p:spTgt spid="6"/>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Right)">
                                      <p:cBhvr>
                                        <p:cTn id="33" dur="500"/>
                                        <p:tgtEl>
                                          <p:spTgt spid="32"/>
                                        </p:tgtEl>
                                      </p:cBhvr>
                                    </p:animEffect>
                                  </p:childTnLst>
                                </p:cTn>
                              </p:par>
                            </p:childTnLst>
                          </p:cTn>
                        </p:par>
                        <p:par>
                          <p:cTn id="34" fill="hold">
                            <p:stCondLst>
                              <p:cond delay="3500"/>
                            </p:stCondLst>
                            <p:childTnLst>
                              <p:par>
                                <p:cTn id="35" presetID="2" presetClass="entr" presetSubtype="4" accel="50000" decel="5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par>
                          <p:cTn id="43" fill="hold">
                            <p:stCondLst>
                              <p:cond delay="4500"/>
                            </p:stCondLst>
                            <p:childTnLst>
                              <p:par>
                                <p:cTn id="44" presetID="18" presetClass="entr" presetSubtype="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Right)">
                                      <p:cBhvr>
                                        <p:cTn id="46" dur="500"/>
                                        <p:tgtEl>
                                          <p:spTgt spid="33"/>
                                        </p:tgtEl>
                                      </p:cBhvr>
                                    </p:animEffect>
                                  </p:childTnLst>
                                </p:cTn>
                              </p:par>
                            </p:childTnLst>
                          </p:cTn>
                        </p:par>
                        <p:par>
                          <p:cTn id="47" fill="hold">
                            <p:stCondLst>
                              <p:cond delay="5000"/>
                            </p:stCondLst>
                            <p:childTnLst>
                              <p:par>
                                <p:cTn id="48" presetID="2" presetClass="entr" presetSubtype="4" accel="50000" decel="5000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1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lide(fromBottom)">
                                      <p:cBhvr>
                                        <p:cTn id="55" dur="500"/>
                                        <p:tgtEl>
                                          <p:spTgt spid="10"/>
                                        </p:tgtEl>
                                      </p:cBhvr>
                                    </p:animEffect>
                                  </p:childTnLst>
                                </p:cTn>
                              </p:par>
                            </p:childTnLst>
                          </p:cTn>
                        </p:par>
                        <p:par>
                          <p:cTn id="56" fill="hold">
                            <p:stCondLst>
                              <p:cond delay="6000"/>
                            </p:stCondLst>
                            <p:childTnLst>
                              <p:par>
                                <p:cTn id="57" presetID="18" presetClass="entr" presetSubtype="3"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strips(upRight)">
                                      <p:cBhvr>
                                        <p:cTn id="59" dur="500"/>
                                        <p:tgtEl>
                                          <p:spTgt spid="83"/>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5481340" y="2040257"/>
            <a:ext cx="1199467" cy="1042233"/>
          </a:xfrm>
          <a:custGeom>
            <a:avLst/>
            <a:gdLst>
              <a:gd name="T0" fmla="*/ 0 w 267"/>
              <a:gd name="T1" fmla="*/ 232 h 232"/>
              <a:gd name="T2" fmla="*/ 135 w 267"/>
              <a:gd name="T3" fmla="*/ 0 h 232"/>
              <a:gd name="T4" fmla="*/ 267 w 267"/>
              <a:gd name="T5" fmla="*/ 232 h 232"/>
              <a:gd name="T6" fmla="*/ 0 w 267"/>
              <a:gd name="T7" fmla="*/ 232 h 232"/>
            </a:gdLst>
            <a:ahLst/>
            <a:cxnLst>
              <a:cxn ang="0">
                <a:pos x="T0" y="T1"/>
              </a:cxn>
              <a:cxn ang="0">
                <a:pos x="T2" y="T3"/>
              </a:cxn>
              <a:cxn ang="0">
                <a:pos x="T4" y="T5"/>
              </a:cxn>
              <a:cxn ang="0">
                <a:pos x="T6" y="T7"/>
              </a:cxn>
            </a:cxnLst>
            <a:rect l="0" t="0" r="r" b="b"/>
            <a:pathLst>
              <a:path w="267" h="232">
                <a:moveTo>
                  <a:pt x="0" y="232"/>
                </a:moveTo>
                <a:lnTo>
                  <a:pt x="135" y="0"/>
                </a:lnTo>
                <a:lnTo>
                  <a:pt x="267" y="232"/>
                </a:lnTo>
                <a:lnTo>
                  <a:pt x="0" y="232"/>
                </a:lnTo>
                <a:close/>
              </a:path>
            </a:pathLst>
          </a:custGeom>
          <a:solidFill>
            <a:schemeClr val="accent1"/>
          </a:solidFill>
          <a:ln w="5" cap="flat">
            <a:noFill/>
            <a:prstDash val="solid"/>
            <a:miter lim="800000"/>
          </a:ln>
        </p:spPr>
        <p:txBody>
          <a:bodyPr vert="horz" wrap="square" lIns="91440" tIns="45720" rIns="91440" bIns="45720" numCol="1" anchor="b"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5" name="Freeform 7"/>
          <p:cNvSpPr/>
          <p:nvPr/>
        </p:nvSpPr>
        <p:spPr bwMode="auto">
          <a:xfrm>
            <a:off x="5068039" y="3302619"/>
            <a:ext cx="2026066" cy="489671"/>
          </a:xfrm>
          <a:custGeom>
            <a:avLst/>
            <a:gdLst>
              <a:gd name="T0" fmla="*/ 0 w 451"/>
              <a:gd name="T1" fmla="*/ 109 h 109"/>
              <a:gd name="T2" fmla="*/ 64 w 451"/>
              <a:gd name="T3" fmla="*/ 0 h 109"/>
              <a:gd name="T4" fmla="*/ 387 w 451"/>
              <a:gd name="T5" fmla="*/ 0 h 109"/>
              <a:gd name="T6" fmla="*/ 451 w 451"/>
              <a:gd name="T7" fmla="*/ 109 h 109"/>
              <a:gd name="T8" fmla="*/ 0 w 451"/>
              <a:gd name="T9" fmla="*/ 109 h 109"/>
            </a:gdLst>
            <a:ah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tx2"/>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6" name="Freeform 8"/>
          <p:cNvSpPr/>
          <p:nvPr/>
        </p:nvSpPr>
        <p:spPr bwMode="auto">
          <a:xfrm>
            <a:off x="4663726" y="4016905"/>
            <a:ext cx="2843679" cy="485178"/>
          </a:xfrm>
          <a:custGeom>
            <a:avLst/>
            <a:gdLst>
              <a:gd name="T0" fmla="*/ 0 w 633"/>
              <a:gd name="T1" fmla="*/ 108 h 108"/>
              <a:gd name="T2" fmla="*/ 62 w 633"/>
              <a:gd name="T3" fmla="*/ 0 h 108"/>
              <a:gd name="T4" fmla="*/ 570 w 633"/>
              <a:gd name="T5" fmla="*/ 0 h 108"/>
              <a:gd name="T6" fmla="*/ 633 w 633"/>
              <a:gd name="T7" fmla="*/ 108 h 108"/>
              <a:gd name="T8" fmla="*/ 0 w 633"/>
              <a:gd name="T9" fmla="*/ 108 h 108"/>
            </a:gdLst>
            <a:ah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2"/>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7" name="Freeform 9"/>
          <p:cNvSpPr/>
          <p:nvPr/>
        </p:nvSpPr>
        <p:spPr bwMode="auto">
          <a:xfrm>
            <a:off x="4039283" y="4726702"/>
            <a:ext cx="4097053" cy="862538"/>
          </a:xfrm>
          <a:custGeom>
            <a:avLst/>
            <a:gdLst>
              <a:gd name="T0" fmla="*/ 0 w 912"/>
              <a:gd name="T1" fmla="*/ 192 h 192"/>
              <a:gd name="T2" fmla="*/ 111 w 912"/>
              <a:gd name="T3" fmla="*/ 0 h 192"/>
              <a:gd name="T4" fmla="*/ 801 w 912"/>
              <a:gd name="T5" fmla="*/ 0 h 192"/>
              <a:gd name="T6" fmla="*/ 912 w 912"/>
              <a:gd name="T7" fmla="*/ 192 h 192"/>
              <a:gd name="T8" fmla="*/ 0 w 912"/>
              <a:gd name="T9" fmla="*/ 192 h 192"/>
            </a:gdLst>
            <a:ah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3"/>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8" name="Freeform 10"/>
          <p:cNvSpPr/>
          <p:nvPr/>
        </p:nvSpPr>
        <p:spPr bwMode="auto">
          <a:xfrm>
            <a:off x="5481339" y="3082489"/>
            <a:ext cx="1325254" cy="220128"/>
          </a:xfrm>
          <a:custGeom>
            <a:avLst/>
            <a:gdLst>
              <a:gd name="T0" fmla="*/ 0 w 295"/>
              <a:gd name="T1" fmla="*/ 0 h 49"/>
              <a:gd name="T2" fmla="*/ 206 w 295"/>
              <a:gd name="T3" fmla="*/ 0 h 49"/>
              <a:gd name="T4" fmla="*/ 295 w 295"/>
              <a:gd name="T5" fmla="*/ 49 h 49"/>
              <a:gd name="T6" fmla="*/ 90 w 295"/>
              <a:gd name="T7" fmla="*/ 49 h 49"/>
              <a:gd name="T8" fmla="*/ 0 w 295"/>
              <a:gd name="T9" fmla="*/ 0 h 49"/>
            </a:gdLst>
            <a:ah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9" name="Freeform 11"/>
          <p:cNvSpPr/>
          <p:nvPr/>
        </p:nvSpPr>
        <p:spPr bwMode="auto">
          <a:xfrm>
            <a:off x="5068039" y="3792287"/>
            <a:ext cx="2156344" cy="224619"/>
          </a:xfrm>
          <a:custGeom>
            <a:avLst/>
            <a:gdLst>
              <a:gd name="T0" fmla="*/ 0 w 480"/>
              <a:gd name="T1" fmla="*/ 0 h 50"/>
              <a:gd name="T2" fmla="*/ 333 w 480"/>
              <a:gd name="T3" fmla="*/ 0 h 50"/>
              <a:gd name="T4" fmla="*/ 480 w 480"/>
              <a:gd name="T5" fmla="*/ 50 h 50"/>
              <a:gd name="T6" fmla="*/ 146 w 480"/>
              <a:gd name="T7" fmla="*/ 50 h 50"/>
              <a:gd name="T8" fmla="*/ 0 w 480"/>
              <a:gd name="T9" fmla="*/ 0 h 50"/>
            </a:gdLst>
            <a:ah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0" name="Freeform 12"/>
          <p:cNvSpPr/>
          <p:nvPr/>
        </p:nvSpPr>
        <p:spPr bwMode="auto">
          <a:xfrm>
            <a:off x="4663726" y="4502084"/>
            <a:ext cx="2973957" cy="224619"/>
          </a:xfrm>
          <a:custGeom>
            <a:avLst/>
            <a:gdLst>
              <a:gd name="T0" fmla="*/ 0 w 662"/>
              <a:gd name="T1" fmla="*/ 0 h 50"/>
              <a:gd name="T2" fmla="*/ 461 w 662"/>
              <a:gd name="T3" fmla="*/ 0 h 50"/>
              <a:gd name="T4" fmla="*/ 662 w 662"/>
              <a:gd name="T5" fmla="*/ 50 h 50"/>
              <a:gd name="T6" fmla="*/ 201 w 662"/>
              <a:gd name="T7" fmla="*/ 50 h 50"/>
              <a:gd name="T8" fmla="*/ 0 w 662"/>
              <a:gd name="T9" fmla="*/ 0 h 50"/>
            </a:gdLst>
            <a:ah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bg1">
              <a:lumMod val="85000"/>
            </a:schemeClr>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1" name="Oval 13"/>
          <p:cNvSpPr>
            <a:spLocks noChangeArrowheads="1"/>
          </p:cNvSpPr>
          <p:nvPr/>
        </p:nvSpPr>
        <p:spPr bwMode="auto">
          <a:xfrm>
            <a:off x="962003" y="2040257"/>
            <a:ext cx="489671" cy="489671"/>
          </a:xfrm>
          <a:prstGeom prst="ellipse">
            <a:avLst/>
          </a:prstGeom>
          <a:solidFill>
            <a:schemeClr val="accent1"/>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2" name="Oval 14"/>
          <p:cNvSpPr>
            <a:spLocks noChangeArrowheads="1"/>
          </p:cNvSpPr>
          <p:nvPr/>
        </p:nvSpPr>
        <p:spPr bwMode="auto">
          <a:xfrm>
            <a:off x="962003" y="3302619"/>
            <a:ext cx="489671" cy="480687"/>
          </a:xfrm>
          <a:prstGeom prst="ellipse">
            <a:avLst/>
          </a:prstGeom>
          <a:solidFill>
            <a:schemeClr val="tx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3" name="Oval 15"/>
          <p:cNvSpPr>
            <a:spLocks noChangeArrowheads="1"/>
          </p:cNvSpPr>
          <p:nvPr/>
        </p:nvSpPr>
        <p:spPr bwMode="auto">
          <a:xfrm>
            <a:off x="962003" y="4555992"/>
            <a:ext cx="489671" cy="489671"/>
          </a:xfrm>
          <a:prstGeom prst="ellipse">
            <a:avLst/>
          </a:pr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4" name="Oval 16"/>
          <p:cNvSpPr>
            <a:spLocks noChangeArrowheads="1"/>
          </p:cNvSpPr>
          <p:nvPr/>
        </p:nvSpPr>
        <p:spPr bwMode="auto">
          <a:xfrm>
            <a:off x="10746412" y="2040257"/>
            <a:ext cx="485177" cy="489671"/>
          </a:xfrm>
          <a:prstGeom prst="ellipse">
            <a:avLst/>
          </a:prstGeom>
          <a:solidFill>
            <a:schemeClr val="accent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5" name="Oval 17"/>
          <p:cNvSpPr>
            <a:spLocks noChangeArrowheads="1"/>
          </p:cNvSpPr>
          <p:nvPr/>
        </p:nvSpPr>
        <p:spPr bwMode="auto">
          <a:xfrm>
            <a:off x="10746412" y="3302619"/>
            <a:ext cx="485177" cy="480687"/>
          </a:xfrm>
          <a:prstGeom prst="ellipse">
            <a:avLst/>
          </a:prstGeom>
          <a:solidFill>
            <a:schemeClr val="accent4"/>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6" name="Oval 18"/>
          <p:cNvSpPr>
            <a:spLocks noChangeArrowheads="1"/>
          </p:cNvSpPr>
          <p:nvPr/>
        </p:nvSpPr>
        <p:spPr bwMode="auto">
          <a:xfrm>
            <a:off x="10746412" y="4555992"/>
            <a:ext cx="485177" cy="489671"/>
          </a:xfrm>
          <a:prstGeom prst="ellipse">
            <a:avLst/>
          </a:pr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19" name="Freeform 6"/>
          <p:cNvSpPr>
            <a:spLocks noEditPoints="1"/>
          </p:cNvSpPr>
          <p:nvPr/>
        </p:nvSpPr>
        <p:spPr bwMode="auto">
          <a:xfrm>
            <a:off x="10826771" y="3380734"/>
            <a:ext cx="324456" cy="324454"/>
          </a:xfrm>
          <a:custGeom>
            <a:avLst/>
            <a:gdLst>
              <a:gd name="T0" fmla="*/ 0 w 140"/>
              <a:gd name="T1" fmla="*/ 70 h 140"/>
              <a:gd name="T2" fmla="*/ 140 w 140"/>
              <a:gd name="T3" fmla="*/ 70 h 140"/>
              <a:gd name="T4" fmla="*/ 70 w 140"/>
              <a:gd name="T5" fmla="*/ 130 h 140"/>
              <a:gd name="T6" fmla="*/ 70 w 140"/>
              <a:gd name="T7" fmla="*/ 10 h 140"/>
              <a:gd name="T8" fmla="*/ 70 w 140"/>
              <a:gd name="T9" fmla="*/ 130 h 140"/>
              <a:gd name="T10" fmla="*/ 97 w 140"/>
              <a:gd name="T11" fmla="*/ 48 h 140"/>
              <a:gd name="T12" fmla="*/ 90 w 140"/>
              <a:gd name="T13" fmla="*/ 58 h 140"/>
              <a:gd name="T14" fmla="*/ 70 w 140"/>
              <a:gd name="T15" fmla="*/ 15 h 140"/>
              <a:gd name="T16" fmla="*/ 70 w 140"/>
              <a:gd name="T17" fmla="*/ 125 h 140"/>
              <a:gd name="T18" fmla="*/ 70 w 140"/>
              <a:gd name="T19" fmla="*/ 15 h 140"/>
              <a:gd name="T20" fmla="*/ 70 w 140"/>
              <a:gd name="T21" fmla="*/ 16 h 140"/>
              <a:gd name="T22" fmla="*/ 72 w 140"/>
              <a:gd name="T23" fmla="*/ 26 h 140"/>
              <a:gd name="T24" fmla="*/ 68 w 140"/>
              <a:gd name="T25" fmla="*/ 26 h 140"/>
              <a:gd name="T26" fmla="*/ 79 w 140"/>
              <a:gd name="T27" fmla="*/ 45 h 140"/>
              <a:gd name="T28" fmla="*/ 73 w 140"/>
              <a:gd name="T29" fmla="*/ 45 h 140"/>
              <a:gd name="T30" fmla="*/ 67 w 140"/>
              <a:gd name="T31" fmla="*/ 49 h 140"/>
              <a:gd name="T32" fmla="*/ 76 w 140"/>
              <a:gd name="T33" fmla="*/ 40 h 140"/>
              <a:gd name="T34" fmla="*/ 84 w 140"/>
              <a:gd name="T35" fmla="*/ 48 h 140"/>
              <a:gd name="T36" fmla="*/ 80 w 140"/>
              <a:gd name="T37" fmla="*/ 55 h 140"/>
              <a:gd name="T38" fmla="*/ 73 w 140"/>
              <a:gd name="T39" fmla="*/ 60 h 140"/>
              <a:gd name="T40" fmla="*/ 84 w 140"/>
              <a:gd name="T41" fmla="*/ 61 h 140"/>
              <a:gd name="T42" fmla="*/ 67 w 140"/>
              <a:gd name="T43" fmla="*/ 65 h 140"/>
              <a:gd name="T44" fmla="*/ 72 w 140"/>
              <a:gd name="T45" fmla="*/ 55 h 140"/>
              <a:gd name="T46" fmla="*/ 79 w 140"/>
              <a:gd name="T47" fmla="*/ 50 h 140"/>
              <a:gd name="T48" fmla="*/ 79 w 140"/>
              <a:gd name="T49" fmla="*/ 45 h 140"/>
              <a:gd name="T50" fmla="*/ 44 w 140"/>
              <a:gd name="T51" fmla="*/ 37 h 140"/>
              <a:gd name="T52" fmla="*/ 57 w 140"/>
              <a:gd name="T53" fmla="*/ 54 h 140"/>
              <a:gd name="T54" fmla="*/ 36 w 140"/>
              <a:gd name="T55" fmla="*/ 43 h 140"/>
              <a:gd name="T56" fmla="*/ 26 w 140"/>
              <a:gd name="T57" fmla="*/ 72 h 140"/>
              <a:gd name="T58" fmla="*/ 17 w 140"/>
              <a:gd name="T59" fmla="*/ 70 h 140"/>
              <a:gd name="T60" fmla="*/ 26 w 140"/>
              <a:gd name="T61" fmla="*/ 68 h 140"/>
              <a:gd name="T62" fmla="*/ 26 w 140"/>
              <a:gd name="T63" fmla="*/ 72 h 140"/>
              <a:gd name="T64" fmla="*/ 70 w 140"/>
              <a:gd name="T65" fmla="*/ 124 h 140"/>
              <a:gd name="T66" fmla="*/ 68 w 140"/>
              <a:gd name="T67" fmla="*/ 114 h 140"/>
              <a:gd name="T68" fmla="*/ 72 w 140"/>
              <a:gd name="T69" fmla="*/ 114 h 140"/>
              <a:gd name="T70" fmla="*/ 70 w 140"/>
              <a:gd name="T71" fmla="*/ 107 h 140"/>
              <a:gd name="T72" fmla="*/ 31 w 140"/>
              <a:gd name="T73" fmla="*/ 56 h 140"/>
              <a:gd name="T74" fmla="*/ 49 w 140"/>
              <a:gd name="T75" fmla="*/ 61 h 140"/>
              <a:gd name="T76" fmla="*/ 49 w 140"/>
              <a:gd name="T77" fmla="*/ 68 h 140"/>
              <a:gd name="T78" fmla="*/ 73 w 140"/>
              <a:gd name="T79" fmla="*/ 90 h 140"/>
              <a:gd name="T80" fmla="*/ 70 w 140"/>
              <a:gd name="T81" fmla="*/ 107 h 140"/>
              <a:gd name="T82" fmla="*/ 75 w 140"/>
              <a:gd name="T83" fmla="*/ 89 h 140"/>
              <a:gd name="T84" fmla="*/ 83 w 140"/>
              <a:gd name="T85" fmla="*/ 83 h 140"/>
              <a:gd name="T86" fmla="*/ 96 w 140"/>
              <a:gd name="T87" fmla="*/ 99 h 140"/>
              <a:gd name="T88" fmla="*/ 104 w 140"/>
              <a:gd name="T89" fmla="*/ 62 h 140"/>
              <a:gd name="T90" fmla="*/ 101 w 140"/>
              <a:gd name="T91" fmla="*/ 66 h 140"/>
              <a:gd name="T92" fmla="*/ 97 w 140"/>
              <a:gd name="T93" fmla="*/ 62 h 140"/>
              <a:gd name="T94" fmla="*/ 86 w 140"/>
              <a:gd name="T95" fmla="*/ 57 h 140"/>
              <a:gd name="T96" fmla="*/ 101 w 140"/>
              <a:gd name="T97" fmla="*/ 40 h 140"/>
              <a:gd name="T98" fmla="*/ 104 w 140"/>
              <a:gd name="T99" fmla="*/ 58 h 140"/>
              <a:gd name="T100" fmla="*/ 122 w 140"/>
              <a:gd name="T101" fmla="*/ 72 h 140"/>
              <a:gd name="T102" fmla="*/ 112 w 140"/>
              <a:gd name="T103" fmla="*/ 70 h 140"/>
              <a:gd name="T104" fmla="*/ 122 w 140"/>
              <a:gd name="T105" fmla="*/ 68 h 140"/>
              <a:gd name="T106" fmla="*/ 122 w 140"/>
              <a:gd name="T107"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0">
                <a:moveTo>
                  <a:pt x="70" y="0"/>
                </a:moveTo>
                <a:cubicBezTo>
                  <a:pt x="32" y="0"/>
                  <a:pt x="0" y="31"/>
                  <a:pt x="0" y="70"/>
                </a:cubicBezTo>
                <a:cubicBezTo>
                  <a:pt x="0" y="109"/>
                  <a:pt x="32" y="140"/>
                  <a:pt x="70" y="140"/>
                </a:cubicBezTo>
                <a:cubicBezTo>
                  <a:pt x="109" y="140"/>
                  <a:pt x="140" y="109"/>
                  <a:pt x="140" y="70"/>
                </a:cubicBezTo>
                <a:cubicBezTo>
                  <a:pt x="140" y="31"/>
                  <a:pt x="109" y="0"/>
                  <a:pt x="70" y="0"/>
                </a:cubicBezTo>
                <a:close/>
                <a:moveTo>
                  <a:pt x="70" y="130"/>
                </a:moveTo>
                <a:cubicBezTo>
                  <a:pt x="37" y="130"/>
                  <a:pt x="11" y="103"/>
                  <a:pt x="11" y="70"/>
                </a:cubicBezTo>
                <a:cubicBezTo>
                  <a:pt x="11" y="37"/>
                  <a:pt x="37" y="10"/>
                  <a:pt x="70" y="10"/>
                </a:cubicBezTo>
                <a:cubicBezTo>
                  <a:pt x="103" y="10"/>
                  <a:pt x="130" y="37"/>
                  <a:pt x="130" y="70"/>
                </a:cubicBezTo>
                <a:cubicBezTo>
                  <a:pt x="130" y="103"/>
                  <a:pt x="103" y="130"/>
                  <a:pt x="70" y="130"/>
                </a:cubicBezTo>
                <a:close/>
                <a:moveTo>
                  <a:pt x="96" y="48"/>
                </a:moveTo>
                <a:cubicBezTo>
                  <a:pt x="97" y="48"/>
                  <a:pt x="97" y="48"/>
                  <a:pt x="97" y="48"/>
                </a:cubicBezTo>
                <a:cubicBezTo>
                  <a:pt x="97" y="58"/>
                  <a:pt x="97" y="58"/>
                  <a:pt x="97" y="58"/>
                </a:cubicBezTo>
                <a:cubicBezTo>
                  <a:pt x="90" y="58"/>
                  <a:pt x="90" y="58"/>
                  <a:pt x="90" y="58"/>
                </a:cubicBezTo>
                <a:lnTo>
                  <a:pt x="96" y="48"/>
                </a:lnTo>
                <a:close/>
                <a:moveTo>
                  <a:pt x="70" y="15"/>
                </a:moveTo>
                <a:cubicBezTo>
                  <a:pt x="40" y="15"/>
                  <a:pt x="15" y="40"/>
                  <a:pt x="15" y="70"/>
                </a:cubicBezTo>
                <a:cubicBezTo>
                  <a:pt x="15" y="100"/>
                  <a:pt x="40" y="125"/>
                  <a:pt x="70" y="125"/>
                </a:cubicBezTo>
                <a:cubicBezTo>
                  <a:pt x="101" y="125"/>
                  <a:pt x="125" y="100"/>
                  <a:pt x="125" y="70"/>
                </a:cubicBezTo>
                <a:cubicBezTo>
                  <a:pt x="125" y="40"/>
                  <a:pt x="101" y="15"/>
                  <a:pt x="70" y="15"/>
                </a:cubicBezTo>
                <a:close/>
                <a:moveTo>
                  <a:pt x="68" y="19"/>
                </a:moveTo>
                <a:cubicBezTo>
                  <a:pt x="68" y="17"/>
                  <a:pt x="69" y="16"/>
                  <a:pt x="70" y="16"/>
                </a:cubicBezTo>
                <a:cubicBezTo>
                  <a:pt x="71" y="16"/>
                  <a:pt x="72" y="17"/>
                  <a:pt x="72" y="19"/>
                </a:cubicBezTo>
                <a:cubicBezTo>
                  <a:pt x="72" y="26"/>
                  <a:pt x="72" y="26"/>
                  <a:pt x="72" y="26"/>
                </a:cubicBezTo>
                <a:cubicBezTo>
                  <a:pt x="72" y="27"/>
                  <a:pt x="71" y="28"/>
                  <a:pt x="70" y="28"/>
                </a:cubicBezTo>
                <a:cubicBezTo>
                  <a:pt x="69" y="28"/>
                  <a:pt x="68" y="27"/>
                  <a:pt x="68" y="26"/>
                </a:cubicBezTo>
                <a:lnTo>
                  <a:pt x="68" y="19"/>
                </a:lnTo>
                <a:close/>
                <a:moveTo>
                  <a:pt x="79" y="45"/>
                </a:moveTo>
                <a:cubicBezTo>
                  <a:pt x="78" y="44"/>
                  <a:pt x="77" y="44"/>
                  <a:pt x="76" y="44"/>
                </a:cubicBezTo>
                <a:cubicBezTo>
                  <a:pt x="75" y="44"/>
                  <a:pt x="74" y="44"/>
                  <a:pt x="73" y="45"/>
                </a:cubicBezTo>
                <a:cubicBezTo>
                  <a:pt x="72" y="46"/>
                  <a:pt x="72" y="47"/>
                  <a:pt x="72" y="49"/>
                </a:cubicBezTo>
                <a:cubicBezTo>
                  <a:pt x="67" y="49"/>
                  <a:pt x="67" y="49"/>
                  <a:pt x="67" y="49"/>
                </a:cubicBezTo>
                <a:cubicBezTo>
                  <a:pt x="67" y="46"/>
                  <a:pt x="68" y="44"/>
                  <a:pt x="69" y="43"/>
                </a:cubicBezTo>
                <a:cubicBezTo>
                  <a:pt x="71" y="41"/>
                  <a:pt x="73" y="40"/>
                  <a:pt x="76" y="40"/>
                </a:cubicBezTo>
                <a:cubicBezTo>
                  <a:pt x="79" y="40"/>
                  <a:pt x="81" y="41"/>
                  <a:pt x="82" y="42"/>
                </a:cubicBezTo>
                <a:cubicBezTo>
                  <a:pt x="84" y="44"/>
                  <a:pt x="84" y="46"/>
                  <a:pt x="84" y="48"/>
                </a:cubicBezTo>
                <a:cubicBezTo>
                  <a:pt x="84" y="50"/>
                  <a:pt x="84" y="51"/>
                  <a:pt x="83" y="52"/>
                </a:cubicBezTo>
                <a:cubicBezTo>
                  <a:pt x="82" y="53"/>
                  <a:pt x="81" y="54"/>
                  <a:pt x="80" y="55"/>
                </a:cubicBezTo>
                <a:cubicBezTo>
                  <a:pt x="75" y="59"/>
                  <a:pt x="75" y="59"/>
                  <a:pt x="75" y="59"/>
                </a:cubicBezTo>
                <a:cubicBezTo>
                  <a:pt x="74" y="59"/>
                  <a:pt x="74" y="59"/>
                  <a:pt x="73" y="60"/>
                </a:cubicBezTo>
                <a:cubicBezTo>
                  <a:pt x="73" y="60"/>
                  <a:pt x="73" y="61"/>
                  <a:pt x="73" y="61"/>
                </a:cubicBezTo>
                <a:cubicBezTo>
                  <a:pt x="84" y="61"/>
                  <a:pt x="84" y="61"/>
                  <a:pt x="84" y="61"/>
                </a:cubicBezTo>
                <a:cubicBezTo>
                  <a:pt x="84" y="65"/>
                  <a:pt x="84" y="65"/>
                  <a:pt x="84" y="65"/>
                </a:cubicBezTo>
                <a:cubicBezTo>
                  <a:pt x="67" y="65"/>
                  <a:pt x="67" y="65"/>
                  <a:pt x="67" y="65"/>
                </a:cubicBezTo>
                <a:cubicBezTo>
                  <a:pt x="67" y="64"/>
                  <a:pt x="67" y="62"/>
                  <a:pt x="68" y="60"/>
                </a:cubicBezTo>
                <a:cubicBezTo>
                  <a:pt x="68" y="58"/>
                  <a:pt x="70" y="57"/>
                  <a:pt x="72" y="55"/>
                </a:cubicBezTo>
                <a:cubicBezTo>
                  <a:pt x="77" y="52"/>
                  <a:pt x="77" y="52"/>
                  <a:pt x="77" y="52"/>
                </a:cubicBezTo>
                <a:cubicBezTo>
                  <a:pt x="77" y="51"/>
                  <a:pt x="78" y="51"/>
                  <a:pt x="79" y="50"/>
                </a:cubicBezTo>
                <a:cubicBezTo>
                  <a:pt x="79" y="50"/>
                  <a:pt x="80" y="49"/>
                  <a:pt x="80" y="48"/>
                </a:cubicBezTo>
                <a:cubicBezTo>
                  <a:pt x="80" y="47"/>
                  <a:pt x="79" y="46"/>
                  <a:pt x="79" y="45"/>
                </a:cubicBezTo>
                <a:close/>
                <a:moveTo>
                  <a:pt x="36" y="43"/>
                </a:moveTo>
                <a:cubicBezTo>
                  <a:pt x="39" y="41"/>
                  <a:pt x="42" y="37"/>
                  <a:pt x="44" y="37"/>
                </a:cubicBezTo>
                <a:cubicBezTo>
                  <a:pt x="47" y="41"/>
                  <a:pt x="51" y="45"/>
                  <a:pt x="54" y="50"/>
                </a:cubicBezTo>
                <a:cubicBezTo>
                  <a:pt x="56" y="51"/>
                  <a:pt x="57" y="52"/>
                  <a:pt x="57" y="54"/>
                </a:cubicBezTo>
                <a:cubicBezTo>
                  <a:pt x="57" y="56"/>
                  <a:pt x="53" y="58"/>
                  <a:pt x="51" y="60"/>
                </a:cubicBezTo>
                <a:cubicBezTo>
                  <a:pt x="46" y="54"/>
                  <a:pt x="41" y="49"/>
                  <a:pt x="36" y="43"/>
                </a:cubicBezTo>
                <a:cubicBezTo>
                  <a:pt x="36" y="43"/>
                  <a:pt x="36" y="43"/>
                  <a:pt x="36" y="43"/>
                </a:cubicBezTo>
                <a:close/>
                <a:moveTo>
                  <a:pt x="26" y="72"/>
                </a:moveTo>
                <a:cubicBezTo>
                  <a:pt x="19" y="72"/>
                  <a:pt x="19" y="72"/>
                  <a:pt x="19" y="72"/>
                </a:cubicBezTo>
                <a:cubicBezTo>
                  <a:pt x="18" y="72"/>
                  <a:pt x="17" y="71"/>
                  <a:pt x="17" y="70"/>
                </a:cubicBezTo>
                <a:cubicBezTo>
                  <a:pt x="17" y="69"/>
                  <a:pt x="18" y="68"/>
                  <a:pt x="19" y="68"/>
                </a:cubicBezTo>
                <a:cubicBezTo>
                  <a:pt x="26" y="68"/>
                  <a:pt x="26" y="68"/>
                  <a:pt x="26" y="68"/>
                </a:cubicBezTo>
                <a:cubicBezTo>
                  <a:pt x="27" y="68"/>
                  <a:pt x="28" y="69"/>
                  <a:pt x="28" y="70"/>
                </a:cubicBezTo>
                <a:cubicBezTo>
                  <a:pt x="28" y="71"/>
                  <a:pt x="27" y="72"/>
                  <a:pt x="26" y="72"/>
                </a:cubicBezTo>
                <a:close/>
                <a:moveTo>
                  <a:pt x="72" y="121"/>
                </a:moveTo>
                <a:cubicBezTo>
                  <a:pt x="72" y="123"/>
                  <a:pt x="71" y="124"/>
                  <a:pt x="70" y="124"/>
                </a:cubicBezTo>
                <a:cubicBezTo>
                  <a:pt x="69" y="124"/>
                  <a:pt x="68" y="123"/>
                  <a:pt x="68" y="121"/>
                </a:cubicBezTo>
                <a:cubicBezTo>
                  <a:pt x="68" y="114"/>
                  <a:pt x="68" y="114"/>
                  <a:pt x="68" y="114"/>
                </a:cubicBezTo>
                <a:cubicBezTo>
                  <a:pt x="68" y="113"/>
                  <a:pt x="69" y="112"/>
                  <a:pt x="70" y="112"/>
                </a:cubicBezTo>
                <a:cubicBezTo>
                  <a:pt x="71" y="112"/>
                  <a:pt x="72" y="113"/>
                  <a:pt x="72" y="114"/>
                </a:cubicBezTo>
                <a:lnTo>
                  <a:pt x="72" y="121"/>
                </a:lnTo>
                <a:close/>
                <a:moveTo>
                  <a:pt x="70" y="107"/>
                </a:moveTo>
                <a:cubicBezTo>
                  <a:pt x="65" y="105"/>
                  <a:pt x="59" y="102"/>
                  <a:pt x="46" y="87"/>
                </a:cubicBezTo>
                <a:cubicBezTo>
                  <a:pt x="33" y="71"/>
                  <a:pt x="31" y="60"/>
                  <a:pt x="31" y="56"/>
                </a:cubicBezTo>
                <a:cubicBezTo>
                  <a:pt x="31" y="52"/>
                  <a:pt x="32" y="48"/>
                  <a:pt x="34" y="44"/>
                </a:cubicBezTo>
                <a:cubicBezTo>
                  <a:pt x="39" y="50"/>
                  <a:pt x="44" y="56"/>
                  <a:pt x="49" y="61"/>
                </a:cubicBezTo>
                <a:cubicBezTo>
                  <a:pt x="49" y="62"/>
                  <a:pt x="48" y="63"/>
                  <a:pt x="48" y="64"/>
                </a:cubicBezTo>
                <a:cubicBezTo>
                  <a:pt x="48" y="64"/>
                  <a:pt x="49" y="67"/>
                  <a:pt x="49" y="68"/>
                </a:cubicBezTo>
                <a:cubicBezTo>
                  <a:pt x="52" y="74"/>
                  <a:pt x="59" y="82"/>
                  <a:pt x="65" y="87"/>
                </a:cubicBezTo>
                <a:cubicBezTo>
                  <a:pt x="68" y="89"/>
                  <a:pt x="71" y="92"/>
                  <a:pt x="73" y="90"/>
                </a:cubicBezTo>
                <a:cubicBezTo>
                  <a:pt x="78" y="96"/>
                  <a:pt x="83" y="102"/>
                  <a:pt x="88" y="108"/>
                </a:cubicBezTo>
                <a:cubicBezTo>
                  <a:pt x="82" y="109"/>
                  <a:pt x="76" y="109"/>
                  <a:pt x="70" y="107"/>
                </a:cubicBezTo>
                <a:close/>
                <a:moveTo>
                  <a:pt x="90" y="106"/>
                </a:moveTo>
                <a:cubicBezTo>
                  <a:pt x="85" y="100"/>
                  <a:pt x="80" y="94"/>
                  <a:pt x="75" y="89"/>
                </a:cubicBezTo>
                <a:cubicBezTo>
                  <a:pt x="75" y="88"/>
                  <a:pt x="75" y="88"/>
                  <a:pt x="75" y="88"/>
                </a:cubicBezTo>
                <a:cubicBezTo>
                  <a:pt x="78" y="86"/>
                  <a:pt x="81" y="82"/>
                  <a:pt x="83" y="83"/>
                </a:cubicBezTo>
                <a:cubicBezTo>
                  <a:pt x="84" y="83"/>
                  <a:pt x="85" y="86"/>
                  <a:pt x="86" y="87"/>
                </a:cubicBezTo>
                <a:cubicBezTo>
                  <a:pt x="89" y="90"/>
                  <a:pt x="94" y="95"/>
                  <a:pt x="96" y="99"/>
                </a:cubicBezTo>
                <a:cubicBezTo>
                  <a:pt x="97" y="101"/>
                  <a:pt x="93" y="104"/>
                  <a:pt x="90" y="106"/>
                </a:cubicBezTo>
                <a:close/>
                <a:moveTo>
                  <a:pt x="104" y="62"/>
                </a:moveTo>
                <a:cubicBezTo>
                  <a:pt x="101" y="62"/>
                  <a:pt x="101" y="62"/>
                  <a:pt x="101" y="62"/>
                </a:cubicBezTo>
                <a:cubicBezTo>
                  <a:pt x="101" y="66"/>
                  <a:pt x="101" y="66"/>
                  <a:pt x="101" y="66"/>
                </a:cubicBezTo>
                <a:cubicBezTo>
                  <a:pt x="97" y="66"/>
                  <a:pt x="97" y="66"/>
                  <a:pt x="97" y="66"/>
                </a:cubicBezTo>
                <a:cubicBezTo>
                  <a:pt x="97" y="62"/>
                  <a:pt x="97" y="62"/>
                  <a:pt x="97" y="62"/>
                </a:cubicBezTo>
                <a:cubicBezTo>
                  <a:pt x="86" y="62"/>
                  <a:pt x="86" y="62"/>
                  <a:pt x="86" y="62"/>
                </a:cubicBezTo>
                <a:cubicBezTo>
                  <a:pt x="86" y="57"/>
                  <a:pt x="86" y="57"/>
                  <a:pt x="86" y="57"/>
                </a:cubicBezTo>
                <a:cubicBezTo>
                  <a:pt x="96" y="40"/>
                  <a:pt x="96" y="40"/>
                  <a:pt x="96" y="40"/>
                </a:cubicBezTo>
                <a:cubicBezTo>
                  <a:pt x="101" y="40"/>
                  <a:pt x="101" y="40"/>
                  <a:pt x="101" y="40"/>
                </a:cubicBezTo>
                <a:cubicBezTo>
                  <a:pt x="101" y="58"/>
                  <a:pt x="101" y="58"/>
                  <a:pt x="101" y="58"/>
                </a:cubicBezTo>
                <a:cubicBezTo>
                  <a:pt x="104" y="58"/>
                  <a:pt x="104" y="58"/>
                  <a:pt x="104" y="58"/>
                </a:cubicBezTo>
                <a:lnTo>
                  <a:pt x="104" y="62"/>
                </a:lnTo>
                <a:close/>
                <a:moveTo>
                  <a:pt x="122" y="72"/>
                </a:moveTo>
                <a:cubicBezTo>
                  <a:pt x="114" y="72"/>
                  <a:pt x="114" y="72"/>
                  <a:pt x="114" y="72"/>
                </a:cubicBezTo>
                <a:cubicBezTo>
                  <a:pt x="113" y="72"/>
                  <a:pt x="112" y="71"/>
                  <a:pt x="112" y="70"/>
                </a:cubicBezTo>
                <a:cubicBezTo>
                  <a:pt x="112" y="69"/>
                  <a:pt x="113" y="68"/>
                  <a:pt x="114" y="68"/>
                </a:cubicBezTo>
                <a:cubicBezTo>
                  <a:pt x="122" y="68"/>
                  <a:pt x="122" y="68"/>
                  <a:pt x="122" y="68"/>
                </a:cubicBezTo>
                <a:cubicBezTo>
                  <a:pt x="123" y="68"/>
                  <a:pt x="124" y="69"/>
                  <a:pt x="124" y="70"/>
                </a:cubicBezTo>
                <a:cubicBezTo>
                  <a:pt x="124" y="71"/>
                  <a:pt x="123" y="72"/>
                  <a:pt x="122" y="7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7"/>
          <p:cNvSpPr>
            <a:spLocks noEditPoints="1"/>
          </p:cNvSpPr>
          <p:nvPr/>
        </p:nvSpPr>
        <p:spPr bwMode="auto">
          <a:xfrm>
            <a:off x="1049404" y="3408751"/>
            <a:ext cx="324456" cy="27740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8"/>
          <p:cNvSpPr>
            <a:spLocks noEditPoints="1"/>
          </p:cNvSpPr>
          <p:nvPr/>
        </p:nvSpPr>
        <p:spPr bwMode="auto">
          <a:xfrm>
            <a:off x="10877918" y="4637619"/>
            <a:ext cx="307790" cy="326414"/>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11"/>
          <p:cNvSpPr>
            <a:spLocks noEditPoints="1"/>
          </p:cNvSpPr>
          <p:nvPr/>
        </p:nvSpPr>
        <p:spPr bwMode="auto">
          <a:xfrm>
            <a:off x="1074996" y="4628307"/>
            <a:ext cx="263682" cy="34503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26"/>
          <p:cNvSpPr>
            <a:spLocks noEditPoints="1"/>
          </p:cNvSpPr>
          <p:nvPr/>
        </p:nvSpPr>
        <p:spPr bwMode="auto">
          <a:xfrm>
            <a:off x="1070586" y="2121622"/>
            <a:ext cx="272502" cy="326414"/>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30"/>
          <p:cNvSpPr>
            <a:spLocks noEditPoints="1"/>
          </p:cNvSpPr>
          <p:nvPr/>
        </p:nvSpPr>
        <p:spPr bwMode="auto">
          <a:xfrm>
            <a:off x="10826771" y="2166974"/>
            <a:ext cx="324456" cy="236234"/>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TextBox 24"/>
          <p:cNvSpPr txBox="1"/>
          <p:nvPr/>
        </p:nvSpPr>
        <p:spPr>
          <a:xfrm>
            <a:off x="1559496" y="2037485"/>
            <a:ext cx="2952328"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6" name="TextBox 25"/>
          <p:cNvSpPr txBox="1"/>
          <p:nvPr/>
        </p:nvSpPr>
        <p:spPr>
          <a:xfrm>
            <a:off x="1559496" y="3290863"/>
            <a:ext cx="2664296"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7" name="TextBox 26"/>
          <p:cNvSpPr txBox="1"/>
          <p:nvPr/>
        </p:nvSpPr>
        <p:spPr>
          <a:xfrm>
            <a:off x="1559496" y="4454578"/>
            <a:ext cx="2304256"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8" name="TextBox 27"/>
          <p:cNvSpPr txBox="1"/>
          <p:nvPr/>
        </p:nvSpPr>
        <p:spPr>
          <a:xfrm>
            <a:off x="7667656" y="2037485"/>
            <a:ext cx="2952328" cy="492443"/>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TextBox 28"/>
          <p:cNvSpPr txBox="1"/>
          <p:nvPr/>
        </p:nvSpPr>
        <p:spPr>
          <a:xfrm>
            <a:off x="7955688" y="3290863"/>
            <a:ext cx="2664296" cy="492443"/>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0" name="TextBox 29"/>
          <p:cNvSpPr txBox="1"/>
          <p:nvPr/>
        </p:nvSpPr>
        <p:spPr>
          <a:xfrm>
            <a:off x="8315728" y="4454578"/>
            <a:ext cx="2304256" cy="692497"/>
          </a:xfrm>
          <a:prstGeom prst="rect">
            <a:avLst/>
          </a:prstGeom>
          <a:noFill/>
        </p:spPr>
        <p:txBody>
          <a:bodyPr wrap="square" rtlCol="0">
            <a:spAutoFit/>
          </a:bodyPr>
          <a:lstStyle/>
          <a:p>
            <a:pPr algn="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3500"/>
                                </p:stCondLst>
                                <p:childTnLst>
                                  <p:par>
                                    <p:cTn id="33" presetID="2" presetClass="entr" presetSubtype="8" fill="hold" grpId="0" nodeType="afterEffect" p14:presetBounceEnd="40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40000">
                                          <p:cBhvr additive="base">
                                            <p:cTn id="35"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14:presetBounceEnd="40000">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14:bounceEnd="40000">
                                          <p:cBhvr additive="base">
                                            <p:cTn id="39"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0000">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14:bounceEnd="40000">
                                          <p:cBhvr additive="base">
                                            <p:cTn id="43" dur="50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40000">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14:bounceEnd="40000">
                                          <p:cBhvr additive="base">
                                            <p:cTn id="4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40000">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14:bounceEnd="40000">
                                          <p:cBhvr additive="base">
                                            <p:cTn id="5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40000">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14:bounceEnd="40000">
                                          <p:cBhvr additive="base">
                                            <p:cTn id="55"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3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3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3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3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300"/>
                                            <p:tgtEl>
                                              <p:spTgt spid="4"/>
                                            </p:tgtEl>
                                          </p:cBhvr>
                                        </p:animEffec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2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30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40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50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1+#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p:tgtEl>
                                              <p:spTgt spid="25"/>
                                            </p:tgtEl>
                                            <p:attrNameLst>
                                              <p:attrName>ppt_x</p:attrName>
                                            </p:attrNameLst>
                                          </p:cBhvr>
                                          <p:tavLst>
                                            <p:tav tm="0">
                                              <p:val>
                                                <p:strVal val="#ppt_x+#ppt_w*1.125000"/>
                                              </p:val>
                                            </p:tav>
                                            <p:tav tm="100000">
                                              <p:val>
                                                <p:strVal val="#ppt_x"/>
                                              </p:val>
                                            </p:tav>
                                          </p:tavLst>
                                        </p:anim>
                                        <p:animEffect transition="in" filter="wipe(left)">
                                          <p:cBhvr>
                                            <p:cTn id="80" dur="500"/>
                                            <p:tgtEl>
                                              <p:spTgt spid="25"/>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p:tgtEl>
                                              <p:spTgt spid="26"/>
                                            </p:tgtEl>
                                            <p:attrNameLst>
                                              <p:attrName>ppt_x</p:attrName>
                                            </p:attrNameLst>
                                          </p:cBhvr>
                                          <p:tavLst>
                                            <p:tav tm="0">
                                              <p:val>
                                                <p:strVal val="#ppt_x+#ppt_w*1.125000"/>
                                              </p:val>
                                            </p:tav>
                                            <p:tav tm="100000">
                                              <p:val>
                                                <p:strVal val="#ppt_x"/>
                                              </p:val>
                                            </p:tav>
                                          </p:tavLst>
                                        </p:anim>
                                        <p:animEffect transition="in" filter="wipe(left)">
                                          <p:cBhvr>
                                            <p:cTn id="84" dur="500"/>
                                            <p:tgtEl>
                                              <p:spTgt spid="26"/>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p:tgtEl>
                                              <p:spTgt spid="27"/>
                                            </p:tgtEl>
                                            <p:attrNameLst>
                                              <p:attrName>ppt_x</p:attrName>
                                            </p:attrNameLst>
                                          </p:cBhvr>
                                          <p:tavLst>
                                            <p:tav tm="0">
                                              <p:val>
                                                <p:strVal val="#ppt_x+#ppt_w*1.125000"/>
                                              </p:val>
                                            </p:tav>
                                            <p:tav tm="100000">
                                              <p:val>
                                                <p:strVal val="#ppt_x"/>
                                              </p:val>
                                            </p:tav>
                                          </p:tavLst>
                                        </p:anim>
                                        <p:animEffect transition="in" filter="wipe(left)">
                                          <p:cBhvr>
                                            <p:cTn id="88" dur="500"/>
                                            <p:tgtEl>
                                              <p:spTgt spid="2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p:tgtEl>
                                              <p:spTgt spid="28"/>
                                            </p:tgtEl>
                                            <p:attrNameLst>
                                              <p:attrName>ppt_x</p:attrName>
                                            </p:attrNameLst>
                                          </p:cBhvr>
                                          <p:tavLst>
                                            <p:tav tm="0">
                                              <p:val>
                                                <p:strVal val="#ppt_x-#ppt_w*1.125000"/>
                                              </p:val>
                                            </p:tav>
                                            <p:tav tm="100000">
                                              <p:val>
                                                <p:strVal val="#ppt_x"/>
                                              </p:val>
                                            </p:tav>
                                          </p:tavLst>
                                        </p:anim>
                                        <p:animEffect transition="in" filter="wipe(right)">
                                          <p:cBhvr>
                                            <p:cTn id="92" dur="500"/>
                                            <p:tgtEl>
                                              <p:spTgt spid="28"/>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ppt_x</p:attrName>
                                            </p:attrNameLst>
                                          </p:cBhvr>
                                          <p:tavLst>
                                            <p:tav tm="0">
                                              <p:val>
                                                <p:strVal val="#ppt_x-#ppt_w*1.125000"/>
                                              </p:val>
                                            </p:tav>
                                            <p:tav tm="100000">
                                              <p:val>
                                                <p:strVal val="#ppt_x"/>
                                              </p:val>
                                            </p:tav>
                                          </p:tavLst>
                                        </p:anim>
                                        <p:animEffect transition="in" filter="wipe(right)">
                                          <p:cBhvr>
                                            <p:cTn id="96" dur="500"/>
                                            <p:tgtEl>
                                              <p:spTgt spid="29"/>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ppt_x</p:attrName>
                                            </p:attrNameLst>
                                          </p:cBhvr>
                                          <p:tavLst>
                                            <p:tav tm="0">
                                              <p:val>
                                                <p:strVal val="#ppt_x-#ppt_w*1.125000"/>
                                              </p:val>
                                            </p:tav>
                                            <p:tav tm="100000">
                                              <p:val>
                                                <p:strVal val="#ppt_x"/>
                                              </p:val>
                                            </p:tav>
                                          </p:tavLst>
                                        </p:anim>
                                        <p:animEffect transition="in" filter="wipe(right)">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
          <p:cNvSpPr txBox="1"/>
          <p:nvPr/>
        </p:nvSpPr>
        <p:spPr>
          <a:xfrm>
            <a:off x="3423480" y="2129913"/>
            <a:ext cx="3526928" cy="707886"/>
          </a:xfrm>
          <a:prstGeom prst="rect">
            <a:avLst/>
          </a:prstGeom>
          <a:noFill/>
        </p:spPr>
        <p:txBody>
          <a:bodyPr wrap="none" rtlCol="0">
            <a:spAutoFit/>
          </a:bodyPr>
          <a:lstStyle/>
          <a:p>
            <a:r>
              <a:rPr lang="en-US" altLang="zh-CN" sz="4000" b="1" dirty="0">
                <a:solidFill>
                  <a:srgbClr val="C00000"/>
                </a:solidFill>
                <a:latin typeface="微软雅黑" panose="020B0503020204020204" pitchFamily="34" charset="-122"/>
                <a:ea typeface="微软雅黑" panose="020B0503020204020204" pitchFamily="34" charset="-122"/>
              </a:rPr>
              <a:t>04.</a:t>
            </a:r>
            <a:r>
              <a:rPr lang="zh-CN" altLang="en-US" sz="4000" b="1" dirty="0">
                <a:solidFill>
                  <a:srgbClr val="C00000"/>
                </a:solidFill>
                <a:latin typeface="微软雅黑" panose="020B0503020204020204" pitchFamily="34" charset="-122"/>
                <a:ea typeface="微软雅黑" panose="020B0503020204020204" pitchFamily="34" charset="-122"/>
              </a:rPr>
              <a:t>添加大标题</a:t>
            </a:r>
          </a:p>
        </p:txBody>
      </p:sp>
      <p:grpSp>
        <p:nvGrpSpPr>
          <p:cNvPr id="5" name="组合 4"/>
          <p:cNvGrpSpPr/>
          <p:nvPr/>
        </p:nvGrpSpPr>
        <p:grpSpPr>
          <a:xfrm>
            <a:off x="3491702" y="2857845"/>
            <a:ext cx="1726025" cy="338554"/>
            <a:chOff x="5207783" y="2932796"/>
            <a:chExt cx="1726025" cy="338554"/>
          </a:xfrm>
        </p:grpSpPr>
        <p:grpSp>
          <p:nvGrpSpPr>
            <p:cNvPr id="6" name="组合 5"/>
            <p:cNvGrpSpPr/>
            <p:nvPr/>
          </p:nvGrpSpPr>
          <p:grpSpPr>
            <a:xfrm>
              <a:off x="5207783" y="2968524"/>
              <a:ext cx="266260" cy="266260"/>
              <a:chOff x="3009596" y="385319"/>
              <a:chExt cx="266260" cy="266260"/>
            </a:xfrm>
          </p:grpSpPr>
          <p:sp>
            <p:nvSpPr>
              <p:cNvPr id="8" name="椭圆 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7" name="TextBox 26"/>
            <p:cNvSpPr txBox="1"/>
            <p:nvPr/>
          </p:nvSpPr>
          <p:spPr>
            <a:xfrm>
              <a:off x="5518036" y="2932796"/>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10" name="组合 9"/>
          <p:cNvGrpSpPr/>
          <p:nvPr/>
        </p:nvGrpSpPr>
        <p:grpSpPr>
          <a:xfrm>
            <a:off x="3491702" y="3177283"/>
            <a:ext cx="1726025" cy="338554"/>
            <a:chOff x="5207783" y="3252234"/>
            <a:chExt cx="1726025" cy="338554"/>
          </a:xfrm>
        </p:grpSpPr>
        <p:grpSp>
          <p:nvGrpSpPr>
            <p:cNvPr id="11" name="组合 10"/>
            <p:cNvGrpSpPr/>
            <p:nvPr/>
          </p:nvGrpSpPr>
          <p:grpSpPr>
            <a:xfrm>
              <a:off x="5207783" y="3287962"/>
              <a:ext cx="266260" cy="266260"/>
              <a:chOff x="3009596" y="385319"/>
              <a:chExt cx="266260" cy="266260"/>
            </a:xfrm>
          </p:grpSpPr>
          <p:sp>
            <p:nvSpPr>
              <p:cNvPr id="13" name="椭圆 1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12" name="TextBox 31"/>
            <p:cNvSpPr txBox="1"/>
            <p:nvPr/>
          </p:nvSpPr>
          <p:spPr>
            <a:xfrm>
              <a:off x="5518036" y="3252234"/>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15" name="组合 14"/>
          <p:cNvGrpSpPr/>
          <p:nvPr/>
        </p:nvGrpSpPr>
        <p:grpSpPr>
          <a:xfrm>
            <a:off x="3491702" y="3496720"/>
            <a:ext cx="1726025" cy="338554"/>
            <a:chOff x="5207783" y="3571671"/>
            <a:chExt cx="1726025" cy="338554"/>
          </a:xfrm>
        </p:grpSpPr>
        <p:grpSp>
          <p:nvGrpSpPr>
            <p:cNvPr id="16" name="组合 15"/>
            <p:cNvGrpSpPr/>
            <p:nvPr/>
          </p:nvGrpSpPr>
          <p:grpSpPr>
            <a:xfrm>
              <a:off x="5207783" y="3607399"/>
              <a:ext cx="266260" cy="266260"/>
              <a:chOff x="3009596" y="385319"/>
              <a:chExt cx="266260" cy="266260"/>
            </a:xfrm>
          </p:grpSpPr>
          <p:sp>
            <p:nvSpPr>
              <p:cNvPr id="18" name="椭圆 1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17" name="TextBox 36"/>
            <p:cNvSpPr txBox="1"/>
            <p:nvPr/>
          </p:nvSpPr>
          <p:spPr>
            <a:xfrm>
              <a:off x="5518036" y="3571671"/>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20" name="组合 19"/>
          <p:cNvGrpSpPr/>
          <p:nvPr/>
        </p:nvGrpSpPr>
        <p:grpSpPr>
          <a:xfrm>
            <a:off x="5509546" y="2851173"/>
            <a:ext cx="1726025" cy="338554"/>
            <a:chOff x="7677992" y="2926124"/>
            <a:chExt cx="1726025" cy="338554"/>
          </a:xfrm>
        </p:grpSpPr>
        <p:grpSp>
          <p:nvGrpSpPr>
            <p:cNvPr id="21" name="组合 20"/>
            <p:cNvGrpSpPr/>
            <p:nvPr/>
          </p:nvGrpSpPr>
          <p:grpSpPr>
            <a:xfrm>
              <a:off x="7677992" y="2961852"/>
              <a:ext cx="266260" cy="266260"/>
              <a:chOff x="3009596" y="385319"/>
              <a:chExt cx="266260" cy="266260"/>
            </a:xfrm>
          </p:grpSpPr>
          <p:sp>
            <p:nvSpPr>
              <p:cNvPr id="23" name="椭圆 2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22" name="TextBox 41"/>
            <p:cNvSpPr txBox="1"/>
            <p:nvPr/>
          </p:nvSpPr>
          <p:spPr>
            <a:xfrm>
              <a:off x="7988245" y="2926124"/>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25" name="组合 24"/>
          <p:cNvGrpSpPr/>
          <p:nvPr/>
        </p:nvGrpSpPr>
        <p:grpSpPr>
          <a:xfrm>
            <a:off x="5509546" y="3170611"/>
            <a:ext cx="1726025" cy="338554"/>
            <a:chOff x="7677992" y="3245562"/>
            <a:chExt cx="1726025" cy="338554"/>
          </a:xfrm>
        </p:grpSpPr>
        <p:grpSp>
          <p:nvGrpSpPr>
            <p:cNvPr id="26" name="组合 25"/>
            <p:cNvGrpSpPr/>
            <p:nvPr/>
          </p:nvGrpSpPr>
          <p:grpSpPr>
            <a:xfrm>
              <a:off x="7677992" y="3281290"/>
              <a:ext cx="266260" cy="266260"/>
              <a:chOff x="3009596" y="385319"/>
              <a:chExt cx="266260" cy="266260"/>
            </a:xfrm>
          </p:grpSpPr>
          <p:sp>
            <p:nvSpPr>
              <p:cNvPr id="28" name="椭圆 2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27" name="TextBox 46"/>
            <p:cNvSpPr txBox="1"/>
            <p:nvPr/>
          </p:nvSpPr>
          <p:spPr>
            <a:xfrm>
              <a:off x="7988245" y="3245562"/>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30" name="组合 29"/>
          <p:cNvGrpSpPr/>
          <p:nvPr/>
        </p:nvGrpSpPr>
        <p:grpSpPr>
          <a:xfrm>
            <a:off x="5509546" y="3490048"/>
            <a:ext cx="1726025" cy="338554"/>
            <a:chOff x="7677992" y="3564999"/>
            <a:chExt cx="1726025" cy="338554"/>
          </a:xfrm>
        </p:grpSpPr>
        <p:grpSp>
          <p:nvGrpSpPr>
            <p:cNvPr id="31" name="组合 30"/>
            <p:cNvGrpSpPr/>
            <p:nvPr/>
          </p:nvGrpSpPr>
          <p:grpSpPr>
            <a:xfrm>
              <a:off x="7677992" y="3600727"/>
              <a:ext cx="266260" cy="266260"/>
              <a:chOff x="3009596" y="385319"/>
              <a:chExt cx="266260" cy="266260"/>
            </a:xfrm>
          </p:grpSpPr>
          <p:sp>
            <p:nvSpPr>
              <p:cNvPr id="33" name="椭圆 3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32" name="TextBox 51"/>
            <p:cNvSpPr txBox="1"/>
            <p:nvPr/>
          </p:nvSpPr>
          <p:spPr>
            <a:xfrm>
              <a:off x="7988245" y="3564999"/>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62" y="1558977"/>
            <a:ext cx="3184280" cy="2824234"/>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800"/>
                                  </p:stCondLst>
                                  <p:childTnLst>
                                    <p:set>
                                      <p:cBhvr>
                                        <p:cTn id="6" dur="1" fill="hold">
                                          <p:stCondLst>
                                            <p:cond delay="0"/>
                                          </p:stCondLst>
                                        </p:cTn>
                                        <p:tgtEl>
                                          <p:spTgt spid="35"/>
                                        </p:tgtEl>
                                        <p:attrNameLst>
                                          <p:attrName>style.visibility</p:attrName>
                                        </p:attrNameLst>
                                      </p:cBhvr>
                                      <p:to>
                                        <p:strVal val="visible"/>
                                      </p:to>
                                    </p:set>
                                    <p:anim calcmode="lin" valueType="num">
                                      <p:cBhvr>
                                        <p:cTn id="7" dur="1600" fill="hold"/>
                                        <p:tgtEl>
                                          <p:spTgt spid="35"/>
                                        </p:tgtEl>
                                        <p:attrNameLst>
                                          <p:attrName>ppt_w</p:attrName>
                                        </p:attrNameLst>
                                      </p:cBhvr>
                                      <p:tavLst>
                                        <p:tav tm="0">
                                          <p:val>
                                            <p:fltVal val="0"/>
                                          </p:val>
                                        </p:tav>
                                        <p:tav tm="100000">
                                          <p:val>
                                            <p:strVal val="#ppt_w"/>
                                          </p:val>
                                        </p:tav>
                                      </p:tavLst>
                                    </p:anim>
                                    <p:anim calcmode="lin" valueType="num">
                                      <p:cBhvr>
                                        <p:cTn id="8" dur="1600" fill="hold"/>
                                        <p:tgtEl>
                                          <p:spTgt spid="35"/>
                                        </p:tgtEl>
                                        <p:attrNameLst>
                                          <p:attrName>ppt_h</p:attrName>
                                        </p:attrNameLst>
                                      </p:cBhvr>
                                      <p:tavLst>
                                        <p:tav tm="0">
                                          <p:val>
                                            <p:fltVal val="0"/>
                                          </p:val>
                                        </p:tav>
                                        <p:tav tm="100000">
                                          <p:val>
                                            <p:strVal val="#ppt_h"/>
                                          </p:val>
                                        </p:tav>
                                      </p:tavLst>
                                    </p:anim>
                                    <p:animEffect transition="in" filter="fade">
                                      <p:cBhvr>
                                        <p:cTn id="9" dur="1600"/>
                                        <p:tgtEl>
                                          <p:spTgt spid="35"/>
                                        </p:tgtEl>
                                      </p:cBhvr>
                                    </p:animEffect>
                                  </p:childTnLst>
                                </p:cTn>
                              </p:par>
                            </p:childTnLst>
                          </p:cTn>
                        </p:par>
                        <p:par>
                          <p:cTn id="10" fill="hold">
                            <p:stCondLst>
                              <p:cond delay="28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33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9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2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5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p:nvPr/>
        </p:nvSpPr>
        <p:spPr>
          <a:xfrm>
            <a:off x="2001206" y="1658751"/>
            <a:ext cx="4058558"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3" name="Rectangle 26"/>
          <p:cNvSpPr/>
          <p:nvPr/>
        </p:nvSpPr>
        <p:spPr>
          <a:xfrm>
            <a:off x="6132238" y="1658751"/>
            <a:ext cx="4058558"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4" name="Rectangle 27"/>
          <p:cNvSpPr/>
          <p:nvPr/>
        </p:nvSpPr>
        <p:spPr>
          <a:xfrm>
            <a:off x="2001206" y="3546628"/>
            <a:ext cx="4058558"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5" name="Rectangle 28"/>
          <p:cNvSpPr/>
          <p:nvPr/>
        </p:nvSpPr>
        <p:spPr>
          <a:xfrm>
            <a:off x="6132238" y="3546628"/>
            <a:ext cx="4058558"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7" name="Rectangle 32"/>
          <p:cNvSpPr/>
          <p:nvPr/>
        </p:nvSpPr>
        <p:spPr>
          <a:xfrm>
            <a:off x="5404604" y="3546628"/>
            <a:ext cx="655161"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O</a:t>
            </a:r>
          </a:p>
        </p:txBody>
      </p:sp>
      <p:sp>
        <p:nvSpPr>
          <p:cNvPr id="20" name="Rectangle 29"/>
          <p:cNvSpPr/>
          <p:nvPr/>
        </p:nvSpPr>
        <p:spPr>
          <a:xfrm>
            <a:off x="5404604" y="2916051"/>
            <a:ext cx="655161"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S</a:t>
            </a:r>
          </a:p>
        </p:txBody>
      </p:sp>
      <p:sp>
        <p:nvSpPr>
          <p:cNvPr id="23" name="Rectangle 31"/>
          <p:cNvSpPr/>
          <p:nvPr/>
        </p:nvSpPr>
        <p:spPr>
          <a:xfrm>
            <a:off x="6132239" y="3546628"/>
            <a:ext cx="655115"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T</a:t>
            </a:r>
          </a:p>
        </p:txBody>
      </p:sp>
      <p:sp>
        <p:nvSpPr>
          <p:cNvPr id="26" name="Rectangle 30"/>
          <p:cNvSpPr/>
          <p:nvPr/>
        </p:nvSpPr>
        <p:spPr>
          <a:xfrm>
            <a:off x="6132239" y="2916051"/>
            <a:ext cx="655115"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95000"/>
                  </a:schemeClr>
                </a:solidFill>
              </a:rPr>
              <a:t>W</a:t>
            </a:r>
          </a:p>
        </p:txBody>
      </p:sp>
      <p:sp>
        <p:nvSpPr>
          <p:cNvPr id="31" name="TextBox 59"/>
          <p:cNvSpPr txBox="1">
            <a:spLocks noChangeArrowheads="1"/>
          </p:cNvSpPr>
          <p:nvPr/>
        </p:nvSpPr>
        <p:spPr bwMode="auto">
          <a:xfrm flipH="1">
            <a:off x="4394800" y="2905920"/>
            <a:ext cx="82675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优势</a:t>
            </a:r>
            <a:endParaRPr lang="en-US" altLang="ko-KR" sz="2000" kern="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2243457" y="1925073"/>
            <a:ext cx="3757688"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3" name="TextBox 59"/>
          <p:cNvSpPr txBox="1">
            <a:spLocks noChangeArrowheads="1"/>
          </p:cNvSpPr>
          <p:nvPr/>
        </p:nvSpPr>
        <p:spPr bwMode="auto">
          <a:xfrm flipH="1">
            <a:off x="4394800" y="3767278"/>
            <a:ext cx="82675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劣势</a:t>
            </a:r>
            <a:endParaRPr lang="en-US" altLang="ko-KR" sz="2000" kern="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a:spLocks noChangeArrowheads="1"/>
          </p:cNvSpPr>
          <p:nvPr/>
        </p:nvSpPr>
        <p:spPr bwMode="auto">
          <a:xfrm>
            <a:off x="2243457" y="4177813"/>
            <a:ext cx="3757688"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5" name="TextBox 59"/>
          <p:cNvSpPr txBox="1">
            <a:spLocks noChangeArrowheads="1"/>
          </p:cNvSpPr>
          <p:nvPr/>
        </p:nvSpPr>
        <p:spPr bwMode="auto">
          <a:xfrm flipH="1">
            <a:off x="6995883" y="2905920"/>
            <a:ext cx="824061" cy="400101"/>
          </a:xfrm>
          <a:prstGeom prst="rect">
            <a:avLst/>
          </a:prstGeom>
          <a:noFill/>
          <a:ln>
            <a:noFill/>
          </a:ln>
        </p:spPr>
        <p:txBody>
          <a:bodyPr wrap="square" lIns="91431" tIns="45716" rIns="91431" bIns="45716">
            <a:spAutoFit/>
          </a:bodyPr>
          <a:lstStyle>
            <a:defPPr>
              <a:defRPr lang="zh-CN"/>
            </a:defPPr>
            <a:lvl1pPr algn="r" eaLnBrk="0" hangingPunct="0">
              <a:defRPr sz="2000" b="1">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dirty="0"/>
              <a:t>机会</a:t>
            </a:r>
            <a:endParaRPr lang="en-US" altLang="ko-KR" dirty="0"/>
          </a:p>
        </p:txBody>
      </p:sp>
      <p:sp>
        <p:nvSpPr>
          <p:cNvPr id="36" name="矩形 35"/>
          <p:cNvSpPr>
            <a:spLocks noChangeArrowheads="1"/>
          </p:cNvSpPr>
          <p:nvPr/>
        </p:nvSpPr>
        <p:spPr bwMode="auto">
          <a:xfrm>
            <a:off x="6288368" y="1925073"/>
            <a:ext cx="3662164"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7" name="TextBox 59"/>
          <p:cNvSpPr txBox="1">
            <a:spLocks noChangeArrowheads="1"/>
          </p:cNvSpPr>
          <p:nvPr/>
        </p:nvSpPr>
        <p:spPr bwMode="auto">
          <a:xfrm flipH="1">
            <a:off x="6995883" y="3767278"/>
            <a:ext cx="824061" cy="400101"/>
          </a:xfrm>
          <a:prstGeom prst="rect">
            <a:avLst/>
          </a:prstGeom>
          <a:noFill/>
          <a:ln>
            <a:noFill/>
          </a:ln>
        </p:spPr>
        <p:txBody>
          <a:bodyPr wrap="square" lIns="91431" tIns="45716" rIns="91431" bIns="45716">
            <a:spAutoFit/>
          </a:bodyPr>
          <a:lstStyle>
            <a:defPPr>
              <a:defRPr lang="zh-CN"/>
            </a:defPPr>
            <a:lvl1pPr eaLnBrk="0" hangingPunct="0">
              <a:defRPr sz="2000" b="1">
                <a:solidFill>
                  <a:schemeClr val="bg1"/>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挑战</a:t>
            </a:r>
            <a:endParaRPr lang="en-US" altLang="ko-KR" dirty="0"/>
          </a:p>
        </p:txBody>
      </p:sp>
      <p:sp>
        <p:nvSpPr>
          <p:cNvPr id="38" name="矩形 37"/>
          <p:cNvSpPr>
            <a:spLocks noChangeArrowheads="1"/>
          </p:cNvSpPr>
          <p:nvPr/>
        </p:nvSpPr>
        <p:spPr bwMode="auto">
          <a:xfrm>
            <a:off x="6288368" y="4177813"/>
            <a:ext cx="3662164" cy="100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14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00" dirty="0">
              <a:solidFill>
                <a:schemeClr val="bg1"/>
              </a:solidFill>
            </a:endParaRPr>
          </a:p>
        </p:txBody>
      </p:sp>
      <p:sp>
        <p:nvSpPr>
          <p:cNvPr id="39" name="TextBox 107"/>
          <p:cNvSpPr txBox="1"/>
          <p:nvPr/>
        </p:nvSpPr>
        <p:spPr>
          <a:xfrm>
            <a:off x="1035442" y="5670502"/>
            <a:ext cx="1012112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fill="hold"/>
                                        <p:tgtEl>
                                          <p:spTgt spid="12"/>
                                        </p:tgtEl>
                                        <p:attrNameLst>
                                          <p:attrName>ppt_w</p:attrName>
                                        </p:attrNameLst>
                                      </p:cBhvr>
                                      <p:tavLst>
                                        <p:tav tm="0">
                                          <p:val>
                                            <p:fltVal val="0"/>
                                          </p:val>
                                        </p:tav>
                                        <p:tav tm="100000">
                                          <p:val>
                                            <p:strVal val="#ppt_w"/>
                                          </p:val>
                                        </p:tav>
                                      </p:tavLst>
                                    </p:anim>
                                    <p:anim calcmode="lin" valueType="num">
                                      <p:cBhvr>
                                        <p:cTn id="8" dur="350" fill="hold"/>
                                        <p:tgtEl>
                                          <p:spTgt spid="12"/>
                                        </p:tgtEl>
                                        <p:attrNameLst>
                                          <p:attrName>ppt_h</p:attrName>
                                        </p:attrNameLst>
                                      </p:cBhvr>
                                      <p:tavLst>
                                        <p:tav tm="0">
                                          <p:val>
                                            <p:fltVal val="0"/>
                                          </p:val>
                                        </p:tav>
                                        <p:tav tm="100000">
                                          <p:val>
                                            <p:strVal val="#ppt_h"/>
                                          </p:val>
                                        </p:tav>
                                      </p:tavLst>
                                    </p:anim>
                                    <p:anim calcmode="lin" valueType="num">
                                      <p:cBhvr>
                                        <p:cTn id="9" dur="350" fill="hold"/>
                                        <p:tgtEl>
                                          <p:spTgt spid="12"/>
                                        </p:tgtEl>
                                        <p:attrNameLst>
                                          <p:attrName>ppt_x</p:attrName>
                                        </p:attrNameLst>
                                      </p:cBhvr>
                                      <p:tavLst>
                                        <p:tav tm="0">
                                          <p:val>
                                            <p:fltVal val="0.5"/>
                                          </p:val>
                                        </p:tav>
                                        <p:tav tm="100000">
                                          <p:val>
                                            <p:strVal val="#ppt_x"/>
                                          </p:val>
                                        </p:tav>
                                      </p:tavLst>
                                    </p:anim>
                                    <p:anim calcmode="lin" valueType="num">
                                      <p:cBhvr>
                                        <p:cTn id="10" dur="350" fill="hold"/>
                                        <p:tgtEl>
                                          <p:spTgt spid="1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350" fill="hold"/>
                                        <p:tgtEl>
                                          <p:spTgt spid="13"/>
                                        </p:tgtEl>
                                        <p:attrNameLst>
                                          <p:attrName>ppt_w</p:attrName>
                                        </p:attrNameLst>
                                      </p:cBhvr>
                                      <p:tavLst>
                                        <p:tav tm="0">
                                          <p:val>
                                            <p:fltVal val="0"/>
                                          </p:val>
                                        </p:tav>
                                        <p:tav tm="100000">
                                          <p:val>
                                            <p:strVal val="#ppt_w"/>
                                          </p:val>
                                        </p:tav>
                                      </p:tavLst>
                                    </p:anim>
                                    <p:anim calcmode="lin" valueType="num">
                                      <p:cBhvr>
                                        <p:cTn id="14" dur="350" fill="hold"/>
                                        <p:tgtEl>
                                          <p:spTgt spid="13"/>
                                        </p:tgtEl>
                                        <p:attrNameLst>
                                          <p:attrName>ppt_h</p:attrName>
                                        </p:attrNameLst>
                                      </p:cBhvr>
                                      <p:tavLst>
                                        <p:tav tm="0">
                                          <p:val>
                                            <p:fltVal val="0"/>
                                          </p:val>
                                        </p:tav>
                                        <p:tav tm="100000">
                                          <p:val>
                                            <p:strVal val="#ppt_h"/>
                                          </p:val>
                                        </p:tav>
                                      </p:tavLst>
                                    </p:anim>
                                    <p:anim calcmode="lin" valueType="num">
                                      <p:cBhvr>
                                        <p:cTn id="15" dur="350" fill="hold"/>
                                        <p:tgtEl>
                                          <p:spTgt spid="13"/>
                                        </p:tgtEl>
                                        <p:attrNameLst>
                                          <p:attrName>ppt_x</p:attrName>
                                        </p:attrNameLst>
                                      </p:cBhvr>
                                      <p:tavLst>
                                        <p:tav tm="0">
                                          <p:val>
                                            <p:fltVal val="0.5"/>
                                          </p:val>
                                        </p:tav>
                                        <p:tav tm="100000">
                                          <p:val>
                                            <p:strVal val="#ppt_x"/>
                                          </p:val>
                                        </p:tav>
                                      </p:tavLst>
                                    </p:anim>
                                    <p:anim calcmode="lin" valueType="num">
                                      <p:cBhvr>
                                        <p:cTn id="16" dur="350" fill="hold"/>
                                        <p:tgtEl>
                                          <p:spTgt spid="1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ppt_w</p:attrName>
                                        </p:attrNameLst>
                                      </p:cBhvr>
                                      <p:tavLst>
                                        <p:tav tm="0">
                                          <p:val>
                                            <p:fltVal val="0"/>
                                          </p:val>
                                        </p:tav>
                                        <p:tav tm="100000">
                                          <p:val>
                                            <p:strVal val="#ppt_w"/>
                                          </p:val>
                                        </p:tav>
                                      </p:tavLst>
                                    </p:anim>
                                    <p:anim calcmode="lin" valueType="num">
                                      <p:cBhvr>
                                        <p:cTn id="20" dur="350" fill="hold"/>
                                        <p:tgtEl>
                                          <p:spTgt spid="14"/>
                                        </p:tgtEl>
                                        <p:attrNameLst>
                                          <p:attrName>ppt_h</p:attrName>
                                        </p:attrNameLst>
                                      </p:cBhvr>
                                      <p:tavLst>
                                        <p:tav tm="0">
                                          <p:val>
                                            <p:fltVal val="0"/>
                                          </p:val>
                                        </p:tav>
                                        <p:tav tm="100000">
                                          <p:val>
                                            <p:strVal val="#ppt_h"/>
                                          </p:val>
                                        </p:tav>
                                      </p:tavLst>
                                    </p:anim>
                                    <p:anim calcmode="lin" valueType="num">
                                      <p:cBhvr>
                                        <p:cTn id="21" dur="350" fill="hold"/>
                                        <p:tgtEl>
                                          <p:spTgt spid="14"/>
                                        </p:tgtEl>
                                        <p:attrNameLst>
                                          <p:attrName>ppt_x</p:attrName>
                                        </p:attrNameLst>
                                      </p:cBhvr>
                                      <p:tavLst>
                                        <p:tav tm="0">
                                          <p:val>
                                            <p:fltVal val="0.5"/>
                                          </p:val>
                                        </p:tav>
                                        <p:tav tm="100000">
                                          <p:val>
                                            <p:strVal val="#ppt_x"/>
                                          </p:val>
                                        </p:tav>
                                      </p:tavLst>
                                    </p:anim>
                                    <p:anim calcmode="lin" valueType="num">
                                      <p:cBhvr>
                                        <p:cTn id="22" dur="350" fill="hold"/>
                                        <p:tgtEl>
                                          <p:spTgt spid="1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350" fill="hold"/>
                                        <p:tgtEl>
                                          <p:spTgt spid="15"/>
                                        </p:tgtEl>
                                        <p:attrNameLst>
                                          <p:attrName>ppt_w</p:attrName>
                                        </p:attrNameLst>
                                      </p:cBhvr>
                                      <p:tavLst>
                                        <p:tav tm="0">
                                          <p:val>
                                            <p:fltVal val="0"/>
                                          </p:val>
                                        </p:tav>
                                        <p:tav tm="100000">
                                          <p:val>
                                            <p:strVal val="#ppt_w"/>
                                          </p:val>
                                        </p:tav>
                                      </p:tavLst>
                                    </p:anim>
                                    <p:anim calcmode="lin" valueType="num">
                                      <p:cBhvr>
                                        <p:cTn id="26" dur="350" fill="hold"/>
                                        <p:tgtEl>
                                          <p:spTgt spid="15"/>
                                        </p:tgtEl>
                                        <p:attrNameLst>
                                          <p:attrName>ppt_h</p:attrName>
                                        </p:attrNameLst>
                                      </p:cBhvr>
                                      <p:tavLst>
                                        <p:tav tm="0">
                                          <p:val>
                                            <p:fltVal val="0"/>
                                          </p:val>
                                        </p:tav>
                                        <p:tav tm="100000">
                                          <p:val>
                                            <p:strVal val="#ppt_h"/>
                                          </p:val>
                                        </p:tav>
                                      </p:tavLst>
                                    </p:anim>
                                    <p:anim calcmode="lin" valueType="num">
                                      <p:cBhvr>
                                        <p:cTn id="27" dur="350" fill="hold"/>
                                        <p:tgtEl>
                                          <p:spTgt spid="15"/>
                                        </p:tgtEl>
                                        <p:attrNameLst>
                                          <p:attrName>ppt_x</p:attrName>
                                        </p:attrNameLst>
                                      </p:cBhvr>
                                      <p:tavLst>
                                        <p:tav tm="0">
                                          <p:val>
                                            <p:fltVal val="0.5"/>
                                          </p:val>
                                        </p:tav>
                                        <p:tav tm="100000">
                                          <p:val>
                                            <p:strVal val="#ppt_x"/>
                                          </p:val>
                                        </p:tav>
                                      </p:tavLst>
                                    </p:anim>
                                    <p:anim calcmode="lin" valueType="num">
                                      <p:cBhvr>
                                        <p:cTn id="28" dur="350" fill="hold"/>
                                        <p:tgtEl>
                                          <p:spTgt spid="1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50"/>
                                  </p:stCondLst>
                                  <p:childTnLst>
                                    <p:set>
                                      <p:cBhvr>
                                        <p:cTn id="30" dur="1" fill="hold">
                                          <p:stCondLst>
                                            <p:cond delay="0"/>
                                          </p:stCondLst>
                                        </p:cTn>
                                        <p:tgtEl>
                                          <p:spTgt spid="20"/>
                                        </p:tgtEl>
                                        <p:attrNameLst>
                                          <p:attrName>style.visibility</p:attrName>
                                        </p:attrNameLst>
                                      </p:cBhvr>
                                      <p:to>
                                        <p:strVal val="visible"/>
                                      </p:to>
                                    </p:set>
                                    <p:anim calcmode="lin" valueType="num">
                                      <p:cBhvr>
                                        <p:cTn id="31" dur="350" fill="hold"/>
                                        <p:tgtEl>
                                          <p:spTgt spid="20"/>
                                        </p:tgtEl>
                                        <p:attrNameLst>
                                          <p:attrName>ppt_w</p:attrName>
                                        </p:attrNameLst>
                                      </p:cBhvr>
                                      <p:tavLst>
                                        <p:tav tm="0">
                                          <p:val>
                                            <p:fltVal val="0"/>
                                          </p:val>
                                        </p:tav>
                                        <p:tav tm="100000">
                                          <p:val>
                                            <p:strVal val="#ppt_w"/>
                                          </p:val>
                                        </p:tav>
                                      </p:tavLst>
                                    </p:anim>
                                    <p:anim calcmode="lin" valueType="num">
                                      <p:cBhvr>
                                        <p:cTn id="32" dur="350" fill="hold"/>
                                        <p:tgtEl>
                                          <p:spTgt spid="20"/>
                                        </p:tgtEl>
                                        <p:attrNameLst>
                                          <p:attrName>ppt_h</p:attrName>
                                        </p:attrNameLst>
                                      </p:cBhvr>
                                      <p:tavLst>
                                        <p:tav tm="0">
                                          <p:val>
                                            <p:fltVal val="0"/>
                                          </p:val>
                                        </p:tav>
                                        <p:tav tm="100000">
                                          <p:val>
                                            <p:strVal val="#ppt_h"/>
                                          </p:val>
                                        </p:tav>
                                      </p:tavLst>
                                    </p:anim>
                                    <p:anim calcmode="lin" valueType="num">
                                      <p:cBhvr>
                                        <p:cTn id="33" dur="350" fill="hold"/>
                                        <p:tgtEl>
                                          <p:spTgt spid="20"/>
                                        </p:tgtEl>
                                        <p:attrNameLst>
                                          <p:attrName>ppt_x</p:attrName>
                                        </p:attrNameLst>
                                      </p:cBhvr>
                                      <p:tavLst>
                                        <p:tav tm="0">
                                          <p:val>
                                            <p:fltVal val="0.5"/>
                                          </p:val>
                                        </p:tav>
                                        <p:tav tm="100000">
                                          <p:val>
                                            <p:strVal val="#ppt_x"/>
                                          </p:val>
                                        </p:tav>
                                      </p:tavLst>
                                    </p:anim>
                                    <p:anim calcmode="lin" valueType="num">
                                      <p:cBhvr>
                                        <p:cTn id="34" dur="350" fill="hold"/>
                                        <p:tgtEl>
                                          <p:spTgt spid="20"/>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250"/>
                                  </p:stCondLst>
                                  <p:childTnLst>
                                    <p:set>
                                      <p:cBhvr>
                                        <p:cTn id="36" dur="1" fill="hold">
                                          <p:stCondLst>
                                            <p:cond delay="0"/>
                                          </p:stCondLst>
                                        </p:cTn>
                                        <p:tgtEl>
                                          <p:spTgt spid="26"/>
                                        </p:tgtEl>
                                        <p:attrNameLst>
                                          <p:attrName>style.visibility</p:attrName>
                                        </p:attrNameLst>
                                      </p:cBhvr>
                                      <p:to>
                                        <p:strVal val="visible"/>
                                      </p:to>
                                    </p:set>
                                    <p:anim calcmode="lin" valueType="num">
                                      <p:cBhvr>
                                        <p:cTn id="37" dur="350" fill="hold"/>
                                        <p:tgtEl>
                                          <p:spTgt spid="26"/>
                                        </p:tgtEl>
                                        <p:attrNameLst>
                                          <p:attrName>ppt_w</p:attrName>
                                        </p:attrNameLst>
                                      </p:cBhvr>
                                      <p:tavLst>
                                        <p:tav tm="0">
                                          <p:val>
                                            <p:fltVal val="0"/>
                                          </p:val>
                                        </p:tav>
                                        <p:tav tm="100000">
                                          <p:val>
                                            <p:strVal val="#ppt_w"/>
                                          </p:val>
                                        </p:tav>
                                      </p:tavLst>
                                    </p:anim>
                                    <p:anim calcmode="lin" valueType="num">
                                      <p:cBhvr>
                                        <p:cTn id="38" dur="350" fill="hold"/>
                                        <p:tgtEl>
                                          <p:spTgt spid="26"/>
                                        </p:tgtEl>
                                        <p:attrNameLst>
                                          <p:attrName>ppt_h</p:attrName>
                                        </p:attrNameLst>
                                      </p:cBhvr>
                                      <p:tavLst>
                                        <p:tav tm="0">
                                          <p:val>
                                            <p:fltVal val="0"/>
                                          </p:val>
                                        </p:tav>
                                        <p:tav tm="100000">
                                          <p:val>
                                            <p:strVal val="#ppt_h"/>
                                          </p:val>
                                        </p:tav>
                                      </p:tavLst>
                                    </p:anim>
                                    <p:anim calcmode="lin" valueType="num">
                                      <p:cBhvr>
                                        <p:cTn id="39" dur="350" fill="hold"/>
                                        <p:tgtEl>
                                          <p:spTgt spid="26"/>
                                        </p:tgtEl>
                                        <p:attrNameLst>
                                          <p:attrName>ppt_x</p:attrName>
                                        </p:attrNameLst>
                                      </p:cBhvr>
                                      <p:tavLst>
                                        <p:tav tm="0">
                                          <p:val>
                                            <p:fltVal val="0.5"/>
                                          </p:val>
                                        </p:tav>
                                        <p:tav tm="100000">
                                          <p:val>
                                            <p:strVal val="#ppt_x"/>
                                          </p:val>
                                        </p:tav>
                                      </p:tavLst>
                                    </p:anim>
                                    <p:anim calcmode="lin" valueType="num">
                                      <p:cBhvr>
                                        <p:cTn id="40" dur="350" fill="hold"/>
                                        <p:tgtEl>
                                          <p:spTgt spid="26"/>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350" fill="hold"/>
                                        <p:tgtEl>
                                          <p:spTgt spid="17"/>
                                        </p:tgtEl>
                                        <p:attrNameLst>
                                          <p:attrName>ppt_w</p:attrName>
                                        </p:attrNameLst>
                                      </p:cBhvr>
                                      <p:tavLst>
                                        <p:tav tm="0">
                                          <p:val>
                                            <p:fltVal val="0"/>
                                          </p:val>
                                        </p:tav>
                                        <p:tav tm="100000">
                                          <p:val>
                                            <p:strVal val="#ppt_w"/>
                                          </p:val>
                                        </p:tav>
                                      </p:tavLst>
                                    </p:anim>
                                    <p:anim calcmode="lin" valueType="num">
                                      <p:cBhvr>
                                        <p:cTn id="44" dur="350" fill="hold"/>
                                        <p:tgtEl>
                                          <p:spTgt spid="17"/>
                                        </p:tgtEl>
                                        <p:attrNameLst>
                                          <p:attrName>ppt_h</p:attrName>
                                        </p:attrNameLst>
                                      </p:cBhvr>
                                      <p:tavLst>
                                        <p:tav tm="0">
                                          <p:val>
                                            <p:fltVal val="0"/>
                                          </p:val>
                                        </p:tav>
                                        <p:tav tm="100000">
                                          <p:val>
                                            <p:strVal val="#ppt_h"/>
                                          </p:val>
                                        </p:tav>
                                      </p:tavLst>
                                    </p:anim>
                                    <p:anim calcmode="lin" valueType="num">
                                      <p:cBhvr>
                                        <p:cTn id="45" dur="350" fill="hold"/>
                                        <p:tgtEl>
                                          <p:spTgt spid="17"/>
                                        </p:tgtEl>
                                        <p:attrNameLst>
                                          <p:attrName>ppt_x</p:attrName>
                                        </p:attrNameLst>
                                      </p:cBhvr>
                                      <p:tavLst>
                                        <p:tav tm="0">
                                          <p:val>
                                            <p:fltVal val="0.5"/>
                                          </p:val>
                                        </p:tav>
                                        <p:tav tm="100000">
                                          <p:val>
                                            <p:strVal val="#ppt_x"/>
                                          </p:val>
                                        </p:tav>
                                      </p:tavLst>
                                    </p:anim>
                                    <p:anim calcmode="lin" valueType="num">
                                      <p:cBhvr>
                                        <p:cTn id="46" dur="350" fill="hold"/>
                                        <p:tgtEl>
                                          <p:spTgt spid="17"/>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250"/>
                                  </p:stCondLst>
                                  <p:childTnLst>
                                    <p:set>
                                      <p:cBhvr>
                                        <p:cTn id="48" dur="1" fill="hold">
                                          <p:stCondLst>
                                            <p:cond delay="0"/>
                                          </p:stCondLst>
                                        </p:cTn>
                                        <p:tgtEl>
                                          <p:spTgt spid="23"/>
                                        </p:tgtEl>
                                        <p:attrNameLst>
                                          <p:attrName>style.visibility</p:attrName>
                                        </p:attrNameLst>
                                      </p:cBhvr>
                                      <p:to>
                                        <p:strVal val="visible"/>
                                      </p:to>
                                    </p:set>
                                    <p:anim calcmode="lin" valueType="num">
                                      <p:cBhvr>
                                        <p:cTn id="49" dur="350" fill="hold"/>
                                        <p:tgtEl>
                                          <p:spTgt spid="23"/>
                                        </p:tgtEl>
                                        <p:attrNameLst>
                                          <p:attrName>ppt_w</p:attrName>
                                        </p:attrNameLst>
                                      </p:cBhvr>
                                      <p:tavLst>
                                        <p:tav tm="0">
                                          <p:val>
                                            <p:fltVal val="0"/>
                                          </p:val>
                                        </p:tav>
                                        <p:tav tm="100000">
                                          <p:val>
                                            <p:strVal val="#ppt_w"/>
                                          </p:val>
                                        </p:tav>
                                      </p:tavLst>
                                    </p:anim>
                                    <p:anim calcmode="lin" valueType="num">
                                      <p:cBhvr>
                                        <p:cTn id="50" dur="350" fill="hold"/>
                                        <p:tgtEl>
                                          <p:spTgt spid="23"/>
                                        </p:tgtEl>
                                        <p:attrNameLst>
                                          <p:attrName>ppt_h</p:attrName>
                                        </p:attrNameLst>
                                      </p:cBhvr>
                                      <p:tavLst>
                                        <p:tav tm="0">
                                          <p:val>
                                            <p:fltVal val="0"/>
                                          </p:val>
                                        </p:tav>
                                        <p:tav tm="100000">
                                          <p:val>
                                            <p:strVal val="#ppt_h"/>
                                          </p:val>
                                        </p:tav>
                                      </p:tavLst>
                                    </p:anim>
                                    <p:anim calcmode="lin" valueType="num">
                                      <p:cBhvr>
                                        <p:cTn id="51" dur="350" fill="hold"/>
                                        <p:tgtEl>
                                          <p:spTgt spid="23"/>
                                        </p:tgtEl>
                                        <p:attrNameLst>
                                          <p:attrName>ppt_x</p:attrName>
                                        </p:attrNameLst>
                                      </p:cBhvr>
                                      <p:tavLst>
                                        <p:tav tm="0">
                                          <p:val>
                                            <p:fltVal val="0.5"/>
                                          </p:val>
                                        </p:tav>
                                        <p:tav tm="100000">
                                          <p:val>
                                            <p:strVal val="#ppt_x"/>
                                          </p:val>
                                        </p:tav>
                                      </p:tavLst>
                                    </p:anim>
                                    <p:anim calcmode="lin" valueType="num">
                                      <p:cBhvr>
                                        <p:cTn id="52" dur="350" fill="hold"/>
                                        <p:tgtEl>
                                          <p:spTgt spid="23"/>
                                        </p:tgtEl>
                                        <p:attrNameLst>
                                          <p:attrName>ppt_y</p:attrName>
                                        </p:attrNameLst>
                                      </p:cBhvr>
                                      <p:tavLst>
                                        <p:tav tm="0">
                                          <p:val>
                                            <p:fltVal val="0.5"/>
                                          </p:val>
                                        </p:tav>
                                        <p:tav tm="100000">
                                          <p:val>
                                            <p:strVal val="#ppt_y"/>
                                          </p:val>
                                        </p:tav>
                                      </p:tavLst>
                                    </p:anim>
                                  </p:childTnLst>
                                </p:cTn>
                              </p:par>
                            </p:childTnLst>
                          </p:cTn>
                        </p:par>
                        <p:par>
                          <p:cTn id="53" fill="hold">
                            <p:stCondLst>
                              <p:cond delay="500"/>
                            </p:stCondLst>
                            <p:childTnLst>
                              <p:par>
                                <p:cTn id="54" presetID="49" presetClass="entr" presetSubtype="0" decel="10000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 calcmode="lin" valueType="num">
                                      <p:cBhvr>
                                        <p:cTn id="58" dur="500" fill="hold"/>
                                        <p:tgtEl>
                                          <p:spTgt spid="31"/>
                                        </p:tgtEl>
                                        <p:attrNameLst>
                                          <p:attrName>style.rotation</p:attrName>
                                        </p:attrNameLst>
                                      </p:cBhvr>
                                      <p:tavLst>
                                        <p:tav tm="0">
                                          <p:val>
                                            <p:fltVal val="360"/>
                                          </p:val>
                                        </p:tav>
                                        <p:tav tm="100000">
                                          <p:val>
                                            <p:fltVal val="0"/>
                                          </p:val>
                                        </p:tav>
                                      </p:tavLst>
                                    </p:anim>
                                    <p:animEffect transition="in" filter="fade">
                                      <p:cBhvr>
                                        <p:cTn id="59" dur="500"/>
                                        <p:tgtEl>
                                          <p:spTgt spid="31"/>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 calcmode="lin" valueType="num">
                                      <p:cBhvr>
                                        <p:cTn id="64" dur="500" fill="hold"/>
                                        <p:tgtEl>
                                          <p:spTgt spid="33"/>
                                        </p:tgtEl>
                                        <p:attrNameLst>
                                          <p:attrName>style.rotation</p:attrName>
                                        </p:attrNameLst>
                                      </p:cBhvr>
                                      <p:tavLst>
                                        <p:tav tm="0">
                                          <p:val>
                                            <p:fltVal val="360"/>
                                          </p:val>
                                        </p:tav>
                                        <p:tav tm="100000">
                                          <p:val>
                                            <p:fltVal val="0"/>
                                          </p:val>
                                        </p:tav>
                                      </p:tavLst>
                                    </p:anim>
                                    <p:animEffect transition="in" filter="fade">
                                      <p:cBhvr>
                                        <p:cTn id="65" dur="500"/>
                                        <p:tgtEl>
                                          <p:spTgt spid="33"/>
                                        </p:tgtEl>
                                      </p:cBhvr>
                                    </p:animEffect>
                                  </p:childTnLst>
                                </p:cTn>
                              </p:par>
                              <p:par>
                                <p:cTn id="66" presetID="49" presetClass="entr" presetSubtype="0" decel="10000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 calcmode="lin" valueType="num">
                                      <p:cBhvr>
                                        <p:cTn id="70" dur="500" fill="hold"/>
                                        <p:tgtEl>
                                          <p:spTgt spid="35"/>
                                        </p:tgtEl>
                                        <p:attrNameLst>
                                          <p:attrName>style.rotation</p:attrName>
                                        </p:attrNameLst>
                                      </p:cBhvr>
                                      <p:tavLst>
                                        <p:tav tm="0">
                                          <p:val>
                                            <p:fltVal val="360"/>
                                          </p:val>
                                        </p:tav>
                                        <p:tav tm="100000">
                                          <p:val>
                                            <p:fltVal val="0"/>
                                          </p:val>
                                        </p:tav>
                                      </p:tavLst>
                                    </p:anim>
                                    <p:animEffect transition="in" filter="fade">
                                      <p:cBhvr>
                                        <p:cTn id="71" dur="500"/>
                                        <p:tgtEl>
                                          <p:spTgt spid="35"/>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 calcmode="lin" valueType="num">
                                      <p:cBhvr>
                                        <p:cTn id="76" dur="500" fill="hold"/>
                                        <p:tgtEl>
                                          <p:spTgt spid="37"/>
                                        </p:tgtEl>
                                        <p:attrNameLst>
                                          <p:attrName>style.rotation</p:attrName>
                                        </p:attrNameLst>
                                      </p:cBhvr>
                                      <p:tavLst>
                                        <p:tav tm="0">
                                          <p:val>
                                            <p:fltVal val="360"/>
                                          </p:val>
                                        </p:tav>
                                        <p:tav tm="100000">
                                          <p:val>
                                            <p:fltVal val="0"/>
                                          </p:val>
                                        </p:tav>
                                      </p:tavLst>
                                    </p:anim>
                                    <p:animEffect transition="in" filter="fade">
                                      <p:cBhvr>
                                        <p:cTn id="77" dur="500"/>
                                        <p:tgtEl>
                                          <p:spTgt spid="37"/>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750"/>
                                        <p:tgtEl>
                                          <p:spTgt spid="3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750"/>
                                        <p:tgtEl>
                                          <p:spTgt spid="34"/>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right)">
                                      <p:cBhvr>
                                        <p:cTn id="87" dur="750"/>
                                        <p:tgtEl>
                                          <p:spTgt spid="36"/>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750"/>
                                        <p:tgtEl>
                                          <p:spTgt spid="38"/>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20" grpId="0" animBg="1"/>
      <p:bldP spid="23" grpId="0" animBg="1"/>
      <p:bldP spid="26" grpId="0" animBg="1"/>
      <p:bldP spid="31" grpId="0"/>
      <p:bldP spid="32" grpId="0"/>
      <p:bldP spid="33" grpId="0"/>
      <p:bldP spid="34" grpId="0"/>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113"/>
          <p:cNvGrpSpPr/>
          <p:nvPr/>
        </p:nvGrpSpPr>
        <p:grpSpPr>
          <a:xfrm>
            <a:off x="795" y="1892818"/>
            <a:ext cx="2129700" cy="691283"/>
            <a:chOff x="0" y="1419612"/>
            <a:chExt cx="1597483" cy="518462"/>
          </a:xfrm>
        </p:grpSpPr>
        <p:sp>
          <p:nvSpPr>
            <p:cNvPr id="38" name="Rectangle 38"/>
            <p:cNvSpPr/>
            <p:nvPr/>
          </p:nvSpPr>
          <p:spPr>
            <a:xfrm>
              <a:off x="0" y="1419612"/>
              <a:ext cx="1597483" cy="5184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 Placeholder 3"/>
            <p:cNvSpPr txBox="1"/>
            <p:nvPr/>
          </p:nvSpPr>
          <p:spPr>
            <a:xfrm>
              <a:off x="589208" y="1540344"/>
              <a:ext cx="732990"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bg1"/>
                  </a:solidFill>
                  <a:latin typeface="Impact" panose="020B0806030902050204" pitchFamily="34" charset="0"/>
                </a:rPr>
                <a:t>01</a:t>
              </a:r>
            </a:p>
          </p:txBody>
        </p:sp>
      </p:grpSp>
      <p:grpSp>
        <p:nvGrpSpPr>
          <p:cNvPr id="40" name="Group 114"/>
          <p:cNvGrpSpPr/>
          <p:nvPr/>
        </p:nvGrpSpPr>
        <p:grpSpPr>
          <a:xfrm>
            <a:off x="795" y="2993752"/>
            <a:ext cx="2129700" cy="691283"/>
            <a:chOff x="0" y="2226109"/>
            <a:chExt cx="1597483" cy="518462"/>
          </a:xfrm>
          <a:solidFill>
            <a:schemeClr val="bg2"/>
          </a:solidFill>
        </p:grpSpPr>
        <p:sp>
          <p:nvSpPr>
            <p:cNvPr id="41" name="Rectangle 40"/>
            <p:cNvSpPr/>
            <p:nvPr/>
          </p:nvSpPr>
          <p:spPr>
            <a:xfrm>
              <a:off x="0" y="2226109"/>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Text Placeholder 3"/>
            <p:cNvSpPr txBox="1"/>
            <p:nvPr/>
          </p:nvSpPr>
          <p:spPr>
            <a:xfrm>
              <a:off x="575072" y="2346841"/>
              <a:ext cx="747126"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bg1"/>
                  </a:solidFill>
                  <a:latin typeface="Impact" panose="020B0806030902050204" pitchFamily="34" charset="0"/>
                </a:rPr>
                <a:t>02</a:t>
              </a:r>
            </a:p>
          </p:txBody>
        </p:sp>
      </p:grpSp>
      <p:grpSp>
        <p:nvGrpSpPr>
          <p:cNvPr id="45" name="Group 115"/>
          <p:cNvGrpSpPr/>
          <p:nvPr/>
        </p:nvGrpSpPr>
        <p:grpSpPr>
          <a:xfrm>
            <a:off x="795" y="4094686"/>
            <a:ext cx="2129700" cy="691283"/>
            <a:chOff x="0" y="3090216"/>
            <a:chExt cx="1597483" cy="518462"/>
          </a:xfrm>
        </p:grpSpPr>
        <p:sp>
          <p:nvSpPr>
            <p:cNvPr id="46" name="Rectangle 43"/>
            <p:cNvSpPr/>
            <p:nvPr/>
          </p:nvSpPr>
          <p:spPr>
            <a:xfrm>
              <a:off x="0" y="3090216"/>
              <a:ext cx="1597483" cy="518462"/>
            </a:xfrm>
            <a:prstGeom prst="rect">
              <a:avLst/>
            </a:prstGeom>
            <a:solidFill>
              <a:srgbClr val="3F4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7" name="Text Placeholder 3"/>
            <p:cNvSpPr txBox="1"/>
            <p:nvPr/>
          </p:nvSpPr>
          <p:spPr>
            <a:xfrm>
              <a:off x="575072" y="3210948"/>
              <a:ext cx="747126" cy="27699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bg1"/>
                  </a:solidFill>
                  <a:latin typeface="Impact" panose="020B0806030902050204" pitchFamily="34" charset="0"/>
                </a:rPr>
                <a:t>03</a:t>
              </a:r>
            </a:p>
          </p:txBody>
        </p:sp>
      </p:grpSp>
      <p:grpSp>
        <p:nvGrpSpPr>
          <p:cNvPr id="48" name="Group 116"/>
          <p:cNvGrpSpPr/>
          <p:nvPr/>
        </p:nvGrpSpPr>
        <p:grpSpPr>
          <a:xfrm>
            <a:off x="795" y="5195621"/>
            <a:ext cx="2129700" cy="691283"/>
            <a:chOff x="0" y="3896714"/>
            <a:chExt cx="1597483" cy="518462"/>
          </a:xfrm>
          <a:solidFill>
            <a:srgbClr val="42C398"/>
          </a:solidFill>
        </p:grpSpPr>
        <p:sp>
          <p:nvSpPr>
            <p:cNvPr id="49" name="Rectangle 46"/>
            <p:cNvSpPr/>
            <p:nvPr/>
          </p:nvSpPr>
          <p:spPr>
            <a:xfrm>
              <a:off x="0" y="3896714"/>
              <a:ext cx="1597483" cy="5184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1" name="Text Placeholder 3"/>
            <p:cNvSpPr txBox="1"/>
            <p:nvPr/>
          </p:nvSpPr>
          <p:spPr>
            <a:xfrm>
              <a:off x="575072" y="4017446"/>
              <a:ext cx="747125" cy="276999"/>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dirty="0">
                  <a:solidFill>
                    <a:schemeClr val="bg1"/>
                  </a:solidFill>
                  <a:latin typeface="Impact" panose="020B0806030902050204" pitchFamily="34" charset="0"/>
                </a:rPr>
                <a:t>04</a:t>
              </a:r>
            </a:p>
          </p:txBody>
        </p:sp>
      </p:grpSp>
      <p:sp>
        <p:nvSpPr>
          <p:cNvPr id="82" name="Freeform 37"/>
          <p:cNvSpPr/>
          <p:nvPr/>
        </p:nvSpPr>
        <p:spPr>
          <a:xfrm rot="16200000">
            <a:off x="1523904" y="1978790"/>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3" name="Freeform 41"/>
          <p:cNvSpPr/>
          <p:nvPr/>
        </p:nvSpPr>
        <p:spPr>
          <a:xfrm rot="16200000">
            <a:off x="1523904" y="3079723"/>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4" name="Freeform 44"/>
          <p:cNvSpPr/>
          <p:nvPr/>
        </p:nvSpPr>
        <p:spPr>
          <a:xfrm rot="16200000">
            <a:off x="1523904" y="4180657"/>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5" name="Freeform 47"/>
          <p:cNvSpPr/>
          <p:nvPr/>
        </p:nvSpPr>
        <p:spPr>
          <a:xfrm rot="16200000">
            <a:off x="1523904" y="5281593"/>
            <a:ext cx="844903" cy="365716"/>
          </a:xfrm>
          <a:custGeom>
            <a:avLst/>
            <a:gdLst>
              <a:gd name="connsiteX0" fmla="*/ 0 w 633676"/>
              <a:gd name="connsiteY0" fmla="*/ 274320 h 274320"/>
              <a:gd name="connsiteX1" fmla="*/ 68580 w 633676"/>
              <a:gd name="connsiteY1" fmla="*/ 0 h 274320"/>
              <a:gd name="connsiteX2" fmla="*/ 633676 w 633676"/>
              <a:gd name="connsiteY2" fmla="*/ 0 h 274320"/>
              <a:gd name="connsiteX3" fmla="*/ 565096 w 633676"/>
              <a:gd name="connsiteY3" fmla="*/ 274320 h 274320"/>
              <a:gd name="connsiteX4" fmla="*/ 0 w 633676"/>
              <a:gd name="connsiteY4" fmla="*/ 274320 h 274320"/>
              <a:gd name="connsiteX0-1" fmla="*/ 0 w 633676"/>
              <a:gd name="connsiteY0-2" fmla="*/ 274320 h 274320"/>
              <a:gd name="connsiteX1-3" fmla="*/ 115214 w 633676"/>
              <a:gd name="connsiteY1-4" fmla="*/ 0 h 274320"/>
              <a:gd name="connsiteX2-5" fmla="*/ 633676 w 633676"/>
              <a:gd name="connsiteY2-6" fmla="*/ 0 h 274320"/>
              <a:gd name="connsiteX3-7" fmla="*/ 565096 w 633676"/>
              <a:gd name="connsiteY3-8" fmla="*/ 274320 h 274320"/>
              <a:gd name="connsiteX4-9" fmla="*/ 0 w 633676"/>
              <a:gd name="connsiteY4-10" fmla="*/ 274320 h 274320"/>
              <a:gd name="connsiteX0-11" fmla="*/ 0 w 576069"/>
              <a:gd name="connsiteY0-12" fmla="*/ 274320 h 274320"/>
              <a:gd name="connsiteX1-13" fmla="*/ 57607 w 576069"/>
              <a:gd name="connsiteY1-14" fmla="*/ 0 h 274320"/>
              <a:gd name="connsiteX2-15" fmla="*/ 576069 w 576069"/>
              <a:gd name="connsiteY2-16" fmla="*/ 0 h 274320"/>
              <a:gd name="connsiteX3-17" fmla="*/ 507489 w 576069"/>
              <a:gd name="connsiteY3-18" fmla="*/ 274320 h 274320"/>
              <a:gd name="connsiteX4-19" fmla="*/ 0 w 576069"/>
              <a:gd name="connsiteY4-20" fmla="*/ 274320 h 274320"/>
              <a:gd name="connsiteX0-21" fmla="*/ 0 w 576069"/>
              <a:gd name="connsiteY0-22" fmla="*/ 274323 h 274323"/>
              <a:gd name="connsiteX1-23" fmla="*/ 57607 w 576069"/>
              <a:gd name="connsiteY1-24" fmla="*/ 0 h 274323"/>
              <a:gd name="connsiteX2-25" fmla="*/ 576069 w 576069"/>
              <a:gd name="connsiteY2-26" fmla="*/ 0 h 274323"/>
              <a:gd name="connsiteX3-27" fmla="*/ 507489 w 576069"/>
              <a:gd name="connsiteY3-28" fmla="*/ 274320 h 274323"/>
              <a:gd name="connsiteX4-29" fmla="*/ 0 w 576069"/>
              <a:gd name="connsiteY4-30" fmla="*/ 274323 h 274323"/>
              <a:gd name="connsiteX0-31" fmla="*/ 0 w 576069"/>
              <a:gd name="connsiteY0-32" fmla="*/ 274323 h 274323"/>
              <a:gd name="connsiteX1-33" fmla="*/ 57607 w 576069"/>
              <a:gd name="connsiteY1-34" fmla="*/ 0 h 274323"/>
              <a:gd name="connsiteX2-35" fmla="*/ 576069 w 576069"/>
              <a:gd name="connsiteY2-36" fmla="*/ 0 h 274323"/>
              <a:gd name="connsiteX3-37" fmla="*/ 507489 w 576069"/>
              <a:gd name="connsiteY3-38" fmla="*/ 274320 h 274323"/>
              <a:gd name="connsiteX4-39" fmla="*/ 0 w 576069"/>
              <a:gd name="connsiteY4-40" fmla="*/ 274323 h 274323"/>
              <a:gd name="connsiteX0-41" fmla="*/ 0 w 633677"/>
              <a:gd name="connsiteY0-42" fmla="*/ 274323 h 274323"/>
              <a:gd name="connsiteX1-43" fmla="*/ 115215 w 633677"/>
              <a:gd name="connsiteY1-44" fmla="*/ 0 h 274323"/>
              <a:gd name="connsiteX2-45" fmla="*/ 633677 w 633677"/>
              <a:gd name="connsiteY2-46" fmla="*/ 0 h 274323"/>
              <a:gd name="connsiteX3-47" fmla="*/ 565097 w 633677"/>
              <a:gd name="connsiteY3-48" fmla="*/ 274320 h 274323"/>
              <a:gd name="connsiteX4-49" fmla="*/ 0 w 633677"/>
              <a:gd name="connsiteY4-50" fmla="*/ 274323 h 274323"/>
              <a:gd name="connsiteX0-51" fmla="*/ 0 w 633677"/>
              <a:gd name="connsiteY0-52" fmla="*/ 274323 h 274323"/>
              <a:gd name="connsiteX1-53" fmla="*/ 115215 w 633677"/>
              <a:gd name="connsiteY1-54" fmla="*/ 0 h 274323"/>
              <a:gd name="connsiteX2-55" fmla="*/ 633677 w 633677"/>
              <a:gd name="connsiteY2-56" fmla="*/ 0 h 274323"/>
              <a:gd name="connsiteX3-57" fmla="*/ 518463 w 633677"/>
              <a:gd name="connsiteY3-58" fmla="*/ 274323 h 274323"/>
              <a:gd name="connsiteX4-59" fmla="*/ 0 w 633677"/>
              <a:gd name="connsiteY4-60" fmla="*/ 274323 h 27432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677" h="274323">
                <a:moveTo>
                  <a:pt x="0" y="274323"/>
                </a:moveTo>
                <a:lnTo>
                  <a:pt x="115215" y="0"/>
                </a:lnTo>
                <a:lnTo>
                  <a:pt x="633677" y="0"/>
                </a:lnTo>
                <a:lnTo>
                  <a:pt x="518463" y="274323"/>
                </a:lnTo>
                <a:lnTo>
                  <a:pt x="0" y="27432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2" name="Pentagon 39"/>
          <p:cNvSpPr/>
          <p:nvPr/>
        </p:nvSpPr>
        <p:spPr>
          <a:xfrm>
            <a:off x="1763497" y="1739195"/>
            <a:ext cx="4332505" cy="69128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5" name="Pentagon 42"/>
          <p:cNvSpPr/>
          <p:nvPr/>
        </p:nvSpPr>
        <p:spPr>
          <a:xfrm>
            <a:off x="1763498" y="2840128"/>
            <a:ext cx="3641311" cy="6912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98" name="Pentagon 45"/>
          <p:cNvSpPr/>
          <p:nvPr/>
        </p:nvSpPr>
        <p:spPr>
          <a:xfrm>
            <a:off x="1763498" y="3941061"/>
            <a:ext cx="2946680" cy="691282"/>
          </a:xfrm>
          <a:prstGeom prst="homePlate">
            <a:avLst/>
          </a:prstGeom>
          <a:solidFill>
            <a:srgbClr val="545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01" name="Pentagon 48"/>
          <p:cNvSpPr/>
          <p:nvPr/>
        </p:nvSpPr>
        <p:spPr>
          <a:xfrm>
            <a:off x="1763498" y="5041995"/>
            <a:ext cx="2235390" cy="69128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50" name="TextBox 59"/>
          <p:cNvSpPr txBox="1">
            <a:spLocks noChangeArrowheads="1"/>
          </p:cNvSpPr>
          <p:nvPr/>
        </p:nvSpPr>
        <p:spPr bwMode="auto">
          <a:xfrm flipH="1">
            <a:off x="3248465" y="1864920"/>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a:spLocks noChangeArrowheads="1"/>
          </p:cNvSpPr>
          <p:nvPr/>
        </p:nvSpPr>
        <p:spPr bwMode="auto">
          <a:xfrm>
            <a:off x="7179986" y="1672355"/>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52" name="TextBox 59"/>
          <p:cNvSpPr txBox="1">
            <a:spLocks noChangeArrowheads="1"/>
          </p:cNvSpPr>
          <p:nvPr/>
        </p:nvSpPr>
        <p:spPr bwMode="auto">
          <a:xfrm flipH="1">
            <a:off x="2569505" y="2944905"/>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3" name="TextBox 59"/>
          <p:cNvSpPr txBox="1">
            <a:spLocks noChangeArrowheads="1"/>
          </p:cNvSpPr>
          <p:nvPr/>
        </p:nvSpPr>
        <p:spPr bwMode="auto">
          <a:xfrm flipH="1">
            <a:off x="1858192" y="4038814"/>
            <a:ext cx="2395013" cy="430879"/>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ct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sp>
        <p:nvSpPr>
          <p:cNvPr id="54" name="TextBox 59"/>
          <p:cNvSpPr txBox="1">
            <a:spLocks noChangeArrowheads="1"/>
          </p:cNvSpPr>
          <p:nvPr/>
        </p:nvSpPr>
        <p:spPr bwMode="auto">
          <a:xfrm flipH="1">
            <a:off x="1275680" y="5156423"/>
            <a:ext cx="2395013"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ko-KR" sz="2200" kern="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588229" y="2781177"/>
            <a:ext cx="792261" cy="792365"/>
            <a:chOff x="5556077" y="2781175"/>
            <a:chExt cx="792364" cy="792365"/>
          </a:xfrm>
        </p:grpSpPr>
        <p:sp>
          <p:nvSpPr>
            <p:cNvPr id="87" name="Oval 50"/>
            <p:cNvSpPr/>
            <p:nvPr/>
          </p:nvSpPr>
          <p:spPr>
            <a:xfrm>
              <a:off x="5556077" y="2781175"/>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7" name="组合 56"/>
            <p:cNvGrpSpPr>
              <a:grpSpLocks noChangeAspect="1"/>
            </p:cNvGrpSpPr>
            <p:nvPr/>
          </p:nvGrpSpPr>
          <p:grpSpPr>
            <a:xfrm>
              <a:off x="5805695" y="2930428"/>
              <a:ext cx="293129" cy="493858"/>
              <a:chOff x="6982613" y="4660429"/>
              <a:chExt cx="292099" cy="492124"/>
            </a:xfrm>
            <a:solidFill>
              <a:schemeClr val="bg1">
                <a:lumMod val="95000"/>
              </a:schemeClr>
            </a:solidFill>
          </p:grpSpPr>
          <p:sp>
            <p:nvSpPr>
              <p:cNvPr id="58"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9"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4166780" y="5008134"/>
            <a:ext cx="792261" cy="792365"/>
            <a:chOff x="4070275" y="5008132"/>
            <a:chExt cx="792364" cy="792365"/>
          </a:xfrm>
        </p:grpSpPr>
        <p:sp>
          <p:nvSpPr>
            <p:cNvPr id="89" name="Oval 57"/>
            <p:cNvSpPr/>
            <p:nvPr/>
          </p:nvSpPr>
          <p:spPr>
            <a:xfrm>
              <a:off x="4070275" y="5008132"/>
              <a:ext cx="792364"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3" name="Freeform 12"/>
            <p:cNvSpPr>
              <a:spLocks noEditPoints="1"/>
            </p:cNvSpPr>
            <p:nvPr/>
          </p:nvSpPr>
          <p:spPr bwMode="auto">
            <a:xfrm>
              <a:off x="4313127" y="5192460"/>
              <a:ext cx="303041" cy="42834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275375" y="1690705"/>
            <a:ext cx="792261" cy="792365"/>
            <a:chOff x="6275397" y="1688395"/>
            <a:chExt cx="792364" cy="792365"/>
          </a:xfrm>
        </p:grpSpPr>
        <p:sp>
          <p:nvSpPr>
            <p:cNvPr id="86" name="Oval 49"/>
            <p:cNvSpPr/>
            <p:nvPr/>
          </p:nvSpPr>
          <p:spPr>
            <a:xfrm>
              <a:off x="6275397" y="1688395"/>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6" name="组合 65"/>
            <p:cNvGrpSpPr/>
            <p:nvPr/>
          </p:nvGrpSpPr>
          <p:grpSpPr>
            <a:xfrm>
              <a:off x="6414717" y="1849486"/>
              <a:ext cx="513724" cy="470183"/>
              <a:chOff x="2158354" y="2417495"/>
              <a:chExt cx="550987" cy="504288"/>
            </a:xfrm>
          </p:grpSpPr>
          <p:sp>
            <p:nvSpPr>
              <p:cNvPr id="67" name="Freeform 26"/>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ln>
            </p:spPr>
            <p:txBody>
              <a:bodyPr/>
              <a:lstStyle/>
              <a:p>
                <a:pPr>
                  <a:defRPr/>
                </a:pPr>
                <a:endParaRPr lang="da-DK"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8" name="Freeform 27"/>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ln>
            </p:spPr>
            <p:txBody>
              <a:bodyPr/>
              <a:lstStyle/>
              <a:p>
                <a:pPr>
                  <a:defRPr/>
                </a:pPr>
                <a:endParaRPr lang="da-DK" sz="24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4886805" y="3916386"/>
            <a:ext cx="792261" cy="792365"/>
            <a:chOff x="4899179" y="3916384"/>
            <a:chExt cx="792364" cy="792365"/>
          </a:xfrm>
        </p:grpSpPr>
        <p:sp>
          <p:nvSpPr>
            <p:cNvPr id="88" name="Oval 56"/>
            <p:cNvSpPr/>
            <p:nvPr/>
          </p:nvSpPr>
          <p:spPr>
            <a:xfrm>
              <a:off x="4899179" y="3916384"/>
              <a:ext cx="792364" cy="792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71" name="Freeform 41"/>
            <p:cNvSpPr>
              <a:spLocks noChangeAspect="1" noEditPoints="1"/>
            </p:cNvSpPr>
            <p:nvPr/>
          </p:nvSpPr>
          <p:spPr bwMode="auto">
            <a:xfrm>
              <a:off x="5072106" y="4133218"/>
              <a:ext cx="446510" cy="35869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73" name="矩形 72"/>
          <p:cNvSpPr>
            <a:spLocks noChangeArrowheads="1"/>
          </p:cNvSpPr>
          <p:nvPr/>
        </p:nvSpPr>
        <p:spPr bwMode="auto">
          <a:xfrm>
            <a:off x="6484957" y="2798281"/>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74" name="矩形 73"/>
          <p:cNvSpPr>
            <a:spLocks noChangeArrowheads="1"/>
          </p:cNvSpPr>
          <p:nvPr/>
        </p:nvSpPr>
        <p:spPr bwMode="auto">
          <a:xfrm>
            <a:off x="5789926" y="3931913"/>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75" name="矩形 74"/>
          <p:cNvSpPr>
            <a:spLocks noChangeArrowheads="1"/>
          </p:cNvSpPr>
          <p:nvPr/>
        </p:nvSpPr>
        <p:spPr bwMode="auto">
          <a:xfrm>
            <a:off x="5094896" y="5057839"/>
            <a:ext cx="4048569"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endParaRPr>
          </a:p>
        </p:txBody>
      </p:sp>
      <p:sp>
        <p:nvSpPr>
          <p:cNvPr id="6" name="标题 5"/>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4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right)">
                                          <p:cBhvr>
                                            <p:cTn id="11" dur="250"/>
                                            <p:tgtEl>
                                              <p:spTgt spid="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2000"/>
                                </p:stCondLst>
                                <p:childTnLst>
                                  <p:par>
                                    <p:cTn id="21" presetID="2" presetClass="entr" presetSubtype="2" fill="hold" nodeType="afterEffect" p14:presetBounceEnd="34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34000">
                                          <p:cBhvr additive="base">
                                            <p:cTn id="23" dur="350" fill="hold"/>
                                            <p:tgtEl>
                                              <p:spTgt spid="4"/>
                                            </p:tgtEl>
                                            <p:attrNameLst>
                                              <p:attrName>ppt_x</p:attrName>
                                            </p:attrNameLst>
                                          </p:cBhvr>
                                          <p:tavLst>
                                            <p:tav tm="0">
                                              <p:val>
                                                <p:strVal val="1+#ppt_w/2"/>
                                              </p:val>
                                            </p:tav>
                                            <p:tav tm="100000">
                                              <p:val>
                                                <p:strVal val="#ppt_x"/>
                                              </p:val>
                                            </p:tav>
                                          </p:tavLst>
                                        </p:anim>
                                        <p:anim calcmode="lin" valueType="num" p14:bounceEnd="34000">
                                          <p:cBhvr additive="base">
                                            <p:cTn id="24" dur="35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34000">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14:bounceEnd="34000">
                                          <p:cBhvr additive="base">
                                            <p:cTn id="27" dur="350" fill="hold"/>
                                            <p:tgtEl>
                                              <p:spTgt spid="51"/>
                                            </p:tgtEl>
                                            <p:attrNameLst>
                                              <p:attrName>ppt_x</p:attrName>
                                            </p:attrNameLst>
                                          </p:cBhvr>
                                          <p:tavLst>
                                            <p:tav tm="0">
                                              <p:val>
                                                <p:strVal val="1+#ppt_w/2"/>
                                              </p:val>
                                            </p:tav>
                                            <p:tav tm="100000">
                                              <p:val>
                                                <p:strVal val="#ppt_x"/>
                                              </p:val>
                                            </p:tav>
                                          </p:tavLst>
                                        </p:anim>
                                        <p:anim calcmode="lin" valueType="num" p14:bounceEnd="34000">
                                          <p:cBhvr additive="base">
                                            <p:cTn id="28" dur="35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400"/>
                                            <p:tgtEl>
                                              <p:spTgt spid="40"/>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right)">
                                          <p:cBhvr>
                                            <p:cTn id="36" dur="250"/>
                                            <p:tgtEl>
                                              <p:spTgt spid="8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left)">
                                          <p:cBhvr>
                                            <p:cTn id="40" dur="500"/>
                                            <p:tgtEl>
                                              <p:spTgt spid="95"/>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500"/>
                                </p:stCondLst>
                                <p:childTnLst>
                                  <p:par>
                                    <p:cTn id="46" presetID="2" presetClass="entr" presetSubtype="2" fill="hold" nodeType="afterEffect" p14:presetBounceEnd="34000">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14:bounceEnd="34000">
                                          <p:cBhvr additive="base">
                                            <p:cTn id="48" dur="350" fill="hold"/>
                                            <p:tgtEl>
                                              <p:spTgt spid="3"/>
                                            </p:tgtEl>
                                            <p:attrNameLst>
                                              <p:attrName>ppt_x</p:attrName>
                                            </p:attrNameLst>
                                          </p:cBhvr>
                                          <p:tavLst>
                                            <p:tav tm="0">
                                              <p:val>
                                                <p:strVal val="1+#ppt_w/2"/>
                                              </p:val>
                                            </p:tav>
                                            <p:tav tm="100000">
                                              <p:val>
                                                <p:strVal val="#ppt_x"/>
                                              </p:val>
                                            </p:tav>
                                          </p:tavLst>
                                        </p:anim>
                                        <p:anim calcmode="lin" valueType="num" p14:bounceEnd="34000">
                                          <p:cBhvr additive="base">
                                            <p:cTn id="49" dur="35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34000">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14:bounceEnd="34000">
                                          <p:cBhvr additive="base">
                                            <p:cTn id="52" dur="350" fill="hold"/>
                                            <p:tgtEl>
                                              <p:spTgt spid="73"/>
                                            </p:tgtEl>
                                            <p:attrNameLst>
                                              <p:attrName>ppt_x</p:attrName>
                                            </p:attrNameLst>
                                          </p:cBhvr>
                                          <p:tavLst>
                                            <p:tav tm="0">
                                              <p:val>
                                                <p:strVal val="1+#ppt_w/2"/>
                                              </p:val>
                                            </p:tav>
                                            <p:tav tm="100000">
                                              <p:val>
                                                <p:strVal val="#ppt_x"/>
                                              </p:val>
                                            </p:tav>
                                          </p:tavLst>
                                        </p:anim>
                                        <p:anim calcmode="lin" valueType="num" p14:bounceEnd="34000">
                                          <p:cBhvr additive="base">
                                            <p:cTn id="53" dur="3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400"/>
                                            <p:tgtEl>
                                              <p:spTgt spid="45"/>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right)">
                                          <p:cBhvr>
                                            <p:cTn id="61" dur="250"/>
                                            <p:tgtEl>
                                              <p:spTgt spid="84"/>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500"/>
                                            <p:tgtEl>
                                              <p:spTgt spid="98"/>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par>
                              <p:cTn id="70" fill="hold">
                                <p:stCondLst>
                                  <p:cond delay="7000"/>
                                </p:stCondLst>
                                <p:childTnLst>
                                  <p:par>
                                    <p:cTn id="71" presetID="2" presetClass="entr" presetSubtype="2" fill="hold" nodeType="afterEffect" p14:presetBounceEnd="34000">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14:bounceEnd="34000">
                                          <p:cBhvr additive="base">
                                            <p:cTn id="73" dur="350" fill="hold"/>
                                            <p:tgtEl>
                                              <p:spTgt spid="2"/>
                                            </p:tgtEl>
                                            <p:attrNameLst>
                                              <p:attrName>ppt_x</p:attrName>
                                            </p:attrNameLst>
                                          </p:cBhvr>
                                          <p:tavLst>
                                            <p:tav tm="0">
                                              <p:val>
                                                <p:strVal val="1+#ppt_w/2"/>
                                              </p:val>
                                            </p:tav>
                                            <p:tav tm="100000">
                                              <p:val>
                                                <p:strVal val="#ppt_x"/>
                                              </p:val>
                                            </p:tav>
                                          </p:tavLst>
                                        </p:anim>
                                        <p:anim calcmode="lin" valueType="num" p14:bounceEnd="34000">
                                          <p:cBhvr additive="base">
                                            <p:cTn id="74" dur="350" fill="hold"/>
                                            <p:tgtEl>
                                              <p:spTgt spid="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34000">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14:bounceEnd="34000">
                                          <p:cBhvr additive="base">
                                            <p:cTn id="77" dur="350" fill="hold"/>
                                            <p:tgtEl>
                                              <p:spTgt spid="74"/>
                                            </p:tgtEl>
                                            <p:attrNameLst>
                                              <p:attrName>ppt_x</p:attrName>
                                            </p:attrNameLst>
                                          </p:cBhvr>
                                          <p:tavLst>
                                            <p:tav tm="0">
                                              <p:val>
                                                <p:strVal val="1+#ppt_w/2"/>
                                              </p:val>
                                            </p:tav>
                                            <p:tav tm="100000">
                                              <p:val>
                                                <p:strVal val="#ppt_x"/>
                                              </p:val>
                                            </p:tav>
                                          </p:tavLst>
                                        </p:anim>
                                        <p:anim calcmode="lin" valueType="num" p14:bounceEnd="34000">
                                          <p:cBhvr additive="base">
                                            <p:cTn id="78" dur="350" fill="hold"/>
                                            <p:tgtEl>
                                              <p:spTgt spid="7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400"/>
                                            <p:tgtEl>
                                              <p:spTgt spid="48"/>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wipe(right)">
                                          <p:cBhvr>
                                            <p:cTn id="86" dur="250"/>
                                            <p:tgtEl>
                                              <p:spTgt spid="85"/>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wipe(left)">
                                          <p:cBhvr>
                                            <p:cTn id="90" dur="500"/>
                                            <p:tgtEl>
                                              <p:spTgt spid="101"/>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left)">
                                          <p:cBhvr>
                                            <p:cTn id="94" dur="500"/>
                                            <p:tgtEl>
                                              <p:spTgt spid="54"/>
                                            </p:tgtEl>
                                          </p:cBhvr>
                                        </p:animEffect>
                                      </p:childTnLst>
                                    </p:cTn>
                                  </p:par>
                                </p:childTnLst>
                              </p:cTn>
                            </p:par>
                            <p:par>
                              <p:cTn id="95" fill="hold">
                                <p:stCondLst>
                                  <p:cond delay="9500"/>
                                </p:stCondLst>
                                <p:childTnLst>
                                  <p:par>
                                    <p:cTn id="96" presetID="2" presetClass="entr" presetSubtype="2" fill="hold" nodeType="afterEffect" p14:presetBounceEnd="34000">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14:bounceEnd="34000">
                                          <p:cBhvr additive="base">
                                            <p:cTn id="98" dur="350" fill="hold"/>
                                            <p:tgtEl>
                                              <p:spTgt spid="5"/>
                                            </p:tgtEl>
                                            <p:attrNameLst>
                                              <p:attrName>ppt_x</p:attrName>
                                            </p:attrNameLst>
                                          </p:cBhvr>
                                          <p:tavLst>
                                            <p:tav tm="0">
                                              <p:val>
                                                <p:strVal val="1+#ppt_w/2"/>
                                              </p:val>
                                            </p:tav>
                                            <p:tav tm="100000">
                                              <p:val>
                                                <p:strVal val="#ppt_x"/>
                                              </p:val>
                                            </p:tav>
                                          </p:tavLst>
                                        </p:anim>
                                        <p:anim calcmode="lin" valueType="num" p14:bounceEnd="34000">
                                          <p:cBhvr additive="base">
                                            <p:cTn id="99" dur="350" fill="hold"/>
                                            <p:tgtEl>
                                              <p:spTgt spid="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14:presetBounceEnd="34000">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14:bounceEnd="34000">
                                          <p:cBhvr additive="base">
                                            <p:cTn id="102" dur="350" fill="hold"/>
                                            <p:tgtEl>
                                              <p:spTgt spid="75"/>
                                            </p:tgtEl>
                                            <p:attrNameLst>
                                              <p:attrName>ppt_x</p:attrName>
                                            </p:attrNameLst>
                                          </p:cBhvr>
                                          <p:tavLst>
                                            <p:tav tm="0">
                                              <p:val>
                                                <p:strVal val="1+#ppt_w/2"/>
                                              </p:val>
                                            </p:tav>
                                            <p:tav tm="100000">
                                              <p:val>
                                                <p:strVal val="#ppt_x"/>
                                              </p:val>
                                            </p:tav>
                                          </p:tavLst>
                                        </p:anim>
                                        <p:anim calcmode="lin" valueType="num" p14:bounceEnd="34000">
                                          <p:cBhvr additive="base">
                                            <p:cTn id="103" dur="3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92" grpId="0" animBg="1"/>
          <p:bldP spid="95" grpId="0" animBg="1"/>
          <p:bldP spid="98" grpId="0" animBg="1"/>
          <p:bldP spid="101" grpId="0" animBg="1"/>
          <p:bldP spid="50" grpId="0"/>
          <p:bldP spid="51" grpId="0"/>
          <p:bldP spid="52" grpId="0"/>
          <p:bldP spid="53" grpId="0"/>
          <p:bldP spid="54" grpId="0"/>
          <p:bldP spid="73" grpId="0"/>
          <p:bldP spid="74"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400"/>
                                            <p:tgtEl>
                                              <p:spTgt spid="3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right)">
                                          <p:cBhvr>
                                            <p:cTn id="11" dur="250"/>
                                            <p:tgtEl>
                                              <p:spTgt spid="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50" fill="hold"/>
                                            <p:tgtEl>
                                              <p:spTgt spid="4"/>
                                            </p:tgtEl>
                                            <p:attrNameLst>
                                              <p:attrName>ppt_x</p:attrName>
                                            </p:attrNameLst>
                                          </p:cBhvr>
                                          <p:tavLst>
                                            <p:tav tm="0">
                                              <p:val>
                                                <p:strVal val="1+#ppt_w/2"/>
                                              </p:val>
                                            </p:tav>
                                            <p:tav tm="100000">
                                              <p:val>
                                                <p:strVal val="#ppt_x"/>
                                              </p:val>
                                            </p:tav>
                                          </p:tavLst>
                                        </p:anim>
                                        <p:anim calcmode="lin" valueType="num">
                                          <p:cBhvr additive="base">
                                            <p:cTn id="24" dur="35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350" fill="hold"/>
                                            <p:tgtEl>
                                              <p:spTgt spid="51"/>
                                            </p:tgtEl>
                                            <p:attrNameLst>
                                              <p:attrName>ppt_x</p:attrName>
                                            </p:attrNameLst>
                                          </p:cBhvr>
                                          <p:tavLst>
                                            <p:tav tm="0">
                                              <p:val>
                                                <p:strVal val="1+#ppt_w/2"/>
                                              </p:val>
                                            </p:tav>
                                            <p:tav tm="100000">
                                              <p:val>
                                                <p:strVal val="#ppt_x"/>
                                              </p:val>
                                            </p:tav>
                                          </p:tavLst>
                                        </p:anim>
                                        <p:anim calcmode="lin" valueType="num">
                                          <p:cBhvr additive="base">
                                            <p:cTn id="28" dur="35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400"/>
                                            <p:tgtEl>
                                              <p:spTgt spid="40"/>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right)">
                                          <p:cBhvr>
                                            <p:cTn id="36" dur="250"/>
                                            <p:tgtEl>
                                              <p:spTgt spid="83"/>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left)">
                                          <p:cBhvr>
                                            <p:cTn id="40" dur="500"/>
                                            <p:tgtEl>
                                              <p:spTgt spid="95"/>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350" fill="hold"/>
                                            <p:tgtEl>
                                              <p:spTgt spid="3"/>
                                            </p:tgtEl>
                                            <p:attrNameLst>
                                              <p:attrName>ppt_x</p:attrName>
                                            </p:attrNameLst>
                                          </p:cBhvr>
                                          <p:tavLst>
                                            <p:tav tm="0">
                                              <p:val>
                                                <p:strVal val="1+#ppt_w/2"/>
                                              </p:val>
                                            </p:tav>
                                            <p:tav tm="100000">
                                              <p:val>
                                                <p:strVal val="#ppt_x"/>
                                              </p:val>
                                            </p:tav>
                                          </p:tavLst>
                                        </p:anim>
                                        <p:anim calcmode="lin" valueType="num">
                                          <p:cBhvr additive="base">
                                            <p:cTn id="49" dur="35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350" fill="hold"/>
                                            <p:tgtEl>
                                              <p:spTgt spid="73"/>
                                            </p:tgtEl>
                                            <p:attrNameLst>
                                              <p:attrName>ppt_x</p:attrName>
                                            </p:attrNameLst>
                                          </p:cBhvr>
                                          <p:tavLst>
                                            <p:tav tm="0">
                                              <p:val>
                                                <p:strVal val="1+#ppt_w/2"/>
                                              </p:val>
                                            </p:tav>
                                            <p:tav tm="100000">
                                              <p:val>
                                                <p:strVal val="#ppt_x"/>
                                              </p:val>
                                            </p:tav>
                                          </p:tavLst>
                                        </p:anim>
                                        <p:anim calcmode="lin" valueType="num">
                                          <p:cBhvr additive="base">
                                            <p:cTn id="53" dur="350" fill="hold"/>
                                            <p:tgtEl>
                                              <p:spTgt spid="7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400"/>
                                            <p:tgtEl>
                                              <p:spTgt spid="45"/>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right)">
                                          <p:cBhvr>
                                            <p:cTn id="61" dur="250"/>
                                            <p:tgtEl>
                                              <p:spTgt spid="84"/>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500"/>
                                            <p:tgtEl>
                                              <p:spTgt spid="98"/>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par>
                              <p:cTn id="70" fill="hold">
                                <p:stCondLst>
                                  <p:cond delay="7000"/>
                                </p:stCondLst>
                                <p:childTnLst>
                                  <p:par>
                                    <p:cTn id="71" presetID="2" presetClass="entr" presetSubtype="2"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350" fill="hold"/>
                                            <p:tgtEl>
                                              <p:spTgt spid="2"/>
                                            </p:tgtEl>
                                            <p:attrNameLst>
                                              <p:attrName>ppt_x</p:attrName>
                                            </p:attrNameLst>
                                          </p:cBhvr>
                                          <p:tavLst>
                                            <p:tav tm="0">
                                              <p:val>
                                                <p:strVal val="1+#ppt_w/2"/>
                                              </p:val>
                                            </p:tav>
                                            <p:tav tm="100000">
                                              <p:val>
                                                <p:strVal val="#ppt_x"/>
                                              </p:val>
                                            </p:tav>
                                          </p:tavLst>
                                        </p:anim>
                                        <p:anim calcmode="lin" valueType="num">
                                          <p:cBhvr additive="base">
                                            <p:cTn id="74" dur="350" fill="hold"/>
                                            <p:tgtEl>
                                              <p:spTgt spid="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350" fill="hold"/>
                                            <p:tgtEl>
                                              <p:spTgt spid="74"/>
                                            </p:tgtEl>
                                            <p:attrNameLst>
                                              <p:attrName>ppt_x</p:attrName>
                                            </p:attrNameLst>
                                          </p:cBhvr>
                                          <p:tavLst>
                                            <p:tav tm="0">
                                              <p:val>
                                                <p:strVal val="1+#ppt_w/2"/>
                                              </p:val>
                                            </p:tav>
                                            <p:tav tm="100000">
                                              <p:val>
                                                <p:strVal val="#ppt_x"/>
                                              </p:val>
                                            </p:tav>
                                          </p:tavLst>
                                        </p:anim>
                                        <p:anim calcmode="lin" valueType="num">
                                          <p:cBhvr additive="base">
                                            <p:cTn id="78" dur="350" fill="hold"/>
                                            <p:tgtEl>
                                              <p:spTgt spid="7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400"/>
                                            <p:tgtEl>
                                              <p:spTgt spid="48"/>
                                            </p:tgtEl>
                                          </p:cBhvr>
                                        </p:animEffect>
                                      </p:childTnLst>
                                    </p:cTn>
                                  </p:par>
                                </p:childTnLst>
                              </p:cTn>
                            </p:par>
                            <p:par>
                              <p:cTn id="83" fill="hold">
                                <p:stCondLst>
                                  <p:cond delay="8000"/>
                                </p:stCondLst>
                                <p:childTnLst>
                                  <p:par>
                                    <p:cTn id="84" presetID="22" presetClass="entr" presetSubtype="2"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wipe(right)">
                                          <p:cBhvr>
                                            <p:cTn id="86" dur="250"/>
                                            <p:tgtEl>
                                              <p:spTgt spid="85"/>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1"/>
                                            </p:tgtEl>
                                            <p:attrNameLst>
                                              <p:attrName>style.visibility</p:attrName>
                                            </p:attrNameLst>
                                          </p:cBhvr>
                                          <p:to>
                                            <p:strVal val="visible"/>
                                          </p:to>
                                        </p:set>
                                        <p:animEffect transition="in" filter="wipe(left)">
                                          <p:cBhvr>
                                            <p:cTn id="90" dur="500"/>
                                            <p:tgtEl>
                                              <p:spTgt spid="101"/>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wipe(left)">
                                          <p:cBhvr>
                                            <p:cTn id="94" dur="500"/>
                                            <p:tgtEl>
                                              <p:spTgt spid="54"/>
                                            </p:tgtEl>
                                          </p:cBhvr>
                                        </p:animEffect>
                                      </p:childTnLst>
                                    </p:cTn>
                                  </p:par>
                                </p:childTnLst>
                              </p:cTn>
                            </p:par>
                            <p:par>
                              <p:cTn id="95" fill="hold">
                                <p:stCondLst>
                                  <p:cond delay="9500"/>
                                </p:stCondLst>
                                <p:childTnLst>
                                  <p:par>
                                    <p:cTn id="96" presetID="2" presetClass="entr" presetSubtype="2" fill="hold" nodeType="after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additive="base">
                                            <p:cTn id="98" dur="350" fill="hold"/>
                                            <p:tgtEl>
                                              <p:spTgt spid="5"/>
                                            </p:tgtEl>
                                            <p:attrNameLst>
                                              <p:attrName>ppt_x</p:attrName>
                                            </p:attrNameLst>
                                          </p:cBhvr>
                                          <p:tavLst>
                                            <p:tav tm="0">
                                              <p:val>
                                                <p:strVal val="1+#ppt_w/2"/>
                                              </p:val>
                                            </p:tav>
                                            <p:tav tm="100000">
                                              <p:val>
                                                <p:strVal val="#ppt_x"/>
                                              </p:val>
                                            </p:tav>
                                          </p:tavLst>
                                        </p:anim>
                                        <p:anim calcmode="lin" valueType="num">
                                          <p:cBhvr additive="base">
                                            <p:cTn id="99" dur="350" fill="hold"/>
                                            <p:tgtEl>
                                              <p:spTgt spid="5"/>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cBhvr additive="base">
                                            <p:cTn id="102" dur="350" fill="hold"/>
                                            <p:tgtEl>
                                              <p:spTgt spid="75"/>
                                            </p:tgtEl>
                                            <p:attrNameLst>
                                              <p:attrName>ppt_x</p:attrName>
                                            </p:attrNameLst>
                                          </p:cBhvr>
                                          <p:tavLst>
                                            <p:tav tm="0">
                                              <p:val>
                                                <p:strVal val="1+#ppt_w/2"/>
                                              </p:val>
                                            </p:tav>
                                            <p:tav tm="100000">
                                              <p:val>
                                                <p:strVal val="#ppt_x"/>
                                              </p:val>
                                            </p:tav>
                                          </p:tavLst>
                                        </p:anim>
                                        <p:anim calcmode="lin" valueType="num">
                                          <p:cBhvr additive="base">
                                            <p:cTn id="103" dur="3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92" grpId="0" animBg="1"/>
          <p:bldP spid="95" grpId="0" animBg="1"/>
          <p:bldP spid="98" grpId="0" animBg="1"/>
          <p:bldP spid="101" grpId="0" animBg="1"/>
          <p:bldP spid="50" grpId="0"/>
          <p:bldP spid="51" grpId="0"/>
          <p:bldP spid="52" grpId="0"/>
          <p:bldP spid="53" grpId="0"/>
          <p:bldP spid="54" grpId="0"/>
          <p:bldP spid="73" grpId="0"/>
          <p:bldP spid="74" grpId="0"/>
          <p:bldP spid="7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02420" y="1876586"/>
            <a:ext cx="2651100" cy="1437251"/>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单击此处添加段落文本，单击此处添加段落文本，单击此处添加段落文本，单击此处添加段落文本。</a:t>
            </a:r>
          </a:p>
        </p:txBody>
      </p:sp>
      <p:sp>
        <p:nvSpPr>
          <p:cNvPr id="7" name="矩形 6"/>
          <p:cNvSpPr/>
          <p:nvPr/>
        </p:nvSpPr>
        <p:spPr>
          <a:xfrm>
            <a:off x="3218381" y="4564884"/>
            <a:ext cx="2651100" cy="1528412"/>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单击此处添加段落文本，单击此处添加段落文本，单击此处添加段落文本，单击此处添加段落文本。</a:t>
            </a:r>
          </a:p>
        </p:txBody>
      </p:sp>
      <p:sp>
        <p:nvSpPr>
          <p:cNvPr id="8" name="矩形 7"/>
          <p:cNvSpPr/>
          <p:nvPr/>
        </p:nvSpPr>
        <p:spPr>
          <a:xfrm>
            <a:off x="5906330" y="1876586"/>
            <a:ext cx="2651100" cy="1437251"/>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单击此处添加段落文本，单击此处添加段落文本，单击此处添加段落文本，单击此处添加段落文本。</a:t>
            </a:r>
          </a:p>
        </p:txBody>
      </p:sp>
      <p:sp>
        <p:nvSpPr>
          <p:cNvPr id="10" name="矩形 9"/>
          <p:cNvSpPr/>
          <p:nvPr/>
        </p:nvSpPr>
        <p:spPr>
          <a:xfrm>
            <a:off x="8269436" y="4564884"/>
            <a:ext cx="2651100" cy="1528412"/>
          </a:xfrm>
          <a:prstGeom prst="rect">
            <a:avLst/>
          </a:prstGeom>
        </p:spPr>
        <p:txBody>
          <a:bodyPr lIns="62394" tIns="62394" rIns="62394" bIns="62394" anchor="ctr"/>
          <a:lstStyle/>
          <a:p>
            <a:pPr algn="just">
              <a:lnSpc>
                <a:spcPct val="120000"/>
              </a:lnSpc>
              <a:spcBef>
                <a:spcPts val="800"/>
              </a:spcBef>
              <a:spcAft>
                <a:spcPts val="800"/>
              </a:spcAft>
              <a:defRPr/>
            </a:pPr>
            <a:r>
              <a:rPr lang="zh-CN" altLang="en-US" sz="1400" dirty="0">
                <a:solidFill>
                  <a:schemeClr val="tx1">
                    <a:lumMod val="50000"/>
                    <a:lumOff val="50000"/>
                  </a:schemeClr>
                </a:solidFill>
                <a:latin typeface="+mn-ea"/>
              </a:rPr>
              <a:t>单击此处添加段落文本，单击此处添加段落文本，单击此处添加段落文本，单击此处添加段落文本。</a:t>
            </a:r>
          </a:p>
        </p:txBody>
      </p:sp>
      <p:grpSp>
        <p:nvGrpSpPr>
          <p:cNvPr id="30" name="组合 29"/>
          <p:cNvGrpSpPr/>
          <p:nvPr/>
        </p:nvGrpSpPr>
        <p:grpSpPr>
          <a:xfrm>
            <a:off x="8653429" y="3643791"/>
            <a:ext cx="2148098" cy="550984"/>
            <a:chOff x="6351617" y="2567188"/>
            <a:chExt cx="1611283" cy="413238"/>
          </a:xfrm>
        </p:grpSpPr>
        <p:sp>
          <p:nvSpPr>
            <p:cNvPr id="9" name="圆角矩形标注 8"/>
            <p:cNvSpPr/>
            <p:nvPr/>
          </p:nvSpPr>
          <p:spPr>
            <a:xfrm>
              <a:off x="6351617" y="2567188"/>
              <a:ext cx="1611283" cy="413238"/>
            </a:xfrm>
            <a:prstGeom prst="wedgeRoundRectCallout">
              <a:avLst>
                <a:gd name="adj1" fmla="val -20833"/>
                <a:gd name="adj2" fmla="val 101383"/>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900" dirty="0">
                  <a:solidFill>
                    <a:srgbClr val="FFFFFF"/>
                  </a:solidFill>
                  <a:latin typeface="+mn-ea"/>
                </a:rPr>
                <a:t>人事上的帮助</a:t>
              </a:r>
            </a:p>
          </p:txBody>
        </p:sp>
        <p:sp>
          <p:nvSpPr>
            <p:cNvPr id="17" name="Freeform 6"/>
            <p:cNvSpPr>
              <a:spLocks noEditPoints="1"/>
            </p:cNvSpPr>
            <p:nvPr/>
          </p:nvSpPr>
          <p:spPr bwMode="auto">
            <a:xfrm>
              <a:off x="6489204" y="2657502"/>
              <a:ext cx="225922" cy="232610"/>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1513426" y="3361003"/>
            <a:ext cx="2148098" cy="833773"/>
            <a:chOff x="1325116" y="2355096"/>
            <a:chExt cx="1611283" cy="625330"/>
          </a:xfrm>
        </p:grpSpPr>
        <p:sp>
          <p:nvSpPr>
            <p:cNvPr id="4" name="任意多边形 3"/>
            <p:cNvSpPr/>
            <p:nvPr/>
          </p:nvSpPr>
          <p:spPr>
            <a:xfrm>
              <a:off x="1325116"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900" dirty="0">
                  <a:solidFill>
                    <a:srgbClr val="FFFFFF"/>
                  </a:solidFill>
                  <a:latin typeface="+mn-ea"/>
                </a:rPr>
                <a:t>战略上的指导</a:t>
              </a:r>
            </a:p>
          </p:txBody>
        </p:sp>
        <p:sp>
          <p:nvSpPr>
            <p:cNvPr id="20" name="Freeform 11"/>
            <p:cNvSpPr>
              <a:spLocks noEditPoints="1"/>
            </p:cNvSpPr>
            <p:nvPr/>
          </p:nvSpPr>
          <p:spPr bwMode="auto">
            <a:xfrm>
              <a:off x="1417937" y="2657502"/>
              <a:ext cx="223318" cy="229976"/>
            </a:xfrm>
            <a:custGeom>
              <a:avLst/>
              <a:gdLst>
                <a:gd name="T0" fmla="*/ 93 w 185"/>
                <a:gd name="T1" fmla="*/ 190 h 190"/>
                <a:gd name="T2" fmla="*/ 0 w 185"/>
                <a:gd name="T3" fmla="*/ 160 h 190"/>
                <a:gd name="T4" fmla="*/ 63 w 185"/>
                <a:gd name="T5" fmla="*/ 132 h 190"/>
                <a:gd name="T6" fmla="*/ 64 w 185"/>
                <a:gd name="T7" fmla="*/ 143 h 190"/>
                <a:gd name="T8" fmla="*/ 25 w 185"/>
                <a:gd name="T9" fmla="*/ 160 h 190"/>
                <a:gd name="T10" fmla="*/ 93 w 185"/>
                <a:gd name="T11" fmla="*/ 180 h 190"/>
                <a:gd name="T12" fmla="*/ 160 w 185"/>
                <a:gd name="T13" fmla="*/ 160 h 190"/>
                <a:gd name="T14" fmla="*/ 121 w 185"/>
                <a:gd name="T15" fmla="*/ 143 h 190"/>
                <a:gd name="T16" fmla="*/ 122 w 185"/>
                <a:gd name="T17" fmla="*/ 132 h 190"/>
                <a:gd name="T18" fmla="*/ 185 w 185"/>
                <a:gd name="T19" fmla="*/ 160 h 190"/>
                <a:gd name="T20" fmla="*/ 93 w 185"/>
                <a:gd name="T21" fmla="*/ 190 h 190"/>
                <a:gd name="T22" fmla="*/ 88 w 185"/>
                <a:gd name="T23" fmla="*/ 168 h 190"/>
                <a:gd name="T24" fmla="*/ 88 w 185"/>
                <a:gd name="T25" fmla="*/ 116 h 190"/>
                <a:gd name="T26" fmla="*/ 100 w 185"/>
                <a:gd name="T27" fmla="*/ 116 h 190"/>
                <a:gd name="T28" fmla="*/ 100 w 185"/>
                <a:gd name="T29" fmla="*/ 168 h 190"/>
                <a:gd name="T30" fmla="*/ 88 w 185"/>
                <a:gd name="T31" fmla="*/ 168 h 190"/>
                <a:gd name="T32" fmla="*/ 48 w 185"/>
                <a:gd name="T33" fmla="*/ 72 h 190"/>
                <a:gd name="T34" fmla="*/ 129 w 185"/>
                <a:gd name="T35" fmla="*/ 72 h 190"/>
                <a:gd name="T36" fmla="*/ 160 w 185"/>
                <a:gd name="T37" fmla="*/ 92 h 190"/>
                <a:gd name="T38" fmla="*/ 128 w 185"/>
                <a:gd name="T39" fmla="*/ 112 h 190"/>
                <a:gd name="T40" fmla="*/ 48 w 185"/>
                <a:gd name="T41" fmla="*/ 112 h 190"/>
                <a:gd name="T42" fmla="*/ 48 w 185"/>
                <a:gd name="T43" fmla="*/ 72 h 190"/>
                <a:gd name="T44" fmla="*/ 7 w 185"/>
                <a:gd name="T45" fmla="*/ 44 h 190"/>
                <a:gd name="T46" fmla="*/ 39 w 185"/>
                <a:gd name="T47" fmla="*/ 24 h 190"/>
                <a:gd name="T48" fmla="*/ 160 w 185"/>
                <a:gd name="T49" fmla="*/ 24 h 190"/>
                <a:gd name="T50" fmla="*/ 160 w 185"/>
                <a:gd name="T51" fmla="*/ 64 h 190"/>
                <a:gd name="T52" fmla="*/ 39 w 185"/>
                <a:gd name="T53" fmla="*/ 64 h 190"/>
                <a:gd name="T54" fmla="*/ 7 w 185"/>
                <a:gd name="T55" fmla="*/ 44 h 190"/>
                <a:gd name="T56" fmla="*/ 88 w 185"/>
                <a:gd name="T57" fmla="*/ 0 h 190"/>
                <a:gd name="T58" fmla="*/ 100 w 185"/>
                <a:gd name="T59" fmla="*/ 0 h 190"/>
                <a:gd name="T60" fmla="*/ 100 w 185"/>
                <a:gd name="T61" fmla="*/ 19 h 190"/>
                <a:gd name="T62" fmla="*/ 88 w 185"/>
                <a:gd name="T63" fmla="*/ 19 h 190"/>
                <a:gd name="T64" fmla="*/ 88 w 185"/>
                <a:gd name="T6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90">
                  <a:moveTo>
                    <a:pt x="93" y="190"/>
                  </a:moveTo>
                  <a:cubicBezTo>
                    <a:pt x="41" y="190"/>
                    <a:pt x="0" y="177"/>
                    <a:pt x="0" y="160"/>
                  </a:cubicBezTo>
                  <a:cubicBezTo>
                    <a:pt x="0" y="147"/>
                    <a:pt x="26" y="136"/>
                    <a:pt x="63" y="132"/>
                  </a:cubicBezTo>
                  <a:cubicBezTo>
                    <a:pt x="64" y="143"/>
                    <a:pt x="64" y="143"/>
                    <a:pt x="64" y="143"/>
                  </a:cubicBezTo>
                  <a:cubicBezTo>
                    <a:pt x="42" y="146"/>
                    <a:pt x="25" y="153"/>
                    <a:pt x="25" y="160"/>
                  </a:cubicBezTo>
                  <a:cubicBezTo>
                    <a:pt x="25" y="171"/>
                    <a:pt x="59" y="180"/>
                    <a:pt x="93" y="180"/>
                  </a:cubicBezTo>
                  <a:cubicBezTo>
                    <a:pt x="126" y="180"/>
                    <a:pt x="160" y="171"/>
                    <a:pt x="160" y="160"/>
                  </a:cubicBezTo>
                  <a:cubicBezTo>
                    <a:pt x="160" y="153"/>
                    <a:pt x="143" y="146"/>
                    <a:pt x="121" y="143"/>
                  </a:cubicBezTo>
                  <a:cubicBezTo>
                    <a:pt x="122" y="132"/>
                    <a:pt x="122" y="132"/>
                    <a:pt x="122" y="132"/>
                  </a:cubicBezTo>
                  <a:cubicBezTo>
                    <a:pt x="159" y="136"/>
                    <a:pt x="185" y="147"/>
                    <a:pt x="185" y="160"/>
                  </a:cubicBezTo>
                  <a:cubicBezTo>
                    <a:pt x="185" y="177"/>
                    <a:pt x="144" y="190"/>
                    <a:pt x="93" y="190"/>
                  </a:cubicBezTo>
                  <a:close/>
                  <a:moveTo>
                    <a:pt x="88" y="168"/>
                  </a:moveTo>
                  <a:cubicBezTo>
                    <a:pt x="88" y="116"/>
                    <a:pt x="88" y="116"/>
                    <a:pt x="88" y="116"/>
                  </a:cubicBezTo>
                  <a:cubicBezTo>
                    <a:pt x="100" y="116"/>
                    <a:pt x="100" y="116"/>
                    <a:pt x="100" y="116"/>
                  </a:cubicBezTo>
                  <a:cubicBezTo>
                    <a:pt x="100" y="168"/>
                    <a:pt x="100" y="168"/>
                    <a:pt x="100" y="168"/>
                  </a:cubicBezTo>
                  <a:lnTo>
                    <a:pt x="88" y="168"/>
                  </a:lnTo>
                  <a:close/>
                  <a:moveTo>
                    <a:pt x="48" y="72"/>
                  </a:moveTo>
                  <a:cubicBezTo>
                    <a:pt x="129" y="72"/>
                    <a:pt x="129" y="72"/>
                    <a:pt x="129" y="72"/>
                  </a:cubicBezTo>
                  <a:cubicBezTo>
                    <a:pt x="160" y="92"/>
                    <a:pt x="160" y="92"/>
                    <a:pt x="160" y="92"/>
                  </a:cubicBezTo>
                  <a:cubicBezTo>
                    <a:pt x="128" y="112"/>
                    <a:pt x="128" y="112"/>
                    <a:pt x="128" y="112"/>
                  </a:cubicBezTo>
                  <a:cubicBezTo>
                    <a:pt x="48" y="112"/>
                    <a:pt x="48" y="112"/>
                    <a:pt x="48" y="112"/>
                  </a:cubicBezTo>
                  <a:lnTo>
                    <a:pt x="48" y="72"/>
                  </a:lnTo>
                  <a:close/>
                  <a:moveTo>
                    <a:pt x="7" y="44"/>
                  </a:moveTo>
                  <a:cubicBezTo>
                    <a:pt x="39" y="24"/>
                    <a:pt x="39" y="24"/>
                    <a:pt x="39" y="24"/>
                  </a:cubicBezTo>
                  <a:cubicBezTo>
                    <a:pt x="160" y="24"/>
                    <a:pt x="160" y="24"/>
                    <a:pt x="160" y="24"/>
                  </a:cubicBezTo>
                  <a:cubicBezTo>
                    <a:pt x="160" y="64"/>
                    <a:pt x="160" y="64"/>
                    <a:pt x="160" y="64"/>
                  </a:cubicBezTo>
                  <a:cubicBezTo>
                    <a:pt x="39" y="64"/>
                    <a:pt x="39" y="64"/>
                    <a:pt x="39" y="64"/>
                  </a:cubicBezTo>
                  <a:lnTo>
                    <a:pt x="7" y="44"/>
                  </a:lnTo>
                  <a:close/>
                  <a:moveTo>
                    <a:pt x="88" y="0"/>
                  </a:moveTo>
                  <a:cubicBezTo>
                    <a:pt x="100" y="0"/>
                    <a:pt x="100" y="0"/>
                    <a:pt x="100" y="0"/>
                  </a:cubicBezTo>
                  <a:cubicBezTo>
                    <a:pt x="100" y="19"/>
                    <a:pt x="100" y="19"/>
                    <a:pt x="100" y="19"/>
                  </a:cubicBezTo>
                  <a:cubicBezTo>
                    <a:pt x="88" y="19"/>
                    <a:pt x="88" y="19"/>
                    <a:pt x="88" y="19"/>
                  </a:cubicBezTo>
                  <a:lnTo>
                    <a:pt x="88"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072" name="组合 3071"/>
          <p:cNvGrpSpPr/>
          <p:nvPr/>
        </p:nvGrpSpPr>
        <p:grpSpPr>
          <a:xfrm>
            <a:off x="3893427" y="3643791"/>
            <a:ext cx="2148098" cy="550984"/>
            <a:chOff x="3009957" y="2567188"/>
            <a:chExt cx="1611283" cy="413238"/>
          </a:xfrm>
        </p:grpSpPr>
        <p:sp>
          <p:nvSpPr>
            <p:cNvPr id="3" name="圆角矩形标注 2"/>
            <p:cNvSpPr/>
            <p:nvPr/>
          </p:nvSpPr>
          <p:spPr>
            <a:xfrm>
              <a:off x="3009957" y="2567188"/>
              <a:ext cx="1611283" cy="41323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zh-CN" altLang="en-US" sz="1900" dirty="0">
                  <a:solidFill>
                    <a:srgbClr val="FFFFFF"/>
                  </a:solidFill>
                  <a:latin typeface="+mn-ea"/>
                </a:rPr>
                <a:t>政策上的倾斜</a:t>
              </a:r>
            </a:p>
          </p:txBody>
        </p:sp>
        <p:sp>
          <p:nvSpPr>
            <p:cNvPr id="23" name="Freeform 16"/>
            <p:cNvSpPr>
              <a:spLocks noEditPoints="1"/>
            </p:cNvSpPr>
            <p:nvPr/>
          </p:nvSpPr>
          <p:spPr bwMode="auto">
            <a:xfrm>
              <a:off x="3116188" y="2664553"/>
              <a:ext cx="222326" cy="218508"/>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073" name="组合 3072"/>
          <p:cNvGrpSpPr/>
          <p:nvPr/>
        </p:nvGrpSpPr>
        <p:grpSpPr>
          <a:xfrm>
            <a:off x="6273428" y="3361003"/>
            <a:ext cx="2148098" cy="833773"/>
            <a:chOff x="4672905" y="2355096"/>
            <a:chExt cx="1611283" cy="625330"/>
          </a:xfrm>
        </p:grpSpPr>
        <p:sp>
          <p:nvSpPr>
            <p:cNvPr id="5" name="任意多边形 4"/>
            <p:cNvSpPr/>
            <p:nvPr/>
          </p:nvSpPr>
          <p:spPr>
            <a:xfrm>
              <a:off x="4672905" y="2355096"/>
              <a:ext cx="1611283" cy="62533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r">
                <a:defRPr/>
              </a:pPr>
              <a:r>
                <a:rPr lang="zh-CN" altLang="en-US" sz="1900" dirty="0">
                  <a:solidFill>
                    <a:srgbClr val="FFFFFF"/>
                  </a:solidFill>
                  <a:latin typeface="+mn-ea"/>
                </a:rPr>
                <a:t>资金上的支持</a:t>
              </a:r>
            </a:p>
          </p:txBody>
        </p:sp>
        <p:grpSp>
          <p:nvGrpSpPr>
            <p:cNvPr id="31" name="组合 30"/>
            <p:cNvGrpSpPr/>
            <p:nvPr/>
          </p:nvGrpSpPr>
          <p:grpSpPr>
            <a:xfrm>
              <a:off x="4754994" y="2681581"/>
              <a:ext cx="327282" cy="204741"/>
              <a:chOff x="4748774" y="2700241"/>
              <a:chExt cx="327282" cy="204741"/>
            </a:xfrm>
          </p:grpSpPr>
          <p:sp>
            <p:nvSpPr>
              <p:cNvPr id="26" name="Freeform 21"/>
              <p:cNvSpPr>
                <a:spLocks noEditPoints="1"/>
              </p:cNvSpPr>
              <p:nvPr/>
            </p:nvSpPr>
            <p:spPr bwMode="auto">
              <a:xfrm>
                <a:off x="4803182" y="2700241"/>
                <a:ext cx="189894" cy="161922"/>
              </a:xfrm>
              <a:custGeom>
                <a:avLst/>
                <a:gdLst>
                  <a:gd name="T0" fmla="*/ 175 w 204"/>
                  <a:gd name="T1" fmla="*/ 146 h 174"/>
                  <a:gd name="T2" fmla="*/ 169 w 204"/>
                  <a:gd name="T3" fmla="*/ 170 h 174"/>
                  <a:gd name="T4" fmla="*/ 147 w 204"/>
                  <a:gd name="T5" fmla="*/ 172 h 174"/>
                  <a:gd name="T6" fmla="*/ 144 w 204"/>
                  <a:gd name="T7" fmla="*/ 163 h 174"/>
                  <a:gd name="T8" fmla="*/ 116 w 204"/>
                  <a:gd name="T9" fmla="*/ 166 h 174"/>
                  <a:gd name="T10" fmla="*/ 104 w 204"/>
                  <a:gd name="T11" fmla="*/ 165 h 174"/>
                  <a:gd name="T12" fmla="*/ 100 w 204"/>
                  <a:gd name="T13" fmla="*/ 172 h 174"/>
                  <a:gd name="T14" fmla="*/ 84 w 204"/>
                  <a:gd name="T15" fmla="*/ 172 h 174"/>
                  <a:gd name="T16" fmla="*/ 78 w 204"/>
                  <a:gd name="T17" fmla="*/ 160 h 174"/>
                  <a:gd name="T18" fmla="*/ 74 w 204"/>
                  <a:gd name="T19" fmla="*/ 159 h 174"/>
                  <a:gd name="T20" fmla="*/ 72 w 204"/>
                  <a:gd name="T21" fmla="*/ 165 h 174"/>
                  <a:gd name="T22" fmla="*/ 48 w 204"/>
                  <a:gd name="T23" fmla="*/ 163 h 174"/>
                  <a:gd name="T24" fmla="*/ 50 w 204"/>
                  <a:gd name="T25" fmla="*/ 146 h 174"/>
                  <a:gd name="T26" fmla="*/ 31 w 204"/>
                  <a:gd name="T27" fmla="*/ 128 h 174"/>
                  <a:gd name="T28" fmla="*/ 5 w 204"/>
                  <a:gd name="T29" fmla="*/ 118 h 174"/>
                  <a:gd name="T30" fmla="*/ 6 w 204"/>
                  <a:gd name="T31" fmla="*/ 87 h 174"/>
                  <a:gd name="T32" fmla="*/ 16 w 204"/>
                  <a:gd name="T33" fmla="*/ 80 h 174"/>
                  <a:gd name="T34" fmla="*/ 41 w 204"/>
                  <a:gd name="T35" fmla="*/ 30 h 174"/>
                  <a:gd name="T36" fmla="*/ 36 w 204"/>
                  <a:gd name="T37" fmla="*/ 3 h 174"/>
                  <a:gd name="T38" fmla="*/ 79 w 204"/>
                  <a:gd name="T39" fmla="*/ 15 h 174"/>
                  <a:gd name="T40" fmla="*/ 114 w 204"/>
                  <a:gd name="T41" fmla="*/ 9 h 174"/>
                  <a:gd name="T42" fmla="*/ 204 w 204"/>
                  <a:gd name="T43" fmla="*/ 87 h 174"/>
                  <a:gd name="T44" fmla="*/ 175 w 204"/>
                  <a:gd name="T45" fmla="*/ 146 h 174"/>
                  <a:gd name="T46" fmla="*/ 56 w 204"/>
                  <a:gd name="T47" fmla="*/ 47 h 174"/>
                  <a:gd name="T48" fmla="*/ 45 w 204"/>
                  <a:gd name="T49" fmla="*/ 58 h 174"/>
                  <a:gd name="T50" fmla="*/ 56 w 204"/>
                  <a:gd name="T51" fmla="*/ 69 h 174"/>
                  <a:gd name="T52" fmla="*/ 67 w 204"/>
                  <a:gd name="T53" fmla="*/ 58 h 174"/>
                  <a:gd name="T54" fmla="*/ 56 w 204"/>
                  <a:gd name="T55" fmla="*/ 47 h 174"/>
                  <a:gd name="T56" fmla="*/ 154 w 204"/>
                  <a:gd name="T57" fmla="*/ 41 h 174"/>
                  <a:gd name="T58" fmla="*/ 110 w 204"/>
                  <a:gd name="T59" fmla="*/ 35 h 174"/>
                  <a:gd name="T60" fmla="*/ 104 w 204"/>
                  <a:gd name="T61" fmla="*/ 41 h 174"/>
                  <a:gd name="T62" fmla="*/ 110 w 204"/>
                  <a:gd name="T63" fmla="*/ 47 h 174"/>
                  <a:gd name="T64" fmla="*/ 154 w 204"/>
                  <a:gd name="T65" fmla="*/ 53 h 174"/>
                  <a:gd name="T66" fmla="*/ 160 w 204"/>
                  <a:gd name="T67" fmla="*/ 47 h 174"/>
                  <a:gd name="T68" fmla="*/ 154 w 204"/>
                  <a:gd name="T69" fmla="*/ 4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74">
                    <a:moveTo>
                      <a:pt x="175" y="146"/>
                    </a:moveTo>
                    <a:cubicBezTo>
                      <a:pt x="170" y="149"/>
                      <a:pt x="175" y="165"/>
                      <a:pt x="169" y="170"/>
                    </a:cubicBezTo>
                    <a:cubicBezTo>
                      <a:pt x="166" y="174"/>
                      <a:pt x="149" y="171"/>
                      <a:pt x="147" y="172"/>
                    </a:cubicBezTo>
                    <a:cubicBezTo>
                      <a:pt x="142" y="171"/>
                      <a:pt x="150" y="162"/>
                      <a:pt x="144" y="163"/>
                    </a:cubicBezTo>
                    <a:cubicBezTo>
                      <a:pt x="134" y="165"/>
                      <a:pt x="127" y="166"/>
                      <a:pt x="116" y="166"/>
                    </a:cubicBezTo>
                    <a:cubicBezTo>
                      <a:pt x="112" y="166"/>
                      <a:pt x="108" y="166"/>
                      <a:pt x="104" y="165"/>
                    </a:cubicBezTo>
                    <a:cubicBezTo>
                      <a:pt x="103" y="165"/>
                      <a:pt x="104" y="171"/>
                      <a:pt x="100" y="172"/>
                    </a:cubicBezTo>
                    <a:cubicBezTo>
                      <a:pt x="93" y="172"/>
                      <a:pt x="87" y="173"/>
                      <a:pt x="84" y="172"/>
                    </a:cubicBezTo>
                    <a:cubicBezTo>
                      <a:pt x="76" y="172"/>
                      <a:pt x="81" y="162"/>
                      <a:pt x="78" y="160"/>
                    </a:cubicBezTo>
                    <a:cubicBezTo>
                      <a:pt x="77" y="159"/>
                      <a:pt x="76" y="159"/>
                      <a:pt x="74" y="159"/>
                    </a:cubicBezTo>
                    <a:cubicBezTo>
                      <a:pt x="72" y="159"/>
                      <a:pt x="75" y="163"/>
                      <a:pt x="72" y="165"/>
                    </a:cubicBezTo>
                    <a:cubicBezTo>
                      <a:pt x="67" y="168"/>
                      <a:pt x="50" y="167"/>
                      <a:pt x="48" y="163"/>
                    </a:cubicBezTo>
                    <a:cubicBezTo>
                      <a:pt x="44" y="152"/>
                      <a:pt x="51" y="147"/>
                      <a:pt x="50" y="146"/>
                    </a:cubicBezTo>
                    <a:cubicBezTo>
                      <a:pt x="43" y="140"/>
                      <a:pt x="36" y="135"/>
                      <a:pt x="31" y="128"/>
                    </a:cubicBezTo>
                    <a:cubicBezTo>
                      <a:pt x="21" y="117"/>
                      <a:pt x="15" y="126"/>
                      <a:pt x="5" y="118"/>
                    </a:cubicBezTo>
                    <a:cubicBezTo>
                      <a:pt x="0" y="110"/>
                      <a:pt x="4" y="89"/>
                      <a:pt x="6" y="87"/>
                    </a:cubicBezTo>
                    <a:cubicBezTo>
                      <a:pt x="10" y="82"/>
                      <a:pt x="12" y="88"/>
                      <a:pt x="16" y="80"/>
                    </a:cubicBezTo>
                    <a:cubicBezTo>
                      <a:pt x="17" y="61"/>
                      <a:pt x="26" y="43"/>
                      <a:pt x="41" y="30"/>
                    </a:cubicBezTo>
                    <a:cubicBezTo>
                      <a:pt x="34" y="23"/>
                      <a:pt x="20" y="12"/>
                      <a:pt x="36" y="3"/>
                    </a:cubicBezTo>
                    <a:cubicBezTo>
                      <a:pt x="50" y="0"/>
                      <a:pt x="79" y="15"/>
                      <a:pt x="79" y="15"/>
                    </a:cubicBezTo>
                    <a:cubicBezTo>
                      <a:pt x="79" y="15"/>
                      <a:pt x="96" y="9"/>
                      <a:pt x="114" y="9"/>
                    </a:cubicBezTo>
                    <a:cubicBezTo>
                      <a:pt x="167" y="9"/>
                      <a:pt x="204" y="44"/>
                      <a:pt x="204" y="87"/>
                    </a:cubicBezTo>
                    <a:cubicBezTo>
                      <a:pt x="204" y="113"/>
                      <a:pt x="198" y="132"/>
                      <a:pt x="175" y="146"/>
                    </a:cubicBezTo>
                    <a:close/>
                    <a:moveTo>
                      <a:pt x="56" y="47"/>
                    </a:moveTo>
                    <a:cubicBezTo>
                      <a:pt x="50" y="47"/>
                      <a:pt x="45" y="52"/>
                      <a:pt x="45" y="58"/>
                    </a:cubicBezTo>
                    <a:cubicBezTo>
                      <a:pt x="45" y="64"/>
                      <a:pt x="50" y="69"/>
                      <a:pt x="56" y="69"/>
                    </a:cubicBezTo>
                    <a:cubicBezTo>
                      <a:pt x="62" y="69"/>
                      <a:pt x="67" y="64"/>
                      <a:pt x="67" y="58"/>
                    </a:cubicBezTo>
                    <a:cubicBezTo>
                      <a:pt x="67" y="52"/>
                      <a:pt x="62" y="47"/>
                      <a:pt x="56" y="47"/>
                    </a:cubicBezTo>
                    <a:close/>
                    <a:moveTo>
                      <a:pt x="154" y="41"/>
                    </a:moveTo>
                    <a:cubicBezTo>
                      <a:pt x="154" y="41"/>
                      <a:pt x="132" y="34"/>
                      <a:pt x="110" y="35"/>
                    </a:cubicBezTo>
                    <a:cubicBezTo>
                      <a:pt x="106" y="35"/>
                      <a:pt x="104" y="37"/>
                      <a:pt x="104" y="41"/>
                    </a:cubicBezTo>
                    <a:cubicBezTo>
                      <a:pt x="104" y="44"/>
                      <a:pt x="106" y="47"/>
                      <a:pt x="110" y="47"/>
                    </a:cubicBezTo>
                    <a:cubicBezTo>
                      <a:pt x="110" y="47"/>
                      <a:pt x="133" y="45"/>
                      <a:pt x="154" y="53"/>
                    </a:cubicBezTo>
                    <a:cubicBezTo>
                      <a:pt x="157" y="53"/>
                      <a:pt x="160" y="51"/>
                      <a:pt x="160" y="47"/>
                    </a:cubicBezTo>
                    <a:cubicBezTo>
                      <a:pt x="160" y="44"/>
                      <a:pt x="157" y="41"/>
                      <a:pt x="154" y="4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3094" name="Picture 22" descr="C:\Users\MDG\Desktop\图片2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774" y="2801230"/>
                <a:ext cx="327282" cy="10375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72"/>
                                        </p:tgtEl>
                                        <p:attrNameLst>
                                          <p:attrName>style.visibility</p:attrName>
                                        </p:attrNameLst>
                                      </p:cBhvr>
                                      <p:to>
                                        <p:strVal val="visible"/>
                                      </p:to>
                                    </p:set>
                                    <p:anim calcmode="lin" valueType="num">
                                      <p:cBhvr additive="base">
                                        <p:cTn id="11" dur="500" fill="hold"/>
                                        <p:tgtEl>
                                          <p:spTgt spid="3072"/>
                                        </p:tgtEl>
                                        <p:attrNameLst>
                                          <p:attrName>ppt_x</p:attrName>
                                        </p:attrNameLst>
                                      </p:cBhvr>
                                      <p:tavLst>
                                        <p:tav tm="0">
                                          <p:val>
                                            <p:strVal val="#ppt_x"/>
                                          </p:val>
                                        </p:tav>
                                        <p:tav tm="100000">
                                          <p:val>
                                            <p:strVal val="#ppt_x"/>
                                          </p:val>
                                        </p:tav>
                                      </p:tavLst>
                                    </p:anim>
                                    <p:anim calcmode="lin" valueType="num">
                                      <p:cBhvr additive="base">
                                        <p:cTn id="12" dur="500" fill="hold"/>
                                        <p:tgtEl>
                                          <p:spTgt spid="3072"/>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3"/>
                                        </p:tgtEl>
                                        <p:attrNameLst>
                                          <p:attrName>style.visibility</p:attrName>
                                        </p:attrNameLst>
                                      </p:cBhvr>
                                      <p:to>
                                        <p:strVal val="visible"/>
                                      </p:to>
                                    </p:set>
                                    <p:anim calcmode="lin" valueType="num">
                                      <p:cBhvr additive="base">
                                        <p:cTn id="15" dur="500" fill="hold"/>
                                        <p:tgtEl>
                                          <p:spTgt spid="3073"/>
                                        </p:tgtEl>
                                        <p:attrNameLst>
                                          <p:attrName>ppt_x</p:attrName>
                                        </p:attrNameLst>
                                      </p:cBhvr>
                                      <p:tavLst>
                                        <p:tav tm="0">
                                          <p:val>
                                            <p:strVal val="#ppt_x"/>
                                          </p:val>
                                        </p:tav>
                                        <p:tav tm="100000">
                                          <p:val>
                                            <p:strVal val="#ppt_x"/>
                                          </p:val>
                                        </p:tav>
                                      </p:tavLst>
                                    </p:anim>
                                    <p:anim calcmode="lin" valueType="num">
                                      <p:cBhvr additive="base">
                                        <p:cTn id="16" dur="500" fill="hold"/>
                                        <p:tgtEl>
                                          <p:spTgt spid="3073"/>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2194" y="3873053"/>
            <a:ext cx="2068760" cy="1880396"/>
            <a:chOff x="1030439" y="3618023"/>
            <a:chExt cx="1551772" cy="1410297"/>
          </a:xfrm>
        </p:grpSpPr>
        <p:sp>
          <p:nvSpPr>
            <p:cNvPr id="4"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1139650" y="3618023"/>
              <a:ext cx="1365121" cy="947175"/>
              <a:chOff x="1139650" y="3618023"/>
              <a:chExt cx="1365121" cy="947175"/>
            </a:xfrm>
          </p:grpSpPr>
          <p:sp>
            <p:nvSpPr>
              <p:cNvPr id="6" name="椭圆 5"/>
              <p:cNvSpPr/>
              <p:nvPr/>
            </p:nvSpPr>
            <p:spPr bwMode="auto">
              <a:xfrm rot="1267204">
                <a:off x="1402404" y="3739108"/>
                <a:ext cx="826088" cy="826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2777" y="3933056"/>
                <a:ext cx="754151" cy="438581"/>
              </a:xfrm>
              <a:prstGeom prst="rect">
                <a:avLst/>
              </a:prstGeom>
              <a:noFill/>
            </p:spPr>
            <p:txBody>
              <a:bodyPr wrap="none" rtlCol="0">
                <a:spAutoFit/>
              </a:bodyPr>
              <a:lstStyle/>
              <a:p>
                <a:r>
                  <a:rPr lang="zh-CN" altLang="en-US" sz="1600" dirty="0">
                    <a:solidFill>
                      <a:schemeClr val="bg1"/>
                    </a:solidFill>
                  </a:rPr>
                  <a:t>部分问题</a:t>
                </a:r>
                <a:endParaRPr lang="en-US" altLang="zh-CN" sz="1600" dirty="0">
                  <a:solidFill>
                    <a:schemeClr val="bg1"/>
                  </a:solidFill>
                </a:endParaRPr>
              </a:p>
              <a:p>
                <a:r>
                  <a:rPr lang="zh-CN" altLang="en-US" sz="1600" dirty="0">
                    <a:solidFill>
                      <a:schemeClr val="bg1"/>
                    </a:solidFill>
                  </a:rPr>
                  <a:t>认识不足</a:t>
                </a:r>
              </a:p>
            </p:txBody>
          </p:sp>
        </p:grpSp>
      </p:grpSp>
      <p:grpSp>
        <p:nvGrpSpPr>
          <p:cNvPr id="10" name="组合 9"/>
          <p:cNvGrpSpPr/>
          <p:nvPr/>
        </p:nvGrpSpPr>
        <p:grpSpPr>
          <a:xfrm>
            <a:off x="3738467" y="2034369"/>
            <a:ext cx="2068760" cy="2153833"/>
            <a:chOff x="2902888" y="2239009"/>
            <a:chExt cx="1551772" cy="1615375"/>
          </a:xfrm>
        </p:grpSpPr>
        <p:sp>
          <p:nvSpPr>
            <p:cNvPr id="11"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2" name="椭圆 11"/>
            <p:cNvSpPr/>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4985" y="2395058"/>
              <a:ext cx="754150" cy="438581"/>
            </a:xfrm>
            <a:prstGeom prst="rect">
              <a:avLst/>
            </a:prstGeom>
            <a:noFill/>
          </p:spPr>
          <p:txBody>
            <a:bodyPr wrap="none" rtlCol="0">
              <a:spAutoFit/>
            </a:bodyPr>
            <a:lstStyle/>
            <a:p>
              <a:r>
                <a:rPr lang="zh-CN" altLang="en-US" sz="1600" dirty="0">
                  <a:solidFill>
                    <a:schemeClr val="bg1"/>
                  </a:solidFill>
                </a:rPr>
                <a:t>行动迟缓</a:t>
              </a:r>
              <a:endParaRPr lang="en-US" altLang="zh-CN" sz="1600" dirty="0">
                <a:solidFill>
                  <a:schemeClr val="bg1"/>
                </a:solidFill>
              </a:endParaRPr>
            </a:p>
            <a:p>
              <a:r>
                <a:rPr lang="zh-CN" altLang="en-US" sz="1600" dirty="0">
                  <a:solidFill>
                    <a:schemeClr val="bg1"/>
                  </a:solidFill>
                </a:rPr>
                <a:t>错过时机</a:t>
              </a:r>
            </a:p>
          </p:txBody>
        </p:sp>
      </p:grpSp>
      <p:grpSp>
        <p:nvGrpSpPr>
          <p:cNvPr id="16" name="组合 15"/>
          <p:cNvGrpSpPr/>
          <p:nvPr/>
        </p:nvGrpSpPr>
        <p:grpSpPr>
          <a:xfrm>
            <a:off x="6234741" y="3849699"/>
            <a:ext cx="2068760" cy="1888329"/>
            <a:chOff x="4775337" y="3600507"/>
            <a:chExt cx="1551772" cy="1416247"/>
          </a:xfrm>
        </p:grpSpPr>
        <p:sp>
          <p:nvSpPr>
            <p:cNvPr id="17" name="椭圆 16"/>
            <p:cNvSpPr/>
            <p:nvPr/>
          </p:nvSpPr>
          <p:spPr bwMode="auto">
            <a:xfrm rot="1267204">
              <a:off x="5132056" y="3731833"/>
              <a:ext cx="843072" cy="8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8"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90227" y="3933056"/>
              <a:ext cx="754150" cy="438581"/>
            </a:xfrm>
            <a:prstGeom prst="rect">
              <a:avLst/>
            </a:prstGeom>
            <a:noFill/>
          </p:spPr>
          <p:txBody>
            <a:bodyPr wrap="none" rtlCol="0">
              <a:spAutoFit/>
            </a:bodyPr>
            <a:lstStyle/>
            <a:p>
              <a:pPr algn="ctr"/>
              <a:r>
                <a:rPr lang="zh-CN" altLang="en-US" sz="1600" dirty="0">
                  <a:solidFill>
                    <a:schemeClr val="bg1"/>
                  </a:solidFill>
                </a:rPr>
                <a:t>恶意竞争</a:t>
              </a:r>
              <a:endParaRPr lang="en-US" altLang="zh-CN" sz="1600" dirty="0">
                <a:solidFill>
                  <a:schemeClr val="bg1"/>
                </a:solidFill>
              </a:endParaRPr>
            </a:p>
            <a:p>
              <a:pPr algn="ctr"/>
              <a:r>
                <a:rPr lang="zh-CN" altLang="en-US" sz="1600" dirty="0">
                  <a:solidFill>
                    <a:schemeClr val="bg1"/>
                  </a:solidFill>
                </a:rPr>
                <a:t>被动应对</a:t>
              </a:r>
            </a:p>
          </p:txBody>
        </p:sp>
      </p:grpSp>
      <p:grpSp>
        <p:nvGrpSpPr>
          <p:cNvPr id="22" name="组合 21"/>
          <p:cNvGrpSpPr/>
          <p:nvPr/>
        </p:nvGrpSpPr>
        <p:grpSpPr>
          <a:xfrm>
            <a:off x="8975488" y="1953657"/>
            <a:ext cx="2068760" cy="2153833"/>
            <a:chOff x="6831165" y="2178475"/>
            <a:chExt cx="1551772" cy="1615375"/>
          </a:xfrm>
        </p:grpSpPr>
        <p:sp>
          <p:nvSpPr>
            <p:cNvPr id="23"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24" name="椭圆 23"/>
            <p:cNvSpPr/>
            <p:nvPr/>
          </p:nvSpPr>
          <p:spPr bwMode="auto">
            <a:xfrm rot="1267204">
              <a:off x="7211462" y="2178475"/>
              <a:ext cx="802497" cy="802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55425" y="2348880"/>
              <a:ext cx="754150" cy="438581"/>
            </a:xfrm>
            <a:prstGeom prst="rect">
              <a:avLst/>
            </a:prstGeom>
            <a:noFill/>
          </p:spPr>
          <p:txBody>
            <a:bodyPr wrap="none" rtlCol="0">
              <a:spAutoFit/>
            </a:bodyPr>
            <a:lstStyle/>
            <a:p>
              <a:r>
                <a:rPr lang="zh-CN" altLang="en-US" sz="1600" dirty="0">
                  <a:solidFill>
                    <a:schemeClr val="bg1"/>
                  </a:solidFill>
                </a:rPr>
                <a:t>认识不清</a:t>
              </a:r>
              <a:endParaRPr lang="en-US" altLang="zh-CN" sz="1600" dirty="0">
                <a:solidFill>
                  <a:schemeClr val="bg1"/>
                </a:solidFill>
              </a:endParaRPr>
            </a:p>
            <a:p>
              <a:r>
                <a:rPr lang="zh-CN" altLang="en-US" sz="1600" dirty="0">
                  <a:solidFill>
                    <a:schemeClr val="bg1"/>
                  </a:solidFill>
                </a:rPr>
                <a:t>把握不准</a:t>
              </a:r>
              <a:endParaRPr lang="en-US" altLang="zh-CN" sz="1600" dirty="0">
                <a:solidFill>
                  <a:schemeClr val="bg1"/>
                </a:solidFill>
              </a:endParaRPr>
            </a:p>
          </p:txBody>
        </p:sp>
      </p:grpSp>
      <p:sp>
        <p:nvSpPr>
          <p:cNvPr id="28" name="TextBox 27"/>
          <p:cNvSpPr txBox="1"/>
          <p:nvPr/>
        </p:nvSpPr>
        <p:spPr>
          <a:xfrm>
            <a:off x="1104097" y="2150120"/>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29" name="TextBox 28"/>
          <p:cNvSpPr txBox="1"/>
          <p:nvPr/>
        </p:nvSpPr>
        <p:spPr>
          <a:xfrm>
            <a:off x="3583454" y="4567952"/>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30" name="TextBox 29"/>
          <p:cNvSpPr txBox="1"/>
          <p:nvPr/>
        </p:nvSpPr>
        <p:spPr>
          <a:xfrm>
            <a:off x="6234742" y="211346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31" name="TextBox 30"/>
          <p:cNvSpPr txBox="1"/>
          <p:nvPr/>
        </p:nvSpPr>
        <p:spPr>
          <a:xfrm>
            <a:off x="8791264" y="450484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480" y="-29981"/>
            <a:ext cx="6444288" cy="4119490"/>
          </a:xfrm>
          <a:prstGeom prst="rect">
            <a:avLst/>
          </a:prstGeom>
        </p:spPr>
      </p:pic>
      <p:sp>
        <p:nvSpPr>
          <p:cNvPr id="3" name="TextBox 77"/>
          <p:cNvSpPr txBox="1"/>
          <p:nvPr/>
        </p:nvSpPr>
        <p:spPr>
          <a:xfrm>
            <a:off x="1747750" y="3551148"/>
            <a:ext cx="5724645" cy="923330"/>
          </a:xfrm>
          <a:prstGeom prst="rect">
            <a:avLst/>
          </a:prstGeom>
          <a:noFill/>
        </p:spPr>
        <p:txBody>
          <a:bodyPr wrap="none" rtlCol="0">
            <a:spAutoFit/>
          </a:bodyPr>
          <a:lstStyle/>
          <a:p>
            <a:pPr algn="ctr"/>
            <a:r>
              <a:rPr lang="zh-CN" altLang="en-US" sz="5400" b="1" dirty="0">
                <a:solidFill>
                  <a:schemeClr val="accent1"/>
                </a:solidFill>
                <a:latin typeface="+mj-ea"/>
                <a:ea typeface="+mj-ea"/>
              </a:rPr>
              <a:t>感谢您的耐心观看</a:t>
            </a:r>
          </a:p>
        </p:txBody>
      </p:sp>
      <p:sp>
        <p:nvSpPr>
          <p:cNvPr id="4" name="矩形: 圆角 18"/>
          <p:cNvSpPr/>
          <p:nvPr/>
        </p:nvSpPr>
        <p:spPr>
          <a:xfrm>
            <a:off x="2587079" y="4544277"/>
            <a:ext cx="1981025" cy="364003"/>
          </a:xfrm>
          <a:prstGeom prst="roundRect">
            <a:avLst>
              <a:gd name="adj"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zh-CN" altLang="en-US" sz="1400" dirty="0">
                <a:solidFill>
                  <a:schemeClr val="bg1"/>
                </a:solidFill>
                <a:latin typeface="+mn-ea"/>
              </a:rPr>
              <a:t>汇报人：代用名</a:t>
            </a:r>
          </a:p>
        </p:txBody>
      </p:sp>
      <p:sp>
        <p:nvSpPr>
          <p:cNvPr id="5" name="矩形: 圆角 19"/>
          <p:cNvSpPr/>
          <p:nvPr/>
        </p:nvSpPr>
        <p:spPr>
          <a:xfrm>
            <a:off x="4756641" y="4544277"/>
            <a:ext cx="1927689" cy="364003"/>
          </a:xfrm>
          <a:prstGeom prst="roundRect">
            <a:avLst>
              <a:gd name="adj" fmla="val 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zh-CN" sz="1600" dirty="0">
                <a:solidFill>
                  <a:schemeClr val="accent1"/>
                </a:solidFill>
                <a:ea typeface="+mj-ea"/>
              </a:rPr>
              <a:t>2020.10.10</a:t>
            </a:r>
            <a:endParaRPr lang="zh-CN" altLang="en-US" sz="1600" dirty="0">
              <a:solidFill>
                <a:schemeClr val="accent1"/>
              </a:solidFill>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85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42" presetClass="path" presetSubtype="0" decel="100000" fill="hold" grpId="1" nodeType="withEffect">
                                  <p:stCondLst>
                                    <p:cond delay="0"/>
                                  </p:stCondLst>
                                  <p:childTnLst>
                                    <p:animMotion origin="layout" path="M 1.45833E-6 -2.22222E-6 L 1.45833E-6 0.07361 " pathEditMode="relative" rAng="0" ptsTypes="AA">
                                      <p:cBhvr>
                                        <p:cTn id="21" dur="1000" spd="-100000" fill="hold"/>
                                        <p:tgtEl>
                                          <p:spTgt spid="4"/>
                                        </p:tgtEl>
                                        <p:attrNameLst>
                                          <p:attrName>ppt_x</p:attrName>
                                          <p:attrName>ppt_y</p:attrName>
                                        </p:attrNameLst>
                                      </p:cBhvr>
                                      <p:rCtr x="0" y="3681"/>
                                    </p:animMotion>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childTnLst>
                                </p:cTn>
                              </p:par>
                              <p:par>
                                <p:cTn id="26" presetID="42" presetClass="path" presetSubtype="0" decel="100000" fill="hold" grpId="1" nodeType="withEffect">
                                  <p:stCondLst>
                                    <p:cond delay="0"/>
                                  </p:stCondLst>
                                  <p:childTnLst>
                                    <p:animMotion origin="layout" path="M 2.08333E-7 -2.22222E-6 L 2.08333E-7 0.07361 " pathEditMode="relative" rAng="0" ptsTypes="AA">
                                      <p:cBhvr>
                                        <p:cTn id="27" dur="1000" spd="-100000" fill="hold"/>
                                        <p:tgtEl>
                                          <p:spTgt spid="5"/>
                                        </p:tgtEl>
                                        <p:attrNameLst>
                                          <p:attrName>ppt_x</p:attrName>
                                          <p:attrName>ppt_y</p:attrName>
                                        </p:attrNameLst>
                                      </p:cBhvr>
                                      <p:rCtr x="0" y="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
          <p:cNvSpPr txBox="1"/>
          <p:nvPr/>
        </p:nvSpPr>
        <p:spPr>
          <a:xfrm>
            <a:off x="3423480" y="2129913"/>
            <a:ext cx="3526928" cy="707886"/>
          </a:xfrm>
          <a:prstGeom prst="rect">
            <a:avLst/>
          </a:prstGeom>
          <a:noFill/>
        </p:spPr>
        <p:txBody>
          <a:bodyPr wrap="none" rtlCol="0">
            <a:spAutoFit/>
          </a:bodyPr>
          <a:lstStyle/>
          <a:p>
            <a:r>
              <a:rPr lang="en-US" altLang="zh-CN" sz="4000" b="1" dirty="0">
                <a:solidFill>
                  <a:srgbClr val="C00000"/>
                </a:solidFill>
                <a:latin typeface="微软雅黑" panose="020B0503020204020204" pitchFamily="34" charset="-122"/>
                <a:ea typeface="微软雅黑" panose="020B0503020204020204" pitchFamily="34" charset="-122"/>
              </a:rPr>
              <a:t>01.</a:t>
            </a:r>
            <a:r>
              <a:rPr lang="zh-CN" altLang="en-US" sz="4000" b="1" dirty="0">
                <a:solidFill>
                  <a:srgbClr val="C00000"/>
                </a:solidFill>
                <a:latin typeface="微软雅黑" panose="020B0503020204020204" pitchFamily="34" charset="-122"/>
                <a:ea typeface="微软雅黑" panose="020B0503020204020204" pitchFamily="34" charset="-122"/>
              </a:rPr>
              <a:t>添加大标题</a:t>
            </a:r>
          </a:p>
        </p:txBody>
      </p:sp>
      <p:grpSp>
        <p:nvGrpSpPr>
          <p:cNvPr id="5" name="组合 4"/>
          <p:cNvGrpSpPr/>
          <p:nvPr/>
        </p:nvGrpSpPr>
        <p:grpSpPr>
          <a:xfrm>
            <a:off x="3491702" y="2857845"/>
            <a:ext cx="1726025" cy="338554"/>
            <a:chOff x="5207783" y="2932796"/>
            <a:chExt cx="1726025" cy="338554"/>
          </a:xfrm>
        </p:grpSpPr>
        <p:grpSp>
          <p:nvGrpSpPr>
            <p:cNvPr id="6" name="组合 5"/>
            <p:cNvGrpSpPr/>
            <p:nvPr/>
          </p:nvGrpSpPr>
          <p:grpSpPr>
            <a:xfrm>
              <a:off x="5207783" y="2968524"/>
              <a:ext cx="266260" cy="266260"/>
              <a:chOff x="3009596" y="385319"/>
              <a:chExt cx="266260" cy="266260"/>
            </a:xfrm>
          </p:grpSpPr>
          <p:sp>
            <p:nvSpPr>
              <p:cNvPr id="8" name="椭圆 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7" name="TextBox 26"/>
            <p:cNvSpPr txBox="1"/>
            <p:nvPr/>
          </p:nvSpPr>
          <p:spPr>
            <a:xfrm>
              <a:off x="5518036" y="2932796"/>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10" name="组合 9"/>
          <p:cNvGrpSpPr/>
          <p:nvPr/>
        </p:nvGrpSpPr>
        <p:grpSpPr>
          <a:xfrm>
            <a:off x="3491702" y="3177283"/>
            <a:ext cx="1726025" cy="338554"/>
            <a:chOff x="5207783" y="3252234"/>
            <a:chExt cx="1726025" cy="338554"/>
          </a:xfrm>
        </p:grpSpPr>
        <p:grpSp>
          <p:nvGrpSpPr>
            <p:cNvPr id="11" name="组合 10"/>
            <p:cNvGrpSpPr/>
            <p:nvPr/>
          </p:nvGrpSpPr>
          <p:grpSpPr>
            <a:xfrm>
              <a:off x="5207783" y="3287962"/>
              <a:ext cx="266260" cy="266260"/>
              <a:chOff x="3009596" y="385319"/>
              <a:chExt cx="266260" cy="266260"/>
            </a:xfrm>
          </p:grpSpPr>
          <p:sp>
            <p:nvSpPr>
              <p:cNvPr id="13" name="椭圆 1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12" name="TextBox 31"/>
            <p:cNvSpPr txBox="1"/>
            <p:nvPr/>
          </p:nvSpPr>
          <p:spPr>
            <a:xfrm>
              <a:off x="5518036" y="3252234"/>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15" name="组合 14"/>
          <p:cNvGrpSpPr/>
          <p:nvPr/>
        </p:nvGrpSpPr>
        <p:grpSpPr>
          <a:xfrm>
            <a:off x="3491702" y="3496720"/>
            <a:ext cx="1726025" cy="338554"/>
            <a:chOff x="5207783" y="3571671"/>
            <a:chExt cx="1726025" cy="338554"/>
          </a:xfrm>
        </p:grpSpPr>
        <p:grpSp>
          <p:nvGrpSpPr>
            <p:cNvPr id="16" name="组合 15"/>
            <p:cNvGrpSpPr/>
            <p:nvPr/>
          </p:nvGrpSpPr>
          <p:grpSpPr>
            <a:xfrm>
              <a:off x="5207783" y="3607399"/>
              <a:ext cx="266260" cy="266260"/>
              <a:chOff x="3009596" y="385319"/>
              <a:chExt cx="266260" cy="266260"/>
            </a:xfrm>
          </p:grpSpPr>
          <p:sp>
            <p:nvSpPr>
              <p:cNvPr id="18" name="椭圆 1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17" name="TextBox 36"/>
            <p:cNvSpPr txBox="1"/>
            <p:nvPr/>
          </p:nvSpPr>
          <p:spPr>
            <a:xfrm>
              <a:off x="5518036" y="3571671"/>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20" name="组合 19"/>
          <p:cNvGrpSpPr/>
          <p:nvPr/>
        </p:nvGrpSpPr>
        <p:grpSpPr>
          <a:xfrm>
            <a:off x="5509546" y="2851173"/>
            <a:ext cx="1726025" cy="338554"/>
            <a:chOff x="7677992" y="2926124"/>
            <a:chExt cx="1726025" cy="338554"/>
          </a:xfrm>
        </p:grpSpPr>
        <p:grpSp>
          <p:nvGrpSpPr>
            <p:cNvPr id="21" name="组合 20"/>
            <p:cNvGrpSpPr/>
            <p:nvPr/>
          </p:nvGrpSpPr>
          <p:grpSpPr>
            <a:xfrm>
              <a:off x="7677992" y="2961852"/>
              <a:ext cx="266260" cy="266260"/>
              <a:chOff x="3009596" y="385319"/>
              <a:chExt cx="266260" cy="266260"/>
            </a:xfrm>
          </p:grpSpPr>
          <p:sp>
            <p:nvSpPr>
              <p:cNvPr id="23" name="椭圆 2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22" name="TextBox 41"/>
            <p:cNvSpPr txBox="1"/>
            <p:nvPr/>
          </p:nvSpPr>
          <p:spPr>
            <a:xfrm>
              <a:off x="7988245" y="2926124"/>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25" name="组合 24"/>
          <p:cNvGrpSpPr/>
          <p:nvPr/>
        </p:nvGrpSpPr>
        <p:grpSpPr>
          <a:xfrm>
            <a:off x="5509546" y="3170611"/>
            <a:ext cx="1726025" cy="338554"/>
            <a:chOff x="7677992" y="3245562"/>
            <a:chExt cx="1726025" cy="338554"/>
          </a:xfrm>
        </p:grpSpPr>
        <p:grpSp>
          <p:nvGrpSpPr>
            <p:cNvPr id="26" name="组合 25"/>
            <p:cNvGrpSpPr/>
            <p:nvPr/>
          </p:nvGrpSpPr>
          <p:grpSpPr>
            <a:xfrm>
              <a:off x="7677992" y="3281290"/>
              <a:ext cx="266260" cy="266260"/>
              <a:chOff x="3009596" y="385319"/>
              <a:chExt cx="266260" cy="266260"/>
            </a:xfrm>
          </p:grpSpPr>
          <p:sp>
            <p:nvSpPr>
              <p:cNvPr id="28" name="椭圆 2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27" name="TextBox 46"/>
            <p:cNvSpPr txBox="1"/>
            <p:nvPr/>
          </p:nvSpPr>
          <p:spPr>
            <a:xfrm>
              <a:off x="7988245" y="3245562"/>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30" name="组合 29"/>
          <p:cNvGrpSpPr/>
          <p:nvPr/>
        </p:nvGrpSpPr>
        <p:grpSpPr>
          <a:xfrm>
            <a:off x="5509546" y="3490048"/>
            <a:ext cx="1726025" cy="338554"/>
            <a:chOff x="7677992" y="3564999"/>
            <a:chExt cx="1726025" cy="338554"/>
          </a:xfrm>
        </p:grpSpPr>
        <p:grpSp>
          <p:nvGrpSpPr>
            <p:cNvPr id="31" name="组合 30"/>
            <p:cNvGrpSpPr/>
            <p:nvPr/>
          </p:nvGrpSpPr>
          <p:grpSpPr>
            <a:xfrm>
              <a:off x="7677992" y="3600727"/>
              <a:ext cx="266260" cy="266260"/>
              <a:chOff x="3009596" y="385319"/>
              <a:chExt cx="266260" cy="266260"/>
            </a:xfrm>
          </p:grpSpPr>
          <p:sp>
            <p:nvSpPr>
              <p:cNvPr id="33" name="椭圆 3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32" name="TextBox 51"/>
            <p:cNvSpPr txBox="1"/>
            <p:nvPr/>
          </p:nvSpPr>
          <p:spPr>
            <a:xfrm>
              <a:off x="7988245" y="3564999"/>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62" y="1558977"/>
            <a:ext cx="3184280" cy="2824234"/>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800"/>
                                  </p:stCondLst>
                                  <p:childTnLst>
                                    <p:set>
                                      <p:cBhvr>
                                        <p:cTn id="6" dur="1" fill="hold">
                                          <p:stCondLst>
                                            <p:cond delay="0"/>
                                          </p:stCondLst>
                                        </p:cTn>
                                        <p:tgtEl>
                                          <p:spTgt spid="35"/>
                                        </p:tgtEl>
                                        <p:attrNameLst>
                                          <p:attrName>style.visibility</p:attrName>
                                        </p:attrNameLst>
                                      </p:cBhvr>
                                      <p:to>
                                        <p:strVal val="visible"/>
                                      </p:to>
                                    </p:set>
                                    <p:anim calcmode="lin" valueType="num">
                                      <p:cBhvr>
                                        <p:cTn id="7" dur="1600" fill="hold"/>
                                        <p:tgtEl>
                                          <p:spTgt spid="35"/>
                                        </p:tgtEl>
                                        <p:attrNameLst>
                                          <p:attrName>ppt_w</p:attrName>
                                        </p:attrNameLst>
                                      </p:cBhvr>
                                      <p:tavLst>
                                        <p:tav tm="0">
                                          <p:val>
                                            <p:fltVal val="0"/>
                                          </p:val>
                                        </p:tav>
                                        <p:tav tm="100000">
                                          <p:val>
                                            <p:strVal val="#ppt_w"/>
                                          </p:val>
                                        </p:tav>
                                      </p:tavLst>
                                    </p:anim>
                                    <p:anim calcmode="lin" valueType="num">
                                      <p:cBhvr>
                                        <p:cTn id="8" dur="1600" fill="hold"/>
                                        <p:tgtEl>
                                          <p:spTgt spid="35"/>
                                        </p:tgtEl>
                                        <p:attrNameLst>
                                          <p:attrName>ppt_h</p:attrName>
                                        </p:attrNameLst>
                                      </p:cBhvr>
                                      <p:tavLst>
                                        <p:tav tm="0">
                                          <p:val>
                                            <p:fltVal val="0"/>
                                          </p:val>
                                        </p:tav>
                                        <p:tav tm="100000">
                                          <p:val>
                                            <p:strVal val="#ppt_h"/>
                                          </p:val>
                                        </p:tav>
                                      </p:tavLst>
                                    </p:anim>
                                    <p:animEffect transition="in" filter="fade">
                                      <p:cBhvr>
                                        <p:cTn id="9" dur="1600"/>
                                        <p:tgtEl>
                                          <p:spTgt spid="35"/>
                                        </p:tgtEl>
                                      </p:cBhvr>
                                    </p:animEffect>
                                  </p:childTnLst>
                                </p:cTn>
                              </p:par>
                            </p:childTnLst>
                          </p:cTn>
                        </p:par>
                        <p:par>
                          <p:cTn id="10" fill="hold">
                            <p:stCondLst>
                              <p:cond delay="28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33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9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2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5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单击此处添加标题</a:t>
            </a:r>
          </a:p>
        </p:txBody>
      </p:sp>
      <p:sp>
        <p:nvSpPr>
          <p:cNvPr id="3" name="TextBox 6"/>
          <p:cNvSpPr txBox="1"/>
          <p:nvPr/>
        </p:nvSpPr>
        <p:spPr>
          <a:xfrm>
            <a:off x="776470" y="2365396"/>
            <a:ext cx="5846141" cy="1219836"/>
          </a:xfrm>
          <a:prstGeom prst="rect">
            <a:avLst/>
          </a:prstGeom>
          <a:noFill/>
        </p:spPr>
        <p:txBody>
          <a:bodyPr lIns="121711" tIns="60857" rIns="121711" bIns="60857">
            <a:spAutoFit/>
          </a:bodyPr>
          <a:lstStyle/>
          <a:p>
            <a:pPr>
              <a:lnSpc>
                <a:spcPct val="125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4" name="TextBox 6"/>
          <p:cNvSpPr txBox="1"/>
          <p:nvPr/>
        </p:nvSpPr>
        <p:spPr>
          <a:xfrm>
            <a:off x="776459" y="3937378"/>
            <a:ext cx="5461610" cy="561810"/>
          </a:xfrm>
          <a:prstGeom prst="rect">
            <a:avLst/>
          </a:prstGeom>
          <a:noFill/>
        </p:spPr>
        <p:txBody>
          <a:bodyPr lIns="121711" tIns="60857" rIns="121711" bIns="60857">
            <a:spAutoFit/>
          </a:bodyPr>
          <a:lstStyle/>
          <a:p>
            <a:pPr>
              <a:lnSpc>
                <a:spcPct val="150000"/>
              </a:lnSpc>
              <a:defRPr/>
            </a:pPr>
            <a:r>
              <a:rPr lang="zh-CN" altLang="en-US" sz="1900" dirty="0">
                <a:solidFill>
                  <a:schemeClr val="bg2">
                    <a:lumMod val="10000"/>
                  </a:schemeClr>
                </a:solidFill>
                <a:latin typeface="Calibri" panose="020F0502020204030204"/>
                <a:ea typeface="微软雅黑" panose="020B0503020204020204" pitchFamily="34" charset="-122"/>
              </a:rPr>
              <a:t>添加文本说明内容添加文本说明内容添加文本</a:t>
            </a:r>
          </a:p>
        </p:txBody>
      </p:sp>
      <p:sp>
        <p:nvSpPr>
          <p:cNvPr id="5" name="对角圆角矩形 4"/>
          <p:cNvSpPr/>
          <p:nvPr/>
        </p:nvSpPr>
        <p:spPr>
          <a:xfrm>
            <a:off x="871544" y="1932854"/>
            <a:ext cx="1897302" cy="459210"/>
          </a:xfrm>
          <a:prstGeom prst="round2DiagRect">
            <a:avLst>
              <a:gd name="adj1" fmla="val 302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标题一</a:t>
            </a:r>
          </a:p>
        </p:txBody>
      </p:sp>
      <p:sp>
        <p:nvSpPr>
          <p:cNvPr id="6" name="对角圆角矩形 5"/>
          <p:cNvSpPr/>
          <p:nvPr/>
        </p:nvSpPr>
        <p:spPr>
          <a:xfrm>
            <a:off x="871544" y="3533425"/>
            <a:ext cx="1897302" cy="457306"/>
          </a:xfrm>
          <a:prstGeom prst="round2DiagRect">
            <a:avLst>
              <a:gd name="adj1" fmla="val 3020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标题二</a:t>
            </a:r>
          </a:p>
        </p:txBody>
      </p:sp>
      <p:sp>
        <p:nvSpPr>
          <p:cNvPr id="7" name="对角圆角矩形 6"/>
          <p:cNvSpPr/>
          <p:nvPr/>
        </p:nvSpPr>
        <p:spPr>
          <a:xfrm>
            <a:off x="871544" y="4522348"/>
            <a:ext cx="1897302" cy="457306"/>
          </a:xfrm>
          <a:prstGeom prst="round2DiagRect">
            <a:avLst>
              <a:gd name="adj1" fmla="val 3020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11" tIns="60857" rIns="121711" bIns="60857" anchor="ctr"/>
          <a:lstStyle/>
          <a:p>
            <a:pPr algn="ct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标题三</a:t>
            </a:r>
          </a:p>
        </p:txBody>
      </p:sp>
      <p:sp>
        <p:nvSpPr>
          <p:cNvPr id="8" name="TextBox 7"/>
          <p:cNvSpPr txBox="1"/>
          <p:nvPr/>
        </p:nvSpPr>
        <p:spPr>
          <a:xfrm>
            <a:off x="776470" y="4966322"/>
            <a:ext cx="5846141" cy="661512"/>
          </a:xfrm>
          <a:prstGeom prst="rect">
            <a:avLst/>
          </a:prstGeom>
          <a:noFill/>
        </p:spPr>
        <p:txBody>
          <a:bodyPr lIns="121711" tIns="60857" rIns="121711" bIns="60857">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defRPr/>
            </a:pPr>
            <a:r>
              <a:rPr lang="zh-CN" altLang="en-US" dirty="0">
                <a:solidFill>
                  <a:schemeClr val="bg2">
                    <a:lumMod val="10000"/>
                  </a:schemeClr>
                </a:solidFill>
              </a:rPr>
              <a:t>添加文本说明内容添加文本说明内容添加文本说明内容添加文本说明内容添加内容</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88111" y="2205845"/>
            <a:ext cx="2359886" cy="166243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422593">
            <a:off x="8320144" y="3013935"/>
            <a:ext cx="2844714" cy="195359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7645101" y="4011404"/>
            <a:ext cx="2715886" cy="1916452"/>
          </a:xfrm>
          <a:prstGeom prst="rect">
            <a:avLst/>
          </a:prstGeom>
          <a:blipFill>
            <a:blip r:embed="rId6"/>
            <a:tile tx="0" ty="0" sx="100000" sy="100000" flip="none" algn="tl"/>
          </a:blip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2595735" y="-132352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9" presetClass="entr" presetSubtype="0" decel="10000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childTnLst>
                          </p:cTn>
                        </p:par>
                        <p:par>
                          <p:cTn id="23" fill="hold">
                            <p:stCondLst>
                              <p:cond delay="1750"/>
                            </p:stCondLst>
                            <p:childTnLst>
                              <p:par>
                                <p:cTn id="24" presetID="6" presetClass="emph" presetSubtype="0" fill="hold" nodeType="afterEffect">
                                  <p:stCondLst>
                                    <p:cond delay="0"/>
                                  </p:stCondLst>
                                  <p:childTnLst>
                                    <p:animScale>
                                      <p:cBhvr>
                                        <p:cTn id="25" dur="500" fill="hold"/>
                                        <p:tgtEl>
                                          <p:spTgt spid="9"/>
                                        </p:tgtEl>
                                      </p:cBhvr>
                                      <p:by x="75000" y="75000"/>
                                    </p:animScale>
                                  </p:childTnLst>
                                </p:cTn>
                              </p:par>
                              <p:par>
                                <p:cTn id="26" presetID="56" presetClass="path" presetSubtype="0" accel="50000" decel="50000" fill="hold" nodeType="withEffect">
                                  <p:stCondLst>
                                    <p:cond delay="250"/>
                                  </p:stCondLst>
                                  <p:childTnLst>
                                    <p:animMotion origin="layout" path="M 2.22222E-6 8.64198E-7 L -0.03577 -0.14043 " pathEditMode="relative" rAng="0" ptsTypes="AA">
                                      <p:cBhvr>
                                        <p:cTn id="27" dur="500" fill="hold"/>
                                        <p:tgtEl>
                                          <p:spTgt spid="9"/>
                                        </p:tgtEl>
                                        <p:attrNameLst>
                                          <p:attrName>ppt_x</p:attrName>
                                          <p:attrName>ppt_y</p:attrName>
                                        </p:attrNameLst>
                                      </p:cBhvr>
                                      <p:rCtr x="-1788" y="-7037"/>
                                    </p:animMotion>
                                  </p:childTnLst>
                                </p:cTn>
                              </p:par>
                            </p:childTnLst>
                          </p:cTn>
                        </p:par>
                        <p:par>
                          <p:cTn id="28" fill="hold">
                            <p:stCondLst>
                              <p:cond delay="225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49" presetClass="entr" presetSubtype="0" decel="10000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 calcmode="lin" valueType="num">
                                      <p:cBhvr>
                                        <p:cTn id="44" dur="500" fill="hold"/>
                                        <p:tgtEl>
                                          <p:spTgt spid="10"/>
                                        </p:tgtEl>
                                        <p:attrNameLst>
                                          <p:attrName>style.rotation</p:attrName>
                                        </p:attrNameLst>
                                      </p:cBhvr>
                                      <p:tavLst>
                                        <p:tav tm="0">
                                          <p:val>
                                            <p:fltVal val="360"/>
                                          </p:val>
                                        </p:tav>
                                        <p:tav tm="100000">
                                          <p:val>
                                            <p:fltVal val="0"/>
                                          </p:val>
                                        </p:tav>
                                      </p:tavLst>
                                    </p:anim>
                                    <p:animEffect transition="in" filter="fade">
                                      <p:cBhvr>
                                        <p:cTn id="45" dur="500"/>
                                        <p:tgtEl>
                                          <p:spTgt spid="10"/>
                                        </p:tgtEl>
                                      </p:cBhvr>
                                    </p:animEffect>
                                  </p:childTnLst>
                                </p:cTn>
                              </p:par>
                            </p:childTnLst>
                          </p:cTn>
                        </p:par>
                        <p:par>
                          <p:cTn id="46" fill="hold">
                            <p:stCondLst>
                              <p:cond delay="3750"/>
                            </p:stCondLst>
                            <p:childTnLst>
                              <p:par>
                                <p:cTn id="47" presetID="6" presetClass="emph" presetSubtype="0" fill="hold" nodeType="afterEffect">
                                  <p:stCondLst>
                                    <p:cond delay="0"/>
                                  </p:stCondLst>
                                  <p:childTnLst>
                                    <p:animScale>
                                      <p:cBhvr>
                                        <p:cTn id="48" dur="750" fill="hold"/>
                                        <p:tgtEl>
                                          <p:spTgt spid="10"/>
                                        </p:tgtEl>
                                      </p:cBhvr>
                                      <p:by x="75000" y="75000"/>
                                    </p:animScale>
                                  </p:childTnLst>
                                </p:cTn>
                              </p:par>
                              <p:par>
                                <p:cTn id="49" presetID="56" presetClass="path" presetSubtype="0" accel="50000" decel="50000" fill="hold" nodeType="withEffect">
                                  <p:stCondLst>
                                    <p:cond delay="250"/>
                                  </p:stCondLst>
                                  <p:childTnLst>
                                    <p:animMotion origin="layout" path="M 2.77778E-7 4.81481E-6 L -0.0059 -0.10525 " pathEditMode="relative" rAng="0" ptsTypes="AA">
                                      <p:cBhvr>
                                        <p:cTn id="50" dur="750" fill="hold"/>
                                        <p:tgtEl>
                                          <p:spTgt spid="10"/>
                                        </p:tgtEl>
                                        <p:attrNameLst>
                                          <p:attrName>ppt_x</p:attrName>
                                          <p:attrName>ppt_y</p:attrName>
                                        </p:attrNameLst>
                                      </p:cBhvr>
                                      <p:rCtr x="-295" y="-5278"/>
                                    </p:animMotion>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par>
                          <p:cTn id="62" fill="hold">
                            <p:stCondLst>
                              <p:cond delay="5750"/>
                            </p:stCondLst>
                            <p:childTnLst>
                              <p:par>
                                <p:cTn id="63" presetID="49" presetClass="entr" presetSubtype="0" decel="10000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 calcmode="lin" valueType="num">
                                      <p:cBhvr>
                                        <p:cTn id="67" dur="500" fill="hold"/>
                                        <p:tgtEl>
                                          <p:spTgt spid="11"/>
                                        </p:tgtEl>
                                        <p:attrNameLst>
                                          <p:attrName>style.rotation</p:attrName>
                                        </p:attrNameLst>
                                      </p:cBhvr>
                                      <p:tavLst>
                                        <p:tav tm="0">
                                          <p:val>
                                            <p:fltVal val="360"/>
                                          </p:val>
                                        </p:tav>
                                        <p:tav tm="100000">
                                          <p:val>
                                            <p:fltVal val="0"/>
                                          </p:val>
                                        </p:tav>
                                      </p:tavLst>
                                    </p:anim>
                                    <p:animEffect transition="in" filter="fade">
                                      <p:cBhvr>
                                        <p:cTn id="68" dur="500"/>
                                        <p:tgtEl>
                                          <p:spTgt spid="11"/>
                                        </p:tgtEl>
                                      </p:cBhvr>
                                    </p:animEffect>
                                  </p:childTnLst>
                                </p:cTn>
                              </p:par>
                            </p:childTnLst>
                          </p:cTn>
                        </p:par>
                        <p:par>
                          <p:cTn id="69" fill="hold">
                            <p:stCondLst>
                              <p:cond delay="6250"/>
                            </p:stCondLst>
                            <p:childTnLst>
                              <p:par>
                                <p:cTn id="70" presetID="10"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单击此处添加标题</a:t>
            </a:r>
          </a:p>
        </p:txBody>
      </p:sp>
      <p:grpSp>
        <p:nvGrpSpPr>
          <p:cNvPr id="3" name="组合 2"/>
          <p:cNvGrpSpPr/>
          <p:nvPr/>
        </p:nvGrpSpPr>
        <p:grpSpPr bwMode="auto">
          <a:xfrm>
            <a:off x="8258358" y="3162301"/>
            <a:ext cx="2990460" cy="2990851"/>
            <a:chOff x="768366" y="1765300"/>
            <a:chExt cx="2992140" cy="2992140"/>
          </a:xfrm>
        </p:grpSpPr>
        <p:sp>
          <p:nvSpPr>
            <p:cNvPr id="4" name="椭圆 3"/>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sp>
          <p:nvSpPr>
            <p:cNvPr id="5" name="椭圆 4"/>
            <p:cNvSpPr/>
            <p:nvPr/>
          </p:nvSpPr>
          <p:spPr bwMode="auto">
            <a:xfrm>
              <a:off x="920832" y="1917766"/>
              <a:ext cx="2687208" cy="2687209"/>
            </a:xfrm>
            <a:prstGeom prst="ellipse">
              <a:avLst/>
            </a:prstGeom>
            <a:blipFill dpi="0" rotWithShape="1">
              <a:blip r:embed="rId3"/>
              <a:srcRect/>
              <a:stretch>
                <a:fillRect l="-21000"/>
              </a:stretch>
            </a:blip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grpSp>
      <p:grpSp>
        <p:nvGrpSpPr>
          <p:cNvPr id="6" name="组合 5"/>
          <p:cNvGrpSpPr/>
          <p:nvPr/>
        </p:nvGrpSpPr>
        <p:grpSpPr bwMode="auto">
          <a:xfrm>
            <a:off x="4443100" y="1437219"/>
            <a:ext cx="2990460" cy="2990849"/>
            <a:chOff x="768366" y="1765300"/>
            <a:chExt cx="2992140" cy="2992140"/>
          </a:xfrm>
        </p:grpSpPr>
        <p:sp>
          <p:nvSpPr>
            <p:cNvPr id="7" name="椭圆 6"/>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sp>
          <p:nvSpPr>
            <p:cNvPr id="8" name="椭圆 7"/>
            <p:cNvSpPr/>
            <p:nvPr/>
          </p:nvSpPr>
          <p:spPr bwMode="auto">
            <a:xfrm>
              <a:off x="920832" y="1917766"/>
              <a:ext cx="2687208" cy="2687208"/>
            </a:xfrm>
            <a:prstGeom prst="ellipse">
              <a:avLst/>
            </a:prstGeom>
            <a:blipFill dpi="0" rotWithShape="1">
              <a:blip r:embed="rId4"/>
              <a:srcRect/>
              <a:stretch>
                <a:fillRect l="-31000"/>
              </a:stretch>
            </a:blip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grpSp>
      <p:grpSp>
        <p:nvGrpSpPr>
          <p:cNvPr id="9" name="组合 8"/>
          <p:cNvGrpSpPr/>
          <p:nvPr/>
        </p:nvGrpSpPr>
        <p:grpSpPr bwMode="auto">
          <a:xfrm>
            <a:off x="1017308" y="3353842"/>
            <a:ext cx="2990461" cy="2992967"/>
            <a:chOff x="768366" y="1765300"/>
            <a:chExt cx="2992140" cy="2992140"/>
          </a:xfrm>
        </p:grpSpPr>
        <p:sp>
          <p:nvSpPr>
            <p:cNvPr id="10" name="椭圆 9"/>
            <p:cNvSpPr/>
            <p:nvPr/>
          </p:nvSpPr>
          <p:spPr bwMode="auto">
            <a:xfrm>
              <a:off x="768366" y="1765300"/>
              <a:ext cx="2992140" cy="2992140"/>
            </a:xfrm>
            <a:prstGeom prst="ellipse">
              <a:avLst/>
            </a:prstGeom>
            <a:solidFill>
              <a:schemeClr val="accent1"/>
            </a:solid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sp>
          <p:nvSpPr>
            <p:cNvPr id="11" name="椭圆 10"/>
            <p:cNvSpPr/>
            <p:nvPr/>
          </p:nvSpPr>
          <p:spPr bwMode="auto">
            <a:xfrm>
              <a:off x="920832" y="1917658"/>
              <a:ext cx="2687209" cy="2687424"/>
            </a:xfrm>
            <a:prstGeom prst="ellipse">
              <a:avLst/>
            </a:prstGeom>
            <a:blipFill dpi="0" rotWithShape="1">
              <a:blip r:embed="rId5"/>
              <a:srcRect/>
              <a:stretch>
                <a:fillRect l="-32000"/>
              </a:stretch>
            </a:blipFill>
            <a:ln w="9525" cap="flat" cmpd="sng" algn="ctr">
              <a:noFill/>
              <a:prstDash val="solid"/>
              <a:round/>
              <a:headEnd type="none" w="med" len="med"/>
              <a:tailEnd type="none" w="med" len="med"/>
            </a:ln>
            <a:effectLst/>
          </p:spPr>
          <p:txBody>
            <a:bodyPr/>
            <a:lstStyle/>
            <a:p>
              <a:pPr defTabSz="913765">
                <a:defRPr/>
              </a:pPr>
              <a:endParaRPr lang="zh-CN" altLang="en-US" sz="1500" kern="0">
                <a:solidFill>
                  <a:prstClr val="black"/>
                </a:solidFill>
                <a:latin typeface="Calibri" panose="020F0502020204030204"/>
                <a:ea typeface="微软雅黑" panose="020B0503020204020204" pitchFamily="34" charset="-122"/>
              </a:endParaRPr>
            </a:p>
          </p:txBody>
        </p:sp>
      </p:grpSp>
      <p:sp>
        <p:nvSpPr>
          <p:cNvPr id="12" name="椭圆 11"/>
          <p:cNvSpPr/>
          <p:nvPr/>
        </p:nvSpPr>
        <p:spPr bwMode="auto">
          <a:xfrm>
            <a:off x="934769" y="3315741"/>
            <a:ext cx="960842" cy="958851"/>
          </a:xfrm>
          <a:prstGeom prst="ellipse">
            <a:avLst/>
          </a:prstGeom>
          <a:solidFill>
            <a:schemeClr val="accent2"/>
          </a:solidFill>
          <a:ln w="12700" cmpd="sng">
            <a:noFill/>
            <a:miter lim="800000"/>
          </a:ln>
        </p:spPr>
        <p:txBody>
          <a:bodyPr lIns="121908" tIns="60954" rIns="121908" bIns="60954" anchor="ctr"/>
          <a:lstStyle/>
          <a:p>
            <a:pPr algn="ctr">
              <a:defRPr/>
            </a:pPr>
            <a:endParaRPr lang="zh-CN" altLang="en-US" sz="1900" ker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3" name="椭圆 12"/>
          <p:cNvSpPr/>
          <p:nvPr/>
        </p:nvSpPr>
        <p:spPr bwMode="auto">
          <a:xfrm>
            <a:off x="4563734" y="1166286"/>
            <a:ext cx="960842" cy="960967"/>
          </a:xfrm>
          <a:prstGeom prst="ellipse">
            <a:avLst/>
          </a:prstGeom>
          <a:solidFill>
            <a:schemeClr val="accent2"/>
          </a:solidFill>
          <a:ln w="12700" cmpd="sng">
            <a:noFill/>
            <a:miter lim="800000"/>
          </a:ln>
        </p:spPr>
        <p:txBody>
          <a:bodyPr lIns="121908" tIns="60954" rIns="121908" bIns="60954" anchor="ctr"/>
          <a:lstStyle/>
          <a:p>
            <a:pPr algn="ctr">
              <a:defRPr/>
            </a:pPr>
            <a:endParaRPr lang="zh-CN" altLang="en-US" sz="1900" ker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4" name="椭圆 13"/>
          <p:cNvSpPr/>
          <p:nvPr/>
        </p:nvSpPr>
        <p:spPr bwMode="auto">
          <a:xfrm>
            <a:off x="8256240" y="3194052"/>
            <a:ext cx="958726" cy="960967"/>
          </a:xfrm>
          <a:prstGeom prst="ellipse">
            <a:avLst/>
          </a:prstGeom>
          <a:solidFill>
            <a:schemeClr val="accent2"/>
          </a:solidFill>
          <a:ln w="12700" cmpd="sng">
            <a:noFill/>
            <a:miter lim="800000"/>
          </a:ln>
        </p:spPr>
        <p:txBody>
          <a:bodyPr lIns="121908" tIns="60954" rIns="121908" bIns="60954" anchor="ctr"/>
          <a:lstStyle/>
          <a:p>
            <a:pPr algn="ctr">
              <a:defRPr/>
            </a:pPr>
            <a:endParaRPr lang="zh-CN" altLang="en-US" sz="1900" kern="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1079233" y="3561274"/>
            <a:ext cx="671913" cy="3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dirty="0">
                <a:solidFill>
                  <a:schemeClr val="bg1"/>
                </a:solidFill>
                <a:latin typeface="微软雅黑" panose="020B0503020204020204" pitchFamily="34" charset="-122"/>
                <a:ea typeface="微软雅黑" panose="020B0503020204020204" pitchFamily="34" charset="-122"/>
              </a:rPr>
              <a:t>标题</a:t>
            </a:r>
          </a:p>
        </p:txBody>
      </p:sp>
      <p:sp>
        <p:nvSpPr>
          <p:cNvPr id="16" name="TextBox 15"/>
          <p:cNvSpPr txBox="1">
            <a:spLocks noChangeArrowheads="1"/>
          </p:cNvSpPr>
          <p:nvPr/>
        </p:nvSpPr>
        <p:spPr bwMode="auto">
          <a:xfrm>
            <a:off x="4705024" y="1449918"/>
            <a:ext cx="671913" cy="3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dirty="0">
                <a:solidFill>
                  <a:schemeClr val="bg1"/>
                </a:solidFill>
                <a:latin typeface="微软雅黑" panose="020B0503020204020204" pitchFamily="34" charset="-122"/>
                <a:ea typeface="微软雅黑" panose="020B0503020204020204" pitchFamily="34" charset="-122"/>
              </a:rPr>
              <a:t>标题</a:t>
            </a:r>
          </a:p>
        </p:txBody>
      </p:sp>
      <p:sp>
        <p:nvSpPr>
          <p:cNvPr id="17" name="TextBox 16"/>
          <p:cNvSpPr txBox="1">
            <a:spLocks noChangeArrowheads="1"/>
          </p:cNvSpPr>
          <p:nvPr/>
        </p:nvSpPr>
        <p:spPr bwMode="auto">
          <a:xfrm>
            <a:off x="8413403" y="3460751"/>
            <a:ext cx="671913" cy="38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dirty="0">
                <a:solidFill>
                  <a:schemeClr val="bg1"/>
                </a:solidFill>
                <a:latin typeface="微软雅黑" panose="020B0503020204020204" pitchFamily="34" charset="-122"/>
                <a:ea typeface="微软雅黑" panose="020B0503020204020204" pitchFamily="34" charset="-122"/>
              </a:rPr>
              <a:t>标题</a:t>
            </a:r>
          </a:p>
        </p:txBody>
      </p:sp>
      <p:sp>
        <p:nvSpPr>
          <p:cNvPr id="18" name="TextBox 17"/>
          <p:cNvSpPr txBox="1">
            <a:spLocks noChangeArrowheads="1"/>
          </p:cNvSpPr>
          <p:nvPr/>
        </p:nvSpPr>
        <p:spPr bwMode="auto">
          <a:xfrm>
            <a:off x="1309282" y="1852416"/>
            <a:ext cx="2590463" cy="9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18"/>
          <p:cNvSpPr txBox="1">
            <a:spLocks noChangeArrowheads="1"/>
          </p:cNvSpPr>
          <p:nvPr/>
        </p:nvSpPr>
        <p:spPr bwMode="auto">
          <a:xfrm>
            <a:off x="4726607" y="4941708"/>
            <a:ext cx="2592580" cy="9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8546098" y="1772817"/>
            <a:ext cx="2590463" cy="9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595735" y="-132352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Scale>
                                      <p:cBhvr>
                                        <p:cTn id="17"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12"/>
                                        </p:tgtEl>
                                        <p:attrNameLst>
                                          <p:attrName>ppt_x</p:attrName>
                                          <p:attrName>ppt_y</p:attrName>
                                        </p:attrNameLst>
                                      </p:cBhvr>
                                    </p:animMotion>
                                    <p:animEffect transition="in" filter="fade">
                                      <p:cBhvr>
                                        <p:cTn id="19" dur="500"/>
                                        <p:tgtEl>
                                          <p:spTgt spid="12"/>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Scale>
                                      <p:cBhvr>
                                        <p:cTn id="22"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15"/>
                                        </p:tgtEl>
                                        <p:attrNameLst>
                                          <p:attrName>ppt_x</p:attrName>
                                          <p:attrName>ppt_y</p:attrName>
                                        </p:attrNameLst>
                                      </p:cBhvr>
                                    </p:animMotion>
                                    <p:animEffect transition="in" filter="fade">
                                      <p:cBhvr>
                                        <p:cTn id="24" dur="500"/>
                                        <p:tgtEl>
                                          <p:spTgt spid="15"/>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par>
                          <p:cTn id="35" fill="hold">
                            <p:stCondLst>
                              <p:cond delay="2500"/>
                            </p:stCondLst>
                            <p:childTnLst>
                              <p:par>
                                <p:cTn id="36" presetID="52"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Scale>
                                      <p:cBhvr>
                                        <p:cTn id="38"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 decel="50000" fill="hold">
                                          <p:stCondLst>
                                            <p:cond delay="0"/>
                                          </p:stCondLst>
                                        </p:cTn>
                                        <p:tgtEl>
                                          <p:spTgt spid="13"/>
                                        </p:tgtEl>
                                        <p:attrNameLst>
                                          <p:attrName>ppt_x</p:attrName>
                                          <p:attrName>ppt_y</p:attrName>
                                        </p:attrNameLst>
                                      </p:cBhvr>
                                    </p:animMotion>
                                    <p:animEffect transition="in" filter="fade">
                                      <p:cBhvr>
                                        <p:cTn id="40" dur="500"/>
                                        <p:tgtEl>
                                          <p:spTgt spid="13"/>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Scale>
                                      <p:cBhvr>
                                        <p:cTn id="43" dur="5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6"/>
                                        </p:tgtEl>
                                        <p:attrNameLst>
                                          <p:attrName>ppt_x</p:attrName>
                                          <p:attrName>ppt_y</p:attrName>
                                        </p:attrNameLst>
                                      </p:cBhvr>
                                    </p:animMotion>
                                    <p:animEffect transition="in" filter="fade">
                                      <p:cBhvr>
                                        <p:cTn id="45" dur="500"/>
                                        <p:tgtEl>
                                          <p:spTgt spid="16"/>
                                        </p:tgtEl>
                                      </p:cBhvr>
                                    </p:animEffect>
                                  </p:childTnLst>
                                </p:cTn>
                              </p:par>
                            </p:childTnLst>
                          </p:cTn>
                        </p:par>
                        <p:par>
                          <p:cTn id="46" fill="hold">
                            <p:stCondLst>
                              <p:cond delay="30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anim calcmode="lin" valueType="num">
                                      <p:cBhvr>
                                        <p:cTn id="50" dur="500" fill="hold"/>
                                        <p:tgtEl>
                                          <p:spTgt spid="3"/>
                                        </p:tgtEl>
                                        <p:attrNameLst>
                                          <p:attrName>ppt_x</p:attrName>
                                        </p:attrNameLst>
                                      </p:cBhvr>
                                      <p:tavLst>
                                        <p:tav tm="0">
                                          <p:val>
                                            <p:strVal val="#ppt_x"/>
                                          </p:val>
                                        </p:tav>
                                        <p:tav tm="100000">
                                          <p:val>
                                            <p:strVal val="#ppt_x"/>
                                          </p:val>
                                        </p:tav>
                                      </p:tavLst>
                                    </p:anim>
                                    <p:anim calcmode="lin" valueType="num">
                                      <p:cBhvr>
                                        <p:cTn id="51" dur="5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4"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par>
                          <p:cTn id="56" fill="hold">
                            <p:stCondLst>
                              <p:cond delay="4000"/>
                            </p:stCondLst>
                            <p:childTnLst>
                              <p:par>
                                <p:cTn id="57" presetID="5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Scale>
                                      <p:cBhvr>
                                        <p:cTn id="59"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500" decel="50000" fill="hold">
                                          <p:stCondLst>
                                            <p:cond delay="0"/>
                                          </p:stCondLst>
                                        </p:cTn>
                                        <p:tgtEl>
                                          <p:spTgt spid="14"/>
                                        </p:tgtEl>
                                        <p:attrNameLst>
                                          <p:attrName>ppt_x</p:attrName>
                                          <p:attrName>ppt_y</p:attrName>
                                        </p:attrNameLst>
                                      </p:cBhvr>
                                    </p:animMotion>
                                    <p:animEffect transition="in" filter="fade">
                                      <p:cBhvr>
                                        <p:cTn id="61" dur="500"/>
                                        <p:tgtEl>
                                          <p:spTgt spid="14"/>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Scale>
                                      <p:cBhvr>
                                        <p:cTn id="64"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500" decel="50000" fill="hold">
                                          <p:stCondLst>
                                            <p:cond delay="0"/>
                                          </p:stCondLst>
                                        </p:cTn>
                                        <p:tgtEl>
                                          <p:spTgt spid="17"/>
                                        </p:tgtEl>
                                        <p:attrNameLst>
                                          <p:attrName>ppt_x</p:attrName>
                                          <p:attrName>ppt_y</p:attrName>
                                        </p:attrNameLst>
                                      </p:cBhvr>
                                    </p:animMotion>
                                    <p:animEffect transition="in" filter="fade">
                                      <p:cBhvr>
                                        <p:cTn id="66" dur="500"/>
                                        <p:tgtEl>
                                          <p:spTgt spid="17"/>
                                        </p:tgtEl>
                                      </p:cBhvr>
                                    </p:animEffect>
                                  </p:childTnLst>
                                </p:cTn>
                              </p:par>
                            </p:childTnLst>
                          </p:cTn>
                        </p:par>
                        <p:par>
                          <p:cTn id="67" fill="hold">
                            <p:stCondLst>
                              <p:cond delay="45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p:nvPr/>
        </p:nvSpPr>
        <p:spPr bwMode="auto">
          <a:xfrm>
            <a:off x="9009914" y="1752460"/>
            <a:ext cx="2266655" cy="4032251"/>
          </a:xfrm>
          <a:prstGeom prst="rect">
            <a:avLst/>
          </a:prstGeom>
          <a:solidFill>
            <a:schemeClr val="accent2"/>
          </a:solidFill>
          <a:ln>
            <a:noFill/>
          </a:ln>
        </p:spPr>
        <p:txBody>
          <a:bodyPr lIns="0" tIns="0" rIns="0" bIns="0"/>
          <a:lstStyle/>
          <a:p>
            <a:pPr algn="ctr" fontAlgn="base">
              <a:spcBef>
                <a:spcPct val="0"/>
              </a:spcBef>
              <a:spcAft>
                <a:spcPct val="0"/>
              </a:spcAft>
            </a:pPr>
            <a:endParaRPr lang="en-US" sz="2800">
              <a:solidFill>
                <a:schemeClr val="bg1"/>
              </a:solidFill>
              <a:latin typeface="微软雅黑" panose="020B0503020204020204" pitchFamily="34" charset="-122"/>
              <a:ea typeface="微软雅黑" panose="020B0503020204020204" pitchFamily="34" charset="-122"/>
              <a:sym typeface="Gill Sans" charset="0"/>
            </a:endParaRPr>
          </a:p>
        </p:txBody>
      </p:sp>
      <p:pic>
        <p:nvPicPr>
          <p:cNvPr id="11" name="Picture 1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6999" y="1752460"/>
            <a:ext cx="2266314" cy="403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2" name="Group 41"/>
          <p:cNvGrpSpPr/>
          <p:nvPr/>
        </p:nvGrpSpPr>
        <p:grpSpPr bwMode="auto">
          <a:xfrm>
            <a:off x="9406735" y="2193784"/>
            <a:ext cx="1479358" cy="3168650"/>
            <a:chOff x="0" y="0"/>
            <a:chExt cx="1864" cy="3992"/>
          </a:xfrm>
        </p:grpSpPr>
        <p:sp>
          <p:nvSpPr>
            <p:cNvPr id="13" name="Rectangle 42"/>
            <p:cNvSpPr/>
            <p:nvPr/>
          </p:nvSpPr>
          <p:spPr bwMode="auto">
            <a:xfrm>
              <a:off x="0" y="2248"/>
              <a:ext cx="1864" cy="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p>
          </p:txBody>
        </p:sp>
        <p:sp>
          <p:nvSpPr>
            <p:cNvPr id="14" name="Rectangle 43"/>
            <p:cNvSpPr/>
            <p:nvPr/>
          </p:nvSpPr>
          <p:spPr bwMode="auto">
            <a:xfrm>
              <a:off x="0" y="0"/>
              <a:ext cx="1864"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80000"/>
                </a:lnSpc>
                <a:spcBef>
                  <a:spcPct val="0"/>
                </a:spcBef>
                <a:spcAft>
                  <a:spcPct val="0"/>
                </a:spcAft>
              </a:pPr>
              <a:r>
                <a:rPr lang="zh-CN" altLang="en-US" sz="25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a:t>
              </a:r>
              <a:endParaRPr lang="en-US" altLang="zh-CN" sz="25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a:p>
              <a:pPr fontAlgn="base">
                <a:lnSpc>
                  <a:spcPct val="80000"/>
                </a:lnSpc>
                <a:spcBef>
                  <a:spcPct val="0"/>
                </a:spcBef>
                <a:spcAft>
                  <a:spcPct val="0"/>
                </a:spcAft>
              </a:pPr>
              <a:r>
                <a:rPr lang="zh-CN" altLang="en-US" sz="2500" dirty="0">
                  <a:solidFill>
                    <a:schemeClr val="bg1"/>
                  </a:solidFill>
                  <a:latin typeface="微软雅黑" panose="020B0503020204020204" pitchFamily="34" charset="-122"/>
                  <a:ea typeface="微软雅黑" panose="020B0503020204020204" pitchFamily="34" charset="-122"/>
                  <a:cs typeface="Bebas Neue" charset="0"/>
                  <a:sym typeface="Bebas Neue" charset="0"/>
                </a:rPr>
                <a:t>添加标题</a:t>
              </a:r>
              <a:endParaRPr lang="en-US" sz="25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40" name="Group 16"/>
          <p:cNvGrpSpPr/>
          <p:nvPr/>
        </p:nvGrpSpPr>
        <p:grpSpPr bwMode="auto">
          <a:xfrm>
            <a:off x="1372541" y="2053418"/>
            <a:ext cx="4495216" cy="3384551"/>
            <a:chOff x="0" y="0"/>
            <a:chExt cx="5664" cy="4264"/>
          </a:xfrm>
        </p:grpSpPr>
        <p:grpSp>
          <p:nvGrpSpPr>
            <p:cNvPr id="41" name="Group 17"/>
            <p:cNvGrpSpPr/>
            <p:nvPr/>
          </p:nvGrpSpPr>
          <p:grpSpPr bwMode="auto">
            <a:xfrm>
              <a:off x="24" y="0"/>
              <a:ext cx="5640" cy="784"/>
              <a:chOff x="24" y="0"/>
              <a:chExt cx="5640" cy="784"/>
            </a:xfrm>
          </p:grpSpPr>
          <p:sp>
            <p:nvSpPr>
              <p:cNvPr id="57" name="Rectangle 18"/>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8" name="Group 19"/>
              <p:cNvGrpSpPr/>
              <p:nvPr/>
            </p:nvGrpSpPr>
            <p:grpSpPr bwMode="auto">
              <a:xfrm>
                <a:off x="24" y="96"/>
                <a:ext cx="744" cy="672"/>
                <a:chOff x="24" y="-29"/>
                <a:chExt cx="744" cy="671"/>
              </a:xfrm>
            </p:grpSpPr>
            <p:sp>
              <p:nvSpPr>
                <p:cNvPr id="59" name="Oval 20"/>
                <p:cNvSpPr/>
                <p:nvPr/>
              </p:nvSpPr>
              <p:spPr bwMode="auto">
                <a:xfrm>
                  <a:off x="114" y="-29"/>
                  <a:ext cx="530" cy="538"/>
                </a:xfrm>
                <a:prstGeom prst="ellipse">
                  <a:avLst/>
                </a:pr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60" name="Rectangle 21"/>
                <p:cNvSpPr/>
                <p:nvPr/>
              </p:nvSpPr>
              <p:spPr bwMode="auto">
                <a:xfrm>
                  <a:off x="24" y="35"/>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1</a:t>
                  </a:r>
                </a:p>
              </p:txBody>
            </p:sp>
          </p:grpSp>
        </p:grpSp>
        <p:grpSp>
          <p:nvGrpSpPr>
            <p:cNvPr id="42" name="Group 22"/>
            <p:cNvGrpSpPr/>
            <p:nvPr/>
          </p:nvGrpSpPr>
          <p:grpSpPr bwMode="auto">
            <a:xfrm>
              <a:off x="0" y="1168"/>
              <a:ext cx="5664" cy="792"/>
              <a:chOff x="0" y="0"/>
              <a:chExt cx="5664" cy="792"/>
            </a:xfrm>
          </p:grpSpPr>
          <p:sp>
            <p:nvSpPr>
              <p:cNvPr id="53" name="Rectangle 23"/>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4" name="Group 24"/>
              <p:cNvGrpSpPr/>
              <p:nvPr/>
            </p:nvGrpSpPr>
            <p:grpSpPr bwMode="auto">
              <a:xfrm>
                <a:off x="0" y="147"/>
                <a:ext cx="744" cy="645"/>
                <a:chOff x="0" y="22"/>
                <a:chExt cx="744" cy="644"/>
              </a:xfrm>
            </p:grpSpPr>
            <p:sp>
              <p:nvSpPr>
                <p:cNvPr id="55" name="Oval 25"/>
                <p:cNvSpPr/>
                <p:nvPr/>
              </p:nvSpPr>
              <p:spPr bwMode="auto">
                <a:xfrm>
                  <a:off x="114" y="22"/>
                  <a:ext cx="530" cy="538"/>
                </a:xfrm>
                <a:prstGeom prst="ellipse">
                  <a:avLst/>
                </a:pr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FFFFFF"/>
                    </a:solidFill>
                    <a:latin typeface="微软雅黑" panose="020B0503020204020204" pitchFamily="34" charset="-122"/>
                    <a:ea typeface="微软雅黑" panose="020B0503020204020204" pitchFamily="34" charset="-122"/>
                    <a:sym typeface="Gill Sans" charset="0"/>
                  </a:endParaRPr>
                </a:p>
              </p:txBody>
            </p:sp>
            <p:sp>
              <p:nvSpPr>
                <p:cNvPr id="56" name="Rectangle 26"/>
                <p:cNvSpPr/>
                <p:nvPr/>
              </p:nvSpPr>
              <p:spPr bwMode="auto">
                <a:xfrm>
                  <a:off x="0" y="59"/>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2</a:t>
                  </a:r>
                </a:p>
              </p:txBody>
            </p:sp>
          </p:grpSp>
        </p:grpSp>
        <p:grpSp>
          <p:nvGrpSpPr>
            <p:cNvPr id="43" name="Group 27"/>
            <p:cNvGrpSpPr/>
            <p:nvPr/>
          </p:nvGrpSpPr>
          <p:grpSpPr bwMode="auto">
            <a:xfrm>
              <a:off x="24" y="2320"/>
              <a:ext cx="5640" cy="792"/>
              <a:chOff x="24" y="0"/>
              <a:chExt cx="5640" cy="792"/>
            </a:xfrm>
          </p:grpSpPr>
          <p:sp>
            <p:nvSpPr>
              <p:cNvPr id="49" name="Rectangle 28"/>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0" name="Group 29"/>
              <p:cNvGrpSpPr/>
              <p:nvPr/>
            </p:nvGrpSpPr>
            <p:grpSpPr bwMode="auto">
              <a:xfrm>
                <a:off x="24" y="147"/>
                <a:ext cx="744" cy="645"/>
                <a:chOff x="24" y="22"/>
                <a:chExt cx="744" cy="644"/>
              </a:xfrm>
            </p:grpSpPr>
            <p:sp>
              <p:nvSpPr>
                <p:cNvPr id="51" name="Oval 30"/>
                <p:cNvSpPr/>
                <p:nvPr/>
              </p:nvSpPr>
              <p:spPr bwMode="auto">
                <a:xfrm>
                  <a:off x="114" y="22"/>
                  <a:ext cx="530" cy="538"/>
                </a:xfrm>
                <a:prstGeom prst="ellipse">
                  <a:avLst/>
                </a:prstGeom>
                <a:solidFill>
                  <a:schemeClr val="accent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474747"/>
                    </a:solidFill>
                    <a:latin typeface="微软雅黑" panose="020B0503020204020204" pitchFamily="34" charset="-122"/>
                    <a:ea typeface="微软雅黑" panose="020B0503020204020204" pitchFamily="34" charset="-122"/>
                    <a:sym typeface="Gill Sans" charset="0"/>
                  </a:endParaRPr>
                </a:p>
              </p:txBody>
            </p:sp>
            <p:sp>
              <p:nvSpPr>
                <p:cNvPr id="52" name="Rectangle 31"/>
                <p:cNvSpPr/>
                <p:nvPr/>
              </p:nvSpPr>
              <p:spPr bwMode="auto">
                <a:xfrm>
                  <a:off x="24" y="59"/>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3</a:t>
                  </a:r>
                </a:p>
              </p:txBody>
            </p:sp>
          </p:grpSp>
        </p:grpSp>
        <p:grpSp>
          <p:nvGrpSpPr>
            <p:cNvPr id="44" name="Group 32"/>
            <p:cNvGrpSpPr/>
            <p:nvPr/>
          </p:nvGrpSpPr>
          <p:grpSpPr bwMode="auto">
            <a:xfrm>
              <a:off x="0" y="3448"/>
              <a:ext cx="5664" cy="816"/>
              <a:chOff x="0" y="0"/>
              <a:chExt cx="5664" cy="816"/>
            </a:xfrm>
          </p:grpSpPr>
          <p:sp>
            <p:nvSpPr>
              <p:cNvPr id="45" name="Rectangle 33"/>
              <p:cNvSpPr/>
              <p:nvPr/>
            </p:nvSpPr>
            <p:spPr bwMode="auto">
              <a:xfrm>
                <a:off x="900" y="0"/>
                <a:ext cx="476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altLang="zh-CN" sz="1700" kern="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6" name="Group 34"/>
              <p:cNvGrpSpPr/>
              <p:nvPr/>
            </p:nvGrpSpPr>
            <p:grpSpPr bwMode="auto">
              <a:xfrm>
                <a:off x="0" y="147"/>
                <a:ext cx="744" cy="669"/>
                <a:chOff x="0" y="22"/>
                <a:chExt cx="744" cy="668"/>
              </a:xfrm>
            </p:grpSpPr>
            <p:sp>
              <p:nvSpPr>
                <p:cNvPr id="47" name="Oval 35"/>
                <p:cNvSpPr/>
                <p:nvPr/>
              </p:nvSpPr>
              <p:spPr bwMode="auto">
                <a:xfrm>
                  <a:off x="114" y="22"/>
                  <a:ext cx="530" cy="538"/>
                </a:xfrm>
                <a:prstGeom prst="ellipse">
                  <a:avLst/>
                </a:pr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3400" kern="0">
                    <a:solidFill>
                      <a:srgbClr val="474747"/>
                    </a:solidFill>
                    <a:latin typeface="微软雅黑" panose="020B0503020204020204" pitchFamily="34" charset="-122"/>
                    <a:ea typeface="微软雅黑" panose="020B0503020204020204" pitchFamily="34" charset="-122"/>
                    <a:sym typeface="Gill Sans" charset="0"/>
                  </a:endParaRPr>
                </a:p>
              </p:txBody>
            </p:sp>
            <p:sp>
              <p:nvSpPr>
                <p:cNvPr id="48" name="Rectangle 36"/>
                <p:cNvSpPr/>
                <p:nvPr/>
              </p:nvSpPr>
              <p:spPr bwMode="auto">
                <a:xfrm>
                  <a:off x="0" y="83"/>
                  <a:ext cx="744"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defRPr/>
                  </a:pPr>
                  <a:r>
                    <a:rPr lang="en-US" sz="34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4</a:t>
                  </a:r>
                </a:p>
              </p:txBody>
            </p:sp>
          </p:grpSp>
        </p:grpSp>
      </p:grpSp>
      <p:grpSp>
        <p:nvGrpSpPr>
          <p:cNvPr id="61" name="Group 37"/>
          <p:cNvGrpSpPr/>
          <p:nvPr/>
        </p:nvGrpSpPr>
        <p:grpSpPr bwMode="auto">
          <a:xfrm>
            <a:off x="1448727" y="2821550"/>
            <a:ext cx="4419031" cy="1835150"/>
            <a:chOff x="0" y="0"/>
            <a:chExt cx="3600" cy="2312"/>
          </a:xfrm>
        </p:grpSpPr>
        <p:sp>
          <p:nvSpPr>
            <p:cNvPr id="62" name="Line 38"/>
            <p:cNvSpPr>
              <a:spLocks noChangeShapeType="1"/>
            </p:cNvSpPr>
            <p:nvPr/>
          </p:nvSpPr>
          <p:spPr bwMode="auto">
            <a:xfrm>
              <a:off x="0" y="0"/>
              <a:ext cx="3600" cy="0"/>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3" name="Line 39"/>
            <p:cNvSpPr>
              <a:spLocks noChangeShapeType="1"/>
            </p:cNvSpPr>
            <p:nvPr/>
          </p:nvSpPr>
          <p:spPr bwMode="auto">
            <a:xfrm>
              <a:off x="0" y="1151"/>
              <a:ext cx="3600" cy="1"/>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4" name="Line 40"/>
            <p:cNvSpPr>
              <a:spLocks noChangeShapeType="1"/>
            </p:cNvSpPr>
            <p:nvPr/>
          </p:nvSpPr>
          <p:spPr bwMode="auto">
            <a:xfrm>
              <a:off x="0" y="2311"/>
              <a:ext cx="3600" cy="1"/>
            </a:xfrm>
            <a:prstGeom prst="line">
              <a:avLst/>
            </a:prstGeom>
            <a:noFill/>
            <a:ln w="127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200"/>
                                        <p:tgtEl>
                                          <p:spTgt spid="1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200"/>
                                        <p:tgtEl>
                                          <p:spTgt spid="12"/>
                                        </p:tgtEl>
                                      </p:cBhvr>
                                    </p:animEffect>
                                  </p:childTnLst>
                                </p:cTn>
                              </p:par>
                              <p:par>
                                <p:cTn id="15" presetID="22" presetClass="entr" presetSubtype="2"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200"/>
                                        <p:tgtEl>
                                          <p:spTgt spid="61"/>
                                        </p:tgtEl>
                                      </p:cBhvr>
                                    </p:animEffect>
                                  </p:childTnLst>
                                </p:cTn>
                              </p:par>
                              <p:par>
                                <p:cTn id="18" presetID="22" presetClass="entr" presetSubtype="8"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2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内容占位符 2"/>
          <p:cNvSpPr txBox="1"/>
          <p:nvPr/>
        </p:nvSpPr>
        <p:spPr>
          <a:xfrm>
            <a:off x="8384276" y="3240140"/>
            <a:ext cx="331823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26" name="内容占位符 2"/>
          <p:cNvSpPr txBox="1"/>
          <p:nvPr/>
        </p:nvSpPr>
        <p:spPr>
          <a:xfrm>
            <a:off x="7528376" y="4820709"/>
            <a:ext cx="417413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27" name="内容占位符 2"/>
          <p:cNvSpPr txBox="1"/>
          <p:nvPr/>
        </p:nvSpPr>
        <p:spPr>
          <a:xfrm>
            <a:off x="7528376" y="1659572"/>
            <a:ext cx="417413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28" name="内容占位符 2"/>
          <p:cNvSpPr txBox="1"/>
          <p:nvPr/>
        </p:nvSpPr>
        <p:spPr>
          <a:xfrm>
            <a:off x="623014" y="3240140"/>
            <a:ext cx="3232441" cy="1152000"/>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gn="r">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29" name="内容占位符 2"/>
          <p:cNvSpPr txBox="1"/>
          <p:nvPr/>
        </p:nvSpPr>
        <p:spPr>
          <a:xfrm>
            <a:off x="645749" y="4820709"/>
            <a:ext cx="408898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gn="r">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30" name="内容占位符 2"/>
          <p:cNvSpPr txBox="1"/>
          <p:nvPr/>
        </p:nvSpPr>
        <p:spPr>
          <a:xfrm>
            <a:off x="645749" y="1659572"/>
            <a:ext cx="408898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tx1">
                    <a:lumMod val="50000"/>
                    <a:lumOff val="50000"/>
                  </a:schemeClr>
                </a:solidFill>
              </a:rPr>
              <a:t>在此输入您的文字标题</a:t>
            </a:r>
            <a:endParaRPr lang="en-US" altLang="zh-CN" sz="1300" dirty="0">
              <a:solidFill>
                <a:schemeClr val="tx1">
                  <a:lumMod val="50000"/>
                  <a:lumOff val="50000"/>
                </a:schemeClr>
              </a:solidFill>
            </a:endParaRPr>
          </a:p>
          <a:p>
            <a:pPr marL="0" indent="0" algn="r">
              <a:lnSpc>
                <a:spcPct val="130000"/>
              </a:lnSpc>
              <a:spcBef>
                <a:spcPts val="0"/>
              </a:spcBef>
              <a:spcAft>
                <a:spcPts val="800"/>
              </a:spcAft>
              <a:buNone/>
            </a:pPr>
            <a:r>
              <a:rPr lang="zh-CN" altLang="en-US" sz="1100" dirty="0">
                <a:solidFill>
                  <a:schemeClr val="tx1">
                    <a:lumMod val="50000"/>
                    <a:lumOff val="50000"/>
                  </a:schemeClr>
                </a:solidFill>
              </a:rPr>
              <a:t>在此输入您的图表说明文字，在此输入您的图表说明文字，在此输入您的图表说明文字，在此输入您的图表说明文字，在此输入您的图表说明文字</a:t>
            </a:r>
          </a:p>
        </p:txBody>
      </p:sp>
      <p:sp>
        <p:nvSpPr>
          <p:cNvPr id="231" name="Freeform 5"/>
          <p:cNvSpPr/>
          <p:nvPr/>
        </p:nvSpPr>
        <p:spPr bwMode="auto">
          <a:xfrm>
            <a:off x="4961615" y="2073766"/>
            <a:ext cx="1113222" cy="1443567"/>
          </a:xfrm>
          <a:custGeom>
            <a:avLst/>
            <a:gdLst>
              <a:gd name="T0" fmla="*/ 295 w 526"/>
              <a:gd name="T1" fmla="*/ 682 h 682"/>
              <a:gd name="T2" fmla="*/ 372 w 526"/>
              <a:gd name="T3" fmla="*/ 548 h 682"/>
              <a:gd name="T4" fmla="*/ 526 w 526"/>
              <a:gd name="T5" fmla="*/ 548 h 682"/>
              <a:gd name="T6" fmla="*/ 247 w 526"/>
              <a:gd name="T7" fmla="*/ 153 h 682"/>
              <a:gd name="T8" fmla="*/ 399 w 526"/>
              <a:gd name="T9" fmla="*/ 137 h 682"/>
              <a:gd name="T10" fmla="*/ 55 w 526"/>
              <a:gd name="T11" fmla="*/ 0 h 682"/>
              <a:gd name="T12" fmla="*/ 0 w 526"/>
              <a:gd name="T13" fmla="*/ 366 h 682"/>
              <a:gd name="T14" fmla="*/ 92 w 526"/>
              <a:gd name="T15" fmla="*/ 242 h 682"/>
              <a:gd name="T16" fmla="*/ 295 w 526"/>
              <a:gd name="T17"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6" h="682">
                <a:moveTo>
                  <a:pt x="295" y="682"/>
                </a:moveTo>
                <a:lnTo>
                  <a:pt x="372" y="548"/>
                </a:lnTo>
                <a:lnTo>
                  <a:pt x="526" y="548"/>
                </a:lnTo>
                <a:lnTo>
                  <a:pt x="247" y="153"/>
                </a:lnTo>
                <a:lnTo>
                  <a:pt x="399" y="137"/>
                </a:lnTo>
                <a:lnTo>
                  <a:pt x="55" y="0"/>
                </a:lnTo>
                <a:lnTo>
                  <a:pt x="0" y="366"/>
                </a:lnTo>
                <a:lnTo>
                  <a:pt x="92" y="242"/>
                </a:lnTo>
                <a:lnTo>
                  <a:pt x="295" y="682"/>
                </a:lnTo>
                <a:close/>
              </a:path>
            </a:pathLst>
          </a:custGeom>
          <a:solidFill>
            <a:schemeClr val="accent4"/>
          </a:solidFill>
          <a:ln>
            <a:noFill/>
          </a:ln>
        </p:spPr>
        <p:txBody>
          <a:bodyPr vert="horz" wrap="square" lIns="121908" tIns="60954" rIns="121908" bIns="60954" numCol="1" anchor="t" anchorCtr="0" compatLnSpc="1"/>
          <a:lstStyle/>
          <a:p>
            <a:endParaRPr lang="zh-CN" altLang="en-US"/>
          </a:p>
        </p:txBody>
      </p:sp>
      <p:sp>
        <p:nvSpPr>
          <p:cNvPr id="232" name="Freeform 6"/>
          <p:cNvSpPr/>
          <p:nvPr/>
        </p:nvSpPr>
        <p:spPr bwMode="auto">
          <a:xfrm>
            <a:off x="6115049" y="2073766"/>
            <a:ext cx="1111106" cy="1443567"/>
          </a:xfrm>
          <a:custGeom>
            <a:avLst/>
            <a:gdLst>
              <a:gd name="T0" fmla="*/ 0 w 525"/>
              <a:gd name="T1" fmla="*/ 548 h 682"/>
              <a:gd name="T2" fmla="*/ 155 w 525"/>
              <a:gd name="T3" fmla="*/ 548 h 682"/>
              <a:gd name="T4" fmla="*/ 232 w 525"/>
              <a:gd name="T5" fmla="*/ 682 h 682"/>
              <a:gd name="T6" fmla="*/ 435 w 525"/>
              <a:gd name="T7" fmla="*/ 242 h 682"/>
              <a:gd name="T8" fmla="*/ 525 w 525"/>
              <a:gd name="T9" fmla="*/ 366 h 682"/>
              <a:gd name="T10" fmla="*/ 471 w 525"/>
              <a:gd name="T11" fmla="*/ 0 h 682"/>
              <a:gd name="T12" fmla="*/ 128 w 525"/>
              <a:gd name="T13" fmla="*/ 137 h 682"/>
              <a:gd name="T14" fmla="*/ 280 w 525"/>
              <a:gd name="T15" fmla="*/ 153 h 682"/>
              <a:gd name="T16" fmla="*/ 0 w 525"/>
              <a:gd name="T17" fmla="*/ 54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682">
                <a:moveTo>
                  <a:pt x="0" y="548"/>
                </a:moveTo>
                <a:lnTo>
                  <a:pt x="155" y="548"/>
                </a:lnTo>
                <a:lnTo>
                  <a:pt x="232" y="682"/>
                </a:lnTo>
                <a:lnTo>
                  <a:pt x="435" y="242"/>
                </a:lnTo>
                <a:lnTo>
                  <a:pt x="525" y="366"/>
                </a:lnTo>
                <a:lnTo>
                  <a:pt x="471" y="0"/>
                </a:lnTo>
                <a:lnTo>
                  <a:pt x="128" y="137"/>
                </a:lnTo>
                <a:lnTo>
                  <a:pt x="280" y="153"/>
                </a:lnTo>
                <a:lnTo>
                  <a:pt x="0" y="548"/>
                </a:lnTo>
                <a:close/>
              </a:path>
            </a:pathLst>
          </a:custGeom>
          <a:solidFill>
            <a:schemeClr val="tx2"/>
          </a:solidFill>
          <a:ln>
            <a:noFill/>
          </a:ln>
        </p:spPr>
        <p:txBody>
          <a:bodyPr vert="horz" wrap="square" lIns="121908" tIns="60954" rIns="121908" bIns="60954" numCol="1" anchor="t" anchorCtr="0" compatLnSpc="1"/>
          <a:lstStyle/>
          <a:p>
            <a:endParaRPr lang="zh-CN" altLang="en-US"/>
          </a:p>
        </p:txBody>
      </p:sp>
      <p:sp>
        <p:nvSpPr>
          <p:cNvPr id="233" name="Freeform 7"/>
          <p:cNvSpPr/>
          <p:nvPr/>
        </p:nvSpPr>
        <p:spPr bwMode="auto">
          <a:xfrm>
            <a:off x="4060034" y="3350115"/>
            <a:ext cx="1504755" cy="971549"/>
          </a:xfrm>
          <a:custGeom>
            <a:avLst/>
            <a:gdLst>
              <a:gd name="T0" fmla="*/ 228 w 711"/>
              <a:gd name="T1" fmla="*/ 319 h 459"/>
              <a:gd name="T2" fmla="*/ 711 w 711"/>
              <a:gd name="T3" fmla="*/ 363 h 459"/>
              <a:gd name="T4" fmla="*/ 634 w 711"/>
              <a:gd name="T5" fmla="*/ 230 h 459"/>
              <a:gd name="T6" fmla="*/ 711 w 711"/>
              <a:gd name="T7" fmla="*/ 96 h 459"/>
              <a:gd name="T8" fmla="*/ 228 w 711"/>
              <a:gd name="T9" fmla="*/ 140 h 459"/>
              <a:gd name="T10" fmla="*/ 290 w 711"/>
              <a:gd name="T11" fmla="*/ 0 h 459"/>
              <a:gd name="T12" fmla="*/ 0 w 711"/>
              <a:gd name="T13" fmla="*/ 230 h 459"/>
              <a:gd name="T14" fmla="*/ 290 w 711"/>
              <a:gd name="T15" fmla="*/ 459 h 459"/>
              <a:gd name="T16" fmla="*/ 228 w 711"/>
              <a:gd name="T17" fmla="*/ 3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459">
                <a:moveTo>
                  <a:pt x="228" y="319"/>
                </a:moveTo>
                <a:lnTo>
                  <a:pt x="711" y="363"/>
                </a:lnTo>
                <a:lnTo>
                  <a:pt x="634" y="230"/>
                </a:lnTo>
                <a:lnTo>
                  <a:pt x="711" y="96"/>
                </a:lnTo>
                <a:lnTo>
                  <a:pt x="228" y="140"/>
                </a:lnTo>
                <a:lnTo>
                  <a:pt x="290" y="0"/>
                </a:lnTo>
                <a:lnTo>
                  <a:pt x="0" y="230"/>
                </a:lnTo>
                <a:lnTo>
                  <a:pt x="290" y="459"/>
                </a:lnTo>
                <a:lnTo>
                  <a:pt x="228" y="319"/>
                </a:lnTo>
                <a:close/>
              </a:path>
            </a:pathLst>
          </a:custGeom>
          <a:solidFill>
            <a:schemeClr val="accent1"/>
          </a:solidFill>
          <a:ln>
            <a:noFill/>
          </a:ln>
        </p:spPr>
        <p:txBody>
          <a:bodyPr vert="horz" wrap="square" lIns="121908" tIns="60954" rIns="121908" bIns="60954" numCol="1" anchor="t" anchorCtr="0" compatLnSpc="1"/>
          <a:lstStyle/>
          <a:p>
            <a:endParaRPr lang="zh-CN" altLang="en-US"/>
          </a:p>
        </p:txBody>
      </p:sp>
      <p:sp>
        <p:nvSpPr>
          <p:cNvPr id="234" name="Freeform 8"/>
          <p:cNvSpPr/>
          <p:nvPr/>
        </p:nvSpPr>
        <p:spPr bwMode="auto">
          <a:xfrm>
            <a:off x="6115049" y="4154448"/>
            <a:ext cx="1111106" cy="1443567"/>
          </a:xfrm>
          <a:custGeom>
            <a:avLst/>
            <a:gdLst>
              <a:gd name="T0" fmla="*/ 232 w 525"/>
              <a:gd name="T1" fmla="*/ 0 h 682"/>
              <a:gd name="T2" fmla="*/ 155 w 525"/>
              <a:gd name="T3" fmla="*/ 134 h 682"/>
              <a:gd name="T4" fmla="*/ 0 w 525"/>
              <a:gd name="T5" fmla="*/ 134 h 682"/>
              <a:gd name="T6" fmla="*/ 280 w 525"/>
              <a:gd name="T7" fmla="*/ 529 h 682"/>
              <a:gd name="T8" fmla="*/ 128 w 525"/>
              <a:gd name="T9" fmla="*/ 545 h 682"/>
              <a:gd name="T10" fmla="*/ 472 w 525"/>
              <a:gd name="T11" fmla="*/ 682 h 682"/>
              <a:gd name="T12" fmla="*/ 525 w 525"/>
              <a:gd name="T13" fmla="*/ 316 h 682"/>
              <a:gd name="T14" fmla="*/ 435 w 525"/>
              <a:gd name="T15" fmla="*/ 440 h 682"/>
              <a:gd name="T16" fmla="*/ 232 w 525"/>
              <a:gd name="T1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682">
                <a:moveTo>
                  <a:pt x="232" y="0"/>
                </a:moveTo>
                <a:lnTo>
                  <a:pt x="155" y="134"/>
                </a:lnTo>
                <a:lnTo>
                  <a:pt x="0" y="134"/>
                </a:lnTo>
                <a:lnTo>
                  <a:pt x="280" y="529"/>
                </a:lnTo>
                <a:lnTo>
                  <a:pt x="128" y="545"/>
                </a:lnTo>
                <a:lnTo>
                  <a:pt x="472" y="682"/>
                </a:lnTo>
                <a:lnTo>
                  <a:pt x="525" y="316"/>
                </a:lnTo>
                <a:lnTo>
                  <a:pt x="435" y="440"/>
                </a:lnTo>
                <a:lnTo>
                  <a:pt x="232" y="0"/>
                </a:lnTo>
                <a:close/>
              </a:path>
            </a:pathLst>
          </a:custGeom>
          <a:solidFill>
            <a:schemeClr val="accent2"/>
          </a:solidFill>
          <a:ln>
            <a:noFill/>
          </a:ln>
        </p:spPr>
        <p:txBody>
          <a:bodyPr vert="horz" wrap="square" lIns="121908" tIns="60954" rIns="121908" bIns="60954" numCol="1" anchor="t" anchorCtr="0" compatLnSpc="1"/>
          <a:lstStyle/>
          <a:p>
            <a:endParaRPr lang="zh-CN" altLang="en-US"/>
          </a:p>
        </p:txBody>
      </p:sp>
      <p:sp>
        <p:nvSpPr>
          <p:cNvPr id="235" name="Freeform 9"/>
          <p:cNvSpPr/>
          <p:nvPr/>
        </p:nvSpPr>
        <p:spPr bwMode="auto">
          <a:xfrm>
            <a:off x="4965849" y="4156566"/>
            <a:ext cx="1108989" cy="1441449"/>
          </a:xfrm>
          <a:custGeom>
            <a:avLst/>
            <a:gdLst>
              <a:gd name="T0" fmla="*/ 524 w 524"/>
              <a:gd name="T1" fmla="*/ 133 h 681"/>
              <a:gd name="T2" fmla="*/ 370 w 524"/>
              <a:gd name="T3" fmla="*/ 133 h 681"/>
              <a:gd name="T4" fmla="*/ 293 w 524"/>
              <a:gd name="T5" fmla="*/ 0 h 681"/>
              <a:gd name="T6" fmla="*/ 90 w 524"/>
              <a:gd name="T7" fmla="*/ 439 h 681"/>
              <a:gd name="T8" fmla="*/ 0 w 524"/>
              <a:gd name="T9" fmla="*/ 315 h 681"/>
              <a:gd name="T10" fmla="*/ 53 w 524"/>
              <a:gd name="T11" fmla="*/ 681 h 681"/>
              <a:gd name="T12" fmla="*/ 397 w 524"/>
              <a:gd name="T13" fmla="*/ 545 h 681"/>
              <a:gd name="T14" fmla="*/ 245 w 524"/>
              <a:gd name="T15" fmla="*/ 528 h 681"/>
              <a:gd name="T16" fmla="*/ 524 w 524"/>
              <a:gd name="T17" fmla="*/ 13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681">
                <a:moveTo>
                  <a:pt x="524" y="133"/>
                </a:moveTo>
                <a:lnTo>
                  <a:pt x="370" y="133"/>
                </a:lnTo>
                <a:lnTo>
                  <a:pt x="293" y="0"/>
                </a:lnTo>
                <a:lnTo>
                  <a:pt x="90" y="439"/>
                </a:lnTo>
                <a:lnTo>
                  <a:pt x="0" y="315"/>
                </a:lnTo>
                <a:lnTo>
                  <a:pt x="53" y="681"/>
                </a:lnTo>
                <a:lnTo>
                  <a:pt x="397" y="545"/>
                </a:lnTo>
                <a:lnTo>
                  <a:pt x="245" y="528"/>
                </a:lnTo>
                <a:lnTo>
                  <a:pt x="524" y="133"/>
                </a:lnTo>
                <a:close/>
              </a:path>
            </a:pathLst>
          </a:custGeom>
          <a:solidFill>
            <a:schemeClr val="accent3"/>
          </a:solidFill>
          <a:ln>
            <a:noFill/>
          </a:ln>
        </p:spPr>
        <p:txBody>
          <a:bodyPr vert="horz" wrap="square" lIns="121908" tIns="60954" rIns="121908" bIns="60954" numCol="1" anchor="t" anchorCtr="0" compatLnSpc="1"/>
          <a:lstStyle/>
          <a:p>
            <a:endParaRPr lang="zh-CN" altLang="en-US"/>
          </a:p>
        </p:txBody>
      </p:sp>
      <p:sp>
        <p:nvSpPr>
          <p:cNvPr id="236" name="Freeform 10"/>
          <p:cNvSpPr/>
          <p:nvPr/>
        </p:nvSpPr>
        <p:spPr bwMode="auto">
          <a:xfrm>
            <a:off x="6627217" y="3350115"/>
            <a:ext cx="1504755" cy="971549"/>
          </a:xfrm>
          <a:custGeom>
            <a:avLst/>
            <a:gdLst>
              <a:gd name="T0" fmla="*/ 711 w 711"/>
              <a:gd name="T1" fmla="*/ 229 h 459"/>
              <a:gd name="T2" fmla="*/ 420 w 711"/>
              <a:gd name="T3" fmla="*/ 0 h 459"/>
              <a:gd name="T4" fmla="*/ 482 w 711"/>
              <a:gd name="T5" fmla="*/ 140 h 459"/>
              <a:gd name="T6" fmla="*/ 0 w 711"/>
              <a:gd name="T7" fmla="*/ 96 h 459"/>
              <a:gd name="T8" fmla="*/ 77 w 711"/>
              <a:gd name="T9" fmla="*/ 230 h 459"/>
              <a:gd name="T10" fmla="*/ 0 w 711"/>
              <a:gd name="T11" fmla="*/ 363 h 459"/>
              <a:gd name="T12" fmla="*/ 482 w 711"/>
              <a:gd name="T13" fmla="*/ 319 h 459"/>
              <a:gd name="T14" fmla="*/ 420 w 711"/>
              <a:gd name="T15" fmla="*/ 459 h 459"/>
              <a:gd name="T16" fmla="*/ 711 w 711"/>
              <a:gd name="T17" fmla="*/ 22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459">
                <a:moveTo>
                  <a:pt x="711" y="229"/>
                </a:moveTo>
                <a:lnTo>
                  <a:pt x="420" y="0"/>
                </a:lnTo>
                <a:lnTo>
                  <a:pt x="482" y="140"/>
                </a:lnTo>
                <a:lnTo>
                  <a:pt x="0" y="96"/>
                </a:lnTo>
                <a:lnTo>
                  <a:pt x="77" y="230"/>
                </a:lnTo>
                <a:lnTo>
                  <a:pt x="0" y="363"/>
                </a:lnTo>
                <a:lnTo>
                  <a:pt x="482" y="319"/>
                </a:lnTo>
                <a:lnTo>
                  <a:pt x="420" y="459"/>
                </a:lnTo>
                <a:lnTo>
                  <a:pt x="711" y="229"/>
                </a:lnTo>
                <a:close/>
              </a:path>
            </a:pathLst>
          </a:custGeom>
          <a:solidFill>
            <a:schemeClr val="accent1"/>
          </a:solidFill>
          <a:ln>
            <a:noFill/>
          </a:ln>
        </p:spPr>
        <p:txBody>
          <a:bodyPr vert="horz" wrap="square" lIns="121908" tIns="60954" rIns="121908" bIns="60954" numCol="1" anchor="t" anchorCtr="0" compatLnSpc="1"/>
          <a:lstStyle/>
          <a:p>
            <a:endParaRPr lang="zh-CN" altLang="en-US"/>
          </a:p>
        </p:txBody>
      </p:sp>
      <p:grpSp>
        <p:nvGrpSpPr>
          <p:cNvPr id="237" name="组合 236"/>
          <p:cNvGrpSpPr/>
          <p:nvPr/>
        </p:nvGrpSpPr>
        <p:grpSpPr>
          <a:xfrm>
            <a:off x="5492831" y="3314131"/>
            <a:ext cx="1206343" cy="1043516"/>
            <a:chOff x="4119563" y="2386013"/>
            <a:chExt cx="904875" cy="782637"/>
          </a:xfrm>
        </p:grpSpPr>
        <p:sp>
          <p:nvSpPr>
            <p:cNvPr id="238" name="Freeform 11"/>
            <p:cNvSpPr/>
            <p:nvPr/>
          </p:nvSpPr>
          <p:spPr bwMode="auto">
            <a:xfrm>
              <a:off x="4119563" y="2386013"/>
              <a:ext cx="904875" cy="782637"/>
            </a:xfrm>
            <a:custGeom>
              <a:avLst/>
              <a:gdLst>
                <a:gd name="T0" fmla="*/ 0 w 570"/>
                <a:gd name="T1" fmla="*/ 247 h 493"/>
                <a:gd name="T2" fmla="*/ 142 w 570"/>
                <a:gd name="T3" fmla="*/ 0 h 493"/>
                <a:gd name="T4" fmla="*/ 427 w 570"/>
                <a:gd name="T5" fmla="*/ 0 h 493"/>
                <a:gd name="T6" fmla="*/ 570 w 570"/>
                <a:gd name="T7" fmla="*/ 247 h 493"/>
                <a:gd name="T8" fmla="*/ 428 w 570"/>
                <a:gd name="T9" fmla="*/ 493 h 493"/>
                <a:gd name="T10" fmla="*/ 142 w 570"/>
                <a:gd name="T11" fmla="*/ 493 h 493"/>
                <a:gd name="T12" fmla="*/ 0 w 570"/>
                <a:gd name="T13" fmla="*/ 247 h 493"/>
              </a:gdLst>
              <a:ahLst/>
              <a:cxnLst>
                <a:cxn ang="0">
                  <a:pos x="T0" y="T1"/>
                </a:cxn>
                <a:cxn ang="0">
                  <a:pos x="T2" y="T3"/>
                </a:cxn>
                <a:cxn ang="0">
                  <a:pos x="T4" y="T5"/>
                </a:cxn>
                <a:cxn ang="0">
                  <a:pos x="T6" y="T7"/>
                </a:cxn>
                <a:cxn ang="0">
                  <a:pos x="T8" y="T9"/>
                </a:cxn>
                <a:cxn ang="0">
                  <a:pos x="T10" y="T11"/>
                </a:cxn>
                <a:cxn ang="0">
                  <a:pos x="T12" y="T13"/>
                </a:cxn>
              </a:cxnLst>
              <a:rect l="0" t="0" r="r" b="b"/>
              <a:pathLst>
                <a:path w="570" h="493">
                  <a:moveTo>
                    <a:pt x="0" y="247"/>
                  </a:moveTo>
                  <a:lnTo>
                    <a:pt x="142" y="0"/>
                  </a:lnTo>
                  <a:lnTo>
                    <a:pt x="427" y="0"/>
                  </a:lnTo>
                  <a:lnTo>
                    <a:pt x="570" y="247"/>
                  </a:lnTo>
                  <a:lnTo>
                    <a:pt x="428" y="493"/>
                  </a:lnTo>
                  <a:lnTo>
                    <a:pt x="142" y="493"/>
                  </a:lnTo>
                  <a:lnTo>
                    <a:pt x="0" y="247"/>
                  </a:lnTo>
                  <a:close/>
                </a:path>
              </a:pathLst>
            </a:custGeom>
            <a:solidFill>
              <a:schemeClr val="accent4"/>
            </a:solidFill>
            <a:ln>
              <a:noFill/>
            </a:ln>
          </p:spPr>
          <p:txBody>
            <a:bodyPr vert="horz" wrap="square" lIns="91440" tIns="45720" rIns="91440" bIns="45720" numCol="1" anchor="t" anchorCtr="0" compatLnSpc="1"/>
            <a:lstStyle/>
            <a:p>
              <a:endParaRPr lang="zh-CN" altLang="en-US" dirty="0"/>
            </a:p>
          </p:txBody>
        </p:sp>
        <p:sp>
          <p:nvSpPr>
            <p:cNvPr id="239" name="矩形 238"/>
            <p:cNvSpPr/>
            <p:nvPr/>
          </p:nvSpPr>
          <p:spPr>
            <a:xfrm>
              <a:off x="4280599" y="2535527"/>
              <a:ext cx="638719" cy="459356"/>
            </a:xfrm>
            <a:prstGeom prst="rect">
              <a:avLst/>
            </a:prstGeom>
          </p:spPr>
          <p:txBody>
            <a:bodyPr wrap="none">
              <a:spAutoFit/>
            </a:bodyPr>
            <a:lstStyle/>
            <a:p>
              <a:pPr algn="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在此输入</a:t>
              </a:r>
              <a:endParaRPr lang="en-US" altLang="zh-CN" sz="1300" dirty="0">
                <a:solidFill>
                  <a:schemeClr val="bg1"/>
                </a:solidFill>
                <a:latin typeface="微软雅黑" panose="020B0503020204020204" pitchFamily="34" charset="-122"/>
                <a:ea typeface="微软雅黑" panose="020B0503020204020204" pitchFamily="34" charset="-122"/>
              </a:endParaRPr>
            </a:p>
            <a:p>
              <a:pPr algn="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您的标题</a:t>
              </a:r>
              <a:endParaRPr lang="en-US" altLang="zh-CN" sz="1300" dirty="0">
                <a:solidFill>
                  <a:schemeClr val="bg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p:cTn id="7" dur="300" fill="hold"/>
                                        <p:tgtEl>
                                          <p:spTgt spid="237"/>
                                        </p:tgtEl>
                                        <p:attrNameLst>
                                          <p:attrName>ppt_w</p:attrName>
                                        </p:attrNameLst>
                                      </p:cBhvr>
                                      <p:tavLst>
                                        <p:tav tm="0">
                                          <p:val>
                                            <p:fltVal val="0"/>
                                          </p:val>
                                        </p:tav>
                                        <p:tav tm="100000">
                                          <p:val>
                                            <p:strVal val="#ppt_w"/>
                                          </p:val>
                                        </p:tav>
                                      </p:tavLst>
                                    </p:anim>
                                    <p:anim calcmode="lin" valueType="num">
                                      <p:cBhvr>
                                        <p:cTn id="8" dur="300" fill="hold"/>
                                        <p:tgtEl>
                                          <p:spTgt spid="237"/>
                                        </p:tgtEl>
                                        <p:attrNameLst>
                                          <p:attrName>ppt_h</p:attrName>
                                        </p:attrNameLst>
                                      </p:cBhvr>
                                      <p:tavLst>
                                        <p:tav tm="0">
                                          <p:val>
                                            <p:fltVal val="0"/>
                                          </p:val>
                                        </p:tav>
                                        <p:tav tm="100000">
                                          <p:val>
                                            <p:strVal val="#ppt_h"/>
                                          </p:val>
                                        </p:tav>
                                      </p:tavLst>
                                    </p:anim>
                                    <p:animEffect transition="in" filter="fade">
                                      <p:cBhvr>
                                        <p:cTn id="9" dur="300"/>
                                        <p:tgtEl>
                                          <p:spTgt spid="23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p:cTn id="13" dur="250" fill="hold"/>
                                        <p:tgtEl>
                                          <p:spTgt spid="232"/>
                                        </p:tgtEl>
                                        <p:attrNameLst>
                                          <p:attrName>ppt_w</p:attrName>
                                        </p:attrNameLst>
                                      </p:cBhvr>
                                      <p:tavLst>
                                        <p:tav tm="0">
                                          <p:val>
                                            <p:fltVal val="0"/>
                                          </p:val>
                                        </p:tav>
                                        <p:tav tm="100000">
                                          <p:val>
                                            <p:strVal val="#ppt_w"/>
                                          </p:val>
                                        </p:tav>
                                      </p:tavLst>
                                    </p:anim>
                                    <p:anim calcmode="lin" valueType="num">
                                      <p:cBhvr>
                                        <p:cTn id="14" dur="250" fill="hold"/>
                                        <p:tgtEl>
                                          <p:spTgt spid="232"/>
                                        </p:tgtEl>
                                        <p:attrNameLst>
                                          <p:attrName>ppt_h</p:attrName>
                                        </p:attrNameLst>
                                      </p:cBhvr>
                                      <p:tavLst>
                                        <p:tav tm="0">
                                          <p:val>
                                            <p:fltVal val="0"/>
                                          </p:val>
                                        </p:tav>
                                        <p:tav tm="100000">
                                          <p:val>
                                            <p:strVal val="#ppt_h"/>
                                          </p:val>
                                        </p:tav>
                                      </p:tavLst>
                                    </p:anim>
                                    <p:animEffect transition="in" filter="fade">
                                      <p:cBhvr>
                                        <p:cTn id="15" dur="250"/>
                                        <p:tgtEl>
                                          <p:spTgt spid="232"/>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additive="base">
                                        <p:cTn id="19" dur="250" fill="hold"/>
                                        <p:tgtEl>
                                          <p:spTgt spid="227"/>
                                        </p:tgtEl>
                                        <p:attrNameLst>
                                          <p:attrName>ppt_x</p:attrName>
                                        </p:attrNameLst>
                                      </p:cBhvr>
                                      <p:tavLst>
                                        <p:tav tm="0">
                                          <p:val>
                                            <p:strVal val="1+#ppt_w/2"/>
                                          </p:val>
                                        </p:tav>
                                        <p:tav tm="100000">
                                          <p:val>
                                            <p:strVal val="#ppt_x"/>
                                          </p:val>
                                        </p:tav>
                                      </p:tavLst>
                                    </p:anim>
                                    <p:anim calcmode="lin" valueType="num">
                                      <p:cBhvr additive="base">
                                        <p:cTn id="20" dur="250" fill="hold"/>
                                        <p:tgtEl>
                                          <p:spTgt spid="22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 calcmode="lin" valueType="num">
                                      <p:cBhvr>
                                        <p:cTn id="24" dur="250" fill="hold"/>
                                        <p:tgtEl>
                                          <p:spTgt spid="236"/>
                                        </p:tgtEl>
                                        <p:attrNameLst>
                                          <p:attrName>ppt_w</p:attrName>
                                        </p:attrNameLst>
                                      </p:cBhvr>
                                      <p:tavLst>
                                        <p:tav tm="0">
                                          <p:val>
                                            <p:fltVal val="0"/>
                                          </p:val>
                                        </p:tav>
                                        <p:tav tm="100000">
                                          <p:val>
                                            <p:strVal val="#ppt_w"/>
                                          </p:val>
                                        </p:tav>
                                      </p:tavLst>
                                    </p:anim>
                                    <p:anim calcmode="lin" valueType="num">
                                      <p:cBhvr>
                                        <p:cTn id="25" dur="250" fill="hold"/>
                                        <p:tgtEl>
                                          <p:spTgt spid="236"/>
                                        </p:tgtEl>
                                        <p:attrNameLst>
                                          <p:attrName>ppt_h</p:attrName>
                                        </p:attrNameLst>
                                      </p:cBhvr>
                                      <p:tavLst>
                                        <p:tav tm="0">
                                          <p:val>
                                            <p:fltVal val="0"/>
                                          </p:val>
                                        </p:tav>
                                        <p:tav tm="100000">
                                          <p:val>
                                            <p:strVal val="#ppt_h"/>
                                          </p:val>
                                        </p:tav>
                                      </p:tavLst>
                                    </p:anim>
                                    <p:animEffect transition="in" filter="fade">
                                      <p:cBhvr>
                                        <p:cTn id="26" dur="250"/>
                                        <p:tgtEl>
                                          <p:spTgt spid="236"/>
                                        </p:tgtEl>
                                      </p:cBhvr>
                                    </p:animEffect>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225"/>
                                        </p:tgtEl>
                                        <p:attrNameLst>
                                          <p:attrName>style.visibility</p:attrName>
                                        </p:attrNameLst>
                                      </p:cBhvr>
                                      <p:to>
                                        <p:strVal val="visible"/>
                                      </p:to>
                                    </p:set>
                                    <p:anim calcmode="lin" valueType="num">
                                      <p:cBhvr additive="base">
                                        <p:cTn id="30" dur="250" fill="hold"/>
                                        <p:tgtEl>
                                          <p:spTgt spid="225"/>
                                        </p:tgtEl>
                                        <p:attrNameLst>
                                          <p:attrName>ppt_x</p:attrName>
                                        </p:attrNameLst>
                                      </p:cBhvr>
                                      <p:tavLst>
                                        <p:tav tm="0">
                                          <p:val>
                                            <p:strVal val="1+#ppt_w/2"/>
                                          </p:val>
                                        </p:tav>
                                        <p:tav tm="100000">
                                          <p:val>
                                            <p:strVal val="#ppt_x"/>
                                          </p:val>
                                        </p:tav>
                                      </p:tavLst>
                                    </p:anim>
                                    <p:anim calcmode="lin" valueType="num">
                                      <p:cBhvr additive="base">
                                        <p:cTn id="31" dur="250" fill="hold"/>
                                        <p:tgtEl>
                                          <p:spTgt spid="225"/>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34"/>
                                        </p:tgtEl>
                                        <p:attrNameLst>
                                          <p:attrName>style.visibility</p:attrName>
                                        </p:attrNameLst>
                                      </p:cBhvr>
                                      <p:to>
                                        <p:strVal val="visible"/>
                                      </p:to>
                                    </p:set>
                                    <p:anim calcmode="lin" valueType="num">
                                      <p:cBhvr>
                                        <p:cTn id="35" dur="250" fill="hold"/>
                                        <p:tgtEl>
                                          <p:spTgt spid="234"/>
                                        </p:tgtEl>
                                        <p:attrNameLst>
                                          <p:attrName>ppt_w</p:attrName>
                                        </p:attrNameLst>
                                      </p:cBhvr>
                                      <p:tavLst>
                                        <p:tav tm="0">
                                          <p:val>
                                            <p:fltVal val="0"/>
                                          </p:val>
                                        </p:tav>
                                        <p:tav tm="100000">
                                          <p:val>
                                            <p:strVal val="#ppt_w"/>
                                          </p:val>
                                        </p:tav>
                                      </p:tavLst>
                                    </p:anim>
                                    <p:anim calcmode="lin" valueType="num">
                                      <p:cBhvr>
                                        <p:cTn id="36" dur="250" fill="hold"/>
                                        <p:tgtEl>
                                          <p:spTgt spid="234"/>
                                        </p:tgtEl>
                                        <p:attrNameLst>
                                          <p:attrName>ppt_h</p:attrName>
                                        </p:attrNameLst>
                                      </p:cBhvr>
                                      <p:tavLst>
                                        <p:tav tm="0">
                                          <p:val>
                                            <p:fltVal val="0"/>
                                          </p:val>
                                        </p:tav>
                                        <p:tav tm="100000">
                                          <p:val>
                                            <p:strVal val="#ppt_h"/>
                                          </p:val>
                                        </p:tav>
                                      </p:tavLst>
                                    </p:anim>
                                    <p:animEffect transition="in" filter="fade">
                                      <p:cBhvr>
                                        <p:cTn id="37" dur="250"/>
                                        <p:tgtEl>
                                          <p:spTgt spid="234"/>
                                        </p:tgtEl>
                                      </p:cBhvr>
                                    </p:animEffect>
                                  </p:childTnLst>
                                </p:cTn>
                              </p:par>
                            </p:childTnLst>
                          </p:cTn>
                        </p:par>
                        <p:par>
                          <p:cTn id="38" fill="hold">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226"/>
                                        </p:tgtEl>
                                        <p:attrNameLst>
                                          <p:attrName>style.visibility</p:attrName>
                                        </p:attrNameLst>
                                      </p:cBhvr>
                                      <p:to>
                                        <p:strVal val="visible"/>
                                      </p:to>
                                    </p:set>
                                    <p:anim calcmode="lin" valueType="num">
                                      <p:cBhvr additive="base">
                                        <p:cTn id="41" dur="250" fill="hold"/>
                                        <p:tgtEl>
                                          <p:spTgt spid="226"/>
                                        </p:tgtEl>
                                        <p:attrNameLst>
                                          <p:attrName>ppt_x</p:attrName>
                                        </p:attrNameLst>
                                      </p:cBhvr>
                                      <p:tavLst>
                                        <p:tav tm="0">
                                          <p:val>
                                            <p:strVal val="1+#ppt_w/2"/>
                                          </p:val>
                                        </p:tav>
                                        <p:tav tm="100000">
                                          <p:val>
                                            <p:strVal val="#ppt_x"/>
                                          </p:val>
                                        </p:tav>
                                      </p:tavLst>
                                    </p:anim>
                                    <p:anim calcmode="lin" valueType="num">
                                      <p:cBhvr additive="base">
                                        <p:cTn id="42" dur="250" fill="hold"/>
                                        <p:tgtEl>
                                          <p:spTgt spid="226"/>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235"/>
                                        </p:tgtEl>
                                        <p:attrNameLst>
                                          <p:attrName>style.visibility</p:attrName>
                                        </p:attrNameLst>
                                      </p:cBhvr>
                                      <p:to>
                                        <p:strVal val="visible"/>
                                      </p:to>
                                    </p:set>
                                    <p:anim calcmode="lin" valueType="num">
                                      <p:cBhvr>
                                        <p:cTn id="46" dur="250" fill="hold"/>
                                        <p:tgtEl>
                                          <p:spTgt spid="235"/>
                                        </p:tgtEl>
                                        <p:attrNameLst>
                                          <p:attrName>ppt_w</p:attrName>
                                        </p:attrNameLst>
                                      </p:cBhvr>
                                      <p:tavLst>
                                        <p:tav tm="0">
                                          <p:val>
                                            <p:fltVal val="0"/>
                                          </p:val>
                                        </p:tav>
                                        <p:tav tm="100000">
                                          <p:val>
                                            <p:strVal val="#ppt_w"/>
                                          </p:val>
                                        </p:tav>
                                      </p:tavLst>
                                    </p:anim>
                                    <p:anim calcmode="lin" valueType="num">
                                      <p:cBhvr>
                                        <p:cTn id="47" dur="250" fill="hold"/>
                                        <p:tgtEl>
                                          <p:spTgt spid="235"/>
                                        </p:tgtEl>
                                        <p:attrNameLst>
                                          <p:attrName>ppt_h</p:attrName>
                                        </p:attrNameLst>
                                      </p:cBhvr>
                                      <p:tavLst>
                                        <p:tav tm="0">
                                          <p:val>
                                            <p:fltVal val="0"/>
                                          </p:val>
                                        </p:tav>
                                        <p:tav tm="100000">
                                          <p:val>
                                            <p:strVal val="#ppt_h"/>
                                          </p:val>
                                        </p:tav>
                                      </p:tavLst>
                                    </p:anim>
                                    <p:animEffect transition="in" filter="fade">
                                      <p:cBhvr>
                                        <p:cTn id="48" dur="250"/>
                                        <p:tgtEl>
                                          <p:spTgt spid="235"/>
                                        </p:tgtEl>
                                      </p:cBhvr>
                                    </p:animEffect>
                                  </p:childTnLst>
                                </p:cTn>
                              </p:par>
                            </p:childTnLst>
                          </p:cTn>
                        </p:par>
                        <p:par>
                          <p:cTn id="49" fill="hold">
                            <p:stCondLst>
                              <p:cond delay="4000"/>
                            </p:stCondLst>
                            <p:childTnLst>
                              <p:par>
                                <p:cTn id="50" presetID="2" presetClass="entr" presetSubtype="8" fill="hold" grpId="0" nodeType="afterEffect">
                                  <p:stCondLst>
                                    <p:cond delay="0"/>
                                  </p:stCondLst>
                                  <p:childTnLst>
                                    <p:set>
                                      <p:cBhvr>
                                        <p:cTn id="51" dur="1" fill="hold">
                                          <p:stCondLst>
                                            <p:cond delay="0"/>
                                          </p:stCondLst>
                                        </p:cTn>
                                        <p:tgtEl>
                                          <p:spTgt spid="229"/>
                                        </p:tgtEl>
                                        <p:attrNameLst>
                                          <p:attrName>style.visibility</p:attrName>
                                        </p:attrNameLst>
                                      </p:cBhvr>
                                      <p:to>
                                        <p:strVal val="visible"/>
                                      </p:to>
                                    </p:set>
                                    <p:anim calcmode="lin" valueType="num">
                                      <p:cBhvr additive="base">
                                        <p:cTn id="52" dur="250" fill="hold"/>
                                        <p:tgtEl>
                                          <p:spTgt spid="229"/>
                                        </p:tgtEl>
                                        <p:attrNameLst>
                                          <p:attrName>ppt_x</p:attrName>
                                        </p:attrNameLst>
                                      </p:cBhvr>
                                      <p:tavLst>
                                        <p:tav tm="0">
                                          <p:val>
                                            <p:strVal val="0-#ppt_w/2"/>
                                          </p:val>
                                        </p:tav>
                                        <p:tav tm="100000">
                                          <p:val>
                                            <p:strVal val="#ppt_x"/>
                                          </p:val>
                                        </p:tav>
                                      </p:tavLst>
                                    </p:anim>
                                    <p:anim calcmode="lin" valueType="num">
                                      <p:cBhvr additive="base">
                                        <p:cTn id="53" dur="250" fill="hold"/>
                                        <p:tgtEl>
                                          <p:spTgt spid="229"/>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233"/>
                                        </p:tgtEl>
                                        <p:attrNameLst>
                                          <p:attrName>style.visibility</p:attrName>
                                        </p:attrNameLst>
                                      </p:cBhvr>
                                      <p:to>
                                        <p:strVal val="visible"/>
                                      </p:to>
                                    </p:set>
                                    <p:anim calcmode="lin" valueType="num">
                                      <p:cBhvr>
                                        <p:cTn id="57" dur="250" fill="hold"/>
                                        <p:tgtEl>
                                          <p:spTgt spid="233"/>
                                        </p:tgtEl>
                                        <p:attrNameLst>
                                          <p:attrName>ppt_w</p:attrName>
                                        </p:attrNameLst>
                                      </p:cBhvr>
                                      <p:tavLst>
                                        <p:tav tm="0">
                                          <p:val>
                                            <p:fltVal val="0"/>
                                          </p:val>
                                        </p:tav>
                                        <p:tav tm="100000">
                                          <p:val>
                                            <p:strVal val="#ppt_w"/>
                                          </p:val>
                                        </p:tav>
                                      </p:tavLst>
                                    </p:anim>
                                    <p:anim calcmode="lin" valueType="num">
                                      <p:cBhvr>
                                        <p:cTn id="58" dur="250" fill="hold"/>
                                        <p:tgtEl>
                                          <p:spTgt spid="233"/>
                                        </p:tgtEl>
                                        <p:attrNameLst>
                                          <p:attrName>ppt_h</p:attrName>
                                        </p:attrNameLst>
                                      </p:cBhvr>
                                      <p:tavLst>
                                        <p:tav tm="0">
                                          <p:val>
                                            <p:fltVal val="0"/>
                                          </p:val>
                                        </p:tav>
                                        <p:tav tm="100000">
                                          <p:val>
                                            <p:strVal val="#ppt_h"/>
                                          </p:val>
                                        </p:tav>
                                      </p:tavLst>
                                    </p:anim>
                                    <p:animEffect transition="in" filter="fade">
                                      <p:cBhvr>
                                        <p:cTn id="59" dur="250"/>
                                        <p:tgtEl>
                                          <p:spTgt spid="233"/>
                                        </p:tgtEl>
                                      </p:cBhvr>
                                    </p:animEffect>
                                  </p:childTnLst>
                                </p:cTn>
                              </p:par>
                            </p:childTnLst>
                          </p:cTn>
                        </p:par>
                        <p:par>
                          <p:cTn id="60" fill="hold">
                            <p:stCondLst>
                              <p:cond delay="5000"/>
                            </p:stCondLst>
                            <p:childTnLst>
                              <p:par>
                                <p:cTn id="61" presetID="2" presetClass="entr" presetSubtype="8" fill="hold" grpId="0" nodeType="afterEffect">
                                  <p:stCondLst>
                                    <p:cond delay="0"/>
                                  </p:stCondLst>
                                  <p:childTnLst>
                                    <p:set>
                                      <p:cBhvr>
                                        <p:cTn id="62" dur="1" fill="hold">
                                          <p:stCondLst>
                                            <p:cond delay="0"/>
                                          </p:stCondLst>
                                        </p:cTn>
                                        <p:tgtEl>
                                          <p:spTgt spid="228"/>
                                        </p:tgtEl>
                                        <p:attrNameLst>
                                          <p:attrName>style.visibility</p:attrName>
                                        </p:attrNameLst>
                                      </p:cBhvr>
                                      <p:to>
                                        <p:strVal val="visible"/>
                                      </p:to>
                                    </p:set>
                                    <p:anim calcmode="lin" valueType="num">
                                      <p:cBhvr additive="base">
                                        <p:cTn id="63" dur="250" fill="hold"/>
                                        <p:tgtEl>
                                          <p:spTgt spid="228"/>
                                        </p:tgtEl>
                                        <p:attrNameLst>
                                          <p:attrName>ppt_x</p:attrName>
                                        </p:attrNameLst>
                                      </p:cBhvr>
                                      <p:tavLst>
                                        <p:tav tm="0">
                                          <p:val>
                                            <p:strVal val="0-#ppt_w/2"/>
                                          </p:val>
                                        </p:tav>
                                        <p:tav tm="100000">
                                          <p:val>
                                            <p:strVal val="#ppt_x"/>
                                          </p:val>
                                        </p:tav>
                                      </p:tavLst>
                                    </p:anim>
                                    <p:anim calcmode="lin" valueType="num">
                                      <p:cBhvr additive="base">
                                        <p:cTn id="64" dur="250" fill="hold"/>
                                        <p:tgtEl>
                                          <p:spTgt spid="228"/>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grpId="0" nodeType="afterEffect">
                                  <p:stCondLst>
                                    <p:cond delay="0"/>
                                  </p:stCondLst>
                                  <p:childTnLst>
                                    <p:set>
                                      <p:cBhvr>
                                        <p:cTn id="67" dur="1" fill="hold">
                                          <p:stCondLst>
                                            <p:cond delay="0"/>
                                          </p:stCondLst>
                                        </p:cTn>
                                        <p:tgtEl>
                                          <p:spTgt spid="231"/>
                                        </p:tgtEl>
                                        <p:attrNameLst>
                                          <p:attrName>style.visibility</p:attrName>
                                        </p:attrNameLst>
                                      </p:cBhvr>
                                      <p:to>
                                        <p:strVal val="visible"/>
                                      </p:to>
                                    </p:set>
                                    <p:anim calcmode="lin" valueType="num">
                                      <p:cBhvr>
                                        <p:cTn id="68" dur="250" fill="hold"/>
                                        <p:tgtEl>
                                          <p:spTgt spid="231"/>
                                        </p:tgtEl>
                                        <p:attrNameLst>
                                          <p:attrName>ppt_w</p:attrName>
                                        </p:attrNameLst>
                                      </p:cBhvr>
                                      <p:tavLst>
                                        <p:tav tm="0">
                                          <p:val>
                                            <p:fltVal val="0"/>
                                          </p:val>
                                        </p:tav>
                                        <p:tav tm="100000">
                                          <p:val>
                                            <p:strVal val="#ppt_w"/>
                                          </p:val>
                                        </p:tav>
                                      </p:tavLst>
                                    </p:anim>
                                    <p:anim calcmode="lin" valueType="num">
                                      <p:cBhvr>
                                        <p:cTn id="69" dur="250" fill="hold"/>
                                        <p:tgtEl>
                                          <p:spTgt spid="231"/>
                                        </p:tgtEl>
                                        <p:attrNameLst>
                                          <p:attrName>ppt_h</p:attrName>
                                        </p:attrNameLst>
                                      </p:cBhvr>
                                      <p:tavLst>
                                        <p:tav tm="0">
                                          <p:val>
                                            <p:fltVal val="0"/>
                                          </p:val>
                                        </p:tav>
                                        <p:tav tm="100000">
                                          <p:val>
                                            <p:strVal val="#ppt_h"/>
                                          </p:val>
                                        </p:tav>
                                      </p:tavLst>
                                    </p:anim>
                                    <p:animEffect transition="in" filter="fade">
                                      <p:cBhvr>
                                        <p:cTn id="70" dur="250"/>
                                        <p:tgtEl>
                                          <p:spTgt spid="231"/>
                                        </p:tgtEl>
                                      </p:cBhvr>
                                    </p:animEffect>
                                  </p:childTnLst>
                                </p:cTn>
                              </p:par>
                            </p:childTnLst>
                          </p:cTn>
                        </p:par>
                        <p:par>
                          <p:cTn id="71" fill="hold">
                            <p:stCondLst>
                              <p:cond delay="6000"/>
                            </p:stCondLst>
                            <p:childTnLst>
                              <p:par>
                                <p:cTn id="72" presetID="2" presetClass="entr" presetSubtype="8" fill="hold" grpId="0" nodeType="afterEffect">
                                  <p:stCondLst>
                                    <p:cond delay="0"/>
                                  </p:stCondLst>
                                  <p:childTnLst>
                                    <p:set>
                                      <p:cBhvr>
                                        <p:cTn id="73" dur="1" fill="hold">
                                          <p:stCondLst>
                                            <p:cond delay="0"/>
                                          </p:stCondLst>
                                        </p:cTn>
                                        <p:tgtEl>
                                          <p:spTgt spid="230"/>
                                        </p:tgtEl>
                                        <p:attrNameLst>
                                          <p:attrName>style.visibility</p:attrName>
                                        </p:attrNameLst>
                                      </p:cBhvr>
                                      <p:to>
                                        <p:strVal val="visible"/>
                                      </p:to>
                                    </p:set>
                                    <p:anim calcmode="lin" valueType="num">
                                      <p:cBhvr additive="base">
                                        <p:cTn id="74" dur="250" fill="hold"/>
                                        <p:tgtEl>
                                          <p:spTgt spid="230"/>
                                        </p:tgtEl>
                                        <p:attrNameLst>
                                          <p:attrName>ppt_x</p:attrName>
                                        </p:attrNameLst>
                                      </p:cBhvr>
                                      <p:tavLst>
                                        <p:tav tm="0">
                                          <p:val>
                                            <p:strVal val="0-#ppt_w/2"/>
                                          </p:val>
                                        </p:tav>
                                        <p:tav tm="100000">
                                          <p:val>
                                            <p:strVal val="#ppt_x"/>
                                          </p:val>
                                        </p:tav>
                                      </p:tavLst>
                                    </p:anim>
                                    <p:anim calcmode="lin" valueType="num">
                                      <p:cBhvr additive="base">
                                        <p:cTn id="75" dur="250" fill="hold"/>
                                        <p:tgtEl>
                                          <p:spTgt spid="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226" grpId="0"/>
      <p:bldP spid="227" grpId="0"/>
      <p:bldP spid="228" grpId="0"/>
      <p:bldP spid="229" grpId="0"/>
      <p:bldP spid="230" grpId="0"/>
      <p:bldP spid="231" grpId="0" animBg="1"/>
      <p:bldP spid="232" grpId="0" animBg="1"/>
      <p:bldP spid="233" grpId="0" animBg="1"/>
      <p:bldP spid="234" grpId="0" animBg="1"/>
      <p:bldP spid="235" grpId="0" animBg="1"/>
      <p:bldP spid="2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
          <p:cNvSpPr txBox="1"/>
          <p:nvPr/>
        </p:nvSpPr>
        <p:spPr>
          <a:xfrm>
            <a:off x="3423480" y="2129913"/>
            <a:ext cx="3526928" cy="707886"/>
          </a:xfrm>
          <a:prstGeom prst="rect">
            <a:avLst/>
          </a:prstGeom>
          <a:noFill/>
        </p:spPr>
        <p:txBody>
          <a:bodyPr wrap="none" rtlCol="0">
            <a:spAutoFit/>
          </a:bodyPr>
          <a:lstStyle/>
          <a:p>
            <a:r>
              <a:rPr lang="en-US" altLang="zh-CN" sz="4000" b="1" dirty="0">
                <a:solidFill>
                  <a:srgbClr val="C00000"/>
                </a:solidFill>
                <a:latin typeface="微软雅黑" panose="020B0503020204020204" pitchFamily="34" charset="-122"/>
                <a:ea typeface="微软雅黑" panose="020B0503020204020204" pitchFamily="34" charset="-122"/>
              </a:rPr>
              <a:t>02.</a:t>
            </a:r>
            <a:r>
              <a:rPr lang="zh-CN" altLang="en-US" sz="4000" b="1" dirty="0">
                <a:solidFill>
                  <a:srgbClr val="C00000"/>
                </a:solidFill>
                <a:latin typeface="微软雅黑" panose="020B0503020204020204" pitchFamily="34" charset="-122"/>
                <a:ea typeface="微软雅黑" panose="020B0503020204020204" pitchFamily="34" charset="-122"/>
              </a:rPr>
              <a:t>添加大标题</a:t>
            </a:r>
          </a:p>
        </p:txBody>
      </p:sp>
      <p:grpSp>
        <p:nvGrpSpPr>
          <p:cNvPr id="5" name="组合 4"/>
          <p:cNvGrpSpPr/>
          <p:nvPr/>
        </p:nvGrpSpPr>
        <p:grpSpPr>
          <a:xfrm>
            <a:off x="3491702" y="2857845"/>
            <a:ext cx="1726025" cy="338554"/>
            <a:chOff x="5207783" y="2932796"/>
            <a:chExt cx="1726025" cy="338554"/>
          </a:xfrm>
        </p:grpSpPr>
        <p:grpSp>
          <p:nvGrpSpPr>
            <p:cNvPr id="6" name="组合 5"/>
            <p:cNvGrpSpPr/>
            <p:nvPr/>
          </p:nvGrpSpPr>
          <p:grpSpPr>
            <a:xfrm>
              <a:off x="5207783" y="2968524"/>
              <a:ext cx="266260" cy="266260"/>
              <a:chOff x="3009596" y="385319"/>
              <a:chExt cx="266260" cy="266260"/>
            </a:xfrm>
          </p:grpSpPr>
          <p:sp>
            <p:nvSpPr>
              <p:cNvPr id="8" name="椭圆 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7" name="TextBox 26"/>
            <p:cNvSpPr txBox="1"/>
            <p:nvPr/>
          </p:nvSpPr>
          <p:spPr>
            <a:xfrm>
              <a:off x="5518036" y="2932796"/>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10" name="组合 9"/>
          <p:cNvGrpSpPr/>
          <p:nvPr/>
        </p:nvGrpSpPr>
        <p:grpSpPr>
          <a:xfrm>
            <a:off x="3491702" y="3177283"/>
            <a:ext cx="1726025" cy="338554"/>
            <a:chOff x="5207783" y="3252234"/>
            <a:chExt cx="1726025" cy="338554"/>
          </a:xfrm>
        </p:grpSpPr>
        <p:grpSp>
          <p:nvGrpSpPr>
            <p:cNvPr id="11" name="组合 10"/>
            <p:cNvGrpSpPr/>
            <p:nvPr/>
          </p:nvGrpSpPr>
          <p:grpSpPr>
            <a:xfrm>
              <a:off x="5207783" y="3287962"/>
              <a:ext cx="266260" cy="266260"/>
              <a:chOff x="3009596" y="385319"/>
              <a:chExt cx="266260" cy="266260"/>
            </a:xfrm>
          </p:grpSpPr>
          <p:sp>
            <p:nvSpPr>
              <p:cNvPr id="13" name="椭圆 1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12" name="TextBox 31"/>
            <p:cNvSpPr txBox="1"/>
            <p:nvPr/>
          </p:nvSpPr>
          <p:spPr>
            <a:xfrm>
              <a:off x="5518036" y="3252234"/>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15" name="组合 14"/>
          <p:cNvGrpSpPr/>
          <p:nvPr/>
        </p:nvGrpSpPr>
        <p:grpSpPr>
          <a:xfrm>
            <a:off x="3491702" y="3496720"/>
            <a:ext cx="1726025" cy="338554"/>
            <a:chOff x="5207783" y="3571671"/>
            <a:chExt cx="1726025" cy="338554"/>
          </a:xfrm>
        </p:grpSpPr>
        <p:grpSp>
          <p:nvGrpSpPr>
            <p:cNvPr id="16" name="组合 15"/>
            <p:cNvGrpSpPr/>
            <p:nvPr/>
          </p:nvGrpSpPr>
          <p:grpSpPr>
            <a:xfrm>
              <a:off x="5207783" y="3607399"/>
              <a:ext cx="266260" cy="266260"/>
              <a:chOff x="3009596" y="385319"/>
              <a:chExt cx="266260" cy="266260"/>
            </a:xfrm>
          </p:grpSpPr>
          <p:sp>
            <p:nvSpPr>
              <p:cNvPr id="18" name="椭圆 1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17" name="TextBox 36"/>
            <p:cNvSpPr txBox="1"/>
            <p:nvPr/>
          </p:nvSpPr>
          <p:spPr>
            <a:xfrm>
              <a:off x="5518036" y="3571671"/>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20" name="组合 19"/>
          <p:cNvGrpSpPr/>
          <p:nvPr/>
        </p:nvGrpSpPr>
        <p:grpSpPr>
          <a:xfrm>
            <a:off x="5509546" y="2851173"/>
            <a:ext cx="1726025" cy="338554"/>
            <a:chOff x="7677992" y="2926124"/>
            <a:chExt cx="1726025" cy="338554"/>
          </a:xfrm>
        </p:grpSpPr>
        <p:grpSp>
          <p:nvGrpSpPr>
            <p:cNvPr id="21" name="组合 20"/>
            <p:cNvGrpSpPr/>
            <p:nvPr/>
          </p:nvGrpSpPr>
          <p:grpSpPr>
            <a:xfrm>
              <a:off x="7677992" y="2961852"/>
              <a:ext cx="266260" cy="266260"/>
              <a:chOff x="3009596" y="385319"/>
              <a:chExt cx="266260" cy="266260"/>
            </a:xfrm>
          </p:grpSpPr>
          <p:sp>
            <p:nvSpPr>
              <p:cNvPr id="23" name="椭圆 2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22" name="TextBox 41"/>
            <p:cNvSpPr txBox="1"/>
            <p:nvPr/>
          </p:nvSpPr>
          <p:spPr>
            <a:xfrm>
              <a:off x="7988245" y="2926124"/>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25" name="组合 24"/>
          <p:cNvGrpSpPr/>
          <p:nvPr/>
        </p:nvGrpSpPr>
        <p:grpSpPr>
          <a:xfrm>
            <a:off x="5509546" y="3170611"/>
            <a:ext cx="1726025" cy="338554"/>
            <a:chOff x="7677992" y="3245562"/>
            <a:chExt cx="1726025" cy="338554"/>
          </a:xfrm>
        </p:grpSpPr>
        <p:grpSp>
          <p:nvGrpSpPr>
            <p:cNvPr id="26" name="组合 25"/>
            <p:cNvGrpSpPr/>
            <p:nvPr/>
          </p:nvGrpSpPr>
          <p:grpSpPr>
            <a:xfrm>
              <a:off x="7677992" y="3281290"/>
              <a:ext cx="266260" cy="266260"/>
              <a:chOff x="3009596" y="385319"/>
              <a:chExt cx="266260" cy="266260"/>
            </a:xfrm>
          </p:grpSpPr>
          <p:sp>
            <p:nvSpPr>
              <p:cNvPr id="28" name="椭圆 27"/>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27" name="TextBox 46"/>
            <p:cNvSpPr txBox="1"/>
            <p:nvPr/>
          </p:nvSpPr>
          <p:spPr>
            <a:xfrm>
              <a:off x="7988245" y="3245562"/>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grpSp>
        <p:nvGrpSpPr>
          <p:cNvPr id="30" name="组合 29"/>
          <p:cNvGrpSpPr/>
          <p:nvPr/>
        </p:nvGrpSpPr>
        <p:grpSpPr>
          <a:xfrm>
            <a:off x="5509546" y="3490048"/>
            <a:ext cx="1726025" cy="338554"/>
            <a:chOff x="7677992" y="3564999"/>
            <a:chExt cx="1726025" cy="338554"/>
          </a:xfrm>
        </p:grpSpPr>
        <p:grpSp>
          <p:nvGrpSpPr>
            <p:cNvPr id="31" name="组合 30"/>
            <p:cNvGrpSpPr/>
            <p:nvPr/>
          </p:nvGrpSpPr>
          <p:grpSpPr>
            <a:xfrm>
              <a:off x="7677992" y="3600727"/>
              <a:ext cx="266260" cy="266260"/>
              <a:chOff x="3009596" y="385319"/>
              <a:chExt cx="266260" cy="266260"/>
            </a:xfrm>
          </p:grpSpPr>
          <p:sp>
            <p:nvSpPr>
              <p:cNvPr id="33" name="椭圆 32"/>
              <p:cNvSpPr/>
              <p:nvPr/>
            </p:nvSpPr>
            <p:spPr>
              <a:xfrm>
                <a:off x="3009596" y="385319"/>
                <a:ext cx="266260" cy="2662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5400000">
                <a:off x="3080055" y="450996"/>
                <a:ext cx="169200" cy="122400"/>
              </a:xfrm>
              <a:prstGeom prst="triangle">
                <a:avLst/>
              </a:prstGeom>
              <a:solidFill>
                <a:schemeClr val="tx2"/>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grpSp>
        <p:sp>
          <p:nvSpPr>
            <p:cNvPr id="32" name="TextBox 51"/>
            <p:cNvSpPr txBox="1"/>
            <p:nvPr/>
          </p:nvSpPr>
          <p:spPr>
            <a:xfrm>
              <a:off x="7988245" y="3564999"/>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点击添加文字</a:t>
              </a:r>
            </a:p>
          </p:txBody>
        </p:sp>
      </p:gr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662" y="1558977"/>
            <a:ext cx="3184280" cy="2824234"/>
          </a:xfrm>
          <a:prstGeom prst="rect">
            <a:avLst/>
          </a:prstGeom>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800"/>
                                  </p:stCondLst>
                                  <p:childTnLst>
                                    <p:set>
                                      <p:cBhvr>
                                        <p:cTn id="6" dur="1" fill="hold">
                                          <p:stCondLst>
                                            <p:cond delay="0"/>
                                          </p:stCondLst>
                                        </p:cTn>
                                        <p:tgtEl>
                                          <p:spTgt spid="35"/>
                                        </p:tgtEl>
                                        <p:attrNameLst>
                                          <p:attrName>style.visibility</p:attrName>
                                        </p:attrNameLst>
                                      </p:cBhvr>
                                      <p:to>
                                        <p:strVal val="visible"/>
                                      </p:to>
                                    </p:set>
                                    <p:anim calcmode="lin" valueType="num">
                                      <p:cBhvr>
                                        <p:cTn id="7" dur="1600" fill="hold"/>
                                        <p:tgtEl>
                                          <p:spTgt spid="35"/>
                                        </p:tgtEl>
                                        <p:attrNameLst>
                                          <p:attrName>ppt_w</p:attrName>
                                        </p:attrNameLst>
                                      </p:cBhvr>
                                      <p:tavLst>
                                        <p:tav tm="0">
                                          <p:val>
                                            <p:fltVal val="0"/>
                                          </p:val>
                                        </p:tav>
                                        <p:tav tm="100000">
                                          <p:val>
                                            <p:strVal val="#ppt_w"/>
                                          </p:val>
                                        </p:tav>
                                      </p:tavLst>
                                    </p:anim>
                                    <p:anim calcmode="lin" valueType="num">
                                      <p:cBhvr>
                                        <p:cTn id="8" dur="1600" fill="hold"/>
                                        <p:tgtEl>
                                          <p:spTgt spid="35"/>
                                        </p:tgtEl>
                                        <p:attrNameLst>
                                          <p:attrName>ppt_h</p:attrName>
                                        </p:attrNameLst>
                                      </p:cBhvr>
                                      <p:tavLst>
                                        <p:tav tm="0">
                                          <p:val>
                                            <p:fltVal val="0"/>
                                          </p:val>
                                        </p:tav>
                                        <p:tav tm="100000">
                                          <p:val>
                                            <p:strVal val="#ppt_h"/>
                                          </p:val>
                                        </p:tav>
                                      </p:tavLst>
                                    </p:anim>
                                    <p:animEffect transition="in" filter="fade">
                                      <p:cBhvr>
                                        <p:cTn id="9" dur="1600"/>
                                        <p:tgtEl>
                                          <p:spTgt spid="35"/>
                                        </p:tgtEl>
                                      </p:cBhvr>
                                    </p:animEffect>
                                  </p:childTnLst>
                                </p:cTn>
                              </p:par>
                            </p:childTnLst>
                          </p:cTn>
                        </p:par>
                        <p:par>
                          <p:cTn id="10" fill="hold">
                            <p:stCondLst>
                              <p:cond delay="28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33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9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2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5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单击此处添加标题</a:t>
            </a:r>
          </a:p>
        </p:txBody>
      </p:sp>
      <p:sp>
        <p:nvSpPr>
          <p:cNvPr id="3" name="等腰三角形 8"/>
          <p:cNvSpPr>
            <a:spLocks noChangeArrowheads="1"/>
          </p:cNvSpPr>
          <p:nvPr/>
        </p:nvSpPr>
        <p:spPr bwMode="auto">
          <a:xfrm rot="7717980">
            <a:off x="3660484" y="3287071"/>
            <a:ext cx="410633" cy="421161"/>
          </a:xfrm>
          <a:prstGeom prst="triangle">
            <a:avLst>
              <a:gd name="adj" fmla="val 50000"/>
            </a:avLst>
          </a:prstGeom>
          <a:solidFill>
            <a:schemeClr val="accent1"/>
          </a:solidFill>
          <a:ln>
            <a:noFill/>
          </a:ln>
        </p:spPr>
        <p:txBody>
          <a:bodyPr lIns="91407" tIns="45703" rIns="91407" bIns="45703" anchor="ctr"/>
          <a:lstStyle/>
          <a:p>
            <a:pPr algn="ctr">
              <a:defRPr/>
            </a:pPr>
            <a:endParaRPr lang="zh-CN" altLang="zh-CN" kern="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 name="等腰三角形 9"/>
          <p:cNvSpPr>
            <a:spLocks noChangeArrowheads="1"/>
          </p:cNvSpPr>
          <p:nvPr/>
        </p:nvSpPr>
        <p:spPr bwMode="auto">
          <a:xfrm rot="7717980">
            <a:off x="8618132" y="3283895"/>
            <a:ext cx="387351" cy="399997"/>
          </a:xfrm>
          <a:prstGeom prst="triangle">
            <a:avLst>
              <a:gd name="adj" fmla="val 50000"/>
            </a:avLst>
          </a:prstGeom>
          <a:solidFill>
            <a:schemeClr val="accent1"/>
          </a:solidFill>
          <a:ln>
            <a:noFill/>
          </a:ln>
        </p:spPr>
        <p:txBody>
          <a:bodyPr lIns="91407" tIns="45703" rIns="91407" bIns="45703" anchor="ctr"/>
          <a:lstStyle/>
          <a:p>
            <a:pPr algn="ctr">
              <a:defRPr/>
            </a:pPr>
            <a:endParaRPr lang="zh-CN" altLang="zh-CN" kern="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 name="等腰三角形 10"/>
          <p:cNvSpPr>
            <a:spLocks noChangeArrowheads="1"/>
          </p:cNvSpPr>
          <p:nvPr/>
        </p:nvSpPr>
        <p:spPr bwMode="auto">
          <a:xfrm rot="2750931">
            <a:off x="6113379" y="3219337"/>
            <a:ext cx="431800" cy="446558"/>
          </a:xfrm>
          <a:prstGeom prst="triangle">
            <a:avLst>
              <a:gd name="adj" fmla="val 50000"/>
            </a:avLst>
          </a:prstGeom>
          <a:solidFill>
            <a:schemeClr val="accent1"/>
          </a:solidFill>
          <a:ln>
            <a:noFill/>
          </a:ln>
        </p:spPr>
        <p:txBody>
          <a:bodyPr lIns="91407" tIns="45703" rIns="91407" bIns="45703" anchor="ctr"/>
          <a:lstStyle/>
          <a:p>
            <a:pPr algn="ctr">
              <a:defRPr/>
            </a:pPr>
            <a:endParaRPr lang="zh-CN" altLang="zh-CN" kern="0">
              <a:solidFill>
                <a:schemeClr val="bg1"/>
              </a:solidFill>
              <a:latin typeface="宋体" panose="02010600030101010101" pitchFamily="2" charset="-122"/>
              <a:ea typeface="微软雅黑" panose="020B0503020204020204" pitchFamily="34" charset="-122"/>
              <a:sym typeface="宋体" panose="02010600030101010101" pitchFamily="2" charset="-122"/>
            </a:endParaRPr>
          </a:p>
        </p:txBody>
      </p:sp>
      <p:grpSp>
        <p:nvGrpSpPr>
          <p:cNvPr id="6" name="Group 8"/>
          <p:cNvGrpSpPr/>
          <p:nvPr/>
        </p:nvGrpSpPr>
        <p:grpSpPr bwMode="auto">
          <a:xfrm>
            <a:off x="1585389" y="1340769"/>
            <a:ext cx="2101576" cy="2101849"/>
            <a:chOff x="0" y="0"/>
            <a:chExt cx="2101515" cy="2101515"/>
          </a:xfrm>
          <a:solidFill>
            <a:schemeClr val="accent1"/>
          </a:solidFill>
        </p:grpSpPr>
        <p:sp>
          <p:nvSpPr>
            <p:cNvPr id="7" name="椭圆 3"/>
            <p:cNvSpPr>
              <a:spLocks noChangeArrowheads="1"/>
            </p:cNvSpPr>
            <p:nvPr/>
          </p:nvSpPr>
          <p:spPr bwMode="auto">
            <a:xfrm>
              <a:off x="0" y="0"/>
              <a:ext cx="2101515" cy="2101515"/>
            </a:xfrm>
            <a:prstGeom prst="ellipse">
              <a:avLst/>
            </a:prstGeom>
            <a:grpFill/>
            <a:ln w="12700" cmpd="sng">
              <a:solidFill>
                <a:schemeClr val="accent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sp>
          <p:nvSpPr>
            <p:cNvPr id="8" name="同心圆 11"/>
            <p:cNvSpPr>
              <a:spLocks noChangeArrowheads="1"/>
            </p:cNvSpPr>
            <p:nvPr/>
          </p:nvSpPr>
          <p:spPr bwMode="auto">
            <a:xfrm>
              <a:off x="80421" y="80421"/>
              <a:ext cx="1940674" cy="1942791"/>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bg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grpSp>
      <p:sp>
        <p:nvSpPr>
          <p:cNvPr id="9" name="矩形 8"/>
          <p:cNvSpPr>
            <a:spLocks noChangeArrowheads="1"/>
          </p:cNvSpPr>
          <p:nvPr/>
        </p:nvSpPr>
        <p:spPr bwMode="auto">
          <a:xfrm>
            <a:off x="1828774" y="1967301"/>
            <a:ext cx="1612690" cy="1075267"/>
          </a:xfrm>
          <a:prstGeom prst="rect">
            <a:avLst/>
          </a:prstGeom>
          <a:noFill/>
          <a:ln>
            <a:noFill/>
          </a:ln>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dirty="0">
              <a:solidFill>
                <a:schemeClr val="bg1"/>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10" name="Group 8"/>
          <p:cNvGrpSpPr/>
          <p:nvPr/>
        </p:nvGrpSpPr>
        <p:grpSpPr bwMode="auto">
          <a:xfrm>
            <a:off x="4048868" y="3220369"/>
            <a:ext cx="2099460" cy="2101849"/>
            <a:chOff x="0" y="0"/>
            <a:chExt cx="2101515" cy="2101515"/>
          </a:xfrm>
          <a:solidFill>
            <a:schemeClr val="accent1"/>
          </a:solidFill>
        </p:grpSpPr>
        <p:sp>
          <p:nvSpPr>
            <p:cNvPr id="11" name="椭圆 3"/>
            <p:cNvSpPr>
              <a:spLocks noChangeArrowheads="1"/>
            </p:cNvSpPr>
            <p:nvPr/>
          </p:nvSpPr>
          <p:spPr bwMode="auto">
            <a:xfrm>
              <a:off x="0" y="0"/>
              <a:ext cx="2101515" cy="2101515"/>
            </a:xfrm>
            <a:prstGeom prst="ellipse">
              <a:avLst/>
            </a:prstGeom>
            <a:grpFill/>
            <a:ln w="12700" cmpd="sng">
              <a:solidFill>
                <a:schemeClr val="accent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sp>
          <p:nvSpPr>
            <p:cNvPr id="12" name="同心圆 11"/>
            <p:cNvSpPr>
              <a:spLocks noChangeArrowheads="1"/>
            </p:cNvSpPr>
            <p:nvPr/>
          </p:nvSpPr>
          <p:spPr bwMode="auto">
            <a:xfrm>
              <a:off x="80502" y="80421"/>
              <a:ext cx="1940512" cy="1942791"/>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bg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grpSp>
      <p:sp>
        <p:nvSpPr>
          <p:cNvPr id="13" name="矩形 12"/>
          <p:cNvSpPr>
            <a:spLocks noChangeArrowheads="1"/>
          </p:cNvSpPr>
          <p:nvPr/>
        </p:nvSpPr>
        <p:spPr bwMode="auto">
          <a:xfrm>
            <a:off x="4292253" y="3846901"/>
            <a:ext cx="1612690" cy="1075267"/>
          </a:xfrm>
          <a:prstGeom prst="rect">
            <a:avLst/>
          </a:prstGeom>
          <a:noFill/>
          <a:ln>
            <a:noFill/>
          </a:ln>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dirty="0">
              <a:solidFill>
                <a:schemeClr val="bg1"/>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14" name="Group 8"/>
          <p:cNvGrpSpPr/>
          <p:nvPr/>
        </p:nvGrpSpPr>
        <p:grpSpPr bwMode="auto">
          <a:xfrm>
            <a:off x="6510231" y="1594769"/>
            <a:ext cx="2101577" cy="2101849"/>
            <a:chOff x="0" y="0"/>
            <a:chExt cx="2101515" cy="2101515"/>
          </a:xfrm>
          <a:solidFill>
            <a:schemeClr val="accent1"/>
          </a:solidFill>
        </p:grpSpPr>
        <p:sp>
          <p:nvSpPr>
            <p:cNvPr id="15" name="椭圆 3"/>
            <p:cNvSpPr>
              <a:spLocks noChangeArrowheads="1"/>
            </p:cNvSpPr>
            <p:nvPr/>
          </p:nvSpPr>
          <p:spPr bwMode="auto">
            <a:xfrm>
              <a:off x="0" y="0"/>
              <a:ext cx="2101515" cy="2101515"/>
            </a:xfrm>
            <a:prstGeom prst="ellipse">
              <a:avLst/>
            </a:prstGeom>
            <a:grpFill/>
            <a:ln w="12700" cmpd="sng">
              <a:solidFill>
                <a:schemeClr val="accent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sp>
          <p:nvSpPr>
            <p:cNvPr id="16" name="同心圆 11"/>
            <p:cNvSpPr>
              <a:spLocks noChangeArrowheads="1"/>
            </p:cNvSpPr>
            <p:nvPr/>
          </p:nvSpPr>
          <p:spPr bwMode="auto">
            <a:xfrm>
              <a:off x="80420" y="80421"/>
              <a:ext cx="1940674" cy="1942791"/>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bg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grpSp>
      <p:sp>
        <p:nvSpPr>
          <p:cNvPr id="17" name="矩形 16"/>
          <p:cNvSpPr>
            <a:spLocks noChangeArrowheads="1"/>
          </p:cNvSpPr>
          <p:nvPr/>
        </p:nvSpPr>
        <p:spPr bwMode="auto">
          <a:xfrm>
            <a:off x="6755732" y="2221301"/>
            <a:ext cx="1610574" cy="1075267"/>
          </a:xfrm>
          <a:prstGeom prst="rect">
            <a:avLst/>
          </a:prstGeom>
          <a:noFill/>
          <a:ln>
            <a:noFill/>
          </a:ln>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a:solidFill>
                <a:schemeClr val="bg1"/>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18" name="Group 8"/>
          <p:cNvGrpSpPr/>
          <p:nvPr/>
        </p:nvGrpSpPr>
        <p:grpSpPr bwMode="auto">
          <a:xfrm>
            <a:off x="8910218" y="3334669"/>
            <a:ext cx="2099460" cy="2101849"/>
            <a:chOff x="0" y="0"/>
            <a:chExt cx="2101515" cy="2101515"/>
          </a:xfrm>
          <a:solidFill>
            <a:schemeClr val="accent1"/>
          </a:solidFill>
        </p:grpSpPr>
        <p:sp>
          <p:nvSpPr>
            <p:cNvPr id="19" name="椭圆 3"/>
            <p:cNvSpPr>
              <a:spLocks noChangeArrowheads="1"/>
            </p:cNvSpPr>
            <p:nvPr/>
          </p:nvSpPr>
          <p:spPr bwMode="auto">
            <a:xfrm>
              <a:off x="0" y="0"/>
              <a:ext cx="2101515" cy="2101515"/>
            </a:xfrm>
            <a:prstGeom prst="ellipse">
              <a:avLst/>
            </a:prstGeom>
            <a:grpFill/>
            <a:ln w="12700" cmpd="sng">
              <a:solidFill>
                <a:schemeClr val="accent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sp>
          <p:nvSpPr>
            <p:cNvPr id="20" name="同心圆 11"/>
            <p:cNvSpPr>
              <a:spLocks noChangeArrowheads="1"/>
            </p:cNvSpPr>
            <p:nvPr/>
          </p:nvSpPr>
          <p:spPr bwMode="auto">
            <a:xfrm>
              <a:off x="80502" y="80421"/>
              <a:ext cx="1940512" cy="1942791"/>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12700" cmpd="sng">
              <a:solidFill>
                <a:schemeClr val="bg1"/>
              </a:solidFill>
              <a:miter lim="800000"/>
            </a:ln>
          </p:spPr>
          <p:txBody>
            <a:bodyPr anchor="ctr"/>
            <a:lstStyle/>
            <a:p>
              <a:pPr>
                <a:defRPr/>
              </a:pPr>
              <a:endParaRPr lang="zh-CN" altLang="zh-CN" kern="0">
                <a:solidFill>
                  <a:schemeClr val="bg1"/>
                </a:solidFill>
                <a:latin typeface="Calibri" panose="020F0502020204030204"/>
                <a:ea typeface="微软雅黑" panose="020B0503020204020204" pitchFamily="34" charset="-122"/>
                <a:sym typeface="宋体" panose="02010600030101010101" pitchFamily="2" charset="-122"/>
              </a:endParaRPr>
            </a:p>
          </p:txBody>
        </p:sp>
      </p:grpSp>
      <p:sp>
        <p:nvSpPr>
          <p:cNvPr id="21" name="矩形 20"/>
          <p:cNvSpPr>
            <a:spLocks noChangeArrowheads="1"/>
          </p:cNvSpPr>
          <p:nvPr/>
        </p:nvSpPr>
        <p:spPr bwMode="auto">
          <a:xfrm>
            <a:off x="9153604" y="3961201"/>
            <a:ext cx="1612690" cy="1075267"/>
          </a:xfrm>
          <a:prstGeom prst="rect">
            <a:avLst/>
          </a:prstGeom>
          <a:noFill/>
          <a:ln>
            <a:noFill/>
          </a:ln>
        </p:spPr>
        <p:txBody>
          <a:bodyPr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600">
              <a:solidFill>
                <a:schemeClr val="bg1"/>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22" name="椭圆 21"/>
          <p:cNvSpPr/>
          <p:nvPr/>
        </p:nvSpPr>
        <p:spPr bwMode="auto">
          <a:xfrm>
            <a:off x="1746236" y="1421201"/>
            <a:ext cx="518515" cy="516467"/>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lIns="91407" tIns="45703" rIns="91407" bIns="45703"/>
          <a:lstStyle/>
          <a:p>
            <a:pPr defTabSz="913765">
              <a:defRPr/>
            </a:pPr>
            <a:endParaRPr lang="zh-CN" altLang="en-US" sz="1700" kern="0" dirty="0">
              <a:solidFill>
                <a:schemeClr val="bg1"/>
              </a:solidFill>
              <a:latin typeface="Calibri" panose="020F0502020204030204"/>
              <a:ea typeface="微软雅黑" panose="020B0503020204020204" pitchFamily="34" charset="-122"/>
            </a:endParaRPr>
          </a:p>
        </p:txBody>
      </p:sp>
      <p:sp>
        <p:nvSpPr>
          <p:cNvPr id="23" name="TextBox 22"/>
          <p:cNvSpPr txBox="1">
            <a:spLocks noChangeArrowheads="1"/>
          </p:cNvSpPr>
          <p:nvPr/>
        </p:nvSpPr>
        <p:spPr bwMode="auto">
          <a:xfrm>
            <a:off x="1837239" y="1448717"/>
            <a:ext cx="319252" cy="369298"/>
          </a:xfrm>
          <a:prstGeom prst="rect">
            <a:avLst/>
          </a:prstGeom>
          <a:noFill/>
          <a:ln>
            <a:noFill/>
          </a:ln>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bwMode="auto">
          <a:xfrm>
            <a:off x="4400190" y="3222484"/>
            <a:ext cx="516399" cy="516467"/>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lIns="91407" tIns="45703" rIns="91407" bIns="45703"/>
          <a:lstStyle/>
          <a:p>
            <a:pPr defTabSz="913765">
              <a:defRPr/>
            </a:pPr>
            <a:endParaRPr lang="zh-CN" altLang="en-US" sz="1700" kern="0" dirty="0">
              <a:solidFill>
                <a:schemeClr val="bg1"/>
              </a:solidFill>
              <a:latin typeface="Calibri" panose="020F0502020204030204"/>
              <a:ea typeface="微软雅黑" panose="020B0503020204020204" pitchFamily="34" charset="-122"/>
            </a:endParaRPr>
          </a:p>
        </p:txBody>
      </p:sp>
      <p:sp>
        <p:nvSpPr>
          <p:cNvPr id="25" name="TextBox 24"/>
          <p:cNvSpPr txBox="1">
            <a:spLocks noChangeArrowheads="1"/>
          </p:cNvSpPr>
          <p:nvPr/>
        </p:nvSpPr>
        <p:spPr bwMode="auto">
          <a:xfrm>
            <a:off x="4491193" y="3250001"/>
            <a:ext cx="319252" cy="369298"/>
          </a:xfrm>
          <a:prstGeom prst="rect">
            <a:avLst/>
          </a:prstGeom>
          <a:noFill/>
          <a:ln>
            <a:noFill/>
          </a:ln>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bwMode="auto">
          <a:xfrm>
            <a:off x="6717638" y="1662501"/>
            <a:ext cx="516399" cy="516467"/>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lIns="91407" tIns="45703" rIns="91407" bIns="45703"/>
          <a:lstStyle/>
          <a:p>
            <a:pPr defTabSz="913765">
              <a:defRPr/>
            </a:pPr>
            <a:endParaRPr lang="zh-CN" altLang="en-US" sz="1700" kern="0" dirty="0">
              <a:solidFill>
                <a:schemeClr val="bg1"/>
              </a:solidFill>
              <a:latin typeface="Calibri" panose="020F0502020204030204"/>
              <a:ea typeface="微软雅黑" panose="020B0503020204020204" pitchFamily="34" charset="-122"/>
            </a:endParaRPr>
          </a:p>
        </p:txBody>
      </p:sp>
      <p:sp>
        <p:nvSpPr>
          <p:cNvPr id="27" name="TextBox 26"/>
          <p:cNvSpPr txBox="1">
            <a:spLocks noChangeArrowheads="1"/>
          </p:cNvSpPr>
          <p:nvPr/>
        </p:nvSpPr>
        <p:spPr bwMode="auto">
          <a:xfrm>
            <a:off x="6806525" y="1690017"/>
            <a:ext cx="319252" cy="369298"/>
          </a:xfrm>
          <a:prstGeom prst="rect">
            <a:avLst/>
          </a:prstGeom>
          <a:noFill/>
          <a:ln>
            <a:noFill/>
          </a:ln>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椭圆 27"/>
          <p:cNvSpPr/>
          <p:nvPr/>
        </p:nvSpPr>
        <p:spPr bwMode="auto">
          <a:xfrm>
            <a:off x="9168419" y="3436268"/>
            <a:ext cx="516399" cy="518583"/>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lIns="91407" tIns="45703" rIns="91407" bIns="45703"/>
          <a:lstStyle/>
          <a:p>
            <a:pPr defTabSz="913765">
              <a:defRPr/>
            </a:pPr>
            <a:endParaRPr lang="zh-CN" altLang="en-US" sz="1700" kern="0" dirty="0">
              <a:solidFill>
                <a:schemeClr val="bg1"/>
              </a:solidFill>
              <a:latin typeface="Calibri" panose="020F0502020204030204"/>
              <a:ea typeface="微软雅黑" panose="020B0503020204020204" pitchFamily="34" charset="-122"/>
            </a:endParaRPr>
          </a:p>
        </p:txBody>
      </p:sp>
      <p:sp>
        <p:nvSpPr>
          <p:cNvPr id="29" name="TextBox 28"/>
          <p:cNvSpPr txBox="1">
            <a:spLocks noChangeArrowheads="1"/>
          </p:cNvSpPr>
          <p:nvPr/>
        </p:nvSpPr>
        <p:spPr bwMode="auto">
          <a:xfrm>
            <a:off x="9257306" y="3463783"/>
            <a:ext cx="319252" cy="369298"/>
          </a:xfrm>
          <a:prstGeom prst="rect">
            <a:avLst/>
          </a:prstGeom>
          <a:noFill/>
          <a:ln>
            <a:noFill/>
          </a:ln>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椭圆 29"/>
          <p:cNvSpPr/>
          <p:nvPr/>
        </p:nvSpPr>
        <p:spPr bwMode="auto">
          <a:xfrm>
            <a:off x="1335656" y="4079735"/>
            <a:ext cx="1276183" cy="1276349"/>
          </a:xfrm>
          <a:prstGeom prst="ellipse">
            <a:avLst/>
          </a:prstGeom>
          <a:solidFill>
            <a:schemeClr val="accent2"/>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1" name="椭圆 30"/>
          <p:cNvSpPr/>
          <p:nvPr/>
        </p:nvSpPr>
        <p:spPr bwMode="auto">
          <a:xfrm>
            <a:off x="3943049" y="1533385"/>
            <a:ext cx="1155550" cy="1157817"/>
          </a:xfrm>
          <a:prstGeom prst="ellipse">
            <a:avLst/>
          </a:prstGeom>
          <a:blipFill>
            <a:blip r:embed="rId3"/>
            <a:stretch>
              <a:fillRect/>
            </a:stretch>
          </a:blipFill>
          <a:ln w="9525" cap="flat" cmpd="sng" algn="ctr">
            <a:solidFill>
              <a:srgbClr val="7F7F7F"/>
            </a:solid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2" name="椭圆 31"/>
          <p:cNvSpPr/>
          <p:nvPr/>
        </p:nvSpPr>
        <p:spPr bwMode="auto">
          <a:xfrm>
            <a:off x="5350449" y="2299618"/>
            <a:ext cx="412697" cy="410633"/>
          </a:xfrm>
          <a:prstGeom prst="ellipse">
            <a:avLst/>
          </a:prstGeom>
          <a:solidFill>
            <a:schemeClr val="accent1"/>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3" name="椭圆 32"/>
          <p:cNvSpPr/>
          <p:nvPr/>
        </p:nvSpPr>
        <p:spPr bwMode="auto">
          <a:xfrm>
            <a:off x="2922948" y="3692385"/>
            <a:ext cx="410580" cy="410633"/>
          </a:xfrm>
          <a:prstGeom prst="ellipse">
            <a:avLst/>
          </a:prstGeom>
          <a:solidFill>
            <a:schemeClr val="accent2"/>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4" name="椭圆 33"/>
          <p:cNvSpPr/>
          <p:nvPr/>
        </p:nvSpPr>
        <p:spPr bwMode="auto">
          <a:xfrm>
            <a:off x="1936710" y="3654284"/>
            <a:ext cx="270898" cy="270933"/>
          </a:xfrm>
          <a:prstGeom prst="ellipse">
            <a:avLst/>
          </a:prstGeom>
          <a:solidFill>
            <a:schemeClr val="accent1"/>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5" name="椭圆 34"/>
          <p:cNvSpPr/>
          <p:nvPr/>
        </p:nvSpPr>
        <p:spPr bwMode="auto">
          <a:xfrm>
            <a:off x="6990652" y="4384533"/>
            <a:ext cx="1828562" cy="1828800"/>
          </a:xfrm>
          <a:prstGeom prst="ellipse">
            <a:avLst/>
          </a:prstGeom>
          <a:blipFill>
            <a:blip r:embed="rId4"/>
            <a:stretch>
              <a:fillRect/>
            </a:stretch>
          </a:blipFill>
          <a:ln w="9525" cap="flat" cmpd="sng" algn="ctr">
            <a:solidFill>
              <a:srgbClr val="7F7F7F"/>
            </a:solid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6" name="椭圆 35"/>
          <p:cNvSpPr/>
          <p:nvPr/>
        </p:nvSpPr>
        <p:spPr bwMode="auto">
          <a:xfrm>
            <a:off x="9921855" y="2305968"/>
            <a:ext cx="404231" cy="404283"/>
          </a:xfrm>
          <a:prstGeom prst="ellipse">
            <a:avLst/>
          </a:prstGeom>
          <a:solidFill>
            <a:schemeClr val="accent1"/>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7" name="椭圆 36"/>
          <p:cNvSpPr/>
          <p:nvPr/>
        </p:nvSpPr>
        <p:spPr bwMode="auto">
          <a:xfrm>
            <a:off x="9145139" y="2699669"/>
            <a:ext cx="296295" cy="298449"/>
          </a:xfrm>
          <a:prstGeom prst="ellipse">
            <a:avLst/>
          </a:prstGeom>
          <a:solidFill>
            <a:schemeClr val="accent1"/>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8" name="椭圆 37"/>
          <p:cNvSpPr/>
          <p:nvPr/>
        </p:nvSpPr>
        <p:spPr bwMode="auto">
          <a:xfrm>
            <a:off x="8990641" y="1594768"/>
            <a:ext cx="541796" cy="539749"/>
          </a:xfrm>
          <a:prstGeom prst="ellipse">
            <a:avLst/>
          </a:prstGeom>
          <a:solidFill>
            <a:schemeClr val="accent2"/>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39" name="椭圆 38"/>
          <p:cNvSpPr/>
          <p:nvPr/>
        </p:nvSpPr>
        <p:spPr bwMode="auto">
          <a:xfrm>
            <a:off x="6798061" y="3929450"/>
            <a:ext cx="404231" cy="404284"/>
          </a:xfrm>
          <a:prstGeom prst="ellipse">
            <a:avLst/>
          </a:prstGeom>
          <a:solidFill>
            <a:schemeClr val="accent2"/>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40" name="椭圆 39"/>
          <p:cNvSpPr/>
          <p:nvPr/>
        </p:nvSpPr>
        <p:spPr bwMode="auto">
          <a:xfrm>
            <a:off x="6605469" y="4689335"/>
            <a:ext cx="298410" cy="296333"/>
          </a:xfrm>
          <a:prstGeom prst="ellipse">
            <a:avLst/>
          </a:prstGeom>
          <a:solidFill>
            <a:schemeClr val="accent2"/>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41" name="椭圆 40"/>
          <p:cNvSpPr/>
          <p:nvPr/>
        </p:nvSpPr>
        <p:spPr bwMode="auto">
          <a:xfrm>
            <a:off x="10876346" y="5773068"/>
            <a:ext cx="404230" cy="404283"/>
          </a:xfrm>
          <a:prstGeom prst="ellipse">
            <a:avLst/>
          </a:prstGeom>
          <a:solidFill>
            <a:schemeClr val="accent1"/>
          </a:solidFill>
          <a:ln w="9525" cap="flat" cmpd="sng" algn="ctr">
            <a:noFill/>
            <a:prstDash val="solid"/>
            <a:round/>
            <a:headEnd type="none" w="med" len="med"/>
            <a:tailEnd type="none" w="med" len="med"/>
          </a:ln>
          <a:effectLst/>
        </p:spPr>
        <p:txBody>
          <a:bodyPr lIns="91407" tIns="45703" rIns="91407" bIns="45703"/>
          <a:lstStyle/>
          <a:p>
            <a:pPr defTabSz="913765">
              <a:defRPr/>
            </a:pPr>
            <a:endParaRPr lang="zh-CN" altLang="en-US" sz="1700" kern="0">
              <a:solidFill>
                <a:schemeClr val="bg1"/>
              </a:solidFill>
              <a:latin typeface="Calibri" panose="020F0502020204030204"/>
              <a:ea typeface="微软雅黑" panose="020B0503020204020204" pitchFamily="34" charset="-122"/>
            </a:endParaRPr>
          </a:p>
        </p:txBody>
      </p:sp>
      <p:sp>
        <p:nvSpPr>
          <p:cNvPr id="42" name="TextBox 41"/>
          <p:cNvSpPr txBox="1"/>
          <p:nvPr/>
        </p:nvSpPr>
        <p:spPr>
          <a:xfrm>
            <a:off x="2595735" y="-1323528"/>
            <a:ext cx="877163" cy="369332"/>
          </a:xfrm>
          <a:prstGeom prst="rect">
            <a:avLst/>
          </a:prstGeom>
          <a:noFill/>
        </p:spPr>
        <p:txBody>
          <a:bodyPr wrap="none" rtlCol="0">
            <a:spAutoFit/>
          </a:bodyPr>
          <a:lstStyle/>
          <a:p>
            <a:r>
              <a:rPr lang="zh-CN" altLang="en-US" dirty="0"/>
              <a:t>延迟符</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53" presetClass="entr" presetSubtype="16" fill="hold" grpId="0" nodeType="afterEffect">
                                  <p:stCondLst>
                                    <p:cond delay="10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38"/>
                                        </p:tgtEl>
                                        <p:attrNameLst>
                                          <p:attrName>style.visibility</p:attrName>
                                        </p:attrNameLst>
                                      </p:cBhvr>
                                      <p:to>
                                        <p:strVal val="visible"/>
                                      </p:to>
                                    </p:set>
                                    <p:anim calcmode="lin" valueType="num">
                                      <p:cBhvr>
                                        <p:cTn id="33" dur="800" fill="hold"/>
                                        <p:tgtEl>
                                          <p:spTgt spid="38"/>
                                        </p:tgtEl>
                                        <p:attrNameLst>
                                          <p:attrName>ppt_w</p:attrName>
                                        </p:attrNameLst>
                                      </p:cBhvr>
                                      <p:tavLst>
                                        <p:tav tm="0">
                                          <p:val>
                                            <p:fltVal val="0"/>
                                          </p:val>
                                        </p:tav>
                                        <p:tav tm="100000">
                                          <p:val>
                                            <p:strVal val="#ppt_w"/>
                                          </p:val>
                                        </p:tav>
                                      </p:tavLst>
                                    </p:anim>
                                    <p:anim calcmode="lin" valueType="num">
                                      <p:cBhvr>
                                        <p:cTn id="34" dur="800" fill="hold"/>
                                        <p:tgtEl>
                                          <p:spTgt spid="38"/>
                                        </p:tgtEl>
                                        <p:attrNameLst>
                                          <p:attrName>ppt_h</p:attrName>
                                        </p:attrNameLst>
                                      </p:cBhvr>
                                      <p:tavLst>
                                        <p:tav tm="0">
                                          <p:val>
                                            <p:fltVal val="0"/>
                                          </p:val>
                                        </p:tav>
                                        <p:tav tm="100000">
                                          <p:val>
                                            <p:strVal val="#ppt_h"/>
                                          </p:val>
                                        </p:tav>
                                      </p:tavLst>
                                    </p:anim>
                                    <p:animEffect transition="in" filter="fade">
                                      <p:cBhvr>
                                        <p:cTn id="35" dur="800"/>
                                        <p:tgtEl>
                                          <p:spTgt spid="3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30"/>
                                        </p:tgtEl>
                                        <p:attrNameLst>
                                          <p:attrName>style.visibility</p:attrName>
                                        </p:attrNameLst>
                                      </p:cBhvr>
                                      <p:to>
                                        <p:strVal val="visible"/>
                                      </p:to>
                                    </p:set>
                                    <p:anim calcmode="lin" valueType="num">
                                      <p:cBhvr>
                                        <p:cTn id="48" dur="300" fill="hold"/>
                                        <p:tgtEl>
                                          <p:spTgt spid="30"/>
                                        </p:tgtEl>
                                        <p:attrNameLst>
                                          <p:attrName>ppt_w</p:attrName>
                                        </p:attrNameLst>
                                      </p:cBhvr>
                                      <p:tavLst>
                                        <p:tav tm="0">
                                          <p:val>
                                            <p:fltVal val="0"/>
                                          </p:val>
                                        </p:tav>
                                        <p:tav tm="100000">
                                          <p:val>
                                            <p:strVal val="#ppt_w"/>
                                          </p:val>
                                        </p:tav>
                                      </p:tavLst>
                                    </p:anim>
                                    <p:anim calcmode="lin" valueType="num">
                                      <p:cBhvr>
                                        <p:cTn id="49" dur="300" fill="hold"/>
                                        <p:tgtEl>
                                          <p:spTgt spid="30"/>
                                        </p:tgtEl>
                                        <p:attrNameLst>
                                          <p:attrName>ppt_h</p:attrName>
                                        </p:attrNameLst>
                                      </p:cBhvr>
                                      <p:tavLst>
                                        <p:tav tm="0">
                                          <p:val>
                                            <p:fltVal val="0"/>
                                          </p:val>
                                        </p:tav>
                                        <p:tav tm="100000">
                                          <p:val>
                                            <p:strVal val="#ppt_h"/>
                                          </p:val>
                                        </p:tav>
                                      </p:tavLst>
                                    </p:anim>
                                    <p:animEffect transition="in" filter="fade">
                                      <p:cBhvr>
                                        <p:cTn id="50" dur="300"/>
                                        <p:tgtEl>
                                          <p:spTgt spid="30"/>
                                        </p:tgtEl>
                                      </p:cBhvr>
                                    </p:animEffect>
                                  </p:childTnLst>
                                </p:cTn>
                              </p:par>
                              <p:par>
                                <p:cTn id="51" presetID="53" presetClass="entr" presetSubtype="16" fill="hold" grpId="0" nodeType="withEffect">
                                  <p:stCondLst>
                                    <p:cond delay="20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childTnLst>
                          </p:cTn>
                        </p:par>
                        <p:par>
                          <p:cTn id="56" fill="hold">
                            <p:stCondLst>
                              <p:cond delay="1100"/>
                            </p:stCondLst>
                            <p:childTnLst>
                              <p:par>
                                <p:cTn id="57" presetID="53" presetClass="entr" presetSubtype="16" fill="hold" grpId="0" nodeType="afterEffect">
                                  <p:stCondLst>
                                    <p:cond delay="20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600" fill="hold"/>
                                        <p:tgtEl>
                                          <p:spTgt spid="36"/>
                                        </p:tgtEl>
                                        <p:attrNameLst>
                                          <p:attrName>ppt_w</p:attrName>
                                        </p:attrNameLst>
                                      </p:cBhvr>
                                      <p:tavLst>
                                        <p:tav tm="0">
                                          <p:val>
                                            <p:fltVal val="0"/>
                                          </p:val>
                                        </p:tav>
                                        <p:tav tm="100000">
                                          <p:val>
                                            <p:strVal val="#ppt_w"/>
                                          </p:val>
                                        </p:tav>
                                      </p:tavLst>
                                    </p:anim>
                                    <p:anim calcmode="lin" valueType="num">
                                      <p:cBhvr>
                                        <p:cTn id="65" dur="600" fill="hold"/>
                                        <p:tgtEl>
                                          <p:spTgt spid="36"/>
                                        </p:tgtEl>
                                        <p:attrNameLst>
                                          <p:attrName>ppt_h</p:attrName>
                                        </p:attrNameLst>
                                      </p:cBhvr>
                                      <p:tavLst>
                                        <p:tav tm="0">
                                          <p:val>
                                            <p:fltVal val="0"/>
                                          </p:val>
                                        </p:tav>
                                        <p:tav tm="100000">
                                          <p:val>
                                            <p:strVal val="#ppt_h"/>
                                          </p:val>
                                        </p:tav>
                                      </p:tavLst>
                                    </p:anim>
                                    <p:animEffect transition="in" filter="fade">
                                      <p:cBhvr>
                                        <p:cTn id="66" dur="600"/>
                                        <p:tgtEl>
                                          <p:spTgt spid="3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40"/>
                                        </p:tgtEl>
                                        <p:attrNameLst>
                                          <p:attrName>style.visibility</p:attrName>
                                        </p:attrNameLst>
                                      </p:cBhvr>
                                      <p:to>
                                        <p:strVal val="visible"/>
                                      </p:to>
                                    </p:set>
                                    <p:anim calcmode="lin" valueType="num">
                                      <p:cBhvr>
                                        <p:cTn id="74" dur="500" fill="hold"/>
                                        <p:tgtEl>
                                          <p:spTgt spid="40"/>
                                        </p:tgtEl>
                                        <p:attrNameLst>
                                          <p:attrName>ppt_w</p:attrName>
                                        </p:attrNameLst>
                                      </p:cBhvr>
                                      <p:tavLst>
                                        <p:tav tm="0">
                                          <p:val>
                                            <p:fltVal val="0"/>
                                          </p:val>
                                        </p:tav>
                                        <p:tav tm="100000">
                                          <p:val>
                                            <p:strVal val="#ppt_w"/>
                                          </p:val>
                                        </p:tav>
                                      </p:tavLst>
                                    </p:anim>
                                    <p:anim calcmode="lin" valueType="num">
                                      <p:cBhvr>
                                        <p:cTn id="75" dur="500" fill="hold"/>
                                        <p:tgtEl>
                                          <p:spTgt spid="40"/>
                                        </p:tgtEl>
                                        <p:attrNameLst>
                                          <p:attrName>ppt_h</p:attrName>
                                        </p:attrNameLst>
                                      </p:cBhvr>
                                      <p:tavLst>
                                        <p:tav tm="0">
                                          <p:val>
                                            <p:fltVal val="0"/>
                                          </p:val>
                                        </p:tav>
                                        <p:tav tm="100000">
                                          <p:val>
                                            <p:strVal val="#ppt_h"/>
                                          </p:val>
                                        </p:tav>
                                      </p:tavLst>
                                    </p:anim>
                                    <p:animEffect transition="in" filter="fade">
                                      <p:cBhvr>
                                        <p:cTn id="76" dur="500"/>
                                        <p:tgtEl>
                                          <p:spTgt spid="40"/>
                                        </p:tgtEl>
                                      </p:cBhvr>
                                    </p:animEffect>
                                  </p:childTnLst>
                                </p:cTn>
                              </p:par>
                            </p:childTnLst>
                          </p:cTn>
                        </p:par>
                        <p:par>
                          <p:cTn id="77" fill="hold">
                            <p:stCondLst>
                              <p:cond delay="1800"/>
                            </p:stCondLst>
                            <p:childTnLst>
                              <p:par>
                                <p:cTn id="78" presetID="53" presetClass="entr" presetSubtype="16"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fltVal val="0"/>
                                          </p:val>
                                        </p:tav>
                                        <p:tav tm="100000">
                                          <p:val>
                                            <p:strVal val="#ppt_w"/>
                                          </p:val>
                                        </p:tav>
                                      </p:tavLst>
                                    </p:anim>
                                    <p:anim calcmode="lin" valueType="num">
                                      <p:cBhvr>
                                        <p:cTn id="81" dur="500" fill="hold"/>
                                        <p:tgtEl>
                                          <p:spTgt spid="31"/>
                                        </p:tgtEl>
                                        <p:attrNameLst>
                                          <p:attrName>ppt_h</p:attrName>
                                        </p:attrNameLst>
                                      </p:cBhvr>
                                      <p:tavLst>
                                        <p:tav tm="0">
                                          <p:val>
                                            <p:fltVal val="0"/>
                                          </p:val>
                                        </p:tav>
                                        <p:tav tm="100000">
                                          <p:val>
                                            <p:strVal val="#ppt_h"/>
                                          </p:val>
                                        </p:tav>
                                      </p:tavLst>
                                    </p:anim>
                                    <p:animEffect transition="in" filter="fade">
                                      <p:cBhvr>
                                        <p:cTn id="82" dur="500"/>
                                        <p:tgtEl>
                                          <p:spTgt spid="31"/>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300" fill="hold"/>
                                        <p:tgtEl>
                                          <p:spTgt spid="34"/>
                                        </p:tgtEl>
                                        <p:attrNameLst>
                                          <p:attrName>ppt_w</p:attrName>
                                        </p:attrNameLst>
                                      </p:cBhvr>
                                      <p:tavLst>
                                        <p:tav tm="0">
                                          <p:val>
                                            <p:fltVal val="0"/>
                                          </p:val>
                                        </p:tav>
                                        <p:tav tm="100000">
                                          <p:val>
                                            <p:strVal val="#ppt_w"/>
                                          </p:val>
                                        </p:tav>
                                      </p:tavLst>
                                    </p:anim>
                                    <p:anim calcmode="lin" valueType="num">
                                      <p:cBhvr>
                                        <p:cTn id="86" dur="300" fill="hold"/>
                                        <p:tgtEl>
                                          <p:spTgt spid="34"/>
                                        </p:tgtEl>
                                        <p:attrNameLst>
                                          <p:attrName>ppt_h</p:attrName>
                                        </p:attrNameLst>
                                      </p:cBhvr>
                                      <p:tavLst>
                                        <p:tav tm="0">
                                          <p:val>
                                            <p:fltVal val="0"/>
                                          </p:val>
                                        </p:tav>
                                        <p:tav tm="100000">
                                          <p:val>
                                            <p:strVal val="#ppt_h"/>
                                          </p:val>
                                        </p:tav>
                                      </p:tavLst>
                                    </p:anim>
                                    <p:animEffect transition="in" filter="fade">
                                      <p:cBhvr>
                                        <p:cTn id="87" dur="300"/>
                                        <p:tgtEl>
                                          <p:spTgt spid="34"/>
                                        </p:tgtEl>
                                      </p:cBhvr>
                                    </p:animEffect>
                                  </p:childTnLst>
                                </p:cTn>
                              </p:par>
                            </p:childTnLst>
                          </p:cTn>
                        </p:par>
                        <p:par>
                          <p:cTn id="88" fill="hold">
                            <p:stCondLst>
                              <p:cond delay="2300"/>
                            </p:stCondLst>
                            <p:childTnLst>
                              <p:par>
                                <p:cTn id="89" presetID="53" presetClass="entr" presetSubtype="16"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400" fill="hold"/>
                                        <p:tgtEl>
                                          <p:spTgt spid="13"/>
                                        </p:tgtEl>
                                        <p:attrNameLst>
                                          <p:attrName>ppt_w</p:attrName>
                                        </p:attrNameLst>
                                      </p:cBhvr>
                                      <p:tavLst>
                                        <p:tav tm="0">
                                          <p:val>
                                            <p:fltVal val="0"/>
                                          </p:val>
                                        </p:tav>
                                        <p:tav tm="100000">
                                          <p:val>
                                            <p:strVal val="#ppt_w"/>
                                          </p:val>
                                        </p:tav>
                                      </p:tavLst>
                                    </p:anim>
                                    <p:anim calcmode="lin" valueType="num">
                                      <p:cBhvr>
                                        <p:cTn id="92" dur="400" fill="hold"/>
                                        <p:tgtEl>
                                          <p:spTgt spid="13"/>
                                        </p:tgtEl>
                                        <p:attrNameLst>
                                          <p:attrName>ppt_h</p:attrName>
                                        </p:attrNameLst>
                                      </p:cBhvr>
                                      <p:tavLst>
                                        <p:tav tm="0">
                                          <p:val>
                                            <p:fltVal val="0"/>
                                          </p:val>
                                        </p:tav>
                                        <p:tav tm="100000">
                                          <p:val>
                                            <p:strVal val="#ppt_h"/>
                                          </p:val>
                                        </p:tav>
                                      </p:tavLst>
                                    </p:anim>
                                    <p:animEffect transition="in" filter="fade">
                                      <p:cBhvr>
                                        <p:cTn id="93" dur="400"/>
                                        <p:tgtEl>
                                          <p:spTgt spid="13"/>
                                        </p:tgtEl>
                                      </p:cBhvr>
                                    </p:animEffect>
                                  </p:childTnLst>
                                </p:cTn>
                              </p:par>
                              <p:par>
                                <p:cTn id="94" presetID="53" presetClass="entr" presetSubtype="16" fill="hold" nodeType="with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400" fill="hold"/>
                                        <p:tgtEl>
                                          <p:spTgt spid="10"/>
                                        </p:tgtEl>
                                        <p:attrNameLst>
                                          <p:attrName>ppt_w</p:attrName>
                                        </p:attrNameLst>
                                      </p:cBhvr>
                                      <p:tavLst>
                                        <p:tav tm="0">
                                          <p:val>
                                            <p:fltVal val="0"/>
                                          </p:val>
                                        </p:tav>
                                        <p:tav tm="100000">
                                          <p:val>
                                            <p:strVal val="#ppt_w"/>
                                          </p:val>
                                        </p:tav>
                                      </p:tavLst>
                                    </p:anim>
                                    <p:anim calcmode="lin" valueType="num">
                                      <p:cBhvr>
                                        <p:cTn id="97" dur="400" fill="hold"/>
                                        <p:tgtEl>
                                          <p:spTgt spid="10"/>
                                        </p:tgtEl>
                                        <p:attrNameLst>
                                          <p:attrName>ppt_h</p:attrName>
                                        </p:attrNameLst>
                                      </p:cBhvr>
                                      <p:tavLst>
                                        <p:tav tm="0">
                                          <p:val>
                                            <p:fltVal val="0"/>
                                          </p:val>
                                        </p:tav>
                                        <p:tav tm="100000">
                                          <p:val>
                                            <p:strVal val="#ppt_h"/>
                                          </p:val>
                                        </p:tav>
                                      </p:tavLst>
                                    </p:anim>
                                    <p:animEffect transition="in" filter="fade">
                                      <p:cBhvr>
                                        <p:cTn id="98" dur="400"/>
                                        <p:tgtEl>
                                          <p:spTgt spid="10"/>
                                        </p:tgtEl>
                                      </p:cBhvr>
                                    </p:animEffect>
                                  </p:childTnLst>
                                </p:cTn>
                              </p:par>
                            </p:childTnLst>
                          </p:cTn>
                        </p:par>
                        <p:par>
                          <p:cTn id="99" fill="hold">
                            <p:stCondLst>
                              <p:cond delay="2800"/>
                            </p:stCondLst>
                            <p:childTnLst>
                              <p:par>
                                <p:cTn id="100" presetID="53" presetClass="entr" presetSubtype="16"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600" fill="hold"/>
                                        <p:tgtEl>
                                          <p:spTgt spid="21"/>
                                        </p:tgtEl>
                                        <p:attrNameLst>
                                          <p:attrName>ppt_w</p:attrName>
                                        </p:attrNameLst>
                                      </p:cBhvr>
                                      <p:tavLst>
                                        <p:tav tm="0">
                                          <p:val>
                                            <p:fltVal val="0"/>
                                          </p:val>
                                        </p:tav>
                                        <p:tav tm="100000">
                                          <p:val>
                                            <p:strVal val="#ppt_w"/>
                                          </p:val>
                                        </p:tav>
                                      </p:tavLst>
                                    </p:anim>
                                    <p:anim calcmode="lin" valueType="num">
                                      <p:cBhvr>
                                        <p:cTn id="103" dur="600" fill="hold"/>
                                        <p:tgtEl>
                                          <p:spTgt spid="21"/>
                                        </p:tgtEl>
                                        <p:attrNameLst>
                                          <p:attrName>ppt_h</p:attrName>
                                        </p:attrNameLst>
                                      </p:cBhvr>
                                      <p:tavLst>
                                        <p:tav tm="0">
                                          <p:val>
                                            <p:fltVal val="0"/>
                                          </p:val>
                                        </p:tav>
                                        <p:tav tm="100000">
                                          <p:val>
                                            <p:strVal val="#ppt_h"/>
                                          </p:val>
                                        </p:tav>
                                      </p:tavLst>
                                    </p:anim>
                                    <p:animEffect transition="in" filter="fade">
                                      <p:cBhvr>
                                        <p:cTn id="104" dur="600"/>
                                        <p:tgtEl>
                                          <p:spTgt spid="21"/>
                                        </p:tgtEl>
                                      </p:cBhvr>
                                    </p:animEffect>
                                  </p:childTnLst>
                                </p:cTn>
                              </p:par>
                              <p:par>
                                <p:cTn id="105" presetID="53" presetClass="entr" presetSubtype="16" fill="hold" nodeType="withEffect">
                                  <p:stCondLst>
                                    <p:cond delay="200"/>
                                  </p:stCondLst>
                                  <p:childTnLst>
                                    <p:set>
                                      <p:cBhvr>
                                        <p:cTn id="106" dur="1" fill="hold">
                                          <p:stCondLst>
                                            <p:cond delay="0"/>
                                          </p:stCondLst>
                                        </p:cTn>
                                        <p:tgtEl>
                                          <p:spTgt spid="18"/>
                                        </p:tgtEl>
                                        <p:attrNameLst>
                                          <p:attrName>style.visibility</p:attrName>
                                        </p:attrNameLst>
                                      </p:cBhvr>
                                      <p:to>
                                        <p:strVal val="visible"/>
                                      </p:to>
                                    </p:set>
                                    <p:anim calcmode="lin" valueType="num">
                                      <p:cBhvr>
                                        <p:cTn id="107" dur="600" fill="hold"/>
                                        <p:tgtEl>
                                          <p:spTgt spid="18"/>
                                        </p:tgtEl>
                                        <p:attrNameLst>
                                          <p:attrName>ppt_w</p:attrName>
                                        </p:attrNameLst>
                                      </p:cBhvr>
                                      <p:tavLst>
                                        <p:tav tm="0">
                                          <p:val>
                                            <p:fltVal val="0"/>
                                          </p:val>
                                        </p:tav>
                                        <p:tav tm="100000">
                                          <p:val>
                                            <p:strVal val="#ppt_w"/>
                                          </p:val>
                                        </p:tav>
                                      </p:tavLst>
                                    </p:anim>
                                    <p:anim calcmode="lin" valueType="num">
                                      <p:cBhvr>
                                        <p:cTn id="108" dur="600" fill="hold"/>
                                        <p:tgtEl>
                                          <p:spTgt spid="18"/>
                                        </p:tgtEl>
                                        <p:attrNameLst>
                                          <p:attrName>ppt_h</p:attrName>
                                        </p:attrNameLst>
                                      </p:cBhvr>
                                      <p:tavLst>
                                        <p:tav tm="0">
                                          <p:val>
                                            <p:fltVal val="0"/>
                                          </p:val>
                                        </p:tav>
                                        <p:tav tm="100000">
                                          <p:val>
                                            <p:strVal val="#ppt_h"/>
                                          </p:val>
                                        </p:tav>
                                      </p:tavLst>
                                    </p:anim>
                                    <p:animEffect transition="in" filter="fade">
                                      <p:cBhvr>
                                        <p:cTn id="109" dur="600"/>
                                        <p:tgtEl>
                                          <p:spTgt spid="18"/>
                                        </p:tgtEl>
                                      </p:cBhvr>
                                    </p:animEffect>
                                  </p:childTnLst>
                                </p:cTn>
                              </p:par>
                            </p:childTnLst>
                          </p:cTn>
                        </p:par>
                        <p:par>
                          <p:cTn id="110" fill="hold">
                            <p:stCondLst>
                              <p:cond delay="3800"/>
                            </p:stCondLst>
                            <p:childTnLst>
                              <p:par>
                                <p:cTn id="111" presetID="52" presetClass="entr" presetSubtype="0" fill="hold" grpId="0" nodeType="afterEffect">
                                  <p:stCondLst>
                                    <p:cond delay="0"/>
                                  </p:stCondLst>
                                  <p:childTnLst>
                                    <p:set>
                                      <p:cBhvr>
                                        <p:cTn id="112" dur="1" fill="hold">
                                          <p:stCondLst>
                                            <p:cond delay="0"/>
                                          </p:stCondLst>
                                        </p:cTn>
                                        <p:tgtEl>
                                          <p:spTgt spid="22"/>
                                        </p:tgtEl>
                                        <p:attrNameLst>
                                          <p:attrName>style.visibility</p:attrName>
                                        </p:attrNameLst>
                                      </p:cBhvr>
                                      <p:to>
                                        <p:strVal val="visible"/>
                                      </p:to>
                                    </p:set>
                                    <p:animScale>
                                      <p:cBhvr>
                                        <p:cTn id="113"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22"/>
                                        </p:tgtEl>
                                        <p:attrNameLst>
                                          <p:attrName>ppt_x</p:attrName>
                                          <p:attrName>ppt_y</p:attrName>
                                        </p:attrNameLst>
                                      </p:cBhvr>
                                    </p:animMotion>
                                    <p:animEffect transition="in" filter="fade">
                                      <p:cBhvr>
                                        <p:cTn id="115" dur="1000"/>
                                        <p:tgtEl>
                                          <p:spTgt spid="22"/>
                                        </p:tgtEl>
                                      </p:cBhvr>
                                    </p:animEffect>
                                  </p:childTnLst>
                                </p:cTn>
                              </p:par>
                              <p:par>
                                <p:cTn id="116" presetID="52" presetClass="entr" presetSubtype="0" fill="hold" grpId="0" nodeType="withEffect">
                                  <p:stCondLst>
                                    <p:cond delay="0"/>
                                  </p:stCondLst>
                                  <p:childTnLst>
                                    <p:set>
                                      <p:cBhvr>
                                        <p:cTn id="117" dur="1" fill="hold">
                                          <p:stCondLst>
                                            <p:cond delay="0"/>
                                          </p:stCondLst>
                                        </p:cTn>
                                        <p:tgtEl>
                                          <p:spTgt spid="23"/>
                                        </p:tgtEl>
                                        <p:attrNameLst>
                                          <p:attrName>style.visibility</p:attrName>
                                        </p:attrNameLst>
                                      </p:cBhvr>
                                      <p:to>
                                        <p:strVal val="visible"/>
                                      </p:to>
                                    </p:set>
                                    <p:animScale>
                                      <p:cBhvr>
                                        <p:cTn id="118"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23"/>
                                        </p:tgtEl>
                                        <p:attrNameLst>
                                          <p:attrName>ppt_x</p:attrName>
                                          <p:attrName>ppt_y</p:attrName>
                                        </p:attrNameLst>
                                      </p:cBhvr>
                                    </p:animMotion>
                                    <p:animEffect transition="in" filter="fade">
                                      <p:cBhvr>
                                        <p:cTn id="120" dur="1000"/>
                                        <p:tgtEl>
                                          <p:spTgt spid="23"/>
                                        </p:tgtEl>
                                      </p:cBhvr>
                                    </p:animEffect>
                                  </p:childTnLst>
                                </p:cTn>
                              </p:par>
                              <p:par>
                                <p:cTn id="121" presetID="52" presetClass="entr" presetSubtype="0" fill="hold" grpId="0" nodeType="withEffect">
                                  <p:stCondLst>
                                    <p:cond delay="200"/>
                                  </p:stCondLst>
                                  <p:childTnLst>
                                    <p:set>
                                      <p:cBhvr>
                                        <p:cTn id="122" dur="1" fill="hold">
                                          <p:stCondLst>
                                            <p:cond delay="0"/>
                                          </p:stCondLst>
                                        </p:cTn>
                                        <p:tgtEl>
                                          <p:spTgt spid="25"/>
                                        </p:tgtEl>
                                        <p:attrNameLst>
                                          <p:attrName>style.visibility</p:attrName>
                                        </p:attrNameLst>
                                      </p:cBhvr>
                                      <p:to>
                                        <p:strVal val="visible"/>
                                      </p:to>
                                    </p:set>
                                    <p:animScale>
                                      <p:cBhvr>
                                        <p:cTn id="123"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4" dur="1000" decel="50000" fill="hold">
                                          <p:stCondLst>
                                            <p:cond delay="0"/>
                                          </p:stCondLst>
                                        </p:cTn>
                                        <p:tgtEl>
                                          <p:spTgt spid="25"/>
                                        </p:tgtEl>
                                        <p:attrNameLst>
                                          <p:attrName>ppt_x</p:attrName>
                                          <p:attrName>ppt_y</p:attrName>
                                        </p:attrNameLst>
                                      </p:cBhvr>
                                    </p:animMotion>
                                    <p:animEffect transition="in" filter="fade">
                                      <p:cBhvr>
                                        <p:cTn id="125" dur="1000"/>
                                        <p:tgtEl>
                                          <p:spTgt spid="25"/>
                                        </p:tgtEl>
                                      </p:cBhvr>
                                    </p:animEffect>
                                  </p:childTnLst>
                                </p:cTn>
                              </p:par>
                              <p:par>
                                <p:cTn id="126" presetID="52" presetClass="entr" presetSubtype="0" fill="hold" grpId="0" nodeType="withEffect">
                                  <p:stCondLst>
                                    <p:cond delay="200"/>
                                  </p:stCondLst>
                                  <p:childTnLst>
                                    <p:set>
                                      <p:cBhvr>
                                        <p:cTn id="127" dur="1" fill="hold">
                                          <p:stCondLst>
                                            <p:cond delay="0"/>
                                          </p:stCondLst>
                                        </p:cTn>
                                        <p:tgtEl>
                                          <p:spTgt spid="24"/>
                                        </p:tgtEl>
                                        <p:attrNameLst>
                                          <p:attrName>style.visibility</p:attrName>
                                        </p:attrNameLst>
                                      </p:cBhvr>
                                      <p:to>
                                        <p:strVal val="visible"/>
                                      </p:to>
                                    </p:set>
                                    <p:animScale>
                                      <p:cBhvr>
                                        <p:cTn id="12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1000" decel="50000" fill="hold">
                                          <p:stCondLst>
                                            <p:cond delay="0"/>
                                          </p:stCondLst>
                                        </p:cTn>
                                        <p:tgtEl>
                                          <p:spTgt spid="24"/>
                                        </p:tgtEl>
                                        <p:attrNameLst>
                                          <p:attrName>ppt_x</p:attrName>
                                          <p:attrName>ppt_y</p:attrName>
                                        </p:attrNameLst>
                                      </p:cBhvr>
                                    </p:animMotion>
                                    <p:animEffect transition="in" filter="fade">
                                      <p:cBhvr>
                                        <p:cTn id="130" dur="1000"/>
                                        <p:tgtEl>
                                          <p:spTgt spid="24"/>
                                        </p:tgtEl>
                                      </p:cBhvr>
                                    </p:animEffect>
                                  </p:childTnLst>
                                </p:cTn>
                              </p:par>
                              <p:par>
                                <p:cTn id="131" presetID="52" presetClass="entr" presetSubtype="0" fill="hold" grpId="0" nodeType="withEffect">
                                  <p:stCondLst>
                                    <p:cond delay="400"/>
                                  </p:stCondLst>
                                  <p:childTnLst>
                                    <p:set>
                                      <p:cBhvr>
                                        <p:cTn id="132" dur="1" fill="hold">
                                          <p:stCondLst>
                                            <p:cond delay="0"/>
                                          </p:stCondLst>
                                        </p:cTn>
                                        <p:tgtEl>
                                          <p:spTgt spid="27"/>
                                        </p:tgtEl>
                                        <p:attrNameLst>
                                          <p:attrName>style.visibility</p:attrName>
                                        </p:attrNameLst>
                                      </p:cBhvr>
                                      <p:to>
                                        <p:strVal val="visible"/>
                                      </p:to>
                                    </p:set>
                                    <p:animScale>
                                      <p:cBhvr>
                                        <p:cTn id="133"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4" dur="1000" decel="50000" fill="hold">
                                          <p:stCondLst>
                                            <p:cond delay="0"/>
                                          </p:stCondLst>
                                        </p:cTn>
                                        <p:tgtEl>
                                          <p:spTgt spid="27"/>
                                        </p:tgtEl>
                                        <p:attrNameLst>
                                          <p:attrName>ppt_x</p:attrName>
                                          <p:attrName>ppt_y</p:attrName>
                                        </p:attrNameLst>
                                      </p:cBhvr>
                                    </p:animMotion>
                                    <p:animEffect transition="in" filter="fade">
                                      <p:cBhvr>
                                        <p:cTn id="135" dur="1000"/>
                                        <p:tgtEl>
                                          <p:spTgt spid="27"/>
                                        </p:tgtEl>
                                      </p:cBhvr>
                                    </p:animEffect>
                                  </p:childTnLst>
                                </p:cTn>
                              </p:par>
                              <p:par>
                                <p:cTn id="136" presetID="52" presetClass="entr" presetSubtype="0" fill="hold" grpId="0" nodeType="withEffect">
                                  <p:stCondLst>
                                    <p:cond delay="400"/>
                                  </p:stCondLst>
                                  <p:childTnLst>
                                    <p:set>
                                      <p:cBhvr>
                                        <p:cTn id="137" dur="1" fill="hold">
                                          <p:stCondLst>
                                            <p:cond delay="0"/>
                                          </p:stCondLst>
                                        </p:cTn>
                                        <p:tgtEl>
                                          <p:spTgt spid="26"/>
                                        </p:tgtEl>
                                        <p:attrNameLst>
                                          <p:attrName>style.visibility</p:attrName>
                                        </p:attrNameLst>
                                      </p:cBhvr>
                                      <p:to>
                                        <p:strVal val="visible"/>
                                      </p:to>
                                    </p:set>
                                    <p:animScale>
                                      <p:cBhvr>
                                        <p:cTn id="138"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9" dur="1000" decel="50000" fill="hold">
                                          <p:stCondLst>
                                            <p:cond delay="0"/>
                                          </p:stCondLst>
                                        </p:cTn>
                                        <p:tgtEl>
                                          <p:spTgt spid="26"/>
                                        </p:tgtEl>
                                        <p:attrNameLst>
                                          <p:attrName>ppt_x</p:attrName>
                                          <p:attrName>ppt_y</p:attrName>
                                        </p:attrNameLst>
                                      </p:cBhvr>
                                    </p:animMotion>
                                    <p:animEffect transition="in" filter="fade">
                                      <p:cBhvr>
                                        <p:cTn id="140" dur="1000"/>
                                        <p:tgtEl>
                                          <p:spTgt spid="26"/>
                                        </p:tgtEl>
                                      </p:cBhvr>
                                    </p:animEffect>
                                  </p:childTnLst>
                                </p:cTn>
                              </p:par>
                              <p:par>
                                <p:cTn id="141" presetID="52" presetClass="entr" presetSubtype="0" fill="hold" grpId="0" nodeType="withEffect">
                                  <p:stCondLst>
                                    <p:cond delay="600"/>
                                  </p:stCondLst>
                                  <p:childTnLst>
                                    <p:set>
                                      <p:cBhvr>
                                        <p:cTn id="142" dur="1" fill="hold">
                                          <p:stCondLst>
                                            <p:cond delay="0"/>
                                          </p:stCondLst>
                                        </p:cTn>
                                        <p:tgtEl>
                                          <p:spTgt spid="29"/>
                                        </p:tgtEl>
                                        <p:attrNameLst>
                                          <p:attrName>style.visibility</p:attrName>
                                        </p:attrNameLst>
                                      </p:cBhvr>
                                      <p:to>
                                        <p:strVal val="visible"/>
                                      </p:to>
                                    </p:set>
                                    <p:animScale>
                                      <p:cBhvr>
                                        <p:cTn id="14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4" dur="1000" decel="50000" fill="hold">
                                          <p:stCondLst>
                                            <p:cond delay="0"/>
                                          </p:stCondLst>
                                        </p:cTn>
                                        <p:tgtEl>
                                          <p:spTgt spid="29"/>
                                        </p:tgtEl>
                                        <p:attrNameLst>
                                          <p:attrName>ppt_x</p:attrName>
                                          <p:attrName>ppt_y</p:attrName>
                                        </p:attrNameLst>
                                      </p:cBhvr>
                                    </p:animMotion>
                                    <p:animEffect transition="in" filter="fade">
                                      <p:cBhvr>
                                        <p:cTn id="145" dur="1000"/>
                                        <p:tgtEl>
                                          <p:spTgt spid="29"/>
                                        </p:tgtEl>
                                      </p:cBhvr>
                                    </p:animEffect>
                                  </p:childTnLst>
                                </p:cTn>
                              </p:par>
                              <p:par>
                                <p:cTn id="146" presetID="52" presetClass="entr" presetSubtype="0" fill="hold" grpId="0" nodeType="withEffect">
                                  <p:stCondLst>
                                    <p:cond delay="600"/>
                                  </p:stCondLst>
                                  <p:childTnLst>
                                    <p:set>
                                      <p:cBhvr>
                                        <p:cTn id="147" dur="1" fill="hold">
                                          <p:stCondLst>
                                            <p:cond delay="0"/>
                                          </p:stCondLst>
                                        </p:cTn>
                                        <p:tgtEl>
                                          <p:spTgt spid="28"/>
                                        </p:tgtEl>
                                        <p:attrNameLst>
                                          <p:attrName>style.visibility</p:attrName>
                                        </p:attrNameLst>
                                      </p:cBhvr>
                                      <p:to>
                                        <p:strVal val="visible"/>
                                      </p:to>
                                    </p:set>
                                    <p:animScale>
                                      <p:cBhvr>
                                        <p:cTn id="14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9" dur="1000" decel="50000" fill="hold">
                                          <p:stCondLst>
                                            <p:cond delay="0"/>
                                          </p:stCondLst>
                                        </p:cTn>
                                        <p:tgtEl>
                                          <p:spTgt spid="28"/>
                                        </p:tgtEl>
                                        <p:attrNameLst>
                                          <p:attrName>ppt_x</p:attrName>
                                          <p:attrName>ppt_y</p:attrName>
                                        </p:attrNameLst>
                                      </p:cBhvr>
                                    </p:animMotion>
                                    <p:animEffect transition="in" filter="fade">
                                      <p:cBhvr>
                                        <p:cTn id="150" dur="1000"/>
                                        <p:tgtEl>
                                          <p:spTgt spid="28"/>
                                        </p:tgtEl>
                                      </p:cBhvr>
                                    </p:animEffect>
                                  </p:childTnLst>
                                </p:cTn>
                              </p:par>
                            </p:childTnLst>
                          </p:cTn>
                        </p:par>
                        <p:par>
                          <p:cTn id="151" fill="hold">
                            <p:stCondLst>
                              <p:cond delay="4800"/>
                            </p:stCondLst>
                            <p:childTnLst>
                              <p:par>
                                <p:cTn id="152" presetID="2" presetClass="entr" presetSubtype="9" fill="hold" grpId="0" nodeType="afterEffect">
                                  <p:stCondLst>
                                    <p:cond delay="0"/>
                                  </p:stCondLst>
                                  <p:childTnLst>
                                    <p:set>
                                      <p:cBhvr>
                                        <p:cTn id="153" dur="1" fill="hold">
                                          <p:stCondLst>
                                            <p:cond delay="0"/>
                                          </p:stCondLst>
                                        </p:cTn>
                                        <p:tgtEl>
                                          <p:spTgt spid="3"/>
                                        </p:tgtEl>
                                        <p:attrNameLst>
                                          <p:attrName>style.visibility</p:attrName>
                                        </p:attrNameLst>
                                      </p:cBhvr>
                                      <p:to>
                                        <p:strVal val="visible"/>
                                      </p:to>
                                    </p:set>
                                    <p:anim calcmode="lin" valueType="num">
                                      <p:cBhvr additive="base">
                                        <p:cTn id="154" dur="500" fill="hold"/>
                                        <p:tgtEl>
                                          <p:spTgt spid="3"/>
                                        </p:tgtEl>
                                        <p:attrNameLst>
                                          <p:attrName>ppt_x</p:attrName>
                                        </p:attrNameLst>
                                      </p:cBhvr>
                                      <p:tavLst>
                                        <p:tav tm="0">
                                          <p:val>
                                            <p:strVal val="0-#ppt_w/2"/>
                                          </p:val>
                                        </p:tav>
                                        <p:tav tm="100000">
                                          <p:val>
                                            <p:strVal val="#ppt_x"/>
                                          </p:val>
                                        </p:tav>
                                      </p:tavLst>
                                    </p:anim>
                                    <p:anim calcmode="lin" valueType="num">
                                      <p:cBhvr additive="base">
                                        <p:cTn id="155" dur="500" fill="hold"/>
                                        <p:tgtEl>
                                          <p:spTgt spid="3"/>
                                        </p:tgtEl>
                                        <p:attrNameLst>
                                          <p:attrName>ppt_y</p:attrName>
                                        </p:attrNameLst>
                                      </p:cBhvr>
                                      <p:tavLst>
                                        <p:tav tm="0">
                                          <p:val>
                                            <p:strVal val="0-#ppt_h/2"/>
                                          </p:val>
                                        </p:tav>
                                        <p:tav tm="100000">
                                          <p:val>
                                            <p:strVal val="#ppt_y"/>
                                          </p:val>
                                        </p:tav>
                                      </p:tavLst>
                                    </p:anim>
                                  </p:childTnLst>
                                </p:cTn>
                              </p:par>
                            </p:childTnLst>
                          </p:cTn>
                        </p:par>
                        <p:par>
                          <p:cTn id="156" fill="hold">
                            <p:stCondLst>
                              <p:cond delay="5300"/>
                            </p:stCondLst>
                            <p:childTnLst>
                              <p:par>
                                <p:cTn id="157" presetID="2" presetClass="entr" presetSubtype="12" fill="hold" grpId="0" nodeType="afterEffect">
                                  <p:stCondLst>
                                    <p:cond delay="0"/>
                                  </p:stCondLst>
                                  <p:childTnLst>
                                    <p:set>
                                      <p:cBhvr>
                                        <p:cTn id="158" dur="1" fill="hold">
                                          <p:stCondLst>
                                            <p:cond delay="0"/>
                                          </p:stCondLst>
                                        </p:cTn>
                                        <p:tgtEl>
                                          <p:spTgt spid="5"/>
                                        </p:tgtEl>
                                        <p:attrNameLst>
                                          <p:attrName>style.visibility</p:attrName>
                                        </p:attrNameLst>
                                      </p:cBhvr>
                                      <p:to>
                                        <p:strVal val="visible"/>
                                      </p:to>
                                    </p:set>
                                    <p:anim calcmode="lin" valueType="num">
                                      <p:cBhvr additive="base">
                                        <p:cTn id="159" dur="500" fill="hold"/>
                                        <p:tgtEl>
                                          <p:spTgt spid="5"/>
                                        </p:tgtEl>
                                        <p:attrNameLst>
                                          <p:attrName>ppt_x</p:attrName>
                                        </p:attrNameLst>
                                      </p:cBhvr>
                                      <p:tavLst>
                                        <p:tav tm="0">
                                          <p:val>
                                            <p:strVal val="0-#ppt_w/2"/>
                                          </p:val>
                                        </p:tav>
                                        <p:tav tm="100000">
                                          <p:val>
                                            <p:strVal val="#ppt_x"/>
                                          </p:val>
                                        </p:tav>
                                      </p:tavLst>
                                    </p:anim>
                                    <p:anim calcmode="lin" valueType="num">
                                      <p:cBhvr additive="base">
                                        <p:cTn id="160" dur="500" fill="hold"/>
                                        <p:tgtEl>
                                          <p:spTgt spid="5"/>
                                        </p:tgtEl>
                                        <p:attrNameLst>
                                          <p:attrName>ppt_y</p:attrName>
                                        </p:attrNameLst>
                                      </p:cBhvr>
                                      <p:tavLst>
                                        <p:tav tm="0">
                                          <p:val>
                                            <p:strVal val="1+#ppt_h/2"/>
                                          </p:val>
                                        </p:tav>
                                        <p:tav tm="100000">
                                          <p:val>
                                            <p:strVal val="#ppt_y"/>
                                          </p:val>
                                        </p:tav>
                                      </p:tavLst>
                                    </p:anim>
                                  </p:childTnLst>
                                </p:cTn>
                              </p:par>
                            </p:childTnLst>
                          </p:cTn>
                        </p:par>
                        <p:par>
                          <p:cTn id="161" fill="hold">
                            <p:stCondLst>
                              <p:cond delay="5800"/>
                            </p:stCondLst>
                            <p:childTnLst>
                              <p:par>
                                <p:cTn id="162" presetID="2" presetClass="entr" presetSubtype="9" fill="hold" grpId="0" nodeType="afterEffect">
                                  <p:stCondLst>
                                    <p:cond delay="0"/>
                                  </p:stCondLst>
                                  <p:childTnLst>
                                    <p:set>
                                      <p:cBhvr>
                                        <p:cTn id="163" dur="1" fill="hold">
                                          <p:stCondLst>
                                            <p:cond delay="0"/>
                                          </p:stCondLst>
                                        </p:cTn>
                                        <p:tgtEl>
                                          <p:spTgt spid="4"/>
                                        </p:tgtEl>
                                        <p:attrNameLst>
                                          <p:attrName>style.visibility</p:attrName>
                                        </p:attrNameLst>
                                      </p:cBhvr>
                                      <p:to>
                                        <p:strVal val="visible"/>
                                      </p:to>
                                    </p:set>
                                    <p:anim calcmode="lin" valueType="num">
                                      <p:cBhvr additive="base">
                                        <p:cTn id="164" dur="500" fill="hold"/>
                                        <p:tgtEl>
                                          <p:spTgt spid="4"/>
                                        </p:tgtEl>
                                        <p:attrNameLst>
                                          <p:attrName>ppt_x</p:attrName>
                                        </p:attrNameLst>
                                      </p:cBhvr>
                                      <p:tavLst>
                                        <p:tav tm="0">
                                          <p:val>
                                            <p:strVal val="0-#ppt_w/2"/>
                                          </p:val>
                                        </p:tav>
                                        <p:tav tm="100000">
                                          <p:val>
                                            <p:strVal val="#ppt_x"/>
                                          </p:val>
                                        </p:tav>
                                      </p:tavLst>
                                    </p:anim>
                                    <p:anim calcmode="lin" valueType="num">
                                      <p:cBhvr additive="base">
                                        <p:cTn id="165" dur="500" fill="hold"/>
                                        <p:tgtEl>
                                          <p:spTgt spid="4"/>
                                        </p:tgtEl>
                                        <p:attrNameLst>
                                          <p:attrName>ppt_y</p:attrName>
                                        </p:attrNameLst>
                                      </p:cBhvr>
                                      <p:tavLst>
                                        <p:tav tm="0">
                                          <p:val>
                                            <p:strVal val="0-#ppt_h/2"/>
                                          </p:val>
                                        </p:tav>
                                        <p:tav tm="100000">
                                          <p:val>
                                            <p:strVal val="#ppt_y"/>
                                          </p:val>
                                        </p:tav>
                                      </p:tavLst>
                                    </p:anim>
                                  </p:childTnLst>
                                </p:cTn>
                              </p:par>
                            </p:childTnLst>
                          </p:cTn>
                        </p:par>
                        <p:par>
                          <p:cTn id="166" fill="hold">
                            <p:stCondLst>
                              <p:cond delay="6300"/>
                            </p:stCondLst>
                            <p:childTnLst>
                              <p:par>
                                <p:cTn id="167" presetID="10" presetClass="entr" presetSubtype="0" fill="hold" grpId="0"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fade">
                                      <p:cBhvr>
                                        <p:cTn id="16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P spid="13" grpId="0"/>
      <p:bldP spid="17" grpId="0"/>
      <p:bldP spid="21" grpId="0"/>
      <p:bldP spid="22" grpId="0" animBg="1"/>
      <p:bldP spid="23" grpId="0"/>
      <p:bldP spid="24" grpId="0" animBg="1"/>
      <p:bldP spid="25" grpId="0"/>
      <p:bldP spid="26" grpId="0" animBg="1"/>
      <p:bldP spid="27" grpId="0"/>
      <p:bldP spid="28" grpId="0" animBg="1"/>
      <p:bldP spid="29"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45D7D6D-507A-4E87-A046-29E434DF795D"/>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PLAYERS_CUSTOMIZATION" val="UEsDBBQAAgAIAElz5UqvSLvXOAQAAN8OAAAdAAAAdW5pdmVyc2FsL2NvbW1vbl9tZXNzYWdlcy5sbmetV+Fu2zYQ/l+g70AIKLABW9oOaFEUiQNaYmwhsuRKdJxsGARGYmwilJhKlNvsV59mD7Yn2ZGyG7vpICkdYBsm7fvudPfdd+Tx6edCog2vaqHKE+f10SsH8TJTuShXJ86Cnv36zkG1ZmXOpCr5iVMqB52Onj87lqxcNWzF4fvzZwgdF7yuYVmPzOphjUR+4szHqRvN5ji8SoNoEqVjf+KMXFXcsfIeBWqlfvrt7bvPr9+8/fn45dauD0wyw0FwCIQs0ptXPYBCGkdBCmgkSENySZ2R+RxmFy1o4IfEGW2/DLOex+TCGZnPTrtFHJOQpkngeyT1kzSMqM1FQCjxnNGVatCabTjSCm0E/4T0mkMdtag4qqXI7Q+Zgo2y4V3OvGiG/TCNSUJj36V+FDqjRFXV/S8WljV6rSpwV6Nc1Oxa8tz6BMbY3+8qXoNrpoFRCF56LeCfqmCiPOp0HeOlH05SGkVBkpLQ2+04I1LmyKuYcTMQJcYJiQGgYjWvnmCbWpZZc4SlHIYw9SfTAN7UhDAVq7WEtx4ax5xADea87LICjpAY2JUkyyj2TNLAFWLojtX1J1XlB/zYL1QXsB+6EVDQpXvg1GDsgKHGAnSjqnimu8BmJEnwhKTj6BKIDH0XDbGIzqHdzodYXJEEWoQkXTYhvvAn2BDetNiO/7v+ypihs7xHLMvAzqRvI1RTw45JKXSB7bR6mJeEfFhA1XwcfKeLW0BIrK3XSmw4hFDl3ewBTXGJZ/jzYeH/np5hPyBeCoTyomVKrdgZZwzkoVQaMSmVeQDwy/INKzOOrnnGGiD8PfwtF7n9mym2jeRjI/5CTG+l5cVWlUKPXL44GhjagZA9jrBoaghPa17c6S7Xe+E/JQpD7P8Moc+jD/SftM069qEDxkL1tyAgz0aQQFFlfys/PANH87bnQRT88maAzzDaAoQKPRXjAlJ1EMIFpHCA/ZKME5/CsF3y61rozjlmK9sW6PtFzeDgILnmD4W95jcKekJytmnHGciarXRnQfem5YH2UJ8GEHIIgKt2JAKkFAXEn/fAXMzILgOtZBw8yVI1MrctKsWtlQ3IbVPwx3P4plKF3ZWs3pG3Va3TH4mifbi4dTofME8SgmN3mro4dIk5wpmmkT2NgIsmpoAmaYDHxhxIWTCdrUErb1RT5j2B2lOYR84wgG1TmnBWZet/vvzdE+ObSNpdtN19PwgEOswIEfkK9keoNK//7AKheHxoZxd9rLan1p1dz0Ms9YEO/8vpkLWaXqgCto66/QLbtkXDlGJ3OgNCJpZ/qqmy7tG7jzDD8TmIij1fOaMZq25BkahSchCKTbUhoB7m/eHi0GgpSj7E9sc03Tww9ecp9jx7i4LmkyK7bYdXDmfFbHudknCd6gvmTnEIgvcNHs+FHghoZ8ROXqDR2/VDm28ej4yvq9peRY9f7t1M/wVQSwMEFAACAAgASXPlSgn+cEwJAwAAtQoAACcAAAB1bml2ZXJzYWwvZmxhc2hfcHVibGlzaGluZ19zZXR0aW5ncy54bWzVVt1SGjEUvucpMul4KYsWq2UWnI7A1FGBEdrqlRM2BzZjNtlusiBe9Wn6YH2SnmwEYbTOqnWm5QZyfr7znZ8cEh7eJJLMIDNCqybdqdYoARVpLtS0Sb+MutsHlBjLFGdSK2hSpSk5bFXCNB9LYeIhWIumhiCMMo3UNmlsbdoIgvl8XhUmzZxWy9wivqlGOgnSDAwoC1mQSrbAL7tIwdBWpUJI6EVnmucSiOBIQQnHjsmuZCamgTcbs+h6mulc8SMtdUay6bhJ39WKz9LGQ7VFAsolZ1oodGLbYJwLx4fJobgFEoOYxkh8v07JXHAbN+lu3aGgdfAQpcD2OTCHcqQxGWXv4BOwjDPL/NHHs3BjzVLgRXyhWCKiEWqIy79J26Orz5eDzvnpce/katTvn46OB55E4RNs4oTBZqAQCek8i2AVJ2TWsihG3ugzYdJAGKyLlmYTrTbIuTMZa4m1L7xwHpIx8B5LYK0bw2uhumi5Q8kEE5GLJv2UCSYpEZZJEa2cTT42Vtii/911S4JYOGdAzob0PryvThSzzMA6raXGuJpHrW86l5wsdE6kuAZiNcH88wR/xUDWm0MmmU4KKY6PJUYKjDgTMAd+WNT0DvBPgS4xRJKjJ05uKsH6CN9zcUvGMNEZ4gKb4YyjXBiPX30WcMqMuQdlS45bw9PjdufquNfuXGy5BBmfMRU9ExwbDklq3wKfYe5KYwgpNVZzDQIrE7HcQNEfLnhhVibN0rFjNiua7hpZgGK7BfLxmKiIcDSFyqEsYMQU0UouCIvwChk3QjOhc4MSPywe2ryIoHclQhVUp3iDMFjGISuDVtvZfV/f+7B/8LFRDX79+Ln9pNPdWhlI5qL5vXL05GJZLZeHdy4M3C54fDXYLP83N8PgvPO1TF17nYtRqW52hqXg+mWs+idlrM79KhusrbFSFHAPTf3Sw00kRSIs8L85Yi8Yk1f9g/gZe5sxecOcX3M1/puU/Wn1GNl4fYTBo88jp0mEEgkWwm3E1ZuqtVev4XvmUVWlgmibT81W5TdQSwMEFAACAAgASXPlSkcWcHiWAgAAVQoAACEAAAB1bml2ZXJzYWwvZmxhc2hfc2tpbl9zZXR0aW5ncy54bWyVVlFv2jAQft+vQOyd9GFSN8lFWimTKrEVrVXfneRILBw7si8w/v3s2CEOJCQQIeHvvu98d75zIHrPxPLLbEYSyaV6B0QmMm2RBpux9GkeV4hSLBIpEAQuhFQF5fPl11/1h0Q1c0wlD6CmanY0gXabh/ozReL3uC1IZFFScdrITC5imuwzJSuRjoaWn0pQnIm93eDH42r9OMTkTOMrQtGJaf3dPtMkpQKtIR3N5KziNAY+LfsLTbvV7ewvZAemGU6IsKQZdIs8xhfG+x2n4gQI/3DcN6cnUHc5l2VV3iVQMrMFvSvlRsMlTc34GcHLg31GBTYhu9HoFr48317sE5D8z3DuiR1XJfnW1vXiQrCHHnNYoqqARM3K2XQuj28VmvmA5Y5ybQgh1JK2JugtrXTjpou1vL9wZCINfXmkpXxKXhWwcgEH7rp4y1+tnuu7InR6xoIIFRw8GITYgi3zj6nrFTMAW+Y7Zym8CX66juDS5ETNIT9Tf5y362+sIKhZnivWLBuz3WpjZ1cHsXqg4RQyhaW28XywAuzBkajGXEzRVVBE0APLKDIpfltefKqz0SS6MPhm628tggw59HVcHaO5p8N61etuQ3prtyPde6FNzq1naK7xpzlFpElemPeSns+8zsyJKcw86lfYi9LQQb2KnZyoKajag/qQkk/dRUiEkFtnNkSWbriG6CQKSkCi/iIT76Sv+qIqYlBrc2gMmq7pYo6Xsyzn5oufDI6QdgUDRqfE3LgTlJ2bMgB8BwBVSd60rFs4S1FxZBwO0Ix+ANQJD2VGtGnRoW77iRvYYdhvHpnUkP6maBsl5HUNPYJPE5fs3jmhYULPI411nVln7Mfu5eY2s70Xkhzge6nj2tiva2hA+3fyP1BLAwQUAAIACABJc+VKeNYmCd4CAADGCQAAJgAAAHVuaXZlcnNhbC9odG1sX3B1Ymxpc2hpbmdfc2V0dGluZ3MueG1szVbBThsxEL3nKyxXHMkCpYVGm6CKBIGgJCJpCyc0WTtZC6+9tb0J4dSv6Yf1Szpek5AIGi0IquaS7HjmzXsz49nEB7eZJBNurNCqSbfrW5RwlWgm1LhJvw6ONvcpsQ4UA6kVb1KlKTlo1eK8GEph0z53Dl0tQRhlG7lr0tS5vBFF0+m0Lmxu/KmWhUN8W090FuWGW64cN1EuYYZfbpZzS1u1GiFxMH3RrJCcCIYUlPDsQB67TNIoeA0huRkbXSh2qKU2xIyHTfpuq/zMfQJSW2RceW22hUZvdg1gTHg6IPvijpOUi3GKvPd2KZkK5tIm3dn1KOgdPUYpsYME8CiHGrUodw+fcQcMHITHkM/xW2fnhmBiMwWZSAZ4Qrz8Jm0Pro+vep2Ls5Pz0+tBt3s2OOkFEmVMtIoTR6uJYiSkC5PwRZ4YnIMkRd4YMwJpeRwtm+ZuI61WyPlnMtQSS19GUTJCpnLWpJ+NAEmJcCBFsjh1YMbcHQmJGnzsdn2kHH0ADHqTFIzly4nmJ9ZXMWl914VkZKYLIsUNJ04TVFRk+CvlZLncZGR0VlolWEesFIyTieBTzg7KKt0D/i3RFabICozEUcwldyHDj0LckSEfaYO4HCY4tGgXNuDXnwWcg7UPoDDnuNE/O2l3rk/O253LDS8Q2ARU8kxwbCHPcvcW+IDalcYUUmqs5hIEViaBwvKyP0yw0q2KzMq5U5iUTfeNLEGx3QL5BEw8SHC0hCp4VcAEFNFKzggkeCmsH6GJ0IVFSxiWAG1fRDCEEqFKqmNcUJjMMG6qoG1t77zf/fBxb/9Tox79/vlrc23Q/aLoSfDZwqY4XLsqFuvi8Z2LI39Dn77szhT/6q73LjrfqlTqvHM5qNSfTr8SXLeKV/e0itdFWE69pcVUiQJulnFYY7hbpMiE4+w1h+YFjV+/5cNYvFLj31DF2vH9f0WEp8VLfeUtHkdP/s2ooX31v1er9gdQSwMEFAACAAgASXPlSqFE2vqIAQAAMgYAAB8AAAB1bml2ZXJzYWwvaHRtbF9za2luX3NldHRpbmdzLmpzjZSxbsIwEIZ3niJy1woxVKLtWqiExFCpbFUHJzlChO2LbCclRbx741Agcc6AvcS/P/9358i3H0XNYAmLXqN9+92uP/rrVgOnrbkw8NjfEG7D6tLXpdOZEXkKq1yCyBUwD6lOR8/y4UJQxky1pnH96WxNx48hkR8rCAtNaIY6XBHgD6HtqMO/Z3HUqetYU+em49JaVOMElQVlxwq15C3DHt7b0S3Rg7ECfQNd8wR6ppN2hMiL45BLUBZc1UvMcBzzZJtpLFUair+pC9DNL9/+271M3+bTLiByYxcWpB94/uxmmCw0GANpKMszLHgM4mpBHtozHhbk0VVuchtOo+AZDG6JwlTjdfs2j5yFnQ06CV6DvscKi7K4h9OYuRu5p4oTKpCnucqO3GziJsm5ZJ1tyPBS6NPMTdZ7Qug9oQ3xJGWodVDv3tNsrymdohov6pJ69IISFSWGuxXZhYaNxPqNxK2/Isat5clGNv2h6Y7uzsE036AXao1OkFxvQa8QRVPR963c/eCjwx9QSwMEFAACAAgASXPlSh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Elz5UoIogA4ZwAAAGgAAAAcAAAAdW5pdmVyc2FsL2xvY2FsX3NldHRpbmdzLnhtbLOxr8jNUShLLSrOzM+zVTLUM1BSSM1Lzk/JzEu3VQoNcdO1UFIoLknMS0nMyc9LtVXKy1dSsLfjssnJT07MCU4tKQEqLFYoyEmsTC0KSc0FMkpS/RJzgSpf7p74ornn2cz1Svp2XAB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SXPlSoy0vMWdCAAAkyIAACkAAAB1bml2ZXJzYWwvc2tpbl9jdXN0b21pemF0aW9uX3NldHRpbmdzLnhtbK1a227byhV971cMFBygBYrofnGhsOBlZBORKR2RtpMWhUCLY4swxVHJkRIf6OEA57UvfewP9LUf0L/pQ9H+RfcMSYmkLh4mjWIjnNlr7T179mWGyjB+8UN9EzO68n9ymU9DmzDmh8+x8iuEhgsa0GgakZgwMVAcQqG7Ih9qdyHzWUC8GoqZG3pu5H2oPblBTGoJJAMhHyYeN4zR8P2ChoyE7H1Io5Ub1NDWDTZANRJ/avW3gXRLogqwJ3dBysoabwIKSk6LL+hq7YavY/pM3z+6i5fniG5CT8ay5euaRIEfvuyFr/o67p+UDfyYmYysTpiFB/wjgVrDnsXEe2M9e0zgPpJAxgMlRFnNBQ+UkFs/9tmbBq7dZ3LK0+ekQ2A+tTEt/rmAYeQr20u3W/xzWjpwX0lUwSK63qwrhso6os/crRW0ZIiAuh6k817caPDPZQxfEtf0ho6ChzoG/2Ryw3quTIhKUi+XkoTowQ89+sUMn2gKzEqIzmdjpYESt6BBXx0YA3jqaJ0W6ndwCw+Qgbs6zF21jau2DnNGq6kP6yWKhDciCygbp1mH9cLsMcAMYxIxM/TIV6VdlM5PFVdwHYHnQS5Weh3+2WVad8JVHdRpdvtdvGup7Xa7h/Su0TQau37/qq82EW50uo32ThvwwEPNbrd51ds1+61uG55GVz1g6eCrHur0O52WsWvhFqCRqmpGS9/121fNpgra8OBK341GWr/RQM1ms90xdt1ee6Q1EEi3gUNtD7gD20Zba/d2qqY2B2000kfaqLPDBu7pXTRo4V6jsetoWrvRODj3sLq8uw6j0svJ3PkG4cktODl7iLZicA0XmygCYYesIMAZSbvXf//51//88pd//+0fSeyCFG+GmdC+6xVG98nAKZQ9w7AunguZkm+nks1QeZfESboKGaQo0xVw+XaovGuIP7KwVNfboDOtUcbMQ28ERaItXpI+0R2Vd0lflIdlfUtmZaea5DfgDirf9siZXimjtdwx5TClviljY65xSuk46pxSSsr9Uwp0ooFKmVhuo8q7pIFKgfZ9VEZV6rakj5YE08dyLRmuQAtsbr64pEOCcqrN9cntVLU+z8eT68lcM69rip5kJeJp+etWb/C12e39ZlhPcZJM9q06Hhe5kCDrNuS4LGc2Gc+BEI/nFv7k1BT+uzJ0cueMTQvXlPQflQmmM3xfU/hvGejdbIYtZ26PTQPPTXtuTRzhlzF2sFFTPtMNWrpbghhFW598QWxJEJRnPyIoDnxPTPCS7YcbIqHPmNyqpjWfYduZmbpjTqyaYtMoev2tYHY3bAnBs3Rj5Pmx+whXMKEWQkTM8/IC2sWtDsFftvRBkq5cP3wvo32mPpjW9dyZTMb2HFtGNlJTcOghI3K5pupEM9XGM+CIXOjZ3wafi+gTDEgNgsokN+b1zRh+HG7Ijf+8DOCHfYM1UwxbMiWhBBACB88g6mz7YTIzuA9BIXLR2o3jLzTyCkGT3zoJbtPSJxCaupPjdzhNxg0b74cLCB2yYBJ8t9i21Ws81yafIMYhNycVQZOPkJIfK4I+YxtyCNsSMEu9N69VnhE8DbMEyXJw4fJ4D16Ru1gAjntz69NNDCPcw5AmIhvjyops/OMd7KOpjk8ke8IJfhY7+OxvCVgReVJRBQVIxwaPqx/vzD/MR6o5xsYcAs2YPMwdUR+5PhcKSUgZcoOA8mWAatfbuuGCoEeycDeQDq8g5vmeEOPbL4z588b/CbksLUI/pPXLMvCnH95Xt65Q9Y6NXMFRGZTBWWXN3tKeW8E3GsID/qwVMg6oboKdpLJmQmZoPq0EwlDReemCIhxUAprWCNRNk7oAhYPfaioRWJOUw6LoO2juwXMFQ+7Bo9UoHrBmmw407QfyyE+xEmCx3cmund5pftcICFzq9rv9SJ4opEtA3G3SEKEGiu2X2eVcyy2UKMd0xmC4BZzPSV8F1sBf8bO4HO3dLc5ckZSVwnoe6CbwRA4H/osoLeDnzYoc9/OniK7EaODGWVwnxe3332lIssRZondarRHZWJ3pN3NdtXTMz4c8qwJ5HMQot2zs2POxqnEGCNaVyxZLKKxP/NQuz5Wc7ww8UoEvda9N3Gix/NfPf5enKdmTjKJ09HdVeSAFedXCe74/WpSR+E8SPI6qFaHiQRKYHo8zqPxp2TEhTP4vB1A3aQYruuIvLKRUQyCm26g6jqrf3EKs2iI06SZaSPXvPMmtOvsI5Uec3GrKrRu9QPlyKA2qEgnP89hklW04XFg2LPBDUhH+3f2AL94xp3PVMMRNDnI08BcvSRP04DiavrRBAVzpKvDpN6oFNbJESTyfVecULSYrR1ASkudDQdie7Dj7gcP1GK7fdMMKt+2QRTSY8vcUxy/mQIC/VoEwVljEL2jZU14iXtIv6d4p4kuuYT0/VBadgg1TfjBLKYtjZekZzx0vz5uOlAXvaQDVWU+Wk6MujpdRuq6J93h5BfuxI8vh0JxO5Uw/DJblLfKVHcnnBsvyNm9ZEzilH9tUnspDs5crmhvlx2X2DmRIKKpUpix7LApxE8b8LVucW0k6UJRcUY8oovc6/oqk+czH8hbXz5g8DPeniFuOeXy101tJaeIQv/XLATwU38Oej26xDsjBvK/F86kUSGVO5UDyNrjsjGQUsdc1+VCD87+7WPJSH9dQyvGhxt15+CrpFG6dFTRezyohV6Kei3JeCRfyKp5DJN9cX4TQJNkvg4b1IzcN65c2aJjSnt+/cLN6JBGGEPBJFpvFsbz0MnuvcS+OhUXYmck8ni2BOoR7SobJDRSiShyqslRJHvLzq03A/IBsSVaocgM511xe/TCG1Lgc2SobkyeWj+10pHIKpJXuEIh56eLEWZi4FhUrZ36iYsYx9zEWqz9RquS6UValebTnRZOBQtyeUAay5/w/rOfbLJSoo2/KymMABb6z/+/kf1BLAwQUAAIACABKc+VK9jMdsIQLAADBGQAAFwAAAHVuaXZlcnNhbC91bml2ZXJzYWwucG5n7ZZ7VFLZHsdPL2vqljP3ZupV7GHNo7GsTCsU6KFZt1HzcX2kQI0jVESEhgqIzm3uDJOa1Ewjvp10GWqCNQ7hmxqbMBGxASFCpCIlAWEUEBWBizV3rfvXXev+edfyrLXX+eyzzv5+f2ef32/vffVkZPja1X9dDQDA2uPHQmMAYFkYACxtWuXifOLbseGE87YkIyb8MMAa8B53dpajD0UcAoB7tDXzZ1Y4++9dOpaUAQDrehbaEh6u/gsA8Iw/HnooLhsxodhB25om550Rrz58BfH1EeyVF8s2HVu1+ruwfzw8E71q13LThx97v7dhpRI4NLgJvzVx+WqIMGNAQFS6sxOyCGa+/jMHzfdAQAscboOKzFpNFeWlM6xNJR8vBYCaq1ucWLaIi7iIi7iIi7iIi7iIi7iIi7iI/0cIcgvLs5mlAnV1Xq7xsRduuHOq79N9/p2//1JZ3p5CmNWkS0ZXAJv4rQKwHNHpH0vnjqlosJGf4ck8JoFkk51T0hv4eU8m5gTRJquBq+ycn+KL1pATGDtx8IsAsMfZ9c+a/tUae/s+RtvObFANc7DTR27rRUdYjvjy2jc9rrAKxIMOKKHN/6Ucx+2qPCJOK/lVRoPZs5O7A5EU8xCMOuUndv27clqZ57DBqHZeNldnfXnH2kTj5JhrXGGmXIXZ4wCP2ARqRhxvf+RfGk/vGOAixg/wvr/Z9RDQxQjrpB6hEEO3VQ+TXuaABy4oMCXtOGFXT2rGeoX0VROfcpGNT2LAvdKo9Wtb61Y3gjuDHmA0kazmEC+CPOFPQ1gENwRceN63w1BQJkWQsehBCcnMljBVbFJK3FnxT/ZcgW53epHxWVZnO8tW0FKMPKzIpM8rohkUPbIIGI4yd8YLf2hRF2DKAlsIrHMaKFRdUFNeezbzlp5fEYsNlVRGIzG+GRHYu4KgRIzwQevmUwxC7zi+vV3Be1DftdXtcJrnOrcHXZx7h+8bWooa42nUkYxEWtsklYDtoUhTXz8z1msHlYZgBFydG4Lcnq+5r63uORGhhAFf3FFzZcZHbEGZDCwNUg+jNoSFazieQ5X4XlCM15Dqm4md0+shwYRqP0NHboVfKrvb0LXfbSdom5t7bW5I3CU/y5yYa1FwOnx8eVXhFCRNxFYRvK9RK5Ph1FGhqg1NDF5ynVFlQQk/kO7HoLQpcnGGo21kzj8/UuxVj9H8MMOG57A364f0aHSm0qz6wnOV2bbHr28KP8Q4EGw/dVlHKqwg+VB9cBNTlTV5Lv4Q4HWjepCEJ07PX7rWgro/EDgww6qOvTCSXwIvse6hDzpVi73qauc2s0avvJGVKbJs+5NcfvF7J0k8+20hioGMhNCO0PYF61Lm0L//tuwgi4THTw9fYi7IsQd0qpXJ2AW56+/krOLkmkwQ40r9aot31odycfKLx++DYLFxVEvy676Z0ppoEFeZGz9nhBISq+PvwDtV+HCrjy+jineL95cwYDjB3LmfjGgdSwpIVpepr9MadMbhmrPjg2mM/m3efw5zC+kYMSR6PbctsVSNPt5Oj+YYZxDidn9wjoaOUfi7MUEs0HEzW3UmhRGJLry2+ga+Mq2kUOKc7opwyE5OSnHHhjDCLJpqCIYAUybjrI74sgwtuFCJqZKt6U5+Oy3fpqLe2YldULgL+p9ytDFajmAHesK0v7qdaZ18+oF4eygpaaLynGrjqTenNaprFvjKz0AIpGVFuMLQ4U32IZSBTlFTiilnMhu7ddT+7FkUPwuEWHawavJAutZUIFcV4nruuH/ASzOnJAmb+UZvWkAk9oTpXKHcDUI4xW7q3klnLmQYJpZex1JlJyIft/uYDQtNJp5qt2msk5lNDSJmj5aYm4I+wBveACFwvTHG+Ee6pd4BJ6g7g9O+VKdOG/eXz4Xt/2a8tcmhQKKXHSwedZmXyOqiOFX0zAYOhlkZ2dWbwLe2MZE/6sbdfYP33+9f8BQ93tVw0tNVbtmC22HY1aAdlnKQKXp5ajWYCx64F2tR7Jbgnn4tK934H07PWoRT2SqpDLheu+9uVOnouMmFsFESvfdifcKDQlxUc09fN19kmPLwZUl2uB1V4V0rnZUruT1k1vZkhkX7V0c0x0o7fqmvveSZR7FWqbq9Gf6qDeWcLSh0Tr8fqF13c0kVTSZMFUK7cqYJQcDrxG6ItuQT/tqpEXKsUlhTf9sOxI6f/NgapCMbnngcBJ1u4QyB9jjrp0lQ32zcHR0n4qRuzCN6SVK255OE4v8mXQJxvVAZ42Vg4xGie7HkoPOzrU8RXuZAvso03l+4eZBMnzMeA63lc8Qg8IJBRIP2FJ3JQk7IZG5hJ/h3PWHKAD3xr+qY6LiWobFAFJr0zkamcS7CrYoJy+sn3+dFgOL5X/b05/qQp8dHW5pblmzi6YintbrfyLdItZT5Oyi3NWZizSTzNCUbO0wL0K/QlDQ22yRtz2/rRpMX0pX9CaHNSqI50nr35D/WJsVKMSHMSWwGOydF4ptvzyteB8/s8268wnilnlTx9jV3z2kEPVRXRyDNB9JOdNgsOJpv0WmFTn0PXY2AWsFeQLofrDq9/yY+Kho3YzEdJRsmxw8muhxMkt/d6AAOcQn6mxyAVcpsCaprDs9b12iHz90fz6NpBbcdyh/X9U0a4yDOHxecDwZznnW67Q5W/VFDm+12q6E8CmYzBeWgGE+NLx5+JVeJ8RjQaY5MeFII5auuLaRmUVqJd0Ca0mV2T/75OSyOz4Vm9X5ja+Wdkyb3rXuXKyazh8V0c0d0HLn3b6Cswoe52tPCupp6Sx/2HvHTzzMf8/p/u8WPLD2S49x+HV0i11LwReYyXZBVVhrBXSp9nGYz2J2f+dMFGao8QsY5NOI1kbr+Gnnz3DxfN5HBF+khoaPi+uSAZDS2L7uUB0sclLKL6ZPg6TiTeCKWExZhEGi18EMyBlzEwTGDfXL7TOcushecx/5wDuTapuUT8lcorb6co8y1jlE35rbOmqVIAaTcnzufTqoucwjucVOOtogUgYRcW5/4wiyrBwP0xgjdefZbV8qeeyjdP2LfQPKS7F+3Pu9t7gku1ljhAayEG4PUrF3ewW+zDc4anYjG1d7pIftH7TBo71aAIxUfmm1TE+kUsCrZxToNCXyfXEzm3F/4DR3Av2MjoIfQ3xZrKVNPPtqnzDEKJsQW/qj5R/urAv/bXooxvXDKvjdK2IBitOE09FO27yp2yLNIwGuZOQc/8XaZj8orGvdYKBv3F939Zduf0xGkcaS20zgQHIUNlZ5R4RE5k7+Wu0JnXjSoSq27VZRzYxmNsnOIz4Hevd1dO9Ik/ZK2sXHhbtCJ9Wuhc29qGZJS5zg/mmWEbIigofV2P8MJo6nifGYZ3QNIN8s7YlALq3Kl3Vv0SejTg+vTBqa630VIvLpkU4ItkBMLRV5W/vFSwZeM98O+ksnVmoBQ/rU3o+r8Too+V5iNLJut0CSFHB8iAtex8wEyKXRhT1WZHIzL26P31sOYEOuRNWb3PtIy0rS07zxdga6mTDevxWbkoYh5ZQx1HJ/7POPqAXPXIyCFip6syHB/a1ieAbXgRp63NXdscyW6tWV2QXLns9vt3USjYB/OeTDqGHfhtMmNoihYhCHWyD3A8yk5wa27FUmed50EeiUOxgA7smsTd0wMm6VI1d7OKj67cHaag/68FRM1WBtOu83YXf42fxP8wSmvjjdGGr0N21xekFKs6oJ1MlbXGARFz9592TmIt1JW7KUXwhydtgtPtc1cKIRZtdLVZ9iHUZSsBYBLWeI1KKnHUepFKQLjISG0Pyq4FU5JfBHTPIP4vMgZ+xYGFGmSJOMUITkzvzeImhQ3zEEd4KJNS4HWcr0oSLu5hdARZJvD4ePW183MqqtxVSHEdCujndfQc97Tqe/4nw/KzwQCxxLsP4tAnstjHIDzOh4WGco6fPrKvwBQSwMEFAACAAgASnPlSm1RGTtKAAAAagAAABsAAAB1bml2ZXJzYWwvdW5pdmVyc2FsLnBuZy54bWyzsa/IzVEoSy0qzszPs1Uy1DNQsrfj5bIpKEoty0wtV6gAihnpGUCAkkIlKrc8M6Ukw1bJwtAYIZaRmpmeUWKrZGZoABfUBxoJAFBLAQIAABQAAgAIAElz5UqvSLvXOAQAAN8OAAAdAAAAAAAAAAEAAAAAAAAAAAB1bml2ZXJzYWwvY29tbW9uX21lc3NhZ2VzLmxuZ1BLAQIAABQAAgAIAElz5UoJ/nBMCQMAALUKAAAnAAAAAAAAAAEAAAAAAHMEAAB1bml2ZXJzYWwvZmxhc2hfcHVibGlzaGluZ19zZXR0aW5ncy54bWxQSwECAAAUAAIACABJc+VKRxZweJYCAABVCgAAIQAAAAAAAAABAAAAAADBBwAAdW5pdmVyc2FsL2ZsYXNoX3NraW5fc2V0dGluZ3MueG1sUEsBAgAAFAACAAgASXPlSnjWJgneAgAAxgkAACYAAAAAAAAAAQAAAAAAlgoAAHVuaXZlcnNhbC9odG1sX3B1Ymxpc2hpbmdfc2V0dGluZ3MueG1sUEsBAgAAFAACAAgASXPlSqFE2vqIAQAAMgYAAB8AAAAAAAAAAQAAAAAAuA0AAHVuaXZlcnNhbC9odG1sX3NraW5fc2V0dGluZ3MuanNQSwECAAAUAAIACABJc+VKGtrqO6oAAAAfAQAAGgAAAAAAAAABAAAAAAB9DwAAdW5pdmVyc2FsL2kxOG5fcHJlc2V0cy54bWxQSwECAAAUAAIACABJc+VKCKIAOGcAAABoAAAAHAAAAAAAAAABAAAAAABfEAAAdW5pdmVyc2FsL2xvY2FsX3NldHRpbmdzLnhtbFBLAQIAABQAAgAIAHa4w0TOggk37AIAAIgIAAAUAAAAAAAAAAEAAAAAAAARAAB1bml2ZXJzYWwvcGxheWVyLnhtbFBLAQIAABQAAgAIAElz5UqMtLzFnQgAAJMiAAApAAAAAAAAAAEAAAAAAB4UAAB1bml2ZXJzYWwvc2tpbl9jdXN0b21pemF0aW9uX3NldHRpbmdzLnhtbFBLAQIAABQAAgAIAEpz5Ur2Mx2whAsAAMEZAAAXAAAAAAAAAAAAAAAAAAIdAAB1bml2ZXJzYWwvdW5pdmVyc2FsLnBuZ1BLAQIAABQAAgAIAEpz5UptURk7SgAAAGoAAAAbAAAAAAAAAAEAAAAAALsoAAB1bml2ZXJzYWwvdW5pdmVyc2FsLnBuZy54bWxQSwUGAAAAAAsACwBJAwAAPikAAAAA"/>
  <p:tag name="ISPRING_PRESENTATION_TITLE" val="0八一建军节中国梦强军梦党政通用动态PPT模板"/>
  <p:tag name="ISPRING_RESOURCE_PATHS_HASH_PRESENTER" val="f124f8669c15e27243e038258d229481c7dd36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C00000"/>
      </a:dk2>
      <a:lt2>
        <a:srgbClr val="E3DED1"/>
      </a:lt2>
      <a:accent1>
        <a:srgbClr val="C00000"/>
      </a:accent1>
      <a:accent2>
        <a:srgbClr val="C00000"/>
      </a:accent2>
      <a:accent3>
        <a:srgbClr val="C00000"/>
      </a:accent3>
      <a:accent4>
        <a:srgbClr val="C00000"/>
      </a:accent4>
      <a:accent5>
        <a:srgbClr val="C00000"/>
      </a:accent5>
      <a:accent6>
        <a:srgbClr val="C00000"/>
      </a:accent6>
      <a:hlink>
        <a:srgbClr val="6B9F25"/>
      </a:hlink>
      <a:folHlink>
        <a:srgbClr val="BA6906"/>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3127</Words>
  <Application>Microsoft Office PowerPoint</Application>
  <PresentationFormat>宽屏</PresentationFormat>
  <Paragraphs>368</Paragraphs>
  <Slides>28</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PT Sans</vt:lpstr>
      <vt:lpstr>Raleway</vt:lpstr>
      <vt:lpstr>方正兰亭黑_GBK</vt:lpstr>
      <vt:lpstr>宋体</vt:lpstr>
      <vt:lpstr>微软雅黑</vt:lpstr>
      <vt:lpstr>Agency FB</vt:lpstr>
      <vt:lpstr>Arial</vt:lpstr>
      <vt:lpstr>Arial Black</vt:lpstr>
      <vt:lpstr>Calibri</vt:lpstr>
      <vt:lpstr>Impact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17</cp:revision>
  <dcterms:created xsi:type="dcterms:W3CDTF">2015-05-05T08:02:00Z</dcterms:created>
  <dcterms:modified xsi:type="dcterms:W3CDTF">2021-01-06T08:49:21Z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