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B61DA-157B-49F0-9935-3E226770778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1D120-A0C6-42D1-B8AC-DDA6BD01FC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1D120-A0C6-42D1-B8AC-DDA6BD01FCF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1D120-A0C6-42D1-B8AC-DDA6BD01FCF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71D120-A0C6-42D1-B8AC-DDA6BD01FCF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AD8399-346E-4868-95F8-1BAF7E59F5E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F0C2412-9726-44C4-B80F-B7F76C94EEC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2B0DB8-AFC9-4E8D-BD18-24BD233BF14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C2412-9726-44C4-B80F-B7F76C94EEC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B0DB8-AFC9-4E8D-BD18-24BD233BF1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7.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110" y="-568038"/>
            <a:ext cx="6858000" cy="5860473"/>
          </a:xfrm>
          <a:prstGeom prst="rect">
            <a:avLst/>
          </a:prstGeom>
        </p:spPr>
      </p:pic>
      <p:sp>
        <p:nvSpPr>
          <p:cNvPr id="8" name="TextBox 56"/>
          <p:cNvSpPr txBox="1"/>
          <p:nvPr/>
        </p:nvSpPr>
        <p:spPr>
          <a:xfrm>
            <a:off x="1897133" y="2914735"/>
            <a:ext cx="8964831" cy="1222129"/>
          </a:xfrm>
          <a:prstGeom prst="rect">
            <a:avLst/>
          </a:prstGeom>
          <a:noFill/>
        </p:spPr>
        <p:txBody>
          <a:bodyPr wrap="square" rtlCol="0">
            <a:spAutoFit/>
          </a:bodyPr>
          <a:lstStyle/>
          <a:p>
            <a:pPr algn="ctr">
              <a:lnSpc>
                <a:spcPct val="130000"/>
              </a:lnSpc>
            </a:pPr>
            <a:r>
              <a:rPr lang="zh-CN" altLang="en-US" sz="6255"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党政机关七一建党节</a:t>
            </a:r>
            <a:r>
              <a:rPr lang="en-US" altLang="zh-CN" sz="6255"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PPT</a:t>
            </a:r>
            <a:endParaRPr lang="en-US" sz="6255"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109"/>
          <p:cNvSpPr txBox="1"/>
          <p:nvPr/>
        </p:nvSpPr>
        <p:spPr>
          <a:xfrm>
            <a:off x="2505471" y="4376421"/>
            <a:ext cx="3172460" cy="337185"/>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XXX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日期：</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2020.9.23</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Scale>
                                      <p:cBhvr>
                                        <p:cTn id="16"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500" decel="50000" fill="hold">
                                          <p:stCondLst>
                                            <p:cond delay="0"/>
                                          </p:stCondLst>
                                        </p:cTn>
                                        <p:tgtEl>
                                          <p:spTgt spid="9"/>
                                        </p:tgtEl>
                                        <p:attrNameLst>
                                          <p:attrName>ppt_x</p:attrName>
                                          <p:attrName>ppt_y</p:attrName>
                                        </p:attrNameLst>
                                      </p:cBhvr>
                                    </p:animMotion>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13"/>
          <p:cNvSpPr/>
          <p:nvPr/>
        </p:nvSpPr>
        <p:spPr bwMode="auto">
          <a:xfrm>
            <a:off x="3856055" y="4767203"/>
            <a:ext cx="4479891" cy="574107"/>
          </a:xfrm>
          <a:custGeom>
            <a:avLst/>
            <a:gdLst>
              <a:gd name="T0" fmla="*/ 1888 w 2039"/>
              <a:gd name="T1" fmla="*/ 0 h 262"/>
              <a:gd name="T2" fmla="*/ 2039 w 2039"/>
              <a:gd name="T3" fmla="*/ 262 h 262"/>
              <a:gd name="T4" fmla="*/ 1020 w 2039"/>
              <a:gd name="T5" fmla="*/ 262 h 262"/>
              <a:gd name="T6" fmla="*/ 0 w 2039"/>
              <a:gd name="T7" fmla="*/ 262 h 262"/>
              <a:gd name="T8" fmla="*/ 151 w 2039"/>
              <a:gd name="T9" fmla="*/ 0 h 262"/>
              <a:gd name="T10" fmla="*/ 1888 w 2039"/>
              <a:gd name="T11" fmla="*/ 0 h 262"/>
            </a:gdLst>
            <a:ahLst/>
            <a:cxnLst>
              <a:cxn ang="0">
                <a:pos x="T0" y="T1"/>
              </a:cxn>
              <a:cxn ang="0">
                <a:pos x="T2" y="T3"/>
              </a:cxn>
              <a:cxn ang="0">
                <a:pos x="T4" y="T5"/>
              </a:cxn>
              <a:cxn ang="0">
                <a:pos x="T6" y="T7"/>
              </a:cxn>
              <a:cxn ang="0">
                <a:pos x="T8" y="T9"/>
              </a:cxn>
              <a:cxn ang="0">
                <a:pos x="T10" y="T11"/>
              </a:cxn>
            </a:cxnLst>
            <a:rect l="0" t="0" r="r" b="b"/>
            <a:pathLst>
              <a:path w="2039" h="262">
                <a:moveTo>
                  <a:pt x="1888" y="0"/>
                </a:moveTo>
                <a:lnTo>
                  <a:pt x="2039" y="262"/>
                </a:lnTo>
                <a:lnTo>
                  <a:pt x="1020" y="262"/>
                </a:lnTo>
                <a:lnTo>
                  <a:pt x="0" y="262"/>
                </a:lnTo>
                <a:lnTo>
                  <a:pt x="151" y="0"/>
                </a:lnTo>
                <a:lnTo>
                  <a:pt x="1888"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Freeform 14"/>
          <p:cNvSpPr/>
          <p:nvPr/>
        </p:nvSpPr>
        <p:spPr bwMode="auto">
          <a:xfrm>
            <a:off x="4336046" y="3938988"/>
            <a:ext cx="3519914" cy="574107"/>
          </a:xfrm>
          <a:custGeom>
            <a:avLst/>
            <a:gdLst>
              <a:gd name="T0" fmla="*/ 1450 w 1601"/>
              <a:gd name="T1" fmla="*/ 0 h 262"/>
              <a:gd name="T2" fmla="*/ 1601 w 1601"/>
              <a:gd name="T3" fmla="*/ 262 h 262"/>
              <a:gd name="T4" fmla="*/ 0 w 1601"/>
              <a:gd name="T5" fmla="*/ 262 h 262"/>
              <a:gd name="T6" fmla="*/ 151 w 1601"/>
              <a:gd name="T7" fmla="*/ 0 h 262"/>
              <a:gd name="T8" fmla="*/ 1450 w 1601"/>
              <a:gd name="T9" fmla="*/ 0 h 262"/>
            </a:gdLst>
            <a:ahLst/>
            <a:cxnLst>
              <a:cxn ang="0">
                <a:pos x="T0" y="T1"/>
              </a:cxn>
              <a:cxn ang="0">
                <a:pos x="T2" y="T3"/>
              </a:cxn>
              <a:cxn ang="0">
                <a:pos x="T4" y="T5"/>
              </a:cxn>
              <a:cxn ang="0">
                <a:pos x="T6" y="T7"/>
              </a:cxn>
              <a:cxn ang="0">
                <a:pos x="T8" y="T9"/>
              </a:cxn>
            </a:cxnLst>
            <a:rect l="0" t="0" r="r" b="b"/>
            <a:pathLst>
              <a:path w="1601" h="262">
                <a:moveTo>
                  <a:pt x="1450" y="0"/>
                </a:moveTo>
                <a:lnTo>
                  <a:pt x="1601" y="262"/>
                </a:lnTo>
                <a:lnTo>
                  <a:pt x="0" y="262"/>
                </a:lnTo>
                <a:lnTo>
                  <a:pt x="151" y="0"/>
                </a:lnTo>
                <a:lnTo>
                  <a:pt x="1450"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15"/>
          <p:cNvSpPr/>
          <p:nvPr/>
        </p:nvSpPr>
        <p:spPr bwMode="auto">
          <a:xfrm>
            <a:off x="4816032" y="3101365"/>
            <a:ext cx="2559938" cy="574107"/>
          </a:xfrm>
          <a:custGeom>
            <a:avLst/>
            <a:gdLst>
              <a:gd name="T0" fmla="*/ 1011 w 1163"/>
              <a:gd name="T1" fmla="*/ 0 h 261"/>
              <a:gd name="T2" fmla="*/ 1091 w 1163"/>
              <a:gd name="T3" fmla="*/ 138 h 261"/>
              <a:gd name="T4" fmla="*/ 1163 w 1163"/>
              <a:gd name="T5" fmla="*/ 261 h 261"/>
              <a:gd name="T6" fmla="*/ 0 w 1163"/>
              <a:gd name="T7" fmla="*/ 261 h 261"/>
              <a:gd name="T8" fmla="*/ 72 w 1163"/>
              <a:gd name="T9" fmla="*/ 138 h 261"/>
              <a:gd name="T10" fmla="*/ 152 w 1163"/>
              <a:gd name="T11" fmla="*/ 0 h 261"/>
              <a:gd name="T12" fmla="*/ 1011 w 116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163" h="261">
                <a:moveTo>
                  <a:pt x="1011" y="0"/>
                </a:moveTo>
                <a:lnTo>
                  <a:pt x="1091" y="138"/>
                </a:lnTo>
                <a:lnTo>
                  <a:pt x="1163" y="261"/>
                </a:lnTo>
                <a:lnTo>
                  <a:pt x="0" y="261"/>
                </a:lnTo>
                <a:lnTo>
                  <a:pt x="72" y="138"/>
                </a:lnTo>
                <a:lnTo>
                  <a:pt x="152" y="0"/>
                </a:lnTo>
                <a:lnTo>
                  <a:pt x="1011"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
          <p:cNvSpPr/>
          <p:nvPr/>
        </p:nvSpPr>
        <p:spPr bwMode="auto">
          <a:xfrm>
            <a:off x="5305432" y="1473166"/>
            <a:ext cx="1581138" cy="1374084"/>
          </a:xfrm>
          <a:custGeom>
            <a:avLst/>
            <a:gdLst>
              <a:gd name="T0" fmla="*/ 362 w 723"/>
              <a:gd name="T1" fmla="*/ 0 h 627"/>
              <a:gd name="T2" fmla="*/ 723 w 723"/>
              <a:gd name="T3" fmla="*/ 627 h 627"/>
              <a:gd name="T4" fmla="*/ 0 w 723"/>
              <a:gd name="T5" fmla="*/ 627 h 627"/>
              <a:gd name="T6" fmla="*/ 362 w 723"/>
              <a:gd name="T7" fmla="*/ 0 h 627"/>
            </a:gdLst>
            <a:ahLst/>
            <a:cxnLst>
              <a:cxn ang="0">
                <a:pos x="T0" y="T1"/>
              </a:cxn>
              <a:cxn ang="0">
                <a:pos x="T2" y="T3"/>
              </a:cxn>
              <a:cxn ang="0">
                <a:pos x="T4" y="T5"/>
              </a:cxn>
              <a:cxn ang="0">
                <a:pos x="T6" y="T7"/>
              </a:cxn>
            </a:cxnLst>
            <a:rect l="0" t="0" r="r" b="b"/>
            <a:pathLst>
              <a:path w="723" h="627">
                <a:moveTo>
                  <a:pt x="362" y="0"/>
                </a:moveTo>
                <a:lnTo>
                  <a:pt x="723" y="627"/>
                </a:lnTo>
                <a:lnTo>
                  <a:pt x="0" y="627"/>
                </a:lnTo>
                <a:lnTo>
                  <a:pt x="362"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矩形 7"/>
          <p:cNvSpPr/>
          <p:nvPr/>
        </p:nvSpPr>
        <p:spPr>
          <a:xfrm>
            <a:off x="4525286" y="4828341"/>
            <a:ext cx="3141429" cy="461665"/>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单击添加标题</a:t>
            </a:r>
          </a:p>
        </p:txBody>
      </p:sp>
      <p:sp>
        <p:nvSpPr>
          <p:cNvPr id="9" name="矩形 8"/>
          <p:cNvSpPr/>
          <p:nvPr/>
        </p:nvSpPr>
        <p:spPr>
          <a:xfrm>
            <a:off x="5084525" y="4030188"/>
            <a:ext cx="2022949"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单击添加标题</a:t>
            </a:r>
          </a:p>
        </p:txBody>
      </p:sp>
      <p:sp>
        <p:nvSpPr>
          <p:cNvPr id="10" name="矩形 9"/>
          <p:cNvSpPr/>
          <p:nvPr/>
        </p:nvSpPr>
        <p:spPr>
          <a:xfrm>
            <a:off x="5084525" y="3203685"/>
            <a:ext cx="2022949" cy="338554"/>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单击添加标题</a:t>
            </a:r>
          </a:p>
        </p:txBody>
      </p:sp>
      <p:sp>
        <p:nvSpPr>
          <p:cNvPr id="11" name="矩形 10"/>
          <p:cNvSpPr/>
          <p:nvPr/>
        </p:nvSpPr>
        <p:spPr>
          <a:xfrm>
            <a:off x="5622631" y="2090696"/>
            <a:ext cx="946736"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12" name="矩形 11"/>
          <p:cNvSpPr/>
          <p:nvPr/>
        </p:nvSpPr>
        <p:spPr>
          <a:xfrm>
            <a:off x="947165" y="367547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3" name="矩形 12"/>
          <p:cNvSpPr/>
          <p:nvPr/>
        </p:nvSpPr>
        <p:spPr>
          <a:xfrm>
            <a:off x="947165" y="170978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14" name="矩形 13"/>
          <p:cNvSpPr/>
          <p:nvPr/>
        </p:nvSpPr>
        <p:spPr>
          <a:xfrm>
            <a:off x="8335946" y="367547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 name="矩形 2"/>
          <p:cNvSpPr/>
          <p:nvPr/>
        </p:nvSpPr>
        <p:spPr>
          <a:xfrm>
            <a:off x="8335946" y="1709782"/>
            <a:ext cx="3054265"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cxnSp>
        <p:nvCxnSpPr>
          <p:cNvPr id="16" name="直接连接符 15"/>
          <p:cNvCxnSpPr/>
          <p:nvPr/>
        </p:nvCxnSpPr>
        <p:spPr>
          <a:xfrm>
            <a:off x="4001430" y="2264740"/>
            <a:ext cx="1530690" cy="0"/>
          </a:xfrm>
          <a:prstGeom prst="lin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4001430" y="4194124"/>
            <a:ext cx="395310" cy="0"/>
          </a:xfrm>
          <a:prstGeom prst="lin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肘形连接符 17"/>
          <p:cNvCxnSpPr/>
          <p:nvPr/>
        </p:nvCxnSpPr>
        <p:spPr>
          <a:xfrm flipV="1">
            <a:off x="7217487" y="2334546"/>
            <a:ext cx="1118459" cy="1002636"/>
          </a:xfrm>
          <a:prstGeom prst="bentConnector3">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19" name="组合 18"/>
          <p:cNvGrpSpPr/>
          <p:nvPr/>
        </p:nvGrpSpPr>
        <p:grpSpPr>
          <a:xfrm>
            <a:off x="8200727" y="4257636"/>
            <a:ext cx="169241" cy="749156"/>
            <a:chOff x="8200727" y="4534928"/>
            <a:chExt cx="169241" cy="749156"/>
          </a:xfrm>
        </p:grpSpPr>
        <p:cxnSp>
          <p:nvCxnSpPr>
            <p:cNvPr id="20" name="直接连接符 19"/>
            <p:cNvCxnSpPr/>
            <p:nvPr/>
          </p:nvCxnSpPr>
          <p:spPr>
            <a:xfrm>
              <a:off x="8200727" y="4534928"/>
              <a:ext cx="169241" cy="0"/>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V="1">
              <a:off x="8200727" y="4535905"/>
              <a:ext cx="0" cy="748179"/>
            </a:xfrm>
            <a:prstGeom prst="lin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40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100" fill="hold"/>
                                        <p:tgtEl>
                                          <p:spTgt spid="14"/>
                                        </p:tgtEl>
                                        <p:attrNameLst>
                                          <p:attrName>ppt_w</p:attrName>
                                        </p:attrNameLst>
                                      </p:cBhvr>
                                      <p:tavLst>
                                        <p:tav tm="0">
                                          <p:val>
                                            <p:fltVal val="0"/>
                                          </p:val>
                                        </p:tav>
                                        <p:tav tm="100000">
                                          <p:val>
                                            <p:strVal val="#ppt_w"/>
                                          </p:val>
                                        </p:tav>
                                      </p:tavLst>
                                    </p:anim>
                                    <p:anim calcmode="lin" valueType="num">
                                      <p:cBhvr>
                                        <p:cTn id="43" dur="100" fill="hold"/>
                                        <p:tgtEl>
                                          <p:spTgt spid="14"/>
                                        </p:tgtEl>
                                        <p:attrNameLst>
                                          <p:attrName>ppt_h</p:attrName>
                                        </p:attrNameLst>
                                      </p:cBhvr>
                                      <p:tavLst>
                                        <p:tav tm="0">
                                          <p:val>
                                            <p:fltVal val="0"/>
                                          </p:val>
                                        </p:tav>
                                        <p:tav tm="100000">
                                          <p:val>
                                            <p:strVal val="#ppt_h"/>
                                          </p:val>
                                        </p:tav>
                                      </p:tavLst>
                                    </p:anim>
                                    <p:animEffect transition="in" filter="fade">
                                      <p:cBhvr>
                                        <p:cTn id="44" dur="100"/>
                                        <p:tgtEl>
                                          <p:spTgt spid="14"/>
                                        </p:tgtEl>
                                      </p:cBhvr>
                                    </p:animEffect>
                                  </p:childTnLst>
                                </p:cTn>
                              </p:par>
                            </p:childTnLst>
                          </p:cTn>
                        </p:par>
                        <p:par>
                          <p:cTn id="45" fill="hold">
                            <p:stCondLst>
                              <p:cond delay="2849"/>
                            </p:stCondLst>
                            <p:childTnLst>
                              <p:par>
                                <p:cTn id="46" presetID="53" presetClass="entr" presetSubtype="16"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3349"/>
                            </p:stCondLst>
                            <p:childTnLst>
                              <p:par>
                                <p:cTn id="52" presetID="22" presetClass="entr" presetSubtype="2"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childTnLst>
                          </p:cTn>
                        </p:par>
                        <p:par>
                          <p:cTn id="55" fill="hold">
                            <p:stCondLst>
                              <p:cond delay="3849"/>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100" fill="hold"/>
                                        <p:tgtEl>
                                          <p:spTgt spid="12"/>
                                        </p:tgtEl>
                                        <p:attrNameLst>
                                          <p:attrName>ppt_w</p:attrName>
                                        </p:attrNameLst>
                                      </p:cBhvr>
                                      <p:tavLst>
                                        <p:tav tm="0">
                                          <p:val>
                                            <p:fltVal val="0"/>
                                          </p:val>
                                        </p:tav>
                                        <p:tav tm="100000">
                                          <p:val>
                                            <p:strVal val="#ppt_w"/>
                                          </p:val>
                                        </p:tav>
                                      </p:tavLst>
                                    </p:anim>
                                    <p:anim calcmode="lin" valueType="num">
                                      <p:cBhvr>
                                        <p:cTn id="59" dur="100" fill="hold"/>
                                        <p:tgtEl>
                                          <p:spTgt spid="12"/>
                                        </p:tgtEl>
                                        <p:attrNameLst>
                                          <p:attrName>ppt_h</p:attrName>
                                        </p:attrNameLst>
                                      </p:cBhvr>
                                      <p:tavLst>
                                        <p:tav tm="0">
                                          <p:val>
                                            <p:fltVal val="0"/>
                                          </p:val>
                                        </p:tav>
                                        <p:tav tm="100000">
                                          <p:val>
                                            <p:strVal val="#ppt_h"/>
                                          </p:val>
                                        </p:tav>
                                      </p:tavLst>
                                    </p:anim>
                                    <p:animEffect transition="in" filter="fade">
                                      <p:cBhvr>
                                        <p:cTn id="60" dur="100"/>
                                        <p:tgtEl>
                                          <p:spTgt spid="12"/>
                                        </p:tgtEl>
                                      </p:cBhvr>
                                    </p:animEffect>
                                  </p:childTnLst>
                                </p:cTn>
                              </p:par>
                            </p:childTnLst>
                          </p:cTn>
                        </p:par>
                        <p:par>
                          <p:cTn id="61" fill="hold">
                            <p:stCondLst>
                              <p:cond delay="4699"/>
                            </p:stCondLst>
                            <p:childTnLst>
                              <p:par>
                                <p:cTn id="62" presetID="53"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par>
                          <p:cTn id="67" fill="hold">
                            <p:stCondLst>
                              <p:cond delay="5199"/>
                            </p:stCondLst>
                            <p:childTnLst>
                              <p:par>
                                <p:cTn id="68" presetID="22" presetClass="entr" presetSubtype="8"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par>
                          <p:cTn id="71" fill="hold">
                            <p:stCondLst>
                              <p:cond delay="5699"/>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3"/>
                                        </p:tgtEl>
                                        <p:attrNameLst>
                                          <p:attrName>style.visibility</p:attrName>
                                        </p:attrNameLst>
                                      </p:cBhvr>
                                      <p:to>
                                        <p:strVal val="visible"/>
                                      </p:to>
                                    </p:set>
                                    <p:anim calcmode="lin" valueType="num">
                                      <p:cBhvr>
                                        <p:cTn id="74" dur="100" fill="hold"/>
                                        <p:tgtEl>
                                          <p:spTgt spid="3"/>
                                        </p:tgtEl>
                                        <p:attrNameLst>
                                          <p:attrName>ppt_w</p:attrName>
                                        </p:attrNameLst>
                                      </p:cBhvr>
                                      <p:tavLst>
                                        <p:tav tm="0">
                                          <p:val>
                                            <p:fltVal val="0"/>
                                          </p:val>
                                        </p:tav>
                                        <p:tav tm="100000">
                                          <p:val>
                                            <p:strVal val="#ppt_w"/>
                                          </p:val>
                                        </p:tav>
                                      </p:tavLst>
                                    </p:anim>
                                    <p:anim calcmode="lin" valueType="num">
                                      <p:cBhvr>
                                        <p:cTn id="75" dur="100" fill="hold"/>
                                        <p:tgtEl>
                                          <p:spTgt spid="3"/>
                                        </p:tgtEl>
                                        <p:attrNameLst>
                                          <p:attrName>ppt_h</p:attrName>
                                        </p:attrNameLst>
                                      </p:cBhvr>
                                      <p:tavLst>
                                        <p:tav tm="0">
                                          <p:val>
                                            <p:fltVal val="0"/>
                                          </p:val>
                                        </p:tav>
                                        <p:tav tm="100000">
                                          <p:val>
                                            <p:strVal val="#ppt_h"/>
                                          </p:val>
                                        </p:tav>
                                      </p:tavLst>
                                    </p:anim>
                                    <p:animEffect transition="in" filter="fade">
                                      <p:cBhvr>
                                        <p:cTn id="76" dur="100"/>
                                        <p:tgtEl>
                                          <p:spTgt spid="3"/>
                                        </p:tgtEl>
                                      </p:cBhvr>
                                    </p:animEffect>
                                  </p:childTnLst>
                                </p:cTn>
                              </p:par>
                            </p:childTnLst>
                          </p:cTn>
                        </p:par>
                        <p:par>
                          <p:cTn id="77" fill="hold">
                            <p:stCondLst>
                              <p:cond delay="6550"/>
                            </p:stCondLst>
                            <p:childTnLst>
                              <p:par>
                                <p:cTn id="78" presetID="53" presetClass="entr" presetSubtype="16"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par>
                          <p:cTn id="83" fill="hold">
                            <p:stCondLst>
                              <p:cond delay="7050"/>
                            </p:stCondLst>
                            <p:childTnLst>
                              <p:par>
                                <p:cTn id="84" presetID="22" presetClass="entr" presetSubtype="2"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right)">
                                      <p:cBhvr>
                                        <p:cTn id="86" dur="500"/>
                                        <p:tgtEl>
                                          <p:spTgt spid="16"/>
                                        </p:tgtEl>
                                      </p:cBhvr>
                                    </p:animEffect>
                                  </p:childTnLst>
                                </p:cTn>
                              </p:par>
                            </p:childTnLst>
                          </p:cTn>
                        </p:par>
                        <p:par>
                          <p:cTn id="87" fill="hold">
                            <p:stCondLst>
                              <p:cond delay="755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3"/>
                                        </p:tgtEl>
                                        <p:attrNameLst>
                                          <p:attrName>style.visibility</p:attrName>
                                        </p:attrNameLst>
                                      </p:cBhvr>
                                      <p:to>
                                        <p:strVal val="visible"/>
                                      </p:to>
                                    </p:set>
                                    <p:anim calcmode="lin" valueType="num">
                                      <p:cBhvr>
                                        <p:cTn id="90" dur="100" fill="hold"/>
                                        <p:tgtEl>
                                          <p:spTgt spid="13"/>
                                        </p:tgtEl>
                                        <p:attrNameLst>
                                          <p:attrName>ppt_w</p:attrName>
                                        </p:attrNameLst>
                                      </p:cBhvr>
                                      <p:tavLst>
                                        <p:tav tm="0">
                                          <p:val>
                                            <p:fltVal val="0"/>
                                          </p:val>
                                        </p:tav>
                                        <p:tav tm="100000">
                                          <p:val>
                                            <p:strVal val="#ppt_w"/>
                                          </p:val>
                                        </p:tav>
                                      </p:tavLst>
                                    </p:anim>
                                    <p:anim calcmode="lin" valueType="num">
                                      <p:cBhvr>
                                        <p:cTn id="91" dur="100" fill="hold"/>
                                        <p:tgtEl>
                                          <p:spTgt spid="13"/>
                                        </p:tgtEl>
                                        <p:attrNameLst>
                                          <p:attrName>ppt_h</p:attrName>
                                        </p:attrNameLst>
                                      </p:cBhvr>
                                      <p:tavLst>
                                        <p:tav tm="0">
                                          <p:val>
                                            <p:fltVal val="0"/>
                                          </p:val>
                                        </p:tav>
                                        <p:tav tm="100000">
                                          <p:val>
                                            <p:strVal val="#ppt_h"/>
                                          </p:val>
                                        </p:tav>
                                      </p:tavLst>
                                    </p:anim>
                                    <p:animEffect transition="in" filter="fade">
                                      <p:cBhvr>
                                        <p:cTn id="92"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8" grpId="0"/>
      <p:bldP spid="9" grpId="0"/>
      <p:bldP spid="10" grpId="0"/>
      <p:bldP spid="11" grpId="0"/>
      <p:bldP spid="12" grpId="0"/>
      <p:bldP spid="13" grpId="0"/>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19"/>
          <p:cNvSpPr/>
          <p:nvPr/>
        </p:nvSpPr>
        <p:spPr bwMode="auto">
          <a:xfrm>
            <a:off x="1731169" y="3522987"/>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n w="12700">
                <a:solidFill>
                  <a:schemeClr val="tx1"/>
                </a:solidFill>
              </a:ln>
            </a:endParaRPr>
          </a:p>
        </p:txBody>
      </p:sp>
      <p:sp>
        <p:nvSpPr>
          <p:cNvPr id="5" name="Freeform 20"/>
          <p:cNvSpPr/>
          <p:nvPr/>
        </p:nvSpPr>
        <p:spPr bwMode="auto">
          <a:xfrm>
            <a:off x="1710849" y="3875730"/>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6" name="Freeform 21"/>
          <p:cNvSpPr/>
          <p:nvPr/>
        </p:nvSpPr>
        <p:spPr bwMode="auto">
          <a:xfrm>
            <a:off x="4641057" y="1459237"/>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7" name="Freeform 22"/>
          <p:cNvSpPr/>
          <p:nvPr/>
        </p:nvSpPr>
        <p:spPr bwMode="auto">
          <a:xfrm>
            <a:off x="7550944" y="3838900"/>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8" name="Oval 23"/>
          <p:cNvSpPr>
            <a:spLocks noChangeArrowheads="1"/>
          </p:cNvSpPr>
          <p:nvPr/>
        </p:nvSpPr>
        <p:spPr bwMode="auto">
          <a:xfrm>
            <a:off x="3098007" y="3435675"/>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24"/>
          <p:cNvSpPr>
            <a:spLocks noChangeArrowheads="1"/>
          </p:cNvSpPr>
          <p:nvPr/>
        </p:nvSpPr>
        <p:spPr bwMode="auto">
          <a:xfrm>
            <a:off x="4596607" y="3478537"/>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5"/>
          <p:cNvSpPr>
            <a:spLocks noChangeArrowheads="1"/>
          </p:cNvSpPr>
          <p:nvPr/>
        </p:nvSpPr>
        <p:spPr bwMode="auto">
          <a:xfrm>
            <a:off x="7508082" y="3478537"/>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6"/>
          <p:cNvSpPr>
            <a:spLocks noChangeArrowheads="1"/>
          </p:cNvSpPr>
          <p:nvPr/>
        </p:nvSpPr>
        <p:spPr bwMode="auto">
          <a:xfrm>
            <a:off x="6007894" y="3435675"/>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Oval 27"/>
          <p:cNvSpPr>
            <a:spLocks noChangeArrowheads="1"/>
          </p:cNvSpPr>
          <p:nvPr/>
        </p:nvSpPr>
        <p:spPr bwMode="auto">
          <a:xfrm>
            <a:off x="8919369" y="3435675"/>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42444" y="3696025"/>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8862219" y="3696025"/>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a:p>
        </p:txBody>
      </p:sp>
      <p:sp>
        <p:nvSpPr>
          <p:cNvPr id="3" name="Freeform 30"/>
          <p:cNvSpPr/>
          <p:nvPr/>
        </p:nvSpPr>
        <p:spPr bwMode="auto">
          <a:xfrm>
            <a:off x="5952332" y="3205487"/>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a:p>
        </p:txBody>
      </p:sp>
      <p:sp>
        <p:nvSpPr>
          <p:cNvPr id="17" name="Oval 31"/>
          <p:cNvSpPr>
            <a:spLocks noChangeArrowheads="1"/>
          </p:cNvSpPr>
          <p:nvPr/>
        </p:nvSpPr>
        <p:spPr bwMode="auto">
          <a:xfrm>
            <a:off x="1686719" y="3478537"/>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2"/>
          <p:cNvSpPr>
            <a:spLocks noChangeArrowheads="1"/>
          </p:cNvSpPr>
          <p:nvPr/>
        </p:nvSpPr>
        <p:spPr bwMode="auto">
          <a:xfrm>
            <a:off x="10417969" y="3478537"/>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1653143" y="2252937"/>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0" name="矩形 19"/>
          <p:cNvSpPr/>
          <p:nvPr/>
        </p:nvSpPr>
        <p:spPr>
          <a:xfrm>
            <a:off x="1653143" y="1908745"/>
            <a:ext cx="2828419" cy="338554"/>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在这里输入您的文字内容</a:t>
            </a:r>
          </a:p>
        </p:txBody>
      </p:sp>
      <p:sp>
        <p:nvSpPr>
          <p:cNvPr id="22" name="矩形 21"/>
          <p:cNvSpPr/>
          <p:nvPr/>
        </p:nvSpPr>
        <p:spPr>
          <a:xfrm>
            <a:off x="7762009" y="2252937"/>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3" name="矩形 22"/>
          <p:cNvSpPr/>
          <p:nvPr/>
        </p:nvSpPr>
        <p:spPr>
          <a:xfrm>
            <a:off x="7762009" y="1908745"/>
            <a:ext cx="2828419" cy="338554"/>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在这里输入您的文字内容</a:t>
            </a:r>
          </a:p>
        </p:txBody>
      </p:sp>
      <p:sp>
        <p:nvSpPr>
          <p:cNvPr id="24" name="矩形 23"/>
          <p:cNvSpPr/>
          <p:nvPr/>
        </p:nvSpPr>
        <p:spPr>
          <a:xfrm>
            <a:off x="4707581" y="4234138"/>
            <a:ext cx="2828419" cy="923330"/>
          </a:xfrm>
          <a:prstGeom prst="rect">
            <a:avLst/>
          </a:prstGeom>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p>
        </p:txBody>
      </p:sp>
      <p:sp>
        <p:nvSpPr>
          <p:cNvPr id="25" name="矩形 24"/>
          <p:cNvSpPr/>
          <p:nvPr/>
        </p:nvSpPr>
        <p:spPr>
          <a:xfrm>
            <a:off x="4707581" y="3889946"/>
            <a:ext cx="2828419" cy="338554"/>
          </a:xfrm>
          <a:prstGeom prst="rect">
            <a:avLst/>
          </a:prstGeom>
        </p:spPr>
        <p:txBody>
          <a:bodyPr wrap="square">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在这里输入您的文字内容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50"/>
                                        <p:tgtEl>
                                          <p:spTgt spid="13"/>
                                        </p:tgtEl>
                                      </p:cBhvr>
                                    </p:animEffect>
                                  </p:childTnLst>
                                </p:cTn>
                              </p:par>
                            </p:childTnLst>
                          </p:cTn>
                        </p:par>
                        <p:par>
                          <p:cTn id="39" fill="hold">
                            <p:stCondLst>
                              <p:cond delay="5500"/>
                            </p:stCondLst>
                            <p:childTnLst>
                              <p:par>
                                <p:cTn id="40" presetID="2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childTnLst>
                                </p:cTn>
                              </p:par>
                            </p:childTnLst>
                          </p:cTn>
                        </p:par>
                        <p:par>
                          <p:cTn id="62" fill="hold">
                            <p:stCondLst>
                              <p:cond delay="7500"/>
                            </p:stCondLst>
                            <p:childTnLst>
                              <p:par>
                                <p:cTn id="63" presetID="22" presetClass="entr" presetSubtype="4"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par>
                          <p:cTn id="66" fill="hold">
                            <p:stCondLst>
                              <p:cond delay="8000"/>
                            </p:stCondLst>
                            <p:childTnLst>
                              <p:par>
                                <p:cTn id="67" presetID="47"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strVal val="#ppt_x"/>
                                          </p:val>
                                        </p:tav>
                                        <p:tav tm="100000">
                                          <p:val>
                                            <p:strVal val="#ppt_x"/>
                                          </p:val>
                                        </p:tav>
                                      </p:tavLst>
                                    </p:anim>
                                    <p:anim calcmode="lin" valueType="num">
                                      <p:cBhvr>
                                        <p:cTn id="71" dur="5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4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anim calcmode="lin" valueType="num">
                                      <p:cBhvr>
                                        <p:cTn id="76" dur="500" fill="hold"/>
                                        <p:tgtEl>
                                          <p:spTgt spid="24"/>
                                        </p:tgtEl>
                                        <p:attrNameLst>
                                          <p:attrName>ppt_x</p:attrName>
                                        </p:attrNameLst>
                                      </p:cBhvr>
                                      <p:tavLst>
                                        <p:tav tm="0">
                                          <p:val>
                                            <p:strVal val="#ppt_x"/>
                                          </p:val>
                                        </p:tav>
                                        <p:tav tm="100000">
                                          <p:val>
                                            <p:strVal val="#ppt_x"/>
                                          </p:val>
                                        </p:tav>
                                      </p:tavLst>
                                    </p:anim>
                                    <p:anim calcmode="lin" valueType="num">
                                      <p:cBhvr>
                                        <p:cTn id="77" dur="500" fill="hold"/>
                                        <p:tgtEl>
                                          <p:spTgt spid="24"/>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1"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par>
                          <p:cTn id="85" fill="hold">
                            <p:stCondLst>
                              <p:cond delay="9500"/>
                            </p:stCondLst>
                            <p:childTnLst>
                              <p:par>
                                <p:cTn id="86" presetID="22" presetClass="entr" presetSubtype="1"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up)">
                                      <p:cBhvr>
                                        <p:cTn id="88" dur="500"/>
                                        <p:tgtEl>
                                          <p:spTgt spid="7"/>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anim calcmode="lin" valueType="num">
                                      <p:cBhvr>
                                        <p:cTn id="93" dur="500" fill="hold"/>
                                        <p:tgtEl>
                                          <p:spTgt spid="23"/>
                                        </p:tgtEl>
                                        <p:attrNameLst>
                                          <p:attrName>ppt_x</p:attrName>
                                        </p:attrNameLst>
                                      </p:cBhvr>
                                      <p:tavLst>
                                        <p:tav tm="0">
                                          <p:val>
                                            <p:strVal val="#ppt_x"/>
                                          </p:val>
                                        </p:tav>
                                        <p:tav tm="100000">
                                          <p:val>
                                            <p:strVal val="#ppt_x"/>
                                          </p:val>
                                        </p:tav>
                                      </p:tavLst>
                                    </p:anim>
                                    <p:anim calcmode="lin" valueType="num">
                                      <p:cBhvr>
                                        <p:cTn id="94" dur="500" fill="hold"/>
                                        <p:tgtEl>
                                          <p:spTgt spid="23"/>
                                        </p:tgtEl>
                                        <p:attrNameLst>
                                          <p:attrName>ppt_y</p:attrName>
                                        </p:attrNameLst>
                                      </p:cBhvr>
                                      <p:tavLst>
                                        <p:tav tm="0">
                                          <p:val>
                                            <p:strVal val="#ppt_y+.1"/>
                                          </p:val>
                                        </p:tav>
                                        <p:tav tm="100000">
                                          <p:val>
                                            <p:strVal val="#ppt_y"/>
                                          </p:val>
                                        </p:tav>
                                      </p:tavLst>
                                    </p:anim>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3" grpId="0" bldLvl="0" animBg="1"/>
      <p:bldP spid="17" grpId="0" bldLvl="0" animBg="1"/>
      <p:bldP spid="18" grpId="0" bldLvl="0" animBg="1"/>
      <p:bldP spid="19" grpId="0"/>
      <p:bldP spid="20"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Pie 45"/>
          <p:cNvSpPr/>
          <p:nvPr/>
        </p:nvSpPr>
        <p:spPr>
          <a:xfrm>
            <a:off x="4490713" y="1711044"/>
            <a:ext cx="1571126" cy="1571534"/>
          </a:xfrm>
          <a:prstGeom prst="pieWedg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Pie 48"/>
          <p:cNvSpPr/>
          <p:nvPr/>
        </p:nvSpPr>
        <p:spPr>
          <a:xfrm rot="5400000">
            <a:off x="6129956" y="1700995"/>
            <a:ext cx="1571534" cy="1571126"/>
          </a:xfrm>
          <a:prstGeom prst="pieWedg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6" name="Pie 51"/>
          <p:cNvSpPr/>
          <p:nvPr/>
        </p:nvSpPr>
        <p:spPr>
          <a:xfrm rot="16200000">
            <a:off x="4490509" y="3340917"/>
            <a:ext cx="1571534" cy="1571126"/>
          </a:xfrm>
          <a:prstGeom prst="pieWedg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Pie 54"/>
          <p:cNvSpPr/>
          <p:nvPr/>
        </p:nvSpPr>
        <p:spPr>
          <a:xfrm rot="10800000">
            <a:off x="6130161" y="3340712"/>
            <a:ext cx="1571126" cy="1571534"/>
          </a:xfrm>
          <a:prstGeom prst="pieWedg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cxnSp>
        <p:nvCxnSpPr>
          <p:cNvPr id="8" name="Straight Arrow Connector 98"/>
          <p:cNvCxnSpPr/>
          <p:nvPr/>
        </p:nvCxnSpPr>
        <p:spPr>
          <a:xfrm>
            <a:off x="1670480" y="2044305"/>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6910" y="2113573"/>
            <a:ext cx="2840754"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0" name="文本框 9"/>
          <p:cNvSpPr txBox="1"/>
          <p:nvPr/>
        </p:nvSpPr>
        <p:spPr>
          <a:xfrm>
            <a:off x="1546910" y="1574236"/>
            <a:ext cx="1980000" cy="40011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1" name="Straight Arrow Connector 98"/>
          <p:cNvCxnSpPr/>
          <p:nvPr/>
        </p:nvCxnSpPr>
        <p:spPr>
          <a:xfrm>
            <a:off x="1670480" y="4148507"/>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546910" y="4217775"/>
            <a:ext cx="2840754" cy="95410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3" name="文本框 12"/>
          <p:cNvSpPr txBox="1"/>
          <p:nvPr/>
        </p:nvSpPr>
        <p:spPr>
          <a:xfrm>
            <a:off x="1546910" y="3678438"/>
            <a:ext cx="1980000" cy="400110"/>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4" name="Straight Arrow Connector 98"/>
          <p:cNvCxnSpPr/>
          <p:nvPr/>
        </p:nvCxnSpPr>
        <p:spPr>
          <a:xfrm flipH="1">
            <a:off x="7734456" y="2044305"/>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flipH="1">
            <a:off x="7804925" y="2113573"/>
            <a:ext cx="2840754" cy="95410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6" name="文本框 15"/>
          <p:cNvSpPr txBox="1"/>
          <p:nvPr/>
        </p:nvSpPr>
        <p:spPr>
          <a:xfrm flipH="1">
            <a:off x="8665679" y="1574236"/>
            <a:ext cx="1980000" cy="400110"/>
          </a:xfrm>
          <a:prstGeom prst="rect">
            <a:avLst/>
          </a:prstGeom>
          <a:noFill/>
        </p:spPr>
        <p:txBody>
          <a:bodyPr wrap="square" rtlCol="0">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cxnSp>
        <p:nvCxnSpPr>
          <p:cNvPr id="17" name="Straight Arrow Connector 98"/>
          <p:cNvCxnSpPr/>
          <p:nvPr/>
        </p:nvCxnSpPr>
        <p:spPr>
          <a:xfrm flipH="1">
            <a:off x="7734456" y="4148507"/>
            <a:ext cx="2787653" cy="0"/>
          </a:xfrm>
          <a:prstGeom prst="straightConnector1">
            <a:avLst/>
          </a:prstGeom>
          <a:ln w="12700">
            <a:solidFill>
              <a:schemeClr val="bg1">
                <a:lumMod val="6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flipH="1">
            <a:off x="7804925" y="4217775"/>
            <a:ext cx="2840754" cy="95410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19" name="文本框 18"/>
          <p:cNvSpPr txBox="1"/>
          <p:nvPr/>
        </p:nvSpPr>
        <p:spPr>
          <a:xfrm flipH="1">
            <a:off x="8665679" y="3678438"/>
            <a:ext cx="1980000" cy="400110"/>
          </a:xfrm>
          <a:prstGeom prst="rect">
            <a:avLst/>
          </a:prstGeom>
          <a:noFill/>
        </p:spPr>
        <p:txBody>
          <a:bodyPr wrap="square" rtlCol="0">
            <a:spAutoFit/>
          </a:bodyPr>
          <a:lstStyle/>
          <a:p>
            <a:pPr algn="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nvGrpSpPr>
          <p:cNvPr id="20" name="组合 19"/>
          <p:cNvGrpSpPr/>
          <p:nvPr/>
        </p:nvGrpSpPr>
        <p:grpSpPr>
          <a:xfrm>
            <a:off x="769746" y="3935997"/>
            <a:ext cx="764860" cy="765060"/>
            <a:chOff x="769746" y="4058478"/>
            <a:chExt cx="764860" cy="765060"/>
          </a:xfrm>
        </p:grpSpPr>
        <p:sp>
          <p:nvSpPr>
            <p:cNvPr id="21" name="Oval 76"/>
            <p:cNvSpPr/>
            <p:nvPr/>
          </p:nvSpPr>
          <p:spPr bwMode="auto">
            <a:xfrm>
              <a:off x="769746" y="4058478"/>
              <a:ext cx="764860" cy="765060"/>
            </a:xfrm>
            <a:prstGeom prst="ellips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pitchFamily="34" charset="-122"/>
              </a:endParaRPr>
            </a:p>
          </p:txBody>
        </p:sp>
        <p:sp>
          <p:nvSpPr>
            <p:cNvPr id="22" name="Freeform 184"/>
            <p:cNvSpPr>
              <a:spLocks noChangeAspect="1"/>
            </p:cNvSpPr>
            <p:nvPr/>
          </p:nvSpPr>
          <p:spPr bwMode="auto">
            <a:xfrm>
              <a:off x="936176" y="4254342"/>
              <a:ext cx="432000" cy="373333"/>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0657983" y="3935997"/>
            <a:ext cx="764860" cy="765060"/>
            <a:chOff x="10657983" y="4058478"/>
            <a:chExt cx="764860" cy="765060"/>
          </a:xfrm>
        </p:grpSpPr>
        <p:sp>
          <p:nvSpPr>
            <p:cNvPr id="24" name="Oval 76"/>
            <p:cNvSpPr/>
            <p:nvPr/>
          </p:nvSpPr>
          <p:spPr bwMode="auto">
            <a:xfrm flipH="1">
              <a:off x="10657983" y="4058478"/>
              <a:ext cx="764860" cy="765060"/>
            </a:xfrm>
            <a:prstGeom prst="ellips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pitchFamily="34" charset="-122"/>
              </a:endParaRPr>
            </a:p>
          </p:txBody>
        </p:sp>
        <p:sp>
          <p:nvSpPr>
            <p:cNvPr id="25" name="Freeform 185"/>
            <p:cNvSpPr>
              <a:spLocks noChangeAspect="1" noEditPoints="1"/>
            </p:cNvSpPr>
            <p:nvPr/>
          </p:nvSpPr>
          <p:spPr bwMode="auto">
            <a:xfrm>
              <a:off x="10879484" y="4244618"/>
              <a:ext cx="396000" cy="392780"/>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0657983" y="1831795"/>
            <a:ext cx="764860" cy="765060"/>
            <a:chOff x="10657983" y="1954276"/>
            <a:chExt cx="764860" cy="765060"/>
          </a:xfrm>
        </p:grpSpPr>
        <p:sp>
          <p:nvSpPr>
            <p:cNvPr id="27" name="Oval 76"/>
            <p:cNvSpPr/>
            <p:nvPr/>
          </p:nvSpPr>
          <p:spPr bwMode="auto">
            <a:xfrm flipH="1">
              <a:off x="10657983" y="1954276"/>
              <a:ext cx="764860" cy="765060"/>
            </a:xfrm>
            <a:prstGeom prst="ellips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pitchFamily="34" charset="-122"/>
              </a:endParaRPr>
            </a:p>
          </p:txBody>
        </p:sp>
        <p:sp>
          <p:nvSpPr>
            <p:cNvPr id="28" name="Freeform 36"/>
            <p:cNvSpPr>
              <a:spLocks noChangeAspect="1" noEditPoints="1"/>
            </p:cNvSpPr>
            <p:nvPr/>
          </p:nvSpPr>
          <p:spPr bwMode="auto">
            <a:xfrm>
              <a:off x="10842413" y="2141893"/>
              <a:ext cx="396000" cy="389827"/>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grpSp>
        <p:nvGrpSpPr>
          <p:cNvPr id="29" name="组合 28"/>
          <p:cNvGrpSpPr/>
          <p:nvPr/>
        </p:nvGrpSpPr>
        <p:grpSpPr>
          <a:xfrm>
            <a:off x="769746" y="1831795"/>
            <a:ext cx="764860" cy="765060"/>
            <a:chOff x="769746" y="1954276"/>
            <a:chExt cx="764860" cy="765060"/>
          </a:xfrm>
        </p:grpSpPr>
        <p:sp>
          <p:nvSpPr>
            <p:cNvPr id="30" name="Oval 76"/>
            <p:cNvSpPr/>
            <p:nvPr/>
          </p:nvSpPr>
          <p:spPr bwMode="auto">
            <a:xfrm>
              <a:off x="769746" y="1954276"/>
              <a:ext cx="764860" cy="765060"/>
            </a:xfrm>
            <a:prstGeom prst="ellipse">
              <a:avLst/>
            </a:prstGeom>
            <a:gradFill>
              <a:gsLst>
                <a:gs pos="0">
                  <a:srgbClr val="E30000"/>
                </a:gs>
                <a:gs pos="100000">
                  <a:srgbClr val="760303"/>
                </a:gs>
              </a:gsLst>
              <a:lin ang="5400000" scaled="0"/>
            </a:gra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nchor="ctr"/>
            <a:lstStyle/>
            <a:p>
              <a:pPr algn="ctr" defTabSz="608965">
                <a:defRPr/>
              </a:pPr>
              <a:endParaRPr lang="en-US" sz="900" dirty="0">
                <a:latin typeface="微软雅黑" panose="020B0503020204020204" pitchFamily="34" charset="-122"/>
              </a:endParaRPr>
            </a:p>
          </p:txBody>
        </p:sp>
        <p:grpSp>
          <p:nvGrpSpPr>
            <p:cNvPr id="31" name="组合 30"/>
            <p:cNvGrpSpPr>
              <a:grpSpLocks noChangeAspect="1"/>
            </p:cNvGrpSpPr>
            <p:nvPr/>
          </p:nvGrpSpPr>
          <p:grpSpPr>
            <a:xfrm>
              <a:off x="972176" y="2094174"/>
              <a:ext cx="360000" cy="485264"/>
              <a:chOff x="3722033" y="3714538"/>
              <a:chExt cx="500321" cy="674410"/>
            </a:xfrm>
            <a:solidFill>
              <a:schemeClr val="bg1"/>
            </a:solidFill>
          </p:grpSpPr>
          <p:sp>
            <p:nvSpPr>
              <p:cNvPr id="3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3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sp>
        <p:nvSpPr>
          <p:cNvPr id="35" name="Freeform 184"/>
          <p:cNvSpPr>
            <a:spLocks noChangeAspect="1"/>
          </p:cNvSpPr>
          <p:nvPr/>
        </p:nvSpPr>
        <p:spPr bwMode="auto">
          <a:xfrm>
            <a:off x="5202396" y="3726053"/>
            <a:ext cx="669322" cy="578426"/>
          </a:xfrm>
          <a:custGeom>
            <a:avLst/>
            <a:gdLst>
              <a:gd name="T0" fmla="*/ 368 w 1590"/>
              <a:gd name="T1" fmla="*/ 1376 h 1376"/>
              <a:gd name="T2" fmla="*/ 43 w 1590"/>
              <a:gd name="T3" fmla="*/ 843 h 1376"/>
              <a:gd name="T4" fmla="*/ 206 w 1590"/>
              <a:gd name="T5" fmla="*/ 401 h 1376"/>
              <a:gd name="T6" fmla="*/ 262 w 1590"/>
              <a:gd name="T7" fmla="*/ 630 h 1376"/>
              <a:gd name="T8" fmla="*/ 523 w 1590"/>
              <a:gd name="T9" fmla="*/ 0 h 1376"/>
              <a:gd name="T10" fmla="*/ 908 w 1590"/>
              <a:gd name="T11" fmla="*/ 592 h 1376"/>
              <a:gd name="T12" fmla="*/ 951 w 1590"/>
              <a:gd name="T13" fmla="*/ 214 h 1376"/>
              <a:gd name="T14" fmla="*/ 847 w 1590"/>
              <a:gd name="T15" fmla="*/ 1376 h 1376"/>
              <a:gd name="T16" fmla="*/ 641 w 1590"/>
              <a:gd name="T17" fmla="*/ 568 h 1376"/>
              <a:gd name="T18" fmla="*/ 530 w 1590"/>
              <a:gd name="T19" fmla="*/ 951 h 1376"/>
              <a:gd name="T20" fmla="*/ 493 w 1590"/>
              <a:gd name="T21" fmla="*/ 705 h 1376"/>
              <a:gd name="T22" fmla="*/ 396 w 1590"/>
              <a:gd name="T23" fmla="*/ 973 h 1376"/>
              <a:gd name="T24" fmla="*/ 368 w 1590"/>
              <a:gd name="T25"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0" h="1376">
                <a:moveTo>
                  <a:pt x="368" y="1376"/>
                </a:moveTo>
                <a:cubicBezTo>
                  <a:pt x="76" y="1212"/>
                  <a:pt x="0" y="1056"/>
                  <a:pt x="43" y="843"/>
                </a:cubicBezTo>
                <a:cubicBezTo>
                  <a:pt x="76" y="686"/>
                  <a:pt x="196" y="558"/>
                  <a:pt x="206" y="401"/>
                </a:cubicBezTo>
                <a:cubicBezTo>
                  <a:pt x="251" y="484"/>
                  <a:pt x="257" y="544"/>
                  <a:pt x="262" y="630"/>
                </a:cubicBezTo>
                <a:cubicBezTo>
                  <a:pt x="406" y="453"/>
                  <a:pt x="556" y="216"/>
                  <a:pt x="523" y="0"/>
                </a:cubicBezTo>
                <a:cubicBezTo>
                  <a:pt x="523" y="0"/>
                  <a:pt x="883" y="258"/>
                  <a:pt x="908" y="592"/>
                </a:cubicBezTo>
                <a:cubicBezTo>
                  <a:pt x="940" y="523"/>
                  <a:pt x="983" y="285"/>
                  <a:pt x="951" y="214"/>
                </a:cubicBezTo>
                <a:cubicBezTo>
                  <a:pt x="1048" y="285"/>
                  <a:pt x="1590" y="956"/>
                  <a:pt x="847" y="1376"/>
                </a:cubicBezTo>
                <a:cubicBezTo>
                  <a:pt x="987" y="1104"/>
                  <a:pt x="883" y="738"/>
                  <a:pt x="641" y="568"/>
                </a:cubicBezTo>
                <a:cubicBezTo>
                  <a:pt x="657" y="641"/>
                  <a:pt x="637" y="831"/>
                  <a:pt x="530" y="951"/>
                </a:cubicBezTo>
                <a:cubicBezTo>
                  <a:pt x="554" y="827"/>
                  <a:pt x="493" y="705"/>
                  <a:pt x="493" y="705"/>
                </a:cubicBezTo>
                <a:cubicBezTo>
                  <a:pt x="493" y="705"/>
                  <a:pt x="473" y="860"/>
                  <a:pt x="396" y="973"/>
                </a:cubicBezTo>
                <a:cubicBezTo>
                  <a:pt x="326" y="1076"/>
                  <a:pt x="277" y="1185"/>
                  <a:pt x="368" y="1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85"/>
          <p:cNvSpPr>
            <a:spLocks noChangeAspect="1" noEditPoints="1"/>
          </p:cNvSpPr>
          <p:nvPr/>
        </p:nvSpPr>
        <p:spPr bwMode="auto">
          <a:xfrm>
            <a:off x="6515293" y="3710988"/>
            <a:ext cx="613545" cy="608556"/>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36"/>
          <p:cNvSpPr>
            <a:spLocks noChangeAspect="1" noEditPoints="1"/>
          </p:cNvSpPr>
          <p:nvPr/>
        </p:nvSpPr>
        <p:spPr bwMode="auto">
          <a:xfrm>
            <a:off x="6490579" y="2276279"/>
            <a:ext cx="613545" cy="603981"/>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txBody>
          <a:bodyPr/>
          <a:lstStyle/>
          <a:p>
            <a:endParaRPr lang="zh-CN" altLang="en-US" sz="1180">
              <a:solidFill>
                <a:schemeClr val="accent1"/>
              </a:solidFill>
            </a:endParaRPr>
          </a:p>
        </p:txBody>
      </p:sp>
      <p:grpSp>
        <p:nvGrpSpPr>
          <p:cNvPr id="38" name="组合 37"/>
          <p:cNvGrpSpPr>
            <a:grpSpLocks noChangeAspect="1"/>
          </p:cNvGrpSpPr>
          <p:nvPr/>
        </p:nvGrpSpPr>
        <p:grpSpPr>
          <a:xfrm>
            <a:off x="5196388" y="2202346"/>
            <a:ext cx="557768" cy="751846"/>
            <a:chOff x="3722033" y="3714538"/>
            <a:chExt cx="500321" cy="674410"/>
          </a:xfrm>
          <a:solidFill>
            <a:schemeClr val="bg1"/>
          </a:solidFill>
        </p:grpSpPr>
        <p:sp>
          <p:nvSpPr>
            <p:cNvPr id="39"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0"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41"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15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45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53" presetClass="entr" presetSubtype="16" fill="hold" grpId="0" nodeType="withEffect">
                                  <p:stCondLst>
                                    <p:cond delay="15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p:stCondLst>
                                    <p:cond delay="30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45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ppt_w</p:attrName>
                                        </p:attrNameLst>
                                      </p:cBhvr>
                                      <p:tavLst>
                                        <p:tav tm="0">
                                          <p:val>
                                            <p:fltVal val="0"/>
                                          </p:val>
                                        </p:tav>
                                        <p:tav tm="100000">
                                          <p:val>
                                            <p:strVal val="#ppt_w"/>
                                          </p:val>
                                        </p:tav>
                                      </p:tavLst>
                                    </p:anim>
                                    <p:anim calcmode="lin" valueType="num">
                                      <p:cBhvr>
                                        <p:cTn id="58" dur="250" fill="hold"/>
                                        <p:tgtEl>
                                          <p:spTgt spid="29"/>
                                        </p:tgtEl>
                                        <p:attrNameLst>
                                          <p:attrName>ppt_h</p:attrName>
                                        </p:attrNameLst>
                                      </p:cBhvr>
                                      <p:tavLst>
                                        <p:tav tm="0">
                                          <p:val>
                                            <p:fltVal val="0"/>
                                          </p:val>
                                        </p:tav>
                                        <p:tav tm="100000">
                                          <p:val>
                                            <p:strVal val="#ppt_h"/>
                                          </p:val>
                                        </p:tav>
                                      </p:tavLst>
                                    </p:anim>
                                    <p:animEffect transition="in" filter="fade">
                                      <p:cBhvr>
                                        <p:cTn id="59" dur="250"/>
                                        <p:tgtEl>
                                          <p:spTgt spid="29"/>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250" fill="hold"/>
                                        <p:tgtEl>
                                          <p:spTgt spid="10"/>
                                        </p:tgtEl>
                                        <p:attrNameLst>
                                          <p:attrName>ppt_w</p:attrName>
                                        </p:attrNameLst>
                                      </p:cBhvr>
                                      <p:tavLst>
                                        <p:tav tm="0">
                                          <p:val>
                                            <p:fltVal val="0"/>
                                          </p:val>
                                        </p:tav>
                                        <p:tav tm="100000">
                                          <p:val>
                                            <p:strVal val="#ppt_w"/>
                                          </p:val>
                                        </p:tav>
                                      </p:tavLst>
                                    </p:anim>
                                    <p:anim calcmode="lin" valueType="num">
                                      <p:cBhvr>
                                        <p:cTn id="64" dur="250" fill="hold"/>
                                        <p:tgtEl>
                                          <p:spTgt spid="10"/>
                                        </p:tgtEl>
                                        <p:attrNameLst>
                                          <p:attrName>ppt_h</p:attrName>
                                        </p:attrNameLst>
                                      </p:cBhvr>
                                      <p:tavLst>
                                        <p:tav tm="0">
                                          <p:val>
                                            <p:fltVal val="0"/>
                                          </p:val>
                                        </p:tav>
                                        <p:tav tm="100000">
                                          <p:val>
                                            <p:strVal val="#ppt_h"/>
                                          </p:val>
                                        </p:tav>
                                      </p:tavLst>
                                    </p:anim>
                                    <p:animEffect transition="in" filter="fade">
                                      <p:cBhvr>
                                        <p:cTn id="65" dur="250"/>
                                        <p:tgtEl>
                                          <p:spTgt spid="10"/>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250"/>
                                        <p:tgtEl>
                                          <p:spTgt spid="8"/>
                                        </p:tgtEl>
                                      </p:cBhvr>
                                    </p:animEffect>
                                  </p:childTnLst>
                                </p:cTn>
                              </p:par>
                            </p:childTnLst>
                          </p:cTn>
                        </p:par>
                        <p:par>
                          <p:cTn id="70" fill="hold">
                            <p:stCondLst>
                              <p:cond delay="500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 calcmode="lin" valueType="num">
                                      <p:cBhvr>
                                        <p:cTn id="73" dur="250" fill="hold"/>
                                        <p:tgtEl>
                                          <p:spTgt spid="9"/>
                                        </p:tgtEl>
                                        <p:attrNameLst>
                                          <p:attrName>ppt_w</p:attrName>
                                        </p:attrNameLst>
                                      </p:cBhvr>
                                      <p:tavLst>
                                        <p:tav tm="0">
                                          <p:val>
                                            <p:fltVal val="0"/>
                                          </p:val>
                                        </p:tav>
                                        <p:tav tm="100000">
                                          <p:val>
                                            <p:strVal val="#ppt_w"/>
                                          </p:val>
                                        </p:tav>
                                      </p:tavLst>
                                    </p:anim>
                                    <p:anim calcmode="lin" valueType="num">
                                      <p:cBhvr>
                                        <p:cTn id="74" dur="250" fill="hold"/>
                                        <p:tgtEl>
                                          <p:spTgt spid="9"/>
                                        </p:tgtEl>
                                        <p:attrNameLst>
                                          <p:attrName>ppt_h</p:attrName>
                                        </p:attrNameLst>
                                      </p:cBhvr>
                                      <p:tavLst>
                                        <p:tav tm="0">
                                          <p:val>
                                            <p:fltVal val="0"/>
                                          </p:val>
                                        </p:tav>
                                        <p:tav tm="100000">
                                          <p:val>
                                            <p:strVal val="#ppt_h"/>
                                          </p:val>
                                        </p:tav>
                                      </p:tavLst>
                                    </p:anim>
                                    <p:animEffect transition="in" filter="fade">
                                      <p:cBhvr>
                                        <p:cTn id="75" dur="250"/>
                                        <p:tgtEl>
                                          <p:spTgt spid="9"/>
                                        </p:tgtEl>
                                      </p:cBhvr>
                                    </p:animEffect>
                                  </p:childTnLst>
                                </p:cTn>
                              </p:par>
                            </p:childTnLst>
                          </p:cTn>
                        </p:par>
                        <p:par>
                          <p:cTn id="76" fill="hold">
                            <p:stCondLst>
                              <p:cond delay="4699"/>
                            </p:stCondLst>
                            <p:childTnLst>
                              <p:par>
                                <p:cTn id="77" presetID="53" presetClass="entr" presetSubtype="16"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250" fill="hold"/>
                                        <p:tgtEl>
                                          <p:spTgt spid="26"/>
                                        </p:tgtEl>
                                        <p:attrNameLst>
                                          <p:attrName>ppt_w</p:attrName>
                                        </p:attrNameLst>
                                      </p:cBhvr>
                                      <p:tavLst>
                                        <p:tav tm="0">
                                          <p:val>
                                            <p:fltVal val="0"/>
                                          </p:val>
                                        </p:tav>
                                        <p:tav tm="100000">
                                          <p:val>
                                            <p:strVal val="#ppt_w"/>
                                          </p:val>
                                        </p:tav>
                                      </p:tavLst>
                                    </p:anim>
                                    <p:anim calcmode="lin" valueType="num">
                                      <p:cBhvr>
                                        <p:cTn id="80" dur="250" fill="hold"/>
                                        <p:tgtEl>
                                          <p:spTgt spid="26"/>
                                        </p:tgtEl>
                                        <p:attrNameLst>
                                          <p:attrName>ppt_h</p:attrName>
                                        </p:attrNameLst>
                                      </p:cBhvr>
                                      <p:tavLst>
                                        <p:tav tm="0">
                                          <p:val>
                                            <p:fltVal val="0"/>
                                          </p:val>
                                        </p:tav>
                                        <p:tav tm="100000">
                                          <p:val>
                                            <p:strVal val="#ppt_h"/>
                                          </p:val>
                                        </p:tav>
                                      </p:tavLst>
                                    </p:anim>
                                    <p:animEffect transition="in" filter="fade">
                                      <p:cBhvr>
                                        <p:cTn id="81" dur="250"/>
                                        <p:tgtEl>
                                          <p:spTgt spid="26"/>
                                        </p:tgtEl>
                                      </p:cBhvr>
                                    </p:animEffect>
                                  </p:childTnLst>
                                </p:cTn>
                              </p:par>
                            </p:childTnLst>
                          </p:cTn>
                        </p:par>
                        <p:par>
                          <p:cTn id="82" fill="hold">
                            <p:stCondLst>
                              <p:cond delay="5199"/>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250" fill="hold"/>
                                        <p:tgtEl>
                                          <p:spTgt spid="16"/>
                                        </p:tgtEl>
                                        <p:attrNameLst>
                                          <p:attrName>ppt_w</p:attrName>
                                        </p:attrNameLst>
                                      </p:cBhvr>
                                      <p:tavLst>
                                        <p:tav tm="0">
                                          <p:val>
                                            <p:fltVal val="0"/>
                                          </p:val>
                                        </p:tav>
                                        <p:tav tm="100000">
                                          <p:val>
                                            <p:strVal val="#ppt_w"/>
                                          </p:val>
                                        </p:tav>
                                      </p:tavLst>
                                    </p:anim>
                                    <p:anim calcmode="lin" valueType="num">
                                      <p:cBhvr>
                                        <p:cTn id="86" dur="250" fill="hold"/>
                                        <p:tgtEl>
                                          <p:spTgt spid="16"/>
                                        </p:tgtEl>
                                        <p:attrNameLst>
                                          <p:attrName>ppt_h</p:attrName>
                                        </p:attrNameLst>
                                      </p:cBhvr>
                                      <p:tavLst>
                                        <p:tav tm="0">
                                          <p:val>
                                            <p:fltVal val="0"/>
                                          </p:val>
                                        </p:tav>
                                        <p:tav tm="100000">
                                          <p:val>
                                            <p:strVal val="#ppt_h"/>
                                          </p:val>
                                        </p:tav>
                                      </p:tavLst>
                                    </p:anim>
                                    <p:animEffect transition="in" filter="fade">
                                      <p:cBhvr>
                                        <p:cTn id="87" dur="250"/>
                                        <p:tgtEl>
                                          <p:spTgt spid="16"/>
                                        </p:tgtEl>
                                      </p:cBhvr>
                                    </p:animEffect>
                                  </p:childTnLst>
                                </p:cTn>
                              </p:par>
                            </p:childTnLst>
                          </p:cTn>
                        </p:par>
                        <p:par>
                          <p:cTn id="88" fill="hold">
                            <p:stCondLst>
                              <p:cond delay="5699"/>
                            </p:stCondLst>
                            <p:childTnLst>
                              <p:par>
                                <p:cTn id="89" presetID="22" presetClass="entr" presetSubtype="2"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right)">
                                      <p:cBhvr>
                                        <p:cTn id="91" dur="250"/>
                                        <p:tgtEl>
                                          <p:spTgt spid="14"/>
                                        </p:tgtEl>
                                      </p:cBhvr>
                                    </p:animEffect>
                                  </p:childTnLst>
                                </p:cTn>
                              </p:par>
                            </p:childTnLst>
                          </p:cTn>
                        </p:par>
                        <p:par>
                          <p:cTn id="92" fill="hold">
                            <p:stCondLst>
                              <p:cond delay="6199"/>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calcmode="lin" valueType="num">
                                      <p:cBhvr>
                                        <p:cTn id="95" dur="250" fill="hold"/>
                                        <p:tgtEl>
                                          <p:spTgt spid="3"/>
                                        </p:tgtEl>
                                        <p:attrNameLst>
                                          <p:attrName>ppt_w</p:attrName>
                                        </p:attrNameLst>
                                      </p:cBhvr>
                                      <p:tavLst>
                                        <p:tav tm="0">
                                          <p:val>
                                            <p:fltVal val="0"/>
                                          </p:val>
                                        </p:tav>
                                        <p:tav tm="100000">
                                          <p:val>
                                            <p:strVal val="#ppt_w"/>
                                          </p:val>
                                        </p:tav>
                                      </p:tavLst>
                                    </p:anim>
                                    <p:anim calcmode="lin" valueType="num">
                                      <p:cBhvr>
                                        <p:cTn id="96" dur="250" fill="hold"/>
                                        <p:tgtEl>
                                          <p:spTgt spid="3"/>
                                        </p:tgtEl>
                                        <p:attrNameLst>
                                          <p:attrName>ppt_h</p:attrName>
                                        </p:attrNameLst>
                                      </p:cBhvr>
                                      <p:tavLst>
                                        <p:tav tm="0">
                                          <p:val>
                                            <p:fltVal val="0"/>
                                          </p:val>
                                        </p:tav>
                                        <p:tav tm="100000">
                                          <p:val>
                                            <p:strVal val="#ppt_h"/>
                                          </p:val>
                                        </p:tav>
                                      </p:tavLst>
                                    </p:anim>
                                    <p:animEffect transition="in" filter="fade">
                                      <p:cBhvr>
                                        <p:cTn id="97" dur="250"/>
                                        <p:tgtEl>
                                          <p:spTgt spid="3"/>
                                        </p:tgtEl>
                                      </p:cBhvr>
                                    </p:animEffect>
                                  </p:childTnLst>
                                </p:cTn>
                              </p:par>
                            </p:childTnLst>
                          </p:cTn>
                        </p:par>
                        <p:par>
                          <p:cTn id="98" fill="hold">
                            <p:stCondLst>
                              <p:cond delay="6999"/>
                            </p:stCondLst>
                            <p:childTnLst>
                              <p:par>
                                <p:cTn id="99" presetID="53" presetClass="entr" presetSubtype="16"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250" fill="hold"/>
                                        <p:tgtEl>
                                          <p:spTgt spid="20"/>
                                        </p:tgtEl>
                                        <p:attrNameLst>
                                          <p:attrName>ppt_w</p:attrName>
                                        </p:attrNameLst>
                                      </p:cBhvr>
                                      <p:tavLst>
                                        <p:tav tm="0">
                                          <p:val>
                                            <p:fltVal val="0"/>
                                          </p:val>
                                        </p:tav>
                                        <p:tav tm="100000">
                                          <p:val>
                                            <p:strVal val="#ppt_w"/>
                                          </p:val>
                                        </p:tav>
                                      </p:tavLst>
                                    </p:anim>
                                    <p:anim calcmode="lin" valueType="num">
                                      <p:cBhvr>
                                        <p:cTn id="102" dur="250" fill="hold"/>
                                        <p:tgtEl>
                                          <p:spTgt spid="20"/>
                                        </p:tgtEl>
                                        <p:attrNameLst>
                                          <p:attrName>ppt_h</p:attrName>
                                        </p:attrNameLst>
                                      </p:cBhvr>
                                      <p:tavLst>
                                        <p:tav tm="0">
                                          <p:val>
                                            <p:fltVal val="0"/>
                                          </p:val>
                                        </p:tav>
                                        <p:tav tm="100000">
                                          <p:val>
                                            <p:strVal val="#ppt_h"/>
                                          </p:val>
                                        </p:tav>
                                      </p:tavLst>
                                    </p:anim>
                                    <p:animEffect transition="in" filter="fade">
                                      <p:cBhvr>
                                        <p:cTn id="103" dur="250"/>
                                        <p:tgtEl>
                                          <p:spTgt spid="20"/>
                                        </p:tgtEl>
                                      </p:cBhvr>
                                    </p:animEffect>
                                  </p:childTnLst>
                                </p:cTn>
                              </p:par>
                            </p:childTnLst>
                          </p:cTn>
                        </p:par>
                        <p:par>
                          <p:cTn id="104" fill="hold">
                            <p:stCondLst>
                              <p:cond delay="7499"/>
                            </p:stCondLst>
                            <p:childTnLst>
                              <p:par>
                                <p:cTn id="105" presetID="53" presetClass="entr" presetSubtype="16"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250" fill="hold"/>
                                        <p:tgtEl>
                                          <p:spTgt spid="13"/>
                                        </p:tgtEl>
                                        <p:attrNameLst>
                                          <p:attrName>ppt_w</p:attrName>
                                        </p:attrNameLst>
                                      </p:cBhvr>
                                      <p:tavLst>
                                        <p:tav tm="0">
                                          <p:val>
                                            <p:fltVal val="0"/>
                                          </p:val>
                                        </p:tav>
                                        <p:tav tm="100000">
                                          <p:val>
                                            <p:strVal val="#ppt_w"/>
                                          </p:val>
                                        </p:tav>
                                      </p:tavLst>
                                    </p:anim>
                                    <p:anim calcmode="lin" valueType="num">
                                      <p:cBhvr>
                                        <p:cTn id="108" dur="250" fill="hold"/>
                                        <p:tgtEl>
                                          <p:spTgt spid="13"/>
                                        </p:tgtEl>
                                        <p:attrNameLst>
                                          <p:attrName>ppt_h</p:attrName>
                                        </p:attrNameLst>
                                      </p:cBhvr>
                                      <p:tavLst>
                                        <p:tav tm="0">
                                          <p:val>
                                            <p:fltVal val="0"/>
                                          </p:val>
                                        </p:tav>
                                        <p:tav tm="100000">
                                          <p:val>
                                            <p:strVal val="#ppt_h"/>
                                          </p:val>
                                        </p:tav>
                                      </p:tavLst>
                                    </p:anim>
                                    <p:animEffect transition="in" filter="fade">
                                      <p:cBhvr>
                                        <p:cTn id="109" dur="250"/>
                                        <p:tgtEl>
                                          <p:spTgt spid="13"/>
                                        </p:tgtEl>
                                      </p:cBhvr>
                                    </p:animEffect>
                                  </p:childTnLst>
                                </p:cTn>
                              </p:par>
                            </p:childTnLst>
                          </p:cTn>
                        </p:par>
                        <p:par>
                          <p:cTn id="110" fill="hold">
                            <p:stCondLst>
                              <p:cond delay="7999"/>
                            </p:stCondLst>
                            <p:childTnLst>
                              <p:par>
                                <p:cTn id="111" presetID="22" presetClass="entr" presetSubtype="8" fill="hold"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250"/>
                                        <p:tgtEl>
                                          <p:spTgt spid="11"/>
                                        </p:tgtEl>
                                      </p:cBhvr>
                                    </p:animEffect>
                                  </p:childTnLst>
                                </p:cTn>
                              </p:par>
                            </p:childTnLst>
                          </p:cTn>
                        </p:par>
                        <p:par>
                          <p:cTn id="114" fill="hold">
                            <p:stCondLst>
                              <p:cond delay="8499"/>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12"/>
                                        </p:tgtEl>
                                        <p:attrNameLst>
                                          <p:attrName>style.visibility</p:attrName>
                                        </p:attrNameLst>
                                      </p:cBhvr>
                                      <p:to>
                                        <p:strVal val="visible"/>
                                      </p:to>
                                    </p:set>
                                    <p:anim calcmode="lin" valueType="num">
                                      <p:cBhvr>
                                        <p:cTn id="117" dur="250" fill="hold"/>
                                        <p:tgtEl>
                                          <p:spTgt spid="12"/>
                                        </p:tgtEl>
                                        <p:attrNameLst>
                                          <p:attrName>ppt_w</p:attrName>
                                        </p:attrNameLst>
                                      </p:cBhvr>
                                      <p:tavLst>
                                        <p:tav tm="0">
                                          <p:val>
                                            <p:fltVal val="0"/>
                                          </p:val>
                                        </p:tav>
                                        <p:tav tm="100000">
                                          <p:val>
                                            <p:strVal val="#ppt_w"/>
                                          </p:val>
                                        </p:tav>
                                      </p:tavLst>
                                    </p:anim>
                                    <p:anim calcmode="lin" valueType="num">
                                      <p:cBhvr>
                                        <p:cTn id="118" dur="250" fill="hold"/>
                                        <p:tgtEl>
                                          <p:spTgt spid="12"/>
                                        </p:tgtEl>
                                        <p:attrNameLst>
                                          <p:attrName>ppt_h</p:attrName>
                                        </p:attrNameLst>
                                      </p:cBhvr>
                                      <p:tavLst>
                                        <p:tav tm="0">
                                          <p:val>
                                            <p:fltVal val="0"/>
                                          </p:val>
                                        </p:tav>
                                        <p:tav tm="100000">
                                          <p:val>
                                            <p:strVal val="#ppt_h"/>
                                          </p:val>
                                        </p:tav>
                                      </p:tavLst>
                                    </p:anim>
                                    <p:animEffect transition="in" filter="fade">
                                      <p:cBhvr>
                                        <p:cTn id="119" dur="250"/>
                                        <p:tgtEl>
                                          <p:spTgt spid="12"/>
                                        </p:tgtEl>
                                      </p:cBhvr>
                                    </p:animEffect>
                                  </p:childTnLst>
                                </p:cTn>
                              </p:par>
                            </p:childTnLst>
                          </p:cTn>
                        </p:par>
                        <p:par>
                          <p:cTn id="120" fill="hold">
                            <p:stCondLst>
                              <p:cond delay="9299"/>
                            </p:stCondLst>
                            <p:childTnLst>
                              <p:par>
                                <p:cTn id="121" presetID="53" presetClass="entr" presetSubtype="16"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250" fill="hold"/>
                                        <p:tgtEl>
                                          <p:spTgt spid="23"/>
                                        </p:tgtEl>
                                        <p:attrNameLst>
                                          <p:attrName>ppt_w</p:attrName>
                                        </p:attrNameLst>
                                      </p:cBhvr>
                                      <p:tavLst>
                                        <p:tav tm="0">
                                          <p:val>
                                            <p:fltVal val="0"/>
                                          </p:val>
                                        </p:tav>
                                        <p:tav tm="100000">
                                          <p:val>
                                            <p:strVal val="#ppt_w"/>
                                          </p:val>
                                        </p:tav>
                                      </p:tavLst>
                                    </p:anim>
                                    <p:anim calcmode="lin" valueType="num">
                                      <p:cBhvr>
                                        <p:cTn id="124" dur="250" fill="hold"/>
                                        <p:tgtEl>
                                          <p:spTgt spid="23"/>
                                        </p:tgtEl>
                                        <p:attrNameLst>
                                          <p:attrName>ppt_h</p:attrName>
                                        </p:attrNameLst>
                                      </p:cBhvr>
                                      <p:tavLst>
                                        <p:tav tm="0">
                                          <p:val>
                                            <p:fltVal val="0"/>
                                          </p:val>
                                        </p:tav>
                                        <p:tav tm="100000">
                                          <p:val>
                                            <p:strVal val="#ppt_h"/>
                                          </p:val>
                                        </p:tav>
                                      </p:tavLst>
                                    </p:anim>
                                    <p:animEffect transition="in" filter="fade">
                                      <p:cBhvr>
                                        <p:cTn id="125" dur="250"/>
                                        <p:tgtEl>
                                          <p:spTgt spid="23"/>
                                        </p:tgtEl>
                                      </p:cBhvr>
                                    </p:animEffect>
                                  </p:childTnLst>
                                </p:cTn>
                              </p:par>
                            </p:childTnLst>
                          </p:cTn>
                        </p:par>
                        <p:par>
                          <p:cTn id="126" fill="hold">
                            <p:stCondLst>
                              <p:cond delay="9799"/>
                            </p:stCondLst>
                            <p:childTnLst>
                              <p:par>
                                <p:cTn id="127" presetID="53" presetClass="entr" presetSubtype="16" fill="hold" grpId="0" nodeType="afterEffect">
                                  <p:stCondLst>
                                    <p:cond delay="0"/>
                                  </p:stCondLst>
                                  <p:childTnLst>
                                    <p:set>
                                      <p:cBhvr>
                                        <p:cTn id="128" dur="1" fill="hold">
                                          <p:stCondLst>
                                            <p:cond delay="0"/>
                                          </p:stCondLst>
                                        </p:cTn>
                                        <p:tgtEl>
                                          <p:spTgt spid="19"/>
                                        </p:tgtEl>
                                        <p:attrNameLst>
                                          <p:attrName>style.visibility</p:attrName>
                                        </p:attrNameLst>
                                      </p:cBhvr>
                                      <p:to>
                                        <p:strVal val="visible"/>
                                      </p:to>
                                    </p:set>
                                    <p:anim calcmode="lin" valueType="num">
                                      <p:cBhvr>
                                        <p:cTn id="129" dur="250" fill="hold"/>
                                        <p:tgtEl>
                                          <p:spTgt spid="19"/>
                                        </p:tgtEl>
                                        <p:attrNameLst>
                                          <p:attrName>ppt_w</p:attrName>
                                        </p:attrNameLst>
                                      </p:cBhvr>
                                      <p:tavLst>
                                        <p:tav tm="0">
                                          <p:val>
                                            <p:fltVal val="0"/>
                                          </p:val>
                                        </p:tav>
                                        <p:tav tm="100000">
                                          <p:val>
                                            <p:strVal val="#ppt_w"/>
                                          </p:val>
                                        </p:tav>
                                      </p:tavLst>
                                    </p:anim>
                                    <p:anim calcmode="lin" valueType="num">
                                      <p:cBhvr>
                                        <p:cTn id="130" dur="250" fill="hold"/>
                                        <p:tgtEl>
                                          <p:spTgt spid="19"/>
                                        </p:tgtEl>
                                        <p:attrNameLst>
                                          <p:attrName>ppt_h</p:attrName>
                                        </p:attrNameLst>
                                      </p:cBhvr>
                                      <p:tavLst>
                                        <p:tav tm="0">
                                          <p:val>
                                            <p:fltVal val="0"/>
                                          </p:val>
                                        </p:tav>
                                        <p:tav tm="100000">
                                          <p:val>
                                            <p:strVal val="#ppt_h"/>
                                          </p:val>
                                        </p:tav>
                                      </p:tavLst>
                                    </p:anim>
                                    <p:animEffect transition="in" filter="fade">
                                      <p:cBhvr>
                                        <p:cTn id="131" dur="250"/>
                                        <p:tgtEl>
                                          <p:spTgt spid="19"/>
                                        </p:tgtEl>
                                      </p:cBhvr>
                                    </p:animEffect>
                                  </p:childTnLst>
                                </p:cTn>
                              </p:par>
                            </p:childTnLst>
                          </p:cTn>
                        </p:par>
                        <p:par>
                          <p:cTn id="132" fill="hold">
                            <p:stCondLst>
                              <p:cond delay="10299"/>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250"/>
                                        <p:tgtEl>
                                          <p:spTgt spid="17"/>
                                        </p:tgtEl>
                                      </p:cBhvr>
                                    </p:animEffect>
                                  </p:childTnLst>
                                </p:cTn>
                              </p:par>
                            </p:childTnLst>
                          </p:cTn>
                        </p:par>
                        <p:par>
                          <p:cTn id="136" fill="hold">
                            <p:stCondLst>
                              <p:cond delay="10799"/>
                            </p:stCondLst>
                            <p:childTnLst>
                              <p:par>
                                <p:cTn id="137" presetID="53" presetClass="entr" presetSubtype="16" fill="hold" grpId="0" nodeType="afterEffect">
                                  <p:stCondLst>
                                    <p:cond delay="0"/>
                                  </p:stCondLst>
                                  <p:iterate type="lt">
                                    <p:tmPct val="10000"/>
                                  </p:iterate>
                                  <p:childTnLst>
                                    <p:set>
                                      <p:cBhvr>
                                        <p:cTn id="138" dur="1" fill="hold">
                                          <p:stCondLst>
                                            <p:cond delay="0"/>
                                          </p:stCondLst>
                                        </p:cTn>
                                        <p:tgtEl>
                                          <p:spTgt spid="18"/>
                                        </p:tgtEl>
                                        <p:attrNameLst>
                                          <p:attrName>style.visibility</p:attrName>
                                        </p:attrNameLst>
                                      </p:cBhvr>
                                      <p:to>
                                        <p:strVal val="visible"/>
                                      </p:to>
                                    </p:set>
                                    <p:anim calcmode="lin" valueType="num">
                                      <p:cBhvr>
                                        <p:cTn id="139" dur="250" fill="hold"/>
                                        <p:tgtEl>
                                          <p:spTgt spid="18"/>
                                        </p:tgtEl>
                                        <p:attrNameLst>
                                          <p:attrName>ppt_w</p:attrName>
                                        </p:attrNameLst>
                                      </p:cBhvr>
                                      <p:tavLst>
                                        <p:tav tm="0">
                                          <p:val>
                                            <p:fltVal val="0"/>
                                          </p:val>
                                        </p:tav>
                                        <p:tav tm="100000">
                                          <p:val>
                                            <p:strVal val="#ppt_w"/>
                                          </p:val>
                                        </p:tav>
                                      </p:tavLst>
                                    </p:anim>
                                    <p:anim calcmode="lin" valueType="num">
                                      <p:cBhvr>
                                        <p:cTn id="140" dur="250" fill="hold"/>
                                        <p:tgtEl>
                                          <p:spTgt spid="18"/>
                                        </p:tgtEl>
                                        <p:attrNameLst>
                                          <p:attrName>ppt_h</p:attrName>
                                        </p:attrNameLst>
                                      </p:cBhvr>
                                      <p:tavLst>
                                        <p:tav tm="0">
                                          <p:val>
                                            <p:fltVal val="0"/>
                                          </p:val>
                                        </p:tav>
                                        <p:tav tm="100000">
                                          <p:val>
                                            <p:strVal val="#ppt_h"/>
                                          </p:val>
                                        </p:tav>
                                      </p:tavLst>
                                    </p:anim>
                                    <p:animEffect transition="in" filter="fade">
                                      <p:cBhvr>
                                        <p:cTn id="141"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p:bldP spid="12" grpId="0"/>
      <p:bldP spid="13" grpId="0"/>
      <p:bldP spid="3" grpId="0"/>
      <p:bldP spid="16" grpId="0"/>
      <p:bldP spid="18" grpId="0"/>
      <p:bldP spid="19" grpId="0"/>
      <p:bldP spid="35" grpId="0" bldLvl="0" animBg="1"/>
      <p:bldP spid="36" grpId="0" bldLvl="0" animBg="1"/>
      <p:bldP spid="3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p:nvPr/>
        </p:nvSpPr>
        <p:spPr bwMode="auto">
          <a:xfrm>
            <a:off x="3877469" y="2142416"/>
            <a:ext cx="3416300" cy="3424238"/>
          </a:xfrm>
          <a:custGeom>
            <a:avLst/>
            <a:gdLst>
              <a:gd name="T0" fmla="*/ 2462 w 4677"/>
              <a:gd name="T1" fmla="*/ 0 h 4677"/>
              <a:gd name="T2" fmla="*/ 2781 w 4677"/>
              <a:gd name="T3" fmla="*/ 314 h 4677"/>
              <a:gd name="T4" fmla="*/ 3178 w 4677"/>
              <a:gd name="T5" fmla="*/ 153 h 4677"/>
              <a:gd name="T6" fmla="*/ 3385 w 4677"/>
              <a:gd name="T7" fmla="*/ 550 h 4677"/>
              <a:gd name="T8" fmla="*/ 3813 w 4677"/>
              <a:gd name="T9" fmla="*/ 519 h 4677"/>
              <a:gd name="T10" fmla="*/ 3886 w 4677"/>
              <a:gd name="T11" fmla="*/ 961 h 4677"/>
              <a:gd name="T12" fmla="*/ 4303 w 4677"/>
              <a:gd name="T13" fmla="*/ 1064 h 4677"/>
              <a:gd name="T14" fmla="*/ 4236 w 4677"/>
              <a:gd name="T15" fmla="*/ 1506 h 4677"/>
              <a:gd name="T16" fmla="*/ 4601 w 4677"/>
              <a:gd name="T17" fmla="*/ 1733 h 4677"/>
              <a:gd name="T18" fmla="*/ 4400 w 4677"/>
              <a:gd name="T19" fmla="*/ 2134 h 4677"/>
              <a:gd name="T20" fmla="*/ 4677 w 4677"/>
              <a:gd name="T21" fmla="*/ 2462 h 4677"/>
              <a:gd name="T22" fmla="*/ 4363 w 4677"/>
              <a:gd name="T23" fmla="*/ 2781 h 4677"/>
              <a:gd name="T24" fmla="*/ 4525 w 4677"/>
              <a:gd name="T25" fmla="*/ 3178 h 4677"/>
              <a:gd name="T26" fmla="*/ 4127 w 4677"/>
              <a:gd name="T27" fmla="*/ 3385 h 4677"/>
              <a:gd name="T28" fmla="*/ 4158 w 4677"/>
              <a:gd name="T29" fmla="*/ 3813 h 4677"/>
              <a:gd name="T30" fmla="*/ 3716 w 4677"/>
              <a:gd name="T31" fmla="*/ 3886 h 4677"/>
              <a:gd name="T32" fmla="*/ 3614 w 4677"/>
              <a:gd name="T33" fmla="*/ 4303 h 4677"/>
              <a:gd name="T34" fmla="*/ 3171 w 4677"/>
              <a:gd name="T35" fmla="*/ 4237 h 4677"/>
              <a:gd name="T36" fmla="*/ 2944 w 4677"/>
              <a:gd name="T37" fmla="*/ 4601 h 4677"/>
              <a:gd name="T38" fmla="*/ 2544 w 4677"/>
              <a:gd name="T39" fmla="*/ 4401 h 4677"/>
              <a:gd name="T40" fmla="*/ 2216 w 4677"/>
              <a:gd name="T41" fmla="*/ 4677 h 4677"/>
              <a:gd name="T42" fmla="*/ 1896 w 4677"/>
              <a:gd name="T43" fmla="*/ 4363 h 4677"/>
              <a:gd name="T44" fmla="*/ 1499 w 4677"/>
              <a:gd name="T45" fmla="*/ 4525 h 4677"/>
              <a:gd name="T46" fmla="*/ 1293 w 4677"/>
              <a:gd name="T47" fmla="*/ 4128 h 4677"/>
              <a:gd name="T48" fmla="*/ 864 w 4677"/>
              <a:gd name="T49" fmla="*/ 4158 h 4677"/>
              <a:gd name="T50" fmla="*/ 791 w 4677"/>
              <a:gd name="T51" fmla="*/ 3717 h 4677"/>
              <a:gd name="T52" fmla="*/ 374 w 4677"/>
              <a:gd name="T53" fmla="*/ 3614 h 4677"/>
              <a:gd name="T54" fmla="*/ 441 w 4677"/>
              <a:gd name="T55" fmla="*/ 3171 h 4677"/>
              <a:gd name="T56" fmla="*/ 76 w 4677"/>
              <a:gd name="T57" fmla="*/ 2945 h 4677"/>
              <a:gd name="T58" fmla="*/ 277 w 4677"/>
              <a:gd name="T59" fmla="*/ 2544 h 4677"/>
              <a:gd name="T60" fmla="*/ 0 w 4677"/>
              <a:gd name="T61" fmla="*/ 2216 h 4677"/>
              <a:gd name="T62" fmla="*/ 314 w 4677"/>
              <a:gd name="T63" fmla="*/ 1897 h 4677"/>
              <a:gd name="T64" fmla="*/ 152 w 4677"/>
              <a:gd name="T65" fmla="*/ 1499 h 4677"/>
              <a:gd name="T66" fmla="*/ 550 w 4677"/>
              <a:gd name="T67" fmla="*/ 1293 h 4677"/>
              <a:gd name="T68" fmla="*/ 519 w 4677"/>
              <a:gd name="T69" fmla="*/ 865 h 4677"/>
              <a:gd name="T70" fmla="*/ 961 w 4677"/>
              <a:gd name="T71" fmla="*/ 792 h 4677"/>
              <a:gd name="T72" fmla="*/ 1063 w 4677"/>
              <a:gd name="T73" fmla="*/ 375 h 4677"/>
              <a:gd name="T74" fmla="*/ 1506 w 4677"/>
              <a:gd name="T75" fmla="*/ 441 h 4677"/>
              <a:gd name="T76" fmla="*/ 1733 w 4677"/>
              <a:gd name="T77" fmla="*/ 77 h 4677"/>
              <a:gd name="T78" fmla="*/ 2133 w 4677"/>
              <a:gd name="T79" fmla="*/ 277 h 4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7" h="4677">
                <a:moveTo>
                  <a:pt x="2216" y="0"/>
                </a:moveTo>
                <a:lnTo>
                  <a:pt x="2462" y="0"/>
                </a:lnTo>
                <a:lnTo>
                  <a:pt x="2544" y="277"/>
                </a:lnTo>
                <a:cubicBezTo>
                  <a:pt x="2624" y="285"/>
                  <a:pt x="2703" y="297"/>
                  <a:pt x="2781" y="314"/>
                </a:cubicBezTo>
                <a:lnTo>
                  <a:pt x="2944" y="77"/>
                </a:lnTo>
                <a:lnTo>
                  <a:pt x="3178" y="153"/>
                </a:lnTo>
                <a:lnTo>
                  <a:pt x="3171" y="441"/>
                </a:lnTo>
                <a:cubicBezTo>
                  <a:pt x="3244" y="473"/>
                  <a:pt x="3316" y="510"/>
                  <a:pt x="3385" y="550"/>
                </a:cubicBezTo>
                <a:lnTo>
                  <a:pt x="3614" y="375"/>
                </a:lnTo>
                <a:lnTo>
                  <a:pt x="3813" y="519"/>
                </a:lnTo>
                <a:lnTo>
                  <a:pt x="3716" y="792"/>
                </a:lnTo>
                <a:cubicBezTo>
                  <a:pt x="3776" y="845"/>
                  <a:pt x="3833" y="901"/>
                  <a:pt x="3886" y="961"/>
                </a:cubicBezTo>
                <a:lnTo>
                  <a:pt x="4158" y="865"/>
                </a:lnTo>
                <a:lnTo>
                  <a:pt x="4303" y="1064"/>
                </a:lnTo>
                <a:lnTo>
                  <a:pt x="4127" y="1293"/>
                </a:lnTo>
                <a:cubicBezTo>
                  <a:pt x="4168" y="1362"/>
                  <a:pt x="4204" y="1433"/>
                  <a:pt x="4236" y="1506"/>
                </a:cubicBezTo>
                <a:lnTo>
                  <a:pt x="4525" y="1499"/>
                </a:lnTo>
                <a:lnTo>
                  <a:pt x="4601" y="1733"/>
                </a:lnTo>
                <a:lnTo>
                  <a:pt x="4363" y="1897"/>
                </a:lnTo>
                <a:cubicBezTo>
                  <a:pt x="4380" y="1974"/>
                  <a:pt x="4393" y="2053"/>
                  <a:pt x="4400" y="2134"/>
                </a:cubicBezTo>
                <a:lnTo>
                  <a:pt x="4677" y="2216"/>
                </a:lnTo>
                <a:lnTo>
                  <a:pt x="4677" y="2462"/>
                </a:lnTo>
                <a:lnTo>
                  <a:pt x="4400" y="2544"/>
                </a:lnTo>
                <a:cubicBezTo>
                  <a:pt x="4393" y="2624"/>
                  <a:pt x="4380" y="2703"/>
                  <a:pt x="4363" y="2781"/>
                </a:cubicBezTo>
                <a:lnTo>
                  <a:pt x="4601" y="2945"/>
                </a:lnTo>
                <a:lnTo>
                  <a:pt x="4525" y="3178"/>
                </a:lnTo>
                <a:lnTo>
                  <a:pt x="4236" y="3171"/>
                </a:lnTo>
                <a:cubicBezTo>
                  <a:pt x="4204" y="3245"/>
                  <a:pt x="4168" y="3316"/>
                  <a:pt x="4127" y="3385"/>
                </a:cubicBezTo>
                <a:lnTo>
                  <a:pt x="4303" y="3614"/>
                </a:lnTo>
                <a:lnTo>
                  <a:pt x="4158" y="3813"/>
                </a:lnTo>
                <a:lnTo>
                  <a:pt x="3886" y="3717"/>
                </a:lnTo>
                <a:cubicBezTo>
                  <a:pt x="3833" y="3776"/>
                  <a:pt x="3776" y="3833"/>
                  <a:pt x="3716" y="3886"/>
                </a:cubicBezTo>
                <a:lnTo>
                  <a:pt x="3813" y="4159"/>
                </a:lnTo>
                <a:lnTo>
                  <a:pt x="3614" y="4303"/>
                </a:lnTo>
                <a:lnTo>
                  <a:pt x="3385" y="4128"/>
                </a:lnTo>
                <a:cubicBezTo>
                  <a:pt x="3316" y="4168"/>
                  <a:pt x="3244" y="4204"/>
                  <a:pt x="3171" y="4237"/>
                </a:cubicBezTo>
                <a:lnTo>
                  <a:pt x="3178" y="4525"/>
                </a:lnTo>
                <a:lnTo>
                  <a:pt x="2944" y="4601"/>
                </a:lnTo>
                <a:lnTo>
                  <a:pt x="2781" y="4363"/>
                </a:lnTo>
                <a:cubicBezTo>
                  <a:pt x="2703" y="4380"/>
                  <a:pt x="2624" y="4393"/>
                  <a:pt x="2544" y="4401"/>
                </a:cubicBezTo>
                <a:lnTo>
                  <a:pt x="2461" y="4677"/>
                </a:lnTo>
                <a:lnTo>
                  <a:pt x="2216" y="4677"/>
                </a:lnTo>
                <a:lnTo>
                  <a:pt x="2133" y="4401"/>
                </a:lnTo>
                <a:cubicBezTo>
                  <a:pt x="2053" y="4393"/>
                  <a:pt x="1974" y="4380"/>
                  <a:pt x="1896" y="4363"/>
                </a:cubicBezTo>
                <a:lnTo>
                  <a:pt x="1733" y="4601"/>
                </a:lnTo>
                <a:lnTo>
                  <a:pt x="1499" y="4525"/>
                </a:lnTo>
                <a:lnTo>
                  <a:pt x="1506" y="4237"/>
                </a:lnTo>
                <a:cubicBezTo>
                  <a:pt x="1433" y="4204"/>
                  <a:pt x="1361" y="4168"/>
                  <a:pt x="1293" y="4128"/>
                </a:cubicBezTo>
                <a:lnTo>
                  <a:pt x="1063" y="4303"/>
                </a:lnTo>
                <a:lnTo>
                  <a:pt x="864" y="4158"/>
                </a:lnTo>
                <a:lnTo>
                  <a:pt x="961" y="3886"/>
                </a:lnTo>
                <a:cubicBezTo>
                  <a:pt x="901" y="3833"/>
                  <a:pt x="844" y="3776"/>
                  <a:pt x="791" y="3717"/>
                </a:cubicBezTo>
                <a:lnTo>
                  <a:pt x="519" y="3813"/>
                </a:lnTo>
                <a:lnTo>
                  <a:pt x="374" y="3614"/>
                </a:lnTo>
                <a:lnTo>
                  <a:pt x="550" y="3385"/>
                </a:lnTo>
                <a:cubicBezTo>
                  <a:pt x="509" y="3316"/>
                  <a:pt x="473" y="3245"/>
                  <a:pt x="441" y="3171"/>
                </a:cubicBezTo>
                <a:lnTo>
                  <a:pt x="152" y="3178"/>
                </a:lnTo>
                <a:lnTo>
                  <a:pt x="76" y="2945"/>
                </a:lnTo>
                <a:lnTo>
                  <a:pt x="314" y="2781"/>
                </a:lnTo>
                <a:cubicBezTo>
                  <a:pt x="297" y="2703"/>
                  <a:pt x="285" y="2624"/>
                  <a:pt x="277" y="2544"/>
                </a:cubicBezTo>
                <a:lnTo>
                  <a:pt x="0" y="2462"/>
                </a:lnTo>
                <a:lnTo>
                  <a:pt x="0" y="2216"/>
                </a:lnTo>
                <a:lnTo>
                  <a:pt x="277" y="2134"/>
                </a:lnTo>
                <a:cubicBezTo>
                  <a:pt x="285" y="2053"/>
                  <a:pt x="297" y="1974"/>
                  <a:pt x="314" y="1897"/>
                </a:cubicBezTo>
                <a:lnTo>
                  <a:pt x="76" y="1733"/>
                </a:lnTo>
                <a:lnTo>
                  <a:pt x="152" y="1499"/>
                </a:lnTo>
                <a:lnTo>
                  <a:pt x="441" y="1506"/>
                </a:lnTo>
                <a:cubicBezTo>
                  <a:pt x="473" y="1433"/>
                  <a:pt x="509" y="1362"/>
                  <a:pt x="550" y="1293"/>
                </a:cubicBezTo>
                <a:lnTo>
                  <a:pt x="374" y="1064"/>
                </a:lnTo>
                <a:lnTo>
                  <a:pt x="519" y="865"/>
                </a:lnTo>
                <a:lnTo>
                  <a:pt x="791" y="961"/>
                </a:lnTo>
                <a:cubicBezTo>
                  <a:pt x="844" y="901"/>
                  <a:pt x="901" y="845"/>
                  <a:pt x="961" y="792"/>
                </a:cubicBezTo>
                <a:lnTo>
                  <a:pt x="864" y="519"/>
                </a:lnTo>
                <a:lnTo>
                  <a:pt x="1063" y="375"/>
                </a:lnTo>
                <a:lnTo>
                  <a:pt x="1293" y="550"/>
                </a:lnTo>
                <a:cubicBezTo>
                  <a:pt x="1361" y="510"/>
                  <a:pt x="1433" y="473"/>
                  <a:pt x="1506" y="441"/>
                </a:cubicBezTo>
                <a:lnTo>
                  <a:pt x="1499" y="153"/>
                </a:lnTo>
                <a:lnTo>
                  <a:pt x="1733" y="77"/>
                </a:lnTo>
                <a:lnTo>
                  <a:pt x="1896" y="314"/>
                </a:lnTo>
                <a:cubicBezTo>
                  <a:pt x="1974" y="297"/>
                  <a:pt x="2053" y="285"/>
                  <a:pt x="2133" y="277"/>
                </a:cubicBezTo>
                <a:lnTo>
                  <a:pt x="2216"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Freeform 6"/>
          <p:cNvSpPr/>
          <p:nvPr/>
        </p:nvSpPr>
        <p:spPr bwMode="auto">
          <a:xfrm>
            <a:off x="1248569" y="1820153"/>
            <a:ext cx="2744787" cy="2751138"/>
          </a:xfrm>
          <a:custGeom>
            <a:avLst/>
            <a:gdLst>
              <a:gd name="T0" fmla="*/ 2199 w 3758"/>
              <a:gd name="T1" fmla="*/ 270 h 3758"/>
              <a:gd name="T2" fmla="*/ 2546 w 3758"/>
              <a:gd name="T3" fmla="*/ 121 h 3758"/>
              <a:gd name="T4" fmla="*/ 2790 w 3758"/>
              <a:gd name="T5" fmla="*/ 516 h 3758"/>
              <a:gd name="T6" fmla="*/ 3168 w 3758"/>
              <a:gd name="T7" fmla="*/ 510 h 3758"/>
              <a:gd name="T8" fmla="*/ 3243 w 3758"/>
              <a:gd name="T9" fmla="*/ 968 h 3758"/>
              <a:gd name="T10" fmla="*/ 3594 w 3758"/>
              <a:gd name="T11" fmla="*/ 1107 h 3758"/>
              <a:gd name="T12" fmla="*/ 3487 w 3758"/>
              <a:gd name="T13" fmla="*/ 1559 h 3758"/>
              <a:gd name="T14" fmla="*/ 3758 w 3758"/>
              <a:gd name="T15" fmla="*/ 1822 h 3758"/>
              <a:gd name="T16" fmla="*/ 3488 w 3758"/>
              <a:gd name="T17" fmla="*/ 2199 h 3758"/>
              <a:gd name="T18" fmla="*/ 3637 w 3758"/>
              <a:gd name="T19" fmla="*/ 2545 h 3758"/>
              <a:gd name="T20" fmla="*/ 3242 w 3758"/>
              <a:gd name="T21" fmla="*/ 2790 h 3758"/>
              <a:gd name="T22" fmla="*/ 3248 w 3758"/>
              <a:gd name="T23" fmla="*/ 3167 h 3758"/>
              <a:gd name="T24" fmla="*/ 2790 w 3758"/>
              <a:gd name="T25" fmla="*/ 3242 h 3758"/>
              <a:gd name="T26" fmla="*/ 2651 w 3758"/>
              <a:gd name="T27" fmla="*/ 3593 h 3758"/>
              <a:gd name="T28" fmla="*/ 2199 w 3758"/>
              <a:gd name="T29" fmla="*/ 3487 h 3758"/>
              <a:gd name="T30" fmla="*/ 1936 w 3758"/>
              <a:gd name="T31" fmla="*/ 3758 h 3758"/>
              <a:gd name="T32" fmla="*/ 1559 w 3758"/>
              <a:gd name="T33" fmla="*/ 3487 h 3758"/>
              <a:gd name="T34" fmla="*/ 1213 w 3758"/>
              <a:gd name="T35" fmla="*/ 3637 h 3758"/>
              <a:gd name="T36" fmla="*/ 968 w 3758"/>
              <a:gd name="T37" fmla="*/ 3242 h 3758"/>
              <a:gd name="T38" fmla="*/ 591 w 3758"/>
              <a:gd name="T39" fmla="*/ 3248 h 3758"/>
              <a:gd name="T40" fmla="*/ 516 w 3758"/>
              <a:gd name="T41" fmla="*/ 2790 h 3758"/>
              <a:gd name="T42" fmla="*/ 165 w 3758"/>
              <a:gd name="T43" fmla="*/ 2651 h 3758"/>
              <a:gd name="T44" fmla="*/ 271 w 3758"/>
              <a:gd name="T45" fmla="*/ 2198 h 3758"/>
              <a:gd name="T46" fmla="*/ 0 w 3758"/>
              <a:gd name="T47" fmla="*/ 1936 h 3758"/>
              <a:gd name="T48" fmla="*/ 271 w 3758"/>
              <a:gd name="T49" fmla="*/ 1558 h 3758"/>
              <a:gd name="T50" fmla="*/ 121 w 3758"/>
              <a:gd name="T51" fmla="*/ 1212 h 3758"/>
              <a:gd name="T52" fmla="*/ 516 w 3758"/>
              <a:gd name="T53" fmla="*/ 968 h 3758"/>
              <a:gd name="T54" fmla="*/ 510 w 3758"/>
              <a:gd name="T55" fmla="*/ 590 h 3758"/>
              <a:gd name="T56" fmla="*/ 968 w 3758"/>
              <a:gd name="T57" fmla="*/ 515 h 3758"/>
              <a:gd name="T58" fmla="*/ 1107 w 3758"/>
              <a:gd name="T59" fmla="*/ 164 h 3758"/>
              <a:gd name="T60" fmla="*/ 1560 w 3758"/>
              <a:gd name="T61" fmla="*/ 271 h 3758"/>
              <a:gd name="T62" fmla="*/ 1822 w 3758"/>
              <a:gd name="T63" fmla="*/ 0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8" h="3758">
                <a:moveTo>
                  <a:pt x="1917" y="240"/>
                </a:moveTo>
                <a:cubicBezTo>
                  <a:pt x="2013" y="242"/>
                  <a:pt x="2108" y="252"/>
                  <a:pt x="2199" y="270"/>
                </a:cubicBezTo>
                <a:lnTo>
                  <a:pt x="2344" y="57"/>
                </a:lnTo>
                <a:lnTo>
                  <a:pt x="2546" y="121"/>
                </a:lnTo>
                <a:lnTo>
                  <a:pt x="2541" y="379"/>
                </a:lnTo>
                <a:cubicBezTo>
                  <a:pt x="2628" y="417"/>
                  <a:pt x="2712" y="463"/>
                  <a:pt x="2790" y="516"/>
                </a:cubicBezTo>
                <a:lnTo>
                  <a:pt x="3006" y="374"/>
                </a:lnTo>
                <a:lnTo>
                  <a:pt x="3168" y="510"/>
                </a:lnTo>
                <a:lnTo>
                  <a:pt x="3065" y="747"/>
                </a:lnTo>
                <a:cubicBezTo>
                  <a:pt x="3130" y="815"/>
                  <a:pt x="3190" y="889"/>
                  <a:pt x="3243" y="968"/>
                </a:cubicBezTo>
                <a:lnTo>
                  <a:pt x="3496" y="919"/>
                </a:lnTo>
                <a:lnTo>
                  <a:pt x="3594" y="1107"/>
                </a:lnTo>
                <a:lnTo>
                  <a:pt x="3408" y="1286"/>
                </a:lnTo>
                <a:cubicBezTo>
                  <a:pt x="3442" y="1374"/>
                  <a:pt x="3469" y="1465"/>
                  <a:pt x="3487" y="1559"/>
                </a:cubicBezTo>
                <a:lnTo>
                  <a:pt x="3740" y="1611"/>
                </a:lnTo>
                <a:lnTo>
                  <a:pt x="3758" y="1822"/>
                </a:lnTo>
                <a:lnTo>
                  <a:pt x="3518" y="1916"/>
                </a:lnTo>
                <a:cubicBezTo>
                  <a:pt x="3516" y="2013"/>
                  <a:pt x="3506" y="2107"/>
                  <a:pt x="3488" y="2199"/>
                </a:cubicBezTo>
                <a:lnTo>
                  <a:pt x="3701" y="2344"/>
                </a:lnTo>
                <a:lnTo>
                  <a:pt x="3637" y="2545"/>
                </a:lnTo>
                <a:lnTo>
                  <a:pt x="3379" y="2541"/>
                </a:lnTo>
                <a:cubicBezTo>
                  <a:pt x="3341" y="2628"/>
                  <a:pt x="3295" y="2711"/>
                  <a:pt x="3242" y="2790"/>
                </a:cubicBezTo>
                <a:lnTo>
                  <a:pt x="3384" y="3005"/>
                </a:lnTo>
                <a:lnTo>
                  <a:pt x="3248" y="3167"/>
                </a:lnTo>
                <a:lnTo>
                  <a:pt x="3011" y="3064"/>
                </a:lnTo>
                <a:cubicBezTo>
                  <a:pt x="2943" y="3130"/>
                  <a:pt x="2869" y="3189"/>
                  <a:pt x="2790" y="3242"/>
                </a:cubicBezTo>
                <a:lnTo>
                  <a:pt x="2839" y="3496"/>
                </a:lnTo>
                <a:lnTo>
                  <a:pt x="2651" y="3593"/>
                </a:lnTo>
                <a:lnTo>
                  <a:pt x="2472" y="3408"/>
                </a:lnTo>
                <a:cubicBezTo>
                  <a:pt x="2384" y="3442"/>
                  <a:pt x="2293" y="3468"/>
                  <a:pt x="2199" y="3487"/>
                </a:cubicBezTo>
                <a:lnTo>
                  <a:pt x="2147" y="3740"/>
                </a:lnTo>
                <a:lnTo>
                  <a:pt x="1936" y="3758"/>
                </a:lnTo>
                <a:lnTo>
                  <a:pt x="1842" y="3518"/>
                </a:lnTo>
                <a:cubicBezTo>
                  <a:pt x="1745" y="3516"/>
                  <a:pt x="1651" y="3505"/>
                  <a:pt x="1559" y="3487"/>
                </a:cubicBezTo>
                <a:lnTo>
                  <a:pt x="1414" y="3701"/>
                </a:lnTo>
                <a:lnTo>
                  <a:pt x="1213" y="3637"/>
                </a:lnTo>
                <a:lnTo>
                  <a:pt x="1217" y="3379"/>
                </a:lnTo>
                <a:cubicBezTo>
                  <a:pt x="1130" y="3340"/>
                  <a:pt x="1047" y="3295"/>
                  <a:pt x="968" y="3242"/>
                </a:cubicBezTo>
                <a:lnTo>
                  <a:pt x="753" y="3384"/>
                </a:lnTo>
                <a:lnTo>
                  <a:pt x="591" y="3248"/>
                </a:lnTo>
                <a:lnTo>
                  <a:pt x="694" y="3011"/>
                </a:lnTo>
                <a:cubicBezTo>
                  <a:pt x="628" y="2943"/>
                  <a:pt x="569" y="2869"/>
                  <a:pt x="516" y="2790"/>
                </a:cubicBezTo>
                <a:lnTo>
                  <a:pt x="262" y="2838"/>
                </a:lnTo>
                <a:lnTo>
                  <a:pt x="165" y="2651"/>
                </a:lnTo>
                <a:lnTo>
                  <a:pt x="350" y="2471"/>
                </a:lnTo>
                <a:cubicBezTo>
                  <a:pt x="316" y="2384"/>
                  <a:pt x="290" y="2293"/>
                  <a:pt x="271" y="2198"/>
                </a:cubicBezTo>
                <a:lnTo>
                  <a:pt x="18" y="2147"/>
                </a:lnTo>
                <a:lnTo>
                  <a:pt x="0" y="1936"/>
                </a:lnTo>
                <a:lnTo>
                  <a:pt x="240" y="1841"/>
                </a:lnTo>
                <a:cubicBezTo>
                  <a:pt x="242" y="1745"/>
                  <a:pt x="252" y="1650"/>
                  <a:pt x="271" y="1558"/>
                </a:cubicBezTo>
                <a:lnTo>
                  <a:pt x="57" y="1414"/>
                </a:lnTo>
                <a:lnTo>
                  <a:pt x="121" y="1212"/>
                </a:lnTo>
                <a:lnTo>
                  <a:pt x="379" y="1217"/>
                </a:lnTo>
                <a:cubicBezTo>
                  <a:pt x="418" y="1130"/>
                  <a:pt x="463" y="1046"/>
                  <a:pt x="516" y="968"/>
                </a:cubicBezTo>
                <a:lnTo>
                  <a:pt x="374" y="752"/>
                </a:lnTo>
                <a:lnTo>
                  <a:pt x="510" y="590"/>
                </a:lnTo>
                <a:lnTo>
                  <a:pt x="747" y="693"/>
                </a:lnTo>
                <a:cubicBezTo>
                  <a:pt x="815" y="628"/>
                  <a:pt x="889" y="568"/>
                  <a:pt x="968" y="515"/>
                </a:cubicBezTo>
                <a:lnTo>
                  <a:pt x="920" y="262"/>
                </a:lnTo>
                <a:lnTo>
                  <a:pt x="1107" y="164"/>
                </a:lnTo>
                <a:lnTo>
                  <a:pt x="1287" y="350"/>
                </a:lnTo>
                <a:cubicBezTo>
                  <a:pt x="1374" y="316"/>
                  <a:pt x="1465" y="289"/>
                  <a:pt x="1560" y="271"/>
                </a:cubicBezTo>
                <a:lnTo>
                  <a:pt x="1611" y="18"/>
                </a:lnTo>
                <a:lnTo>
                  <a:pt x="1822" y="0"/>
                </a:lnTo>
                <a:lnTo>
                  <a:pt x="1917" y="24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6923881" y="1518528"/>
            <a:ext cx="2259012" cy="2263775"/>
          </a:xfrm>
          <a:custGeom>
            <a:avLst/>
            <a:gdLst>
              <a:gd name="T0" fmla="*/ 1582 w 3091"/>
              <a:gd name="T1" fmla="*/ 0 h 3091"/>
              <a:gd name="T2" fmla="*/ 1793 w 3091"/>
              <a:gd name="T3" fmla="*/ 20 h 3091"/>
              <a:gd name="T4" fmla="*/ 1844 w 3091"/>
              <a:gd name="T5" fmla="*/ 275 h 3091"/>
              <a:gd name="T6" fmla="*/ 2145 w 3091"/>
              <a:gd name="T7" fmla="*/ 386 h 3091"/>
              <a:gd name="T8" fmla="*/ 2350 w 3091"/>
              <a:gd name="T9" fmla="*/ 226 h 3091"/>
              <a:gd name="T10" fmla="*/ 2523 w 3091"/>
              <a:gd name="T11" fmla="*/ 348 h 3091"/>
              <a:gd name="T12" fmla="*/ 2439 w 3091"/>
              <a:gd name="T13" fmla="*/ 595 h 3091"/>
              <a:gd name="T14" fmla="*/ 2644 w 3091"/>
              <a:gd name="T15" fmla="*/ 842 h 3091"/>
              <a:gd name="T16" fmla="*/ 2903 w 3091"/>
              <a:gd name="T17" fmla="*/ 805 h 3091"/>
              <a:gd name="T18" fmla="*/ 2991 w 3091"/>
              <a:gd name="T19" fmla="*/ 997 h 3091"/>
              <a:gd name="T20" fmla="*/ 2795 w 3091"/>
              <a:gd name="T21" fmla="*/ 1169 h 3091"/>
              <a:gd name="T22" fmla="*/ 2849 w 3091"/>
              <a:gd name="T23" fmla="*/ 1486 h 3091"/>
              <a:gd name="T24" fmla="*/ 3091 w 3091"/>
              <a:gd name="T25" fmla="*/ 1583 h 3091"/>
              <a:gd name="T26" fmla="*/ 3072 w 3091"/>
              <a:gd name="T27" fmla="*/ 1793 h 3091"/>
              <a:gd name="T28" fmla="*/ 2816 w 3091"/>
              <a:gd name="T29" fmla="*/ 1844 h 3091"/>
              <a:gd name="T30" fmla="*/ 2705 w 3091"/>
              <a:gd name="T31" fmla="*/ 2146 h 3091"/>
              <a:gd name="T32" fmla="*/ 2866 w 3091"/>
              <a:gd name="T33" fmla="*/ 2351 h 3091"/>
              <a:gd name="T34" fmla="*/ 2743 w 3091"/>
              <a:gd name="T35" fmla="*/ 2523 h 3091"/>
              <a:gd name="T36" fmla="*/ 2496 w 3091"/>
              <a:gd name="T37" fmla="*/ 2440 h 3091"/>
              <a:gd name="T38" fmla="*/ 2249 w 3091"/>
              <a:gd name="T39" fmla="*/ 2645 h 3091"/>
              <a:gd name="T40" fmla="*/ 2286 w 3091"/>
              <a:gd name="T41" fmla="*/ 2903 h 3091"/>
              <a:gd name="T42" fmla="*/ 2094 w 3091"/>
              <a:gd name="T43" fmla="*/ 2991 h 3091"/>
              <a:gd name="T44" fmla="*/ 1922 w 3091"/>
              <a:gd name="T45" fmla="*/ 2796 h 3091"/>
              <a:gd name="T46" fmla="*/ 1605 w 3091"/>
              <a:gd name="T47" fmla="*/ 2850 h 3091"/>
              <a:gd name="T48" fmla="*/ 1508 w 3091"/>
              <a:gd name="T49" fmla="*/ 3091 h 3091"/>
              <a:gd name="T50" fmla="*/ 1298 w 3091"/>
              <a:gd name="T51" fmla="*/ 3072 h 3091"/>
              <a:gd name="T52" fmla="*/ 1247 w 3091"/>
              <a:gd name="T53" fmla="*/ 2816 h 3091"/>
              <a:gd name="T54" fmla="*/ 945 w 3091"/>
              <a:gd name="T55" fmla="*/ 2705 h 3091"/>
              <a:gd name="T56" fmla="*/ 741 w 3091"/>
              <a:gd name="T57" fmla="*/ 2866 h 3091"/>
              <a:gd name="T58" fmla="*/ 568 w 3091"/>
              <a:gd name="T59" fmla="*/ 2744 h 3091"/>
              <a:gd name="T60" fmla="*/ 652 w 3091"/>
              <a:gd name="T61" fmla="*/ 2497 h 3091"/>
              <a:gd name="T62" fmla="*/ 446 w 3091"/>
              <a:gd name="T63" fmla="*/ 2250 h 3091"/>
              <a:gd name="T64" fmla="*/ 188 w 3091"/>
              <a:gd name="T65" fmla="*/ 2287 h 3091"/>
              <a:gd name="T66" fmla="*/ 100 w 3091"/>
              <a:gd name="T67" fmla="*/ 2094 h 3091"/>
              <a:gd name="T68" fmla="*/ 296 w 3091"/>
              <a:gd name="T69" fmla="*/ 1922 h 3091"/>
              <a:gd name="T70" fmla="*/ 242 w 3091"/>
              <a:gd name="T71" fmla="*/ 1606 h 3091"/>
              <a:gd name="T72" fmla="*/ 0 w 3091"/>
              <a:gd name="T73" fmla="*/ 1509 h 3091"/>
              <a:gd name="T74" fmla="*/ 19 w 3091"/>
              <a:gd name="T75" fmla="*/ 1298 h 3091"/>
              <a:gd name="T76" fmla="*/ 275 w 3091"/>
              <a:gd name="T77" fmla="*/ 1247 h 3091"/>
              <a:gd name="T78" fmla="*/ 386 w 3091"/>
              <a:gd name="T79" fmla="*/ 946 h 3091"/>
              <a:gd name="T80" fmla="*/ 225 w 3091"/>
              <a:gd name="T81" fmla="*/ 741 h 3091"/>
              <a:gd name="T82" fmla="*/ 348 w 3091"/>
              <a:gd name="T83" fmla="*/ 568 h 3091"/>
              <a:gd name="T84" fmla="*/ 595 w 3091"/>
              <a:gd name="T85" fmla="*/ 652 h 3091"/>
              <a:gd name="T86" fmla="*/ 841 w 3091"/>
              <a:gd name="T87" fmla="*/ 447 h 3091"/>
              <a:gd name="T88" fmla="*/ 805 w 3091"/>
              <a:gd name="T89" fmla="*/ 189 h 3091"/>
              <a:gd name="T90" fmla="*/ 997 w 3091"/>
              <a:gd name="T91" fmla="*/ 100 h 3091"/>
              <a:gd name="T92" fmla="*/ 1169 w 3091"/>
              <a:gd name="T93" fmla="*/ 296 h 3091"/>
              <a:gd name="T94" fmla="*/ 1485 w 3091"/>
              <a:gd name="T95" fmla="*/ 242 h 3091"/>
              <a:gd name="T96" fmla="*/ 1582 w 3091"/>
              <a:gd name="T97" fmla="*/ 0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1" h="3091">
                <a:moveTo>
                  <a:pt x="1582" y="0"/>
                </a:moveTo>
                <a:lnTo>
                  <a:pt x="1793" y="20"/>
                </a:lnTo>
                <a:lnTo>
                  <a:pt x="1844" y="275"/>
                </a:lnTo>
                <a:cubicBezTo>
                  <a:pt x="1950" y="300"/>
                  <a:pt x="2051" y="338"/>
                  <a:pt x="2145" y="386"/>
                </a:cubicBezTo>
                <a:lnTo>
                  <a:pt x="2350" y="226"/>
                </a:lnTo>
                <a:lnTo>
                  <a:pt x="2523" y="348"/>
                </a:lnTo>
                <a:lnTo>
                  <a:pt x="2439" y="595"/>
                </a:lnTo>
                <a:cubicBezTo>
                  <a:pt x="2517" y="668"/>
                  <a:pt x="2586" y="751"/>
                  <a:pt x="2644" y="842"/>
                </a:cubicBezTo>
                <a:lnTo>
                  <a:pt x="2903" y="805"/>
                </a:lnTo>
                <a:lnTo>
                  <a:pt x="2991" y="997"/>
                </a:lnTo>
                <a:lnTo>
                  <a:pt x="2795" y="1169"/>
                </a:lnTo>
                <a:cubicBezTo>
                  <a:pt x="2826" y="1270"/>
                  <a:pt x="2844" y="1376"/>
                  <a:pt x="2849" y="1486"/>
                </a:cubicBezTo>
                <a:lnTo>
                  <a:pt x="3091" y="1583"/>
                </a:lnTo>
                <a:lnTo>
                  <a:pt x="3072" y="1793"/>
                </a:lnTo>
                <a:lnTo>
                  <a:pt x="2816" y="1844"/>
                </a:lnTo>
                <a:cubicBezTo>
                  <a:pt x="2791" y="1951"/>
                  <a:pt x="2753" y="2052"/>
                  <a:pt x="2705" y="2146"/>
                </a:cubicBezTo>
                <a:lnTo>
                  <a:pt x="2866" y="2351"/>
                </a:lnTo>
                <a:lnTo>
                  <a:pt x="2743" y="2523"/>
                </a:lnTo>
                <a:lnTo>
                  <a:pt x="2496" y="2440"/>
                </a:lnTo>
                <a:cubicBezTo>
                  <a:pt x="2423" y="2518"/>
                  <a:pt x="2340" y="2587"/>
                  <a:pt x="2249" y="2645"/>
                </a:cubicBezTo>
                <a:lnTo>
                  <a:pt x="2286" y="2903"/>
                </a:lnTo>
                <a:lnTo>
                  <a:pt x="2094" y="2991"/>
                </a:lnTo>
                <a:lnTo>
                  <a:pt x="1922" y="2796"/>
                </a:lnTo>
                <a:cubicBezTo>
                  <a:pt x="1821" y="2826"/>
                  <a:pt x="1715" y="2845"/>
                  <a:pt x="1605" y="2850"/>
                </a:cubicBezTo>
                <a:lnTo>
                  <a:pt x="1508" y="3091"/>
                </a:lnTo>
                <a:lnTo>
                  <a:pt x="1298" y="3072"/>
                </a:lnTo>
                <a:lnTo>
                  <a:pt x="1247" y="2816"/>
                </a:lnTo>
                <a:cubicBezTo>
                  <a:pt x="1140" y="2791"/>
                  <a:pt x="1039" y="2754"/>
                  <a:pt x="945" y="2705"/>
                </a:cubicBezTo>
                <a:lnTo>
                  <a:pt x="741" y="2866"/>
                </a:lnTo>
                <a:lnTo>
                  <a:pt x="568" y="2744"/>
                </a:lnTo>
                <a:lnTo>
                  <a:pt x="652" y="2497"/>
                </a:lnTo>
                <a:cubicBezTo>
                  <a:pt x="573" y="2423"/>
                  <a:pt x="504" y="2340"/>
                  <a:pt x="446" y="2250"/>
                </a:cubicBezTo>
                <a:lnTo>
                  <a:pt x="188" y="2287"/>
                </a:lnTo>
                <a:lnTo>
                  <a:pt x="100" y="2094"/>
                </a:lnTo>
                <a:lnTo>
                  <a:pt x="296" y="1922"/>
                </a:lnTo>
                <a:cubicBezTo>
                  <a:pt x="265" y="1821"/>
                  <a:pt x="247" y="1715"/>
                  <a:pt x="242" y="1606"/>
                </a:cubicBezTo>
                <a:lnTo>
                  <a:pt x="0" y="1509"/>
                </a:lnTo>
                <a:lnTo>
                  <a:pt x="19" y="1298"/>
                </a:lnTo>
                <a:lnTo>
                  <a:pt x="275" y="1247"/>
                </a:lnTo>
                <a:cubicBezTo>
                  <a:pt x="300" y="1141"/>
                  <a:pt x="337" y="1040"/>
                  <a:pt x="386" y="946"/>
                </a:cubicBezTo>
                <a:lnTo>
                  <a:pt x="225" y="741"/>
                </a:lnTo>
                <a:lnTo>
                  <a:pt x="348" y="568"/>
                </a:lnTo>
                <a:lnTo>
                  <a:pt x="595" y="652"/>
                </a:lnTo>
                <a:cubicBezTo>
                  <a:pt x="668" y="574"/>
                  <a:pt x="751" y="505"/>
                  <a:pt x="841" y="447"/>
                </a:cubicBezTo>
                <a:lnTo>
                  <a:pt x="805" y="189"/>
                </a:lnTo>
                <a:lnTo>
                  <a:pt x="997" y="100"/>
                </a:lnTo>
                <a:lnTo>
                  <a:pt x="1169" y="296"/>
                </a:lnTo>
                <a:cubicBezTo>
                  <a:pt x="1270" y="265"/>
                  <a:pt x="1376" y="247"/>
                  <a:pt x="1485" y="242"/>
                </a:cubicBezTo>
                <a:lnTo>
                  <a:pt x="1582" y="0"/>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8746331" y="2794878"/>
            <a:ext cx="2197100" cy="2203450"/>
          </a:xfrm>
          <a:custGeom>
            <a:avLst/>
            <a:gdLst>
              <a:gd name="T0" fmla="*/ 1884 w 3008"/>
              <a:gd name="T1" fmla="*/ 247 h 3009"/>
              <a:gd name="T2" fmla="*/ 2172 w 3008"/>
              <a:gd name="T3" fmla="*/ 155 h 3009"/>
              <a:gd name="T4" fmla="*/ 2336 w 3008"/>
              <a:gd name="T5" fmla="*/ 489 h 3009"/>
              <a:gd name="T6" fmla="*/ 2638 w 3008"/>
              <a:gd name="T7" fmla="*/ 513 h 3009"/>
              <a:gd name="T8" fmla="*/ 2662 w 3008"/>
              <a:gd name="T9" fmla="*/ 884 h 3009"/>
              <a:gd name="T10" fmla="*/ 2931 w 3008"/>
              <a:gd name="T11" fmla="*/ 1023 h 3009"/>
              <a:gd name="T12" fmla="*/ 2811 w 3008"/>
              <a:gd name="T13" fmla="*/ 1375 h 3009"/>
              <a:gd name="T14" fmla="*/ 3006 w 3008"/>
              <a:gd name="T15" fmla="*/ 1605 h 3009"/>
              <a:gd name="T16" fmla="*/ 2761 w 3008"/>
              <a:gd name="T17" fmla="*/ 1885 h 3009"/>
              <a:gd name="T18" fmla="*/ 2854 w 3008"/>
              <a:gd name="T19" fmla="*/ 2173 h 3009"/>
              <a:gd name="T20" fmla="*/ 2520 w 3008"/>
              <a:gd name="T21" fmla="*/ 2337 h 3009"/>
              <a:gd name="T22" fmla="*/ 2495 w 3008"/>
              <a:gd name="T23" fmla="*/ 2638 h 3009"/>
              <a:gd name="T24" fmla="*/ 2124 w 3008"/>
              <a:gd name="T25" fmla="*/ 2662 h 3009"/>
              <a:gd name="T26" fmla="*/ 1986 w 3008"/>
              <a:gd name="T27" fmla="*/ 2931 h 3009"/>
              <a:gd name="T28" fmla="*/ 1634 w 3008"/>
              <a:gd name="T29" fmla="*/ 2811 h 3009"/>
              <a:gd name="T30" fmla="*/ 1403 w 3008"/>
              <a:gd name="T31" fmla="*/ 3007 h 3009"/>
              <a:gd name="T32" fmla="*/ 1124 w 3008"/>
              <a:gd name="T33" fmla="*/ 2762 h 3009"/>
              <a:gd name="T34" fmla="*/ 836 w 3008"/>
              <a:gd name="T35" fmla="*/ 2854 h 3009"/>
              <a:gd name="T36" fmla="*/ 672 w 3008"/>
              <a:gd name="T37" fmla="*/ 2520 h 3009"/>
              <a:gd name="T38" fmla="*/ 370 w 3008"/>
              <a:gd name="T39" fmla="*/ 2496 h 3009"/>
              <a:gd name="T40" fmla="*/ 346 w 3008"/>
              <a:gd name="T41" fmla="*/ 2125 h 3009"/>
              <a:gd name="T42" fmla="*/ 77 w 3008"/>
              <a:gd name="T43" fmla="*/ 1987 h 3009"/>
              <a:gd name="T44" fmla="*/ 197 w 3008"/>
              <a:gd name="T45" fmla="*/ 1634 h 3009"/>
              <a:gd name="T46" fmla="*/ 1 w 3008"/>
              <a:gd name="T47" fmla="*/ 1404 h 3009"/>
              <a:gd name="T48" fmla="*/ 247 w 3008"/>
              <a:gd name="T49" fmla="*/ 1124 h 3009"/>
              <a:gd name="T50" fmla="*/ 154 w 3008"/>
              <a:gd name="T51" fmla="*/ 836 h 3009"/>
              <a:gd name="T52" fmla="*/ 488 w 3008"/>
              <a:gd name="T53" fmla="*/ 672 h 3009"/>
              <a:gd name="T54" fmla="*/ 513 w 3008"/>
              <a:gd name="T55" fmla="*/ 371 h 3009"/>
              <a:gd name="T56" fmla="*/ 884 w 3008"/>
              <a:gd name="T57" fmla="*/ 347 h 3009"/>
              <a:gd name="T58" fmla="*/ 1022 w 3008"/>
              <a:gd name="T59" fmla="*/ 78 h 3009"/>
              <a:gd name="T60" fmla="*/ 1374 w 3008"/>
              <a:gd name="T61" fmla="*/ 198 h 3009"/>
              <a:gd name="T62" fmla="*/ 1605 w 3008"/>
              <a:gd name="T63" fmla="*/ 2 h 3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8" h="3009">
                <a:moveTo>
                  <a:pt x="1661" y="201"/>
                </a:moveTo>
                <a:cubicBezTo>
                  <a:pt x="1738" y="210"/>
                  <a:pt x="1812" y="226"/>
                  <a:pt x="1884" y="247"/>
                </a:cubicBezTo>
                <a:lnTo>
                  <a:pt x="2016" y="88"/>
                </a:lnTo>
                <a:lnTo>
                  <a:pt x="2172" y="155"/>
                </a:lnTo>
                <a:lnTo>
                  <a:pt x="2148" y="360"/>
                </a:lnTo>
                <a:cubicBezTo>
                  <a:pt x="2215" y="398"/>
                  <a:pt x="2278" y="441"/>
                  <a:pt x="2336" y="489"/>
                </a:cubicBezTo>
                <a:lnTo>
                  <a:pt x="2519" y="392"/>
                </a:lnTo>
                <a:lnTo>
                  <a:pt x="2638" y="513"/>
                </a:lnTo>
                <a:lnTo>
                  <a:pt x="2537" y="694"/>
                </a:lnTo>
                <a:cubicBezTo>
                  <a:pt x="2584" y="754"/>
                  <a:pt x="2626" y="817"/>
                  <a:pt x="2662" y="884"/>
                </a:cubicBezTo>
                <a:lnTo>
                  <a:pt x="2867" y="865"/>
                </a:lnTo>
                <a:lnTo>
                  <a:pt x="2931" y="1023"/>
                </a:lnTo>
                <a:lnTo>
                  <a:pt x="2769" y="1151"/>
                </a:lnTo>
                <a:cubicBezTo>
                  <a:pt x="2789" y="1223"/>
                  <a:pt x="2803" y="1298"/>
                  <a:pt x="2811" y="1375"/>
                </a:cubicBezTo>
                <a:lnTo>
                  <a:pt x="3008" y="1436"/>
                </a:lnTo>
                <a:lnTo>
                  <a:pt x="3006" y="1605"/>
                </a:lnTo>
                <a:lnTo>
                  <a:pt x="2808" y="1662"/>
                </a:lnTo>
                <a:cubicBezTo>
                  <a:pt x="2799" y="1739"/>
                  <a:pt x="2783" y="1813"/>
                  <a:pt x="2761" y="1885"/>
                </a:cubicBezTo>
                <a:lnTo>
                  <a:pt x="2920" y="2017"/>
                </a:lnTo>
                <a:lnTo>
                  <a:pt x="2854" y="2173"/>
                </a:lnTo>
                <a:lnTo>
                  <a:pt x="2648" y="2149"/>
                </a:lnTo>
                <a:cubicBezTo>
                  <a:pt x="2611" y="2215"/>
                  <a:pt x="2568" y="2278"/>
                  <a:pt x="2520" y="2337"/>
                </a:cubicBezTo>
                <a:lnTo>
                  <a:pt x="2616" y="2520"/>
                </a:lnTo>
                <a:lnTo>
                  <a:pt x="2495" y="2638"/>
                </a:lnTo>
                <a:lnTo>
                  <a:pt x="2314" y="2538"/>
                </a:lnTo>
                <a:cubicBezTo>
                  <a:pt x="2255" y="2585"/>
                  <a:pt x="2191" y="2626"/>
                  <a:pt x="2124" y="2662"/>
                </a:cubicBezTo>
                <a:lnTo>
                  <a:pt x="2143" y="2868"/>
                </a:lnTo>
                <a:lnTo>
                  <a:pt x="1986" y="2931"/>
                </a:lnTo>
                <a:lnTo>
                  <a:pt x="1857" y="2770"/>
                </a:lnTo>
                <a:cubicBezTo>
                  <a:pt x="1785" y="2790"/>
                  <a:pt x="1710" y="2804"/>
                  <a:pt x="1634" y="2811"/>
                </a:cubicBezTo>
                <a:lnTo>
                  <a:pt x="1573" y="3009"/>
                </a:lnTo>
                <a:lnTo>
                  <a:pt x="1403" y="3007"/>
                </a:lnTo>
                <a:lnTo>
                  <a:pt x="1346" y="2809"/>
                </a:lnTo>
                <a:cubicBezTo>
                  <a:pt x="1270" y="2799"/>
                  <a:pt x="1195" y="2784"/>
                  <a:pt x="1124" y="2762"/>
                </a:cubicBezTo>
                <a:lnTo>
                  <a:pt x="992" y="2921"/>
                </a:lnTo>
                <a:lnTo>
                  <a:pt x="836" y="2854"/>
                </a:lnTo>
                <a:lnTo>
                  <a:pt x="859" y="2649"/>
                </a:lnTo>
                <a:cubicBezTo>
                  <a:pt x="793" y="2612"/>
                  <a:pt x="730" y="2568"/>
                  <a:pt x="672" y="2520"/>
                </a:cubicBezTo>
                <a:lnTo>
                  <a:pt x="489" y="2617"/>
                </a:lnTo>
                <a:lnTo>
                  <a:pt x="370" y="2496"/>
                </a:lnTo>
                <a:lnTo>
                  <a:pt x="471" y="2315"/>
                </a:lnTo>
                <a:cubicBezTo>
                  <a:pt x="424" y="2255"/>
                  <a:pt x="382" y="2192"/>
                  <a:pt x="346" y="2125"/>
                </a:cubicBezTo>
                <a:lnTo>
                  <a:pt x="140" y="2144"/>
                </a:lnTo>
                <a:lnTo>
                  <a:pt x="77" y="1987"/>
                </a:lnTo>
                <a:lnTo>
                  <a:pt x="239" y="1858"/>
                </a:lnTo>
                <a:cubicBezTo>
                  <a:pt x="219" y="1786"/>
                  <a:pt x="204" y="1711"/>
                  <a:pt x="197" y="1634"/>
                </a:cubicBezTo>
                <a:lnTo>
                  <a:pt x="0" y="1573"/>
                </a:lnTo>
                <a:lnTo>
                  <a:pt x="1" y="1404"/>
                </a:lnTo>
                <a:lnTo>
                  <a:pt x="200" y="1347"/>
                </a:lnTo>
                <a:cubicBezTo>
                  <a:pt x="209" y="1271"/>
                  <a:pt x="225" y="1196"/>
                  <a:pt x="247" y="1124"/>
                </a:cubicBezTo>
                <a:lnTo>
                  <a:pt x="88" y="992"/>
                </a:lnTo>
                <a:lnTo>
                  <a:pt x="154" y="836"/>
                </a:lnTo>
                <a:lnTo>
                  <a:pt x="359" y="860"/>
                </a:lnTo>
                <a:cubicBezTo>
                  <a:pt x="397" y="794"/>
                  <a:pt x="440" y="731"/>
                  <a:pt x="488" y="672"/>
                </a:cubicBezTo>
                <a:lnTo>
                  <a:pt x="391" y="489"/>
                </a:lnTo>
                <a:lnTo>
                  <a:pt x="513" y="371"/>
                </a:lnTo>
                <a:lnTo>
                  <a:pt x="693" y="471"/>
                </a:lnTo>
                <a:cubicBezTo>
                  <a:pt x="753" y="424"/>
                  <a:pt x="817" y="383"/>
                  <a:pt x="884" y="347"/>
                </a:cubicBezTo>
                <a:lnTo>
                  <a:pt x="865" y="141"/>
                </a:lnTo>
                <a:lnTo>
                  <a:pt x="1022" y="78"/>
                </a:lnTo>
                <a:lnTo>
                  <a:pt x="1150" y="240"/>
                </a:lnTo>
                <a:cubicBezTo>
                  <a:pt x="1223" y="219"/>
                  <a:pt x="1297" y="205"/>
                  <a:pt x="1374" y="198"/>
                </a:cubicBezTo>
                <a:lnTo>
                  <a:pt x="1435" y="0"/>
                </a:lnTo>
                <a:lnTo>
                  <a:pt x="1605" y="2"/>
                </a:lnTo>
                <a:lnTo>
                  <a:pt x="1661" y="201"/>
                </a:lnTo>
                <a:close/>
              </a:path>
            </a:pathLst>
          </a:cu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椭圆 7"/>
          <p:cNvSpPr/>
          <p:nvPr/>
        </p:nvSpPr>
        <p:spPr>
          <a:xfrm>
            <a:off x="1622424" y="2197184"/>
            <a:ext cx="1997076" cy="1997076"/>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椭圆 8"/>
          <p:cNvSpPr/>
          <p:nvPr/>
        </p:nvSpPr>
        <p:spPr>
          <a:xfrm>
            <a:off x="4299284" y="2572066"/>
            <a:ext cx="2564938" cy="2564938"/>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椭圆 9"/>
          <p:cNvSpPr/>
          <p:nvPr/>
        </p:nvSpPr>
        <p:spPr>
          <a:xfrm>
            <a:off x="7289798" y="1886826"/>
            <a:ext cx="1527178" cy="1527178"/>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椭圆 10"/>
          <p:cNvSpPr/>
          <p:nvPr/>
        </p:nvSpPr>
        <p:spPr>
          <a:xfrm>
            <a:off x="9044781" y="3106028"/>
            <a:ext cx="1581150" cy="1581150"/>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矩形 11"/>
          <p:cNvSpPr/>
          <p:nvPr/>
        </p:nvSpPr>
        <p:spPr>
          <a:xfrm>
            <a:off x="1847515" y="2962213"/>
            <a:ext cx="1713408" cy="769441"/>
          </a:xfrm>
          <a:prstGeom prst="rect">
            <a:avLst/>
          </a:prstGeom>
        </p:spPr>
        <p:txBody>
          <a:bodyPr wrap="square">
            <a:spAutoFit/>
          </a:bodyPr>
          <a:lstStyle/>
          <a:p>
            <a:r>
              <a:rPr lang="zh-CN" altLang="en-US" sz="1100" dirty="0">
                <a:solidFill>
                  <a:schemeClr val="bg1"/>
                </a:solidFill>
                <a:latin typeface="黑体" panose="02010609060101010101" pitchFamily="49" charset="-122"/>
                <a:ea typeface="黑体" panose="02010609060101010101" pitchFamily="49" charset="-122"/>
              </a:rPr>
              <a:t>在这里输入您的文字内容，或将您的文字复制在这里。在这里输入或复制您的文字内容。</a:t>
            </a:r>
          </a:p>
        </p:txBody>
      </p:sp>
      <p:sp>
        <p:nvSpPr>
          <p:cNvPr id="13" name="矩形 12"/>
          <p:cNvSpPr/>
          <p:nvPr/>
        </p:nvSpPr>
        <p:spPr>
          <a:xfrm>
            <a:off x="1737814" y="2659315"/>
            <a:ext cx="1802313"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单击输入标题</a:t>
            </a:r>
          </a:p>
        </p:txBody>
      </p:sp>
      <p:sp>
        <p:nvSpPr>
          <p:cNvPr id="14" name="矩形 13"/>
          <p:cNvSpPr/>
          <p:nvPr/>
        </p:nvSpPr>
        <p:spPr>
          <a:xfrm>
            <a:off x="4772882" y="3577762"/>
            <a:ext cx="1818421" cy="822960"/>
          </a:xfrm>
          <a:prstGeom prst="rect">
            <a:avLst/>
          </a:prstGeom>
        </p:spPr>
        <p:txBody>
          <a:bodyPr wrap="square">
            <a:spAutoFit/>
          </a:bodyPr>
          <a:lstStyle/>
          <a:p>
            <a:r>
              <a:rPr lang="zh-CN" altLang="en-US" sz="1200" dirty="0">
                <a:solidFill>
                  <a:schemeClr val="bg1"/>
                </a:solidFill>
                <a:latin typeface="黑体" panose="02010609060101010101" pitchFamily="49" charset="-122"/>
                <a:ea typeface="黑体" panose="02010609060101010101" pitchFamily="49" charset="-122"/>
              </a:rPr>
              <a:t>在这里输入您的文字内容，或将您的文字复制在这里。在这里输入或复制您的文字内容。</a:t>
            </a:r>
          </a:p>
        </p:txBody>
      </p:sp>
      <p:sp>
        <p:nvSpPr>
          <p:cNvPr id="3" name="矩形 2"/>
          <p:cNvSpPr/>
          <p:nvPr/>
        </p:nvSpPr>
        <p:spPr>
          <a:xfrm>
            <a:off x="4729033" y="3198349"/>
            <a:ext cx="1802313"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单击输入标题</a:t>
            </a:r>
          </a:p>
        </p:txBody>
      </p:sp>
      <p:sp>
        <p:nvSpPr>
          <p:cNvPr id="16" name="矩形 15"/>
          <p:cNvSpPr/>
          <p:nvPr/>
        </p:nvSpPr>
        <p:spPr>
          <a:xfrm>
            <a:off x="7303429" y="2249666"/>
            <a:ext cx="1571433" cy="323165"/>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单击输入标题</a:t>
            </a:r>
          </a:p>
        </p:txBody>
      </p:sp>
      <p:sp>
        <p:nvSpPr>
          <p:cNvPr id="17" name="矩形 16"/>
          <p:cNvSpPr/>
          <p:nvPr/>
        </p:nvSpPr>
        <p:spPr>
          <a:xfrm>
            <a:off x="7443048" y="2525044"/>
            <a:ext cx="1412475" cy="553998"/>
          </a:xfrm>
          <a:prstGeom prst="rect">
            <a:avLst/>
          </a:prstGeom>
        </p:spPr>
        <p:txBody>
          <a:bodyPr wrap="square">
            <a:spAutoFit/>
          </a:bodyPr>
          <a:lstStyle/>
          <a:p>
            <a:r>
              <a:rPr lang="zh-CN" altLang="en-US" sz="1000" dirty="0">
                <a:solidFill>
                  <a:schemeClr val="bg1"/>
                </a:solidFill>
                <a:latin typeface="黑体" panose="02010609060101010101" pitchFamily="49" charset="-122"/>
                <a:ea typeface="黑体" panose="02010609060101010101" pitchFamily="49" charset="-122"/>
              </a:rPr>
              <a:t>在这里输入您的文字内容，或将您的文字复制在这里。</a:t>
            </a:r>
          </a:p>
        </p:txBody>
      </p:sp>
      <p:sp>
        <p:nvSpPr>
          <p:cNvPr id="18" name="矩形 17"/>
          <p:cNvSpPr/>
          <p:nvPr/>
        </p:nvSpPr>
        <p:spPr>
          <a:xfrm>
            <a:off x="9041702" y="3452257"/>
            <a:ext cx="1571433" cy="323165"/>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单击输入标题</a:t>
            </a:r>
          </a:p>
        </p:txBody>
      </p:sp>
      <p:sp>
        <p:nvSpPr>
          <p:cNvPr id="19" name="矩形 18"/>
          <p:cNvSpPr/>
          <p:nvPr/>
        </p:nvSpPr>
        <p:spPr>
          <a:xfrm>
            <a:off x="9181321" y="3736779"/>
            <a:ext cx="1412475" cy="553998"/>
          </a:xfrm>
          <a:prstGeom prst="rect">
            <a:avLst/>
          </a:prstGeom>
        </p:spPr>
        <p:txBody>
          <a:bodyPr wrap="square">
            <a:spAutoFit/>
          </a:bodyPr>
          <a:lstStyle/>
          <a:p>
            <a:r>
              <a:rPr lang="zh-CN" altLang="en-US" sz="1000" dirty="0">
                <a:solidFill>
                  <a:schemeClr val="bg1"/>
                </a:solidFill>
                <a:latin typeface="黑体" panose="02010609060101010101" pitchFamily="49" charset="-122"/>
                <a:ea typeface="黑体" panose="02010609060101010101" pitchFamily="49" charset="-122"/>
              </a:rPr>
              <a:t>在这里输入您的文字内容，或将您的文字复制在这里。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par>
                                <p:cTn id="16" presetID="35" presetClass="path" presetSubtype="0" accel="100000" fill="hold" grpId="1" nodeType="withEffect">
                                  <p:stCondLst>
                                    <p:cond delay="0"/>
                                  </p:stCondLst>
                                  <p:childTnLst>
                                    <p:animMotion origin="layout" path="M -1.875E-6 2.96296E-6 L -0.25 2.96296E-6 " pathEditMode="relative" rAng="0" ptsTypes="AA">
                                      <p:cBhvr>
                                        <p:cTn id="17" dur="2000" spd="-100000" fill="hold"/>
                                        <p:tgtEl>
                                          <p:spTgt spid="7"/>
                                        </p:tgtEl>
                                        <p:attrNameLst>
                                          <p:attrName>ppt_x</p:attrName>
                                          <p:attrName>ppt_y</p:attrName>
                                        </p:attrNameLst>
                                      </p:cBhvr>
                                      <p:rCtr x="-12500" y="0"/>
                                    </p:animMotion>
                                  </p:childTnLst>
                                </p:cTn>
                              </p:par>
                              <p:par>
                                <p:cTn id="18" presetID="6" presetClass="emph" presetSubtype="0" autoRev="1" fill="hold" grpId="2" nodeType="withEffect">
                                  <p:stCondLst>
                                    <p:cond delay="0"/>
                                  </p:stCondLst>
                                  <p:childTnLst>
                                    <p:animScale>
                                      <p:cBhvr>
                                        <p:cTn id="19" dur="500" fill="hold"/>
                                        <p:tgtEl>
                                          <p:spTgt spid="7"/>
                                        </p:tgtEl>
                                      </p:cBhvr>
                                      <p:by x="120000" y="120000"/>
                                    </p:animScale>
                                  </p:childTnLst>
                                </p:cTn>
                              </p:par>
                              <p:par>
                                <p:cTn id="20" presetID="10" presetClass="entr" presetSubtype="0" fill="hold" grpId="0" nodeType="withEffect">
                                  <p:stCondLst>
                                    <p:cond delay="6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childTnLst>
                                </p:cTn>
                              </p:par>
                              <p:par>
                                <p:cTn id="23" presetID="35" presetClass="path" presetSubtype="0" accel="90000" decel="10000" fill="hold" grpId="1" nodeType="withEffect">
                                  <p:stCondLst>
                                    <p:cond delay="100"/>
                                  </p:stCondLst>
                                  <p:childTnLst>
                                    <p:animMotion origin="layout" path="M 3.33333E-6 -4.07407E-6 L -0.25 -4.07407E-6 " pathEditMode="relative" rAng="0" ptsTypes="AA">
                                      <p:cBhvr>
                                        <p:cTn id="24" dur="2000" spd="-100000" fill="hold"/>
                                        <p:tgtEl>
                                          <p:spTgt spid="6"/>
                                        </p:tgtEl>
                                        <p:attrNameLst>
                                          <p:attrName>ppt_x</p:attrName>
                                          <p:attrName>ppt_y</p:attrName>
                                        </p:attrNameLst>
                                      </p:cBhvr>
                                      <p:rCtr x="-12500" y="0"/>
                                    </p:animMotion>
                                  </p:childTnLst>
                                </p:cTn>
                              </p:par>
                              <p:par>
                                <p:cTn id="25" presetID="6" presetClass="emph" presetSubtype="0" autoRev="1" fill="hold" grpId="2" nodeType="withEffect">
                                  <p:stCondLst>
                                    <p:cond delay="100"/>
                                  </p:stCondLst>
                                  <p:childTnLst>
                                    <p:animScale>
                                      <p:cBhvr>
                                        <p:cTn id="26" dur="500" fill="hold"/>
                                        <p:tgtEl>
                                          <p:spTgt spid="6"/>
                                        </p:tgtEl>
                                      </p:cBhvr>
                                      <p:by x="120000" y="120000"/>
                                    </p:animScale>
                                  </p:childTnLst>
                                </p:cTn>
                              </p:par>
                              <p:par>
                                <p:cTn id="27" presetID="10" presetClass="entr" presetSubtype="0" fill="hold" grpId="0" nodeType="withEffect">
                                  <p:stCondLst>
                                    <p:cond delay="7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500"/>
                                        <p:tgtEl>
                                          <p:spTgt spid="2"/>
                                        </p:tgtEl>
                                      </p:cBhvr>
                                    </p:animEffect>
                                  </p:childTnLst>
                                </p:cTn>
                              </p:par>
                              <p:par>
                                <p:cTn id="30" presetID="35" presetClass="path" presetSubtype="0" accel="90000" decel="10000" fill="hold" grpId="1" nodeType="withEffect">
                                  <p:stCondLst>
                                    <p:cond delay="200"/>
                                  </p:stCondLst>
                                  <p:childTnLst>
                                    <p:animMotion origin="layout" path="M -3.125E-6 2.96296E-6 L -0.25 2.96296E-6 " pathEditMode="relative" rAng="0" ptsTypes="AA">
                                      <p:cBhvr>
                                        <p:cTn id="31" dur="2000" spd="-100000" fill="hold"/>
                                        <p:tgtEl>
                                          <p:spTgt spid="2"/>
                                        </p:tgtEl>
                                        <p:attrNameLst>
                                          <p:attrName>ppt_x</p:attrName>
                                          <p:attrName>ppt_y</p:attrName>
                                        </p:attrNameLst>
                                      </p:cBhvr>
                                      <p:rCtr x="-12500" y="0"/>
                                    </p:animMotion>
                                  </p:childTnLst>
                                </p:cTn>
                              </p:par>
                              <p:par>
                                <p:cTn id="32" presetID="6" presetClass="emph" presetSubtype="0" autoRev="1" fill="hold" grpId="2" nodeType="withEffect">
                                  <p:stCondLst>
                                    <p:cond delay="200"/>
                                  </p:stCondLst>
                                  <p:childTnLst>
                                    <p:animScale>
                                      <p:cBhvr>
                                        <p:cTn id="33" dur="500" fill="hold"/>
                                        <p:tgtEl>
                                          <p:spTgt spid="2"/>
                                        </p:tgtEl>
                                      </p:cBhvr>
                                      <p:by x="120000" y="120000"/>
                                    </p:animScale>
                                  </p:childTnLst>
                                </p:cTn>
                              </p:par>
                              <p:par>
                                <p:cTn id="34" presetID="10" presetClass="entr" presetSubtype="0" fill="hold" grpId="0" nodeType="withEffect">
                                  <p:stCondLst>
                                    <p:cond delay="8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childTnLst>
                                </p:cTn>
                              </p:par>
                              <p:par>
                                <p:cTn id="37" presetID="35" presetClass="path" presetSubtype="0" accel="90000" decel="10000" fill="hold" grpId="1" nodeType="withEffect">
                                  <p:stCondLst>
                                    <p:cond delay="300"/>
                                  </p:stCondLst>
                                  <p:childTnLst>
                                    <p:animMotion origin="layout" path="M -3.95833E-6 -2.22222E-6 L -0.25 -2.22222E-6 " pathEditMode="relative" rAng="0" ptsTypes="AA">
                                      <p:cBhvr>
                                        <p:cTn id="38" dur="2000" spd="-100000" fill="hold"/>
                                        <p:tgtEl>
                                          <p:spTgt spid="5"/>
                                        </p:tgtEl>
                                        <p:attrNameLst>
                                          <p:attrName>ppt_x</p:attrName>
                                          <p:attrName>ppt_y</p:attrName>
                                        </p:attrNameLst>
                                      </p:cBhvr>
                                      <p:rCtr x="-12500" y="0"/>
                                    </p:animMotion>
                                  </p:childTnLst>
                                </p:cTn>
                              </p:par>
                              <p:par>
                                <p:cTn id="39" presetID="6" presetClass="emph" presetSubtype="0" autoRev="1" fill="hold" grpId="2" nodeType="withEffect">
                                  <p:stCondLst>
                                    <p:cond delay="300"/>
                                  </p:stCondLst>
                                  <p:childTnLst>
                                    <p:animScale>
                                      <p:cBhvr>
                                        <p:cTn id="40" dur="500" fill="hold"/>
                                        <p:tgtEl>
                                          <p:spTgt spid="5"/>
                                        </p:tgtEl>
                                      </p:cBhvr>
                                      <p:by x="120000" y="120000"/>
                                    </p:animScale>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53" presetClass="entr" presetSubtype="16" fill="hold" grpId="0" nodeType="withEffect">
                                  <p:stCondLst>
                                    <p:cond delay="50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100" fill="hold"/>
                                        <p:tgtEl>
                                          <p:spTgt spid="12"/>
                                        </p:tgtEl>
                                        <p:attrNameLst>
                                          <p:attrName>ppt_w</p:attrName>
                                        </p:attrNameLst>
                                      </p:cBhvr>
                                      <p:tavLst>
                                        <p:tav tm="0">
                                          <p:val>
                                            <p:fltVal val="0"/>
                                          </p:val>
                                        </p:tav>
                                        <p:tav tm="100000">
                                          <p:val>
                                            <p:strVal val="#ppt_w"/>
                                          </p:val>
                                        </p:tav>
                                      </p:tavLst>
                                    </p:anim>
                                    <p:anim calcmode="lin" valueType="num">
                                      <p:cBhvr>
                                        <p:cTn id="72" dur="100" fill="hold"/>
                                        <p:tgtEl>
                                          <p:spTgt spid="12"/>
                                        </p:tgtEl>
                                        <p:attrNameLst>
                                          <p:attrName>ppt_h</p:attrName>
                                        </p:attrNameLst>
                                      </p:cBhvr>
                                      <p:tavLst>
                                        <p:tav tm="0">
                                          <p:val>
                                            <p:fltVal val="0"/>
                                          </p:val>
                                        </p:tav>
                                        <p:tav tm="100000">
                                          <p:val>
                                            <p:strVal val="#ppt_h"/>
                                          </p:val>
                                        </p:tav>
                                      </p:tavLst>
                                    </p:anim>
                                    <p:animEffect transition="in" filter="fade">
                                      <p:cBhvr>
                                        <p:cTn id="73" dur="100"/>
                                        <p:tgtEl>
                                          <p:spTgt spid="12"/>
                                        </p:tgtEl>
                                      </p:cBhvr>
                                    </p:animEffect>
                                  </p:childTnLst>
                                </p:cTn>
                              </p:par>
                            </p:childTnLst>
                          </p:cTn>
                        </p:par>
                        <p:par>
                          <p:cTn id="74" fill="hold">
                            <p:stCondLst>
                              <p:cond delay="4779"/>
                            </p:stCondLst>
                            <p:childTnLst>
                              <p:par>
                                <p:cTn id="75" presetID="5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5279"/>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4"/>
                                        </p:tgtEl>
                                        <p:attrNameLst>
                                          <p:attrName>style.visibility</p:attrName>
                                        </p:attrNameLst>
                                      </p:cBhvr>
                                      <p:to>
                                        <p:strVal val="visible"/>
                                      </p:to>
                                    </p:set>
                                    <p:anim calcmode="lin" valueType="num">
                                      <p:cBhvr>
                                        <p:cTn id="83" dur="100" fill="hold"/>
                                        <p:tgtEl>
                                          <p:spTgt spid="14"/>
                                        </p:tgtEl>
                                        <p:attrNameLst>
                                          <p:attrName>ppt_w</p:attrName>
                                        </p:attrNameLst>
                                      </p:cBhvr>
                                      <p:tavLst>
                                        <p:tav tm="0">
                                          <p:val>
                                            <p:fltVal val="0"/>
                                          </p:val>
                                        </p:tav>
                                        <p:tav tm="100000">
                                          <p:val>
                                            <p:strVal val="#ppt_w"/>
                                          </p:val>
                                        </p:tav>
                                      </p:tavLst>
                                    </p:anim>
                                    <p:anim calcmode="lin" valueType="num">
                                      <p:cBhvr>
                                        <p:cTn id="84" dur="100" fill="hold"/>
                                        <p:tgtEl>
                                          <p:spTgt spid="14"/>
                                        </p:tgtEl>
                                        <p:attrNameLst>
                                          <p:attrName>ppt_h</p:attrName>
                                        </p:attrNameLst>
                                      </p:cBhvr>
                                      <p:tavLst>
                                        <p:tav tm="0">
                                          <p:val>
                                            <p:fltVal val="0"/>
                                          </p:val>
                                        </p:tav>
                                        <p:tav tm="100000">
                                          <p:val>
                                            <p:strVal val="#ppt_h"/>
                                          </p:val>
                                        </p:tav>
                                      </p:tavLst>
                                    </p:anim>
                                    <p:animEffect transition="in" filter="fade">
                                      <p:cBhvr>
                                        <p:cTn id="85" dur="100"/>
                                        <p:tgtEl>
                                          <p:spTgt spid="14"/>
                                        </p:tgtEl>
                                      </p:cBhvr>
                                    </p:animEffect>
                                  </p:childTnLst>
                                </p:cTn>
                              </p:par>
                            </p:childTnLst>
                          </p:cTn>
                        </p:par>
                        <p:par>
                          <p:cTn id="86" fill="hold">
                            <p:stCondLst>
                              <p:cond delay="5760"/>
                            </p:stCondLst>
                            <p:childTnLst>
                              <p:par>
                                <p:cTn id="87" presetID="53"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626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100" fill="hold"/>
                                        <p:tgtEl>
                                          <p:spTgt spid="17"/>
                                        </p:tgtEl>
                                        <p:attrNameLst>
                                          <p:attrName>ppt_w</p:attrName>
                                        </p:attrNameLst>
                                      </p:cBhvr>
                                      <p:tavLst>
                                        <p:tav tm="0">
                                          <p:val>
                                            <p:fltVal val="0"/>
                                          </p:val>
                                        </p:tav>
                                        <p:tav tm="100000">
                                          <p:val>
                                            <p:strVal val="#ppt_w"/>
                                          </p:val>
                                        </p:tav>
                                      </p:tavLst>
                                    </p:anim>
                                    <p:anim calcmode="lin" valueType="num">
                                      <p:cBhvr>
                                        <p:cTn id="96" dur="100" fill="hold"/>
                                        <p:tgtEl>
                                          <p:spTgt spid="17"/>
                                        </p:tgtEl>
                                        <p:attrNameLst>
                                          <p:attrName>ppt_h</p:attrName>
                                        </p:attrNameLst>
                                      </p:cBhvr>
                                      <p:tavLst>
                                        <p:tav tm="0">
                                          <p:val>
                                            <p:fltVal val="0"/>
                                          </p:val>
                                        </p:tav>
                                        <p:tav tm="100000">
                                          <p:val>
                                            <p:strVal val="#ppt_h"/>
                                          </p:val>
                                        </p:tav>
                                      </p:tavLst>
                                    </p:anim>
                                    <p:animEffect transition="in" filter="fade">
                                      <p:cBhvr>
                                        <p:cTn id="97" dur="100"/>
                                        <p:tgtEl>
                                          <p:spTgt spid="17"/>
                                        </p:tgtEl>
                                      </p:cBhvr>
                                    </p:animEffect>
                                  </p:childTnLst>
                                </p:cTn>
                              </p:par>
                            </p:childTnLst>
                          </p:cTn>
                        </p:par>
                        <p:par>
                          <p:cTn id="98" fill="hold">
                            <p:stCondLst>
                              <p:cond delay="659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7090"/>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19"/>
                                        </p:tgtEl>
                                        <p:attrNameLst>
                                          <p:attrName>style.visibility</p:attrName>
                                        </p:attrNameLst>
                                      </p:cBhvr>
                                      <p:to>
                                        <p:strVal val="visible"/>
                                      </p:to>
                                    </p:set>
                                    <p:anim calcmode="lin" valueType="num">
                                      <p:cBhvr>
                                        <p:cTn id="107" dur="100" fill="hold"/>
                                        <p:tgtEl>
                                          <p:spTgt spid="19"/>
                                        </p:tgtEl>
                                        <p:attrNameLst>
                                          <p:attrName>ppt_w</p:attrName>
                                        </p:attrNameLst>
                                      </p:cBhvr>
                                      <p:tavLst>
                                        <p:tav tm="0">
                                          <p:val>
                                            <p:fltVal val="0"/>
                                          </p:val>
                                        </p:tav>
                                        <p:tav tm="100000">
                                          <p:val>
                                            <p:strVal val="#ppt_w"/>
                                          </p:val>
                                        </p:tav>
                                      </p:tavLst>
                                    </p:anim>
                                    <p:anim calcmode="lin" valueType="num">
                                      <p:cBhvr>
                                        <p:cTn id="108" dur="100" fill="hold"/>
                                        <p:tgtEl>
                                          <p:spTgt spid="19"/>
                                        </p:tgtEl>
                                        <p:attrNameLst>
                                          <p:attrName>ppt_h</p:attrName>
                                        </p:attrNameLst>
                                      </p:cBhvr>
                                      <p:tavLst>
                                        <p:tav tm="0">
                                          <p:val>
                                            <p:fltVal val="0"/>
                                          </p:val>
                                        </p:tav>
                                        <p:tav tm="100000">
                                          <p:val>
                                            <p:strVal val="#ppt_h"/>
                                          </p:val>
                                        </p:tav>
                                      </p:tavLst>
                                    </p:anim>
                                    <p:animEffect transition="in" filter="fade">
                                      <p:cBhvr>
                                        <p:cTn id="10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2" grpId="1" bldLvl="0" animBg="1"/>
      <p:bldP spid="2" grpId="2" bldLvl="0" animBg="1"/>
      <p:bldP spid="5" grpId="0" bldLvl="0" animBg="1"/>
      <p:bldP spid="5" grpId="1" bldLvl="0" animBg="1"/>
      <p:bldP spid="5" grpId="2" bldLvl="0" animBg="1"/>
      <p:bldP spid="6" grpId="0" bldLvl="0" animBg="1"/>
      <p:bldP spid="6" grpId="1" bldLvl="0" animBg="1"/>
      <p:bldP spid="6" grpId="2" bldLvl="0" animBg="1"/>
      <p:bldP spid="7" grpId="0" bldLvl="0" animBg="1"/>
      <p:bldP spid="7" grpId="1" bldLvl="0" animBg="1"/>
      <p:bldP spid="7" grpId="2" bldLvl="0" animBg="1"/>
      <p:bldP spid="8" grpId="0" bldLvl="0" animBg="1"/>
      <p:bldP spid="9" grpId="0" bldLvl="0" animBg="1"/>
      <p:bldP spid="10" grpId="0" bldLvl="0" animBg="1"/>
      <p:bldP spid="11" grpId="0" bldLvl="0" animBg="1"/>
      <p:bldP spid="12" grpId="0"/>
      <p:bldP spid="13" grpId="0"/>
      <p:bldP spid="14" grpId="0"/>
      <p:bldP spid="3"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grpSp>
        <p:nvGrpSpPr>
          <p:cNvPr id="20" name="组合 19"/>
          <p:cNvGrpSpPr/>
          <p:nvPr/>
        </p:nvGrpSpPr>
        <p:grpSpPr>
          <a:xfrm>
            <a:off x="1998512" y="1677270"/>
            <a:ext cx="1657077" cy="1657077"/>
            <a:chOff x="1705099" y="2564904"/>
            <a:chExt cx="1800200" cy="1800200"/>
          </a:xfrm>
        </p:grpSpPr>
        <p:sp>
          <p:nvSpPr>
            <p:cNvPr id="21" name="椭圆 20"/>
            <p:cNvSpPr/>
            <p:nvPr/>
          </p:nvSpPr>
          <p:spPr>
            <a:xfrm>
              <a:off x="1705099" y="2564904"/>
              <a:ext cx="1800200" cy="1800200"/>
            </a:xfrm>
            <a:prstGeom prst="ellipse">
              <a:avLst/>
            </a:prstGeom>
            <a:gradFill>
              <a:gsLst>
                <a:gs pos="0">
                  <a:srgbClr val="E30000"/>
                </a:gs>
                <a:gs pos="100000">
                  <a:srgbClr val="760303"/>
                </a:gs>
              </a:gsLst>
              <a:lin ang="5400000" scaled="0"/>
            </a:gra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53307" y="2713112"/>
              <a:ext cx="1503784" cy="1503784"/>
            </a:xfrm>
            <a:prstGeom prst="ellipse">
              <a:avLst/>
            </a:prstGeom>
            <a:blipFill rotWithShape="1">
              <a:blip r:embed="rId5"/>
              <a:srcRect/>
              <a:stretch>
                <a:fillRect l="-8516" t="-7216" r="-164560" b="-80036"/>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6"/>
          <p:cNvSpPr txBox="1"/>
          <p:nvPr/>
        </p:nvSpPr>
        <p:spPr>
          <a:xfrm>
            <a:off x="2143532" y="3419405"/>
            <a:ext cx="1367036" cy="335280"/>
          </a:xfrm>
          <a:prstGeom prst="rect">
            <a:avLst/>
          </a:prstGeom>
          <a:noFill/>
        </p:spPr>
        <p:txBody>
          <a:bodyPr wrap="square" rtlCol="0">
            <a:spAutoFit/>
          </a:bodyPr>
          <a:lstStyle/>
          <a:p>
            <a:pPr algn="ctr"/>
            <a:r>
              <a:rPr lang="zh-CN" altLang="en-US" sz="1600" b="1" spc="100" dirty="0">
                <a:solidFill>
                  <a:schemeClr val="tx1"/>
                </a:solidFill>
                <a:latin typeface="黑体" panose="02010609060101010101" pitchFamily="49" charset="-122"/>
                <a:ea typeface="黑体" panose="02010609060101010101" pitchFamily="49" charset="-122"/>
              </a:rPr>
              <a:t>添加标题</a:t>
            </a:r>
          </a:p>
        </p:txBody>
      </p:sp>
      <p:grpSp>
        <p:nvGrpSpPr>
          <p:cNvPr id="24" name="组合 23"/>
          <p:cNvGrpSpPr/>
          <p:nvPr/>
        </p:nvGrpSpPr>
        <p:grpSpPr>
          <a:xfrm>
            <a:off x="2034962" y="3748745"/>
            <a:ext cx="1584176" cy="484779"/>
            <a:chOff x="2713211" y="2267658"/>
            <a:chExt cx="1584176" cy="484779"/>
          </a:xfrm>
        </p:grpSpPr>
        <p:sp>
          <p:nvSpPr>
            <p:cNvPr id="25" name="圆角矩形 24"/>
            <p:cNvSpPr/>
            <p:nvPr/>
          </p:nvSpPr>
          <p:spPr>
            <a:xfrm>
              <a:off x="2713211" y="2267658"/>
              <a:ext cx="1584176" cy="484779"/>
            </a:xfrm>
            <a:prstGeom prst="roundRect">
              <a:avLst>
                <a:gd name="adj" fmla="val 50000"/>
              </a:avLst>
            </a:prstGeom>
            <a:gradFill>
              <a:gsLst>
                <a:gs pos="0">
                  <a:srgbClr val="E30000"/>
                </a:gs>
                <a:gs pos="100000">
                  <a:srgbClr val="760303"/>
                </a:gs>
              </a:gsLst>
              <a:lin ang="5400000" scaled="0"/>
            </a:gra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6" name="圆角矩形 25"/>
            <p:cNvSpPr/>
            <p:nvPr/>
          </p:nvSpPr>
          <p:spPr>
            <a:xfrm>
              <a:off x="2781317" y="2306109"/>
              <a:ext cx="1447964" cy="407876"/>
            </a:xfrm>
            <a:prstGeom prst="roundRect">
              <a:avLst>
                <a:gd name="adj" fmla="val 50000"/>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27" name="文本框 26"/>
          <p:cNvSpPr txBox="1"/>
          <p:nvPr/>
        </p:nvSpPr>
        <p:spPr>
          <a:xfrm>
            <a:off x="2143532" y="3806468"/>
            <a:ext cx="1367036" cy="384810"/>
          </a:xfrm>
          <a:prstGeom prst="rect">
            <a:avLst/>
          </a:prstGeom>
          <a:noFill/>
        </p:spPr>
        <p:txBody>
          <a:bodyPr wrap="square" rtlCol="0">
            <a:spAutoFit/>
          </a:bodyPr>
          <a:lstStyle/>
          <a:p>
            <a:pPr algn="ctr"/>
            <a:r>
              <a:rPr lang="zh-CN" altLang="en-US" b="1" spc="100" dirty="0">
                <a:solidFill>
                  <a:srgbClr val="FF0000"/>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1902835" y="4283501"/>
            <a:ext cx="1889509" cy="1051560"/>
          </a:xfrm>
          <a:prstGeom prst="rect">
            <a:avLst/>
          </a:prstGeom>
        </p:spPr>
        <p:txBody>
          <a:bodyPr wrap="square">
            <a:spAutoFit/>
          </a:bodyPr>
          <a:lstStyle/>
          <a:p>
            <a:pPr>
              <a:lnSpc>
                <a:spcPct val="150000"/>
              </a:lnSpc>
            </a:pPr>
            <a:r>
              <a:rPr lang="zh-CN" altLang="en-US" sz="1400" dirty="0">
                <a:solidFill>
                  <a:schemeClr val="tx1"/>
                </a:solidFill>
                <a:latin typeface="黑体" panose="02010609060101010101" pitchFamily="49" charset="-122"/>
                <a:ea typeface="黑体" panose="02010609060101010101" pitchFamily="49" charset="-122"/>
                <a:sym typeface="Gill Sans" charset="0"/>
              </a:rPr>
              <a:t>此处添加详细文本描述，建议与标题相关并符合整体语言风格。</a:t>
            </a:r>
          </a:p>
        </p:txBody>
      </p:sp>
      <p:sp>
        <p:nvSpPr>
          <p:cNvPr id="37" name="文本框 26"/>
          <p:cNvSpPr txBox="1"/>
          <p:nvPr/>
        </p:nvSpPr>
        <p:spPr>
          <a:xfrm>
            <a:off x="4321073" y="3433348"/>
            <a:ext cx="1367036" cy="335280"/>
          </a:xfrm>
          <a:prstGeom prst="rect">
            <a:avLst/>
          </a:prstGeom>
          <a:noFill/>
        </p:spPr>
        <p:txBody>
          <a:bodyPr wrap="square" rtlCol="0">
            <a:spAutoFit/>
          </a:bodyPr>
          <a:lstStyle/>
          <a:p>
            <a:pPr algn="ctr"/>
            <a:r>
              <a:rPr lang="zh-CN" altLang="en-US" sz="1600" b="1" spc="100" dirty="0">
                <a:solidFill>
                  <a:schemeClr val="tx1"/>
                </a:solidFill>
                <a:latin typeface="黑体" panose="02010609060101010101" pitchFamily="49" charset="-122"/>
                <a:ea typeface="黑体" panose="02010609060101010101" pitchFamily="49" charset="-122"/>
              </a:rPr>
              <a:t>添加标题</a:t>
            </a:r>
          </a:p>
        </p:txBody>
      </p:sp>
      <p:grpSp>
        <p:nvGrpSpPr>
          <p:cNvPr id="38" name="组合 37"/>
          <p:cNvGrpSpPr/>
          <p:nvPr/>
        </p:nvGrpSpPr>
        <p:grpSpPr>
          <a:xfrm>
            <a:off x="4212503" y="3762688"/>
            <a:ext cx="1584176" cy="484779"/>
            <a:chOff x="2713211" y="2267658"/>
            <a:chExt cx="1584176" cy="484779"/>
          </a:xfrm>
        </p:grpSpPr>
        <p:sp>
          <p:nvSpPr>
            <p:cNvPr id="39" name="圆角矩形 38"/>
            <p:cNvSpPr/>
            <p:nvPr/>
          </p:nvSpPr>
          <p:spPr>
            <a:xfrm>
              <a:off x="2713211" y="2267658"/>
              <a:ext cx="1584176" cy="484779"/>
            </a:xfrm>
            <a:prstGeom prst="roundRect">
              <a:avLst>
                <a:gd name="adj" fmla="val 50000"/>
              </a:avLst>
            </a:prstGeom>
            <a:gradFill>
              <a:gsLst>
                <a:gs pos="0">
                  <a:srgbClr val="E30000"/>
                </a:gs>
                <a:gs pos="100000">
                  <a:srgbClr val="760303"/>
                </a:gs>
              </a:gsLst>
              <a:lin ang="5400000" scaled="0"/>
            </a:gra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圆角矩形 39"/>
            <p:cNvSpPr/>
            <p:nvPr/>
          </p:nvSpPr>
          <p:spPr>
            <a:xfrm>
              <a:off x="2781317" y="2306109"/>
              <a:ext cx="1447964" cy="407876"/>
            </a:xfrm>
            <a:prstGeom prst="roundRect">
              <a:avLst>
                <a:gd name="adj" fmla="val 50000"/>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41" name="文本框 26"/>
          <p:cNvSpPr txBox="1"/>
          <p:nvPr/>
        </p:nvSpPr>
        <p:spPr>
          <a:xfrm>
            <a:off x="4321073" y="3820411"/>
            <a:ext cx="1367036" cy="384810"/>
          </a:xfrm>
          <a:prstGeom prst="rect">
            <a:avLst/>
          </a:prstGeom>
          <a:noFill/>
        </p:spPr>
        <p:txBody>
          <a:bodyPr wrap="square" rtlCol="0">
            <a:spAutoFit/>
          </a:bodyPr>
          <a:lstStyle/>
          <a:p>
            <a:pPr algn="ctr"/>
            <a:r>
              <a:rPr lang="zh-CN" altLang="en-US" b="1" spc="100" dirty="0">
                <a:solidFill>
                  <a:srgbClr val="FF0000"/>
                </a:solidFill>
                <a:latin typeface="微软雅黑" panose="020B0503020204020204" pitchFamily="34" charset="-122"/>
                <a:ea typeface="微软雅黑" panose="020B0503020204020204" pitchFamily="34" charset="-122"/>
              </a:rPr>
              <a:t>添加标题</a:t>
            </a:r>
          </a:p>
        </p:txBody>
      </p:sp>
      <p:sp>
        <p:nvSpPr>
          <p:cNvPr id="42" name="矩形 41"/>
          <p:cNvSpPr/>
          <p:nvPr/>
        </p:nvSpPr>
        <p:spPr>
          <a:xfrm>
            <a:off x="4080376" y="4297444"/>
            <a:ext cx="1889509" cy="1051560"/>
          </a:xfrm>
          <a:prstGeom prst="rect">
            <a:avLst/>
          </a:prstGeom>
        </p:spPr>
        <p:txBody>
          <a:bodyPr wrap="square">
            <a:spAutoFit/>
          </a:bodyPr>
          <a:lstStyle/>
          <a:p>
            <a:pPr>
              <a:lnSpc>
                <a:spcPct val="150000"/>
              </a:lnSpc>
            </a:pPr>
            <a:r>
              <a:rPr lang="zh-CN" altLang="en-US" sz="1400" dirty="0">
                <a:solidFill>
                  <a:schemeClr val="tx1"/>
                </a:solidFill>
                <a:latin typeface="黑体" panose="02010609060101010101" pitchFamily="49" charset="-122"/>
                <a:ea typeface="黑体" panose="02010609060101010101" pitchFamily="49" charset="-122"/>
                <a:sym typeface="Gill Sans" charset="0"/>
              </a:rPr>
              <a:t>此处添加详细文本描述，建议与标题相关并符合整体语言风格。</a:t>
            </a:r>
          </a:p>
        </p:txBody>
      </p:sp>
      <p:sp>
        <p:nvSpPr>
          <p:cNvPr id="52" name="文本框 26"/>
          <p:cNvSpPr txBox="1"/>
          <p:nvPr/>
        </p:nvSpPr>
        <p:spPr>
          <a:xfrm>
            <a:off x="6518719" y="3433348"/>
            <a:ext cx="1367036" cy="335280"/>
          </a:xfrm>
          <a:prstGeom prst="rect">
            <a:avLst/>
          </a:prstGeom>
          <a:noFill/>
        </p:spPr>
        <p:txBody>
          <a:bodyPr wrap="square" rtlCol="0">
            <a:spAutoFit/>
          </a:bodyPr>
          <a:lstStyle/>
          <a:p>
            <a:pPr algn="ctr"/>
            <a:r>
              <a:rPr lang="zh-CN" altLang="en-US" sz="1600" b="1" spc="100" dirty="0">
                <a:solidFill>
                  <a:schemeClr val="tx1"/>
                </a:solidFill>
                <a:latin typeface="黑体" panose="02010609060101010101" pitchFamily="49" charset="-122"/>
                <a:ea typeface="黑体" panose="02010609060101010101" pitchFamily="49" charset="-122"/>
              </a:rPr>
              <a:t>添加标题</a:t>
            </a:r>
          </a:p>
        </p:txBody>
      </p:sp>
      <p:grpSp>
        <p:nvGrpSpPr>
          <p:cNvPr id="53" name="组合 52"/>
          <p:cNvGrpSpPr/>
          <p:nvPr/>
        </p:nvGrpSpPr>
        <p:grpSpPr>
          <a:xfrm>
            <a:off x="6410149" y="3762688"/>
            <a:ext cx="1584176" cy="484779"/>
            <a:chOff x="2713211" y="2267658"/>
            <a:chExt cx="1584176" cy="484779"/>
          </a:xfrm>
        </p:grpSpPr>
        <p:sp>
          <p:nvSpPr>
            <p:cNvPr id="54" name="圆角矩形 53"/>
            <p:cNvSpPr/>
            <p:nvPr/>
          </p:nvSpPr>
          <p:spPr>
            <a:xfrm>
              <a:off x="2713211" y="2267658"/>
              <a:ext cx="1584176" cy="484779"/>
            </a:xfrm>
            <a:prstGeom prst="roundRect">
              <a:avLst>
                <a:gd name="adj" fmla="val 50000"/>
              </a:avLst>
            </a:prstGeom>
            <a:gradFill>
              <a:gsLst>
                <a:gs pos="0">
                  <a:srgbClr val="E30000"/>
                </a:gs>
                <a:gs pos="100000">
                  <a:srgbClr val="760303"/>
                </a:gs>
              </a:gsLst>
              <a:lin ang="5400000" scaled="0"/>
            </a:gra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5" name="圆角矩形 54"/>
            <p:cNvSpPr/>
            <p:nvPr/>
          </p:nvSpPr>
          <p:spPr>
            <a:xfrm>
              <a:off x="2781317" y="2306109"/>
              <a:ext cx="1447964" cy="407876"/>
            </a:xfrm>
            <a:prstGeom prst="roundRect">
              <a:avLst>
                <a:gd name="adj" fmla="val 50000"/>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56" name="文本框 26"/>
          <p:cNvSpPr txBox="1"/>
          <p:nvPr/>
        </p:nvSpPr>
        <p:spPr>
          <a:xfrm>
            <a:off x="6518719" y="3820411"/>
            <a:ext cx="1367036" cy="384810"/>
          </a:xfrm>
          <a:prstGeom prst="rect">
            <a:avLst/>
          </a:prstGeom>
          <a:noFill/>
        </p:spPr>
        <p:txBody>
          <a:bodyPr wrap="square" rtlCol="0">
            <a:spAutoFit/>
          </a:bodyPr>
          <a:lstStyle/>
          <a:p>
            <a:pPr algn="ctr"/>
            <a:r>
              <a:rPr lang="zh-CN" altLang="en-US" b="1" spc="100" dirty="0">
                <a:solidFill>
                  <a:srgbClr val="FF0000"/>
                </a:solidFill>
                <a:latin typeface="微软雅黑" panose="020B0503020204020204" pitchFamily="34" charset="-122"/>
                <a:ea typeface="微软雅黑" panose="020B0503020204020204" pitchFamily="34" charset="-122"/>
              </a:rPr>
              <a:t>添加标题</a:t>
            </a:r>
          </a:p>
        </p:txBody>
      </p:sp>
      <p:sp>
        <p:nvSpPr>
          <p:cNvPr id="57" name="矩形 56"/>
          <p:cNvSpPr/>
          <p:nvPr/>
        </p:nvSpPr>
        <p:spPr>
          <a:xfrm>
            <a:off x="6278022" y="4297444"/>
            <a:ext cx="1889509" cy="1051560"/>
          </a:xfrm>
          <a:prstGeom prst="rect">
            <a:avLst/>
          </a:prstGeom>
        </p:spPr>
        <p:txBody>
          <a:bodyPr wrap="square">
            <a:spAutoFit/>
          </a:bodyPr>
          <a:lstStyle/>
          <a:p>
            <a:pPr>
              <a:lnSpc>
                <a:spcPct val="150000"/>
              </a:lnSpc>
            </a:pPr>
            <a:r>
              <a:rPr lang="zh-CN" altLang="en-US" sz="1400" dirty="0">
                <a:solidFill>
                  <a:schemeClr val="tx1"/>
                </a:solidFill>
                <a:latin typeface="黑体" panose="02010609060101010101" pitchFamily="49" charset="-122"/>
                <a:ea typeface="黑体" panose="02010609060101010101" pitchFamily="49" charset="-122"/>
                <a:sym typeface="Gill Sans" charset="0"/>
              </a:rPr>
              <a:t>此处添加详细文本描述，建议与标题相关并符合整体语言风格。</a:t>
            </a:r>
          </a:p>
        </p:txBody>
      </p:sp>
      <p:sp>
        <p:nvSpPr>
          <p:cNvPr id="66" name="文本框 26"/>
          <p:cNvSpPr txBox="1"/>
          <p:nvPr/>
        </p:nvSpPr>
        <p:spPr>
          <a:xfrm>
            <a:off x="8696260" y="3447291"/>
            <a:ext cx="1367036" cy="335280"/>
          </a:xfrm>
          <a:prstGeom prst="rect">
            <a:avLst/>
          </a:prstGeom>
          <a:noFill/>
        </p:spPr>
        <p:txBody>
          <a:bodyPr wrap="square" rtlCol="0">
            <a:spAutoFit/>
          </a:bodyPr>
          <a:lstStyle/>
          <a:p>
            <a:pPr algn="ctr"/>
            <a:r>
              <a:rPr lang="zh-CN" altLang="en-US" sz="1600" b="1" spc="100" dirty="0">
                <a:solidFill>
                  <a:schemeClr val="tx1"/>
                </a:solidFill>
                <a:latin typeface="黑体" panose="02010609060101010101" pitchFamily="49" charset="-122"/>
                <a:ea typeface="黑体" panose="02010609060101010101" pitchFamily="49" charset="-122"/>
              </a:rPr>
              <a:t>添加标题</a:t>
            </a:r>
          </a:p>
        </p:txBody>
      </p:sp>
      <p:grpSp>
        <p:nvGrpSpPr>
          <p:cNvPr id="67" name="组合 66"/>
          <p:cNvGrpSpPr/>
          <p:nvPr/>
        </p:nvGrpSpPr>
        <p:grpSpPr>
          <a:xfrm>
            <a:off x="8587690" y="3776631"/>
            <a:ext cx="1584176" cy="484779"/>
            <a:chOff x="2713211" y="2267658"/>
            <a:chExt cx="1584176" cy="484779"/>
          </a:xfrm>
        </p:grpSpPr>
        <p:sp>
          <p:nvSpPr>
            <p:cNvPr id="68" name="圆角矩形 67"/>
            <p:cNvSpPr/>
            <p:nvPr/>
          </p:nvSpPr>
          <p:spPr>
            <a:xfrm>
              <a:off x="2713211" y="2267658"/>
              <a:ext cx="1584176" cy="484779"/>
            </a:xfrm>
            <a:prstGeom prst="roundRect">
              <a:avLst>
                <a:gd name="adj" fmla="val 50000"/>
              </a:avLst>
            </a:prstGeom>
            <a:gradFill>
              <a:gsLst>
                <a:gs pos="0">
                  <a:srgbClr val="E30000"/>
                </a:gs>
                <a:gs pos="100000">
                  <a:srgbClr val="760303"/>
                </a:gs>
              </a:gsLst>
              <a:lin ang="5400000" scaled="0"/>
            </a:gra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9" name="圆角矩形 68"/>
            <p:cNvSpPr/>
            <p:nvPr/>
          </p:nvSpPr>
          <p:spPr>
            <a:xfrm>
              <a:off x="2781317" y="2306109"/>
              <a:ext cx="1447964" cy="407876"/>
            </a:xfrm>
            <a:prstGeom prst="roundRect">
              <a:avLst>
                <a:gd name="adj" fmla="val 50000"/>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70" name="文本框 26"/>
          <p:cNvSpPr txBox="1"/>
          <p:nvPr/>
        </p:nvSpPr>
        <p:spPr>
          <a:xfrm>
            <a:off x="8696260" y="3834354"/>
            <a:ext cx="1367036" cy="384810"/>
          </a:xfrm>
          <a:prstGeom prst="rect">
            <a:avLst/>
          </a:prstGeom>
          <a:noFill/>
        </p:spPr>
        <p:txBody>
          <a:bodyPr wrap="square" rtlCol="0">
            <a:spAutoFit/>
          </a:bodyPr>
          <a:lstStyle/>
          <a:p>
            <a:pPr algn="ctr"/>
            <a:r>
              <a:rPr lang="zh-CN" altLang="en-US" b="1" spc="100" dirty="0">
                <a:solidFill>
                  <a:srgbClr val="FF0000"/>
                </a:solidFill>
                <a:latin typeface="微软雅黑" panose="020B0503020204020204" pitchFamily="34" charset="-122"/>
                <a:ea typeface="微软雅黑" panose="020B0503020204020204" pitchFamily="34" charset="-122"/>
              </a:rPr>
              <a:t>添加标题</a:t>
            </a:r>
          </a:p>
        </p:txBody>
      </p:sp>
      <p:sp>
        <p:nvSpPr>
          <p:cNvPr id="71" name="矩形 70"/>
          <p:cNvSpPr/>
          <p:nvPr/>
        </p:nvSpPr>
        <p:spPr>
          <a:xfrm>
            <a:off x="8455563" y="4311387"/>
            <a:ext cx="1889509" cy="1051560"/>
          </a:xfrm>
          <a:prstGeom prst="rect">
            <a:avLst/>
          </a:prstGeom>
        </p:spPr>
        <p:txBody>
          <a:bodyPr wrap="square">
            <a:spAutoFit/>
          </a:bodyPr>
          <a:lstStyle/>
          <a:p>
            <a:pPr>
              <a:lnSpc>
                <a:spcPct val="150000"/>
              </a:lnSpc>
            </a:pPr>
            <a:r>
              <a:rPr lang="zh-CN" altLang="en-US" sz="1400" dirty="0">
                <a:solidFill>
                  <a:schemeClr val="tx1"/>
                </a:solidFill>
                <a:latin typeface="黑体" panose="02010609060101010101" pitchFamily="49" charset="-122"/>
                <a:ea typeface="黑体" panose="02010609060101010101" pitchFamily="49" charset="-122"/>
                <a:sym typeface="Gill Sans" charset="0"/>
              </a:rPr>
              <a:t>此处添加详细文本描述，建议与标题相关并符合整体语言风格。</a:t>
            </a:r>
          </a:p>
        </p:txBody>
      </p:sp>
      <p:grpSp>
        <p:nvGrpSpPr>
          <p:cNvPr id="77" name="组合 76"/>
          <p:cNvGrpSpPr/>
          <p:nvPr/>
        </p:nvGrpSpPr>
        <p:grpSpPr>
          <a:xfrm>
            <a:off x="4184817" y="1540745"/>
            <a:ext cx="1657077" cy="1657077"/>
            <a:chOff x="1705099" y="2564904"/>
            <a:chExt cx="1800200" cy="1800200"/>
          </a:xfrm>
        </p:grpSpPr>
        <p:sp>
          <p:nvSpPr>
            <p:cNvPr id="78" name="椭圆 77"/>
            <p:cNvSpPr/>
            <p:nvPr/>
          </p:nvSpPr>
          <p:spPr>
            <a:xfrm>
              <a:off x="1705099" y="2564904"/>
              <a:ext cx="1800200" cy="1800200"/>
            </a:xfrm>
            <a:prstGeom prst="ellipse">
              <a:avLst/>
            </a:prstGeom>
            <a:gradFill>
              <a:gsLst>
                <a:gs pos="0">
                  <a:srgbClr val="E30000"/>
                </a:gs>
                <a:gs pos="100000">
                  <a:srgbClr val="760303"/>
                </a:gs>
              </a:gsLst>
              <a:lin ang="5400000" scaled="0"/>
            </a:gra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853307" y="2713112"/>
              <a:ext cx="1503784" cy="1503784"/>
            </a:xfrm>
            <a:prstGeom prst="ellipse">
              <a:avLst/>
            </a:prstGeom>
            <a:blipFill rotWithShape="1">
              <a:blip r:embed="rId5"/>
              <a:srcRect/>
              <a:stretch>
                <a:fillRect l="-8516" t="-7216" r="-164560" b="-80036"/>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6473992" y="1540745"/>
            <a:ext cx="1657077" cy="1657077"/>
            <a:chOff x="1705099" y="2564904"/>
            <a:chExt cx="1800200" cy="1800200"/>
          </a:xfrm>
        </p:grpSpPr>
        <p:sp>
          <p:nvSpPr>
            <p:cNvPr id="81" name="椭圆 80"/>
            <p:cNvSpPr/>
            <p:nvPr/>
          </p:nvSpPr>
          <p:spPr>
            <a:xfrm>
              <a:off x="1705099" y="2564904"/>
              <a:ext cx="1800200" cy="1800200"/>
            </a:xfrm>
            <a:prstGeom prst="ellipse">
              <a:avLst/>
            </a:prstGeom>
            <a:gradFill>
              <a:gsLst>
                <a:gs pos="0">
                  <a:srgbClr val="E30000"/>
                </a:gs>
                <a:gs pos="100000">
                  <a:srgbClr val="760303"/>
                </a:gs>
              </a:gsLst>
              <a:lin ang="5400000" scaled="0"/>
            </a:gra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853307" y="2713112"/>
              <a:ext cx="1503784" cy="1503784"/>
            </a:xfrm>
            <a:prstGeom prst="ellipse">
              <a:avLst/>
            </a:prstGeom>
            <a:blipFill rotWithShape="1">
              <a:blip r:embed="rId5"/>
              <a:srcRect/>
              <a:stretch>
                <a:fillRect l="-8516" t="-7216" r="-164560" b="-80036"/>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8572032" y="1540745"/>
            <a:ext cx="1657077" cy="1657077"/>
            <a:chOff x="1705099" y="2564904"/>
            <a:chExt cx="1800200" cy="1800200"/>
          </a:xfrm>
        </p:grpSpPr>
        <p:sp>
          <p:nvSpPr>
            <p:cNvPr id="84" name="椭圆 83"/>
            <p:cNvSpPr/>
            <p:nvPr/>
          </p:nvSpPr>
          <p:spPr>
            <a:xfrm>
              <a:off x="1705099" y="2564904"/>
              <a:ext cx="1800200" cy="1800200"/>
            </a:xfrm>
            <a:prstGeom prst="ellipse">
              <a:avLst/>
            </a:prstGeom>
            <a:gradFill>
              <a:gsLst>
                <a:gs pos="0">
                  <a:srgbClr val="E30000"/>
                </a:gs>
                <a:gs pos="100000">
                  <a:srgbClr val="760303"/>
                </a:gs>
              </a:gsLst>
              <a:lin ang="5400000" scaled="0"/>
            </a:gra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853307" y="2713112"/>
              <a:ext cx="1503784" cy="1503784"/>
            </a:xfrm>
            <a:prstGeom prst="ellipse">
              <a:avLst/>
            </a:prstGeom>
            <a:blipFill rotWithShape="1">
              <a:blip r:embed="rId5"/>
              <a:srcRect/>
              <a:stretch>
                <a:fillRect l="-8516" t="-7216" r="-164560" b="-80036"/>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45"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anim calcmode="lin" valueType="num">
                                      <p:cBhvr>
                                        <p:cTn id="16" dur="750" fill="hold"/>
                                        <p:tgtEl>
                                          <p:spTgt spid="20"/>
                                        </p:tgtEl>
                                        <p:attrNameLst>
                                          <p:attrName>ppt_w</p:attrName>
                                        </p:attrNameLst>
                                      </p:cBhvr>
                                      <p:tavLst>
                                        <p:tav tm="0" fmla="#ppt_w*sin(2.5*pi*$)">
                                          <p:val>
                                            <p:fltVal val="0"/>
                                          </p:val>
                                        </p:tav>
                                        <p:tav tm="100000">
                                          <p:val>
                                            <p:fltVal val="1"/>
                                          </p:val>
                                        </p:tav>
                                      </p:tavLst>
                                    </p:anim>
                                    <p:anim calcmode="lin" valueType="num">
                                      <p:cBhvr>
                                        <p:cTn id="17" dur="750" fill="hold"/>
                                        <p:tgtEl>
                                          <p:spTgt spid="20"/>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iterate type="lt">
                                    <p:tmPct val="20000"/>
                                  </p:iterate>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1299"/>
                            </p:stCondLst>
                            <p:childTnLst>
                              <p:par>
                                <p:cTn id="24" presetID="1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par>
                                <p:cTn id="28" presetID="53" presetClass="entr" presetSubtype="16" fill="hold" grpId="0" nodeType="withEffect">
                                  <p:stCondLst>
                                    <p:cond delay="0"/>
                                  </p:stCondLst>
                                  <p:iterate type="lt">
                                    <p:tmPct val="20000"/>
                                  </p:iterate>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2099"/>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par>
                                <p:cTn id="37" presetID="53" presetClass="entr" presetSubtype="16" fill="hold" grpId="0" nodeType="withEffect">
                                  <p:stCondLst>
                                    <p:cond delay="0"/>
                                  </p:stCondLst>
                                  <p:iterate type="lt">
                                    <p:tmPct val="2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2900"/>
                            </p:stCondLst>
                            <p:childTnLst>
                              <p:par>
                                <p:cTn id="43" presetID="12" presetClass="entr" presetSubtype="8"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ppt_x</p:attrName>
                                        </p:attrNameLst>
                                      </p:cBhvr>
                                      <p:tavLst>
                                        <p:tav tm="0">
                                          <p:val>
                                            <p:strVal val="#ppt_x-#ppt_w*1.125000"/>
                                          </p:val>
                                        </p:tav>
                                        <p:tav tm="100000">
                                          <p:val>
                                            <p:strVal val="#ppt_x"/>
                                          </p:val>
                                        </p:tav>
                                      </p:tavLst>
                                    </p:anim>
                                    <p:animEffect transition="in" filter="wipe(right)">
                                      <p:cBhvr>
                                        <p:cTn id="46" dur="500"/>
                                        <p:tgtEl>
                                          <p:spTgt spid="38"/>
                                        </p:tgtEl>
                                      </p:cBhvr>
                                    </p:animEffect>
                                  </p:childTnLst>
                                </p:cTn>
                              </p:par>
                              <p:par>
                                <p:cTn id="47" presetID="53" presetClass="entr" presetSubtype="16" fill="hold" grpId="0" nodeType="withEffect">
                                  <p:stCondLst>
                                    <p:cond delay="0"/>
                                  </p:stCondLst>
                                  <p:iterate type="lt">
                                    <p:tmPct val="20000"/>
                                  </p:iterate>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3700"/>
                            </p:stCondLst>
                            <p:childTnLst>
                              <p:par>
                                <p:cTn id="53" presetID="22" presetClass="entr" presetSubtype="1"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par>
                                <p:cTn id="56" presetID="53" presetClass="entr" presetSubtype="16" fill="hold" grpId="0" nodeType="withEffect">
                                  <p:stCondLst>
                                    <p:cond delay="0"/>
                                  </p:stCondLst>
                                  <p:iterate type="lt">
                                    <p:tmPct val="20000"/>
                                  </p:iterate>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Effect transition="in" filter="fade">
                                      <p:cBhvr>
                                        <p:cTn id="60" dur="500"/>
                                        <p:tgtEl>
                                          <p:spTgt spid="52"/>
                                        </p:tgtEl>
                                      </p:cBhvr>
                                    </p:animEffect>
                                  </p:childTnLst>
                                </p:cTn>
                              </p:par>
                            </p:childTnLst>
                          </p:cTn>
                        </p:par>
                        <p:par>
                          <p:cTn id="61" fill="hold">
                            <p:stCondLst>
                              <p:cond delay="4500"/>
                            </p:stCondLst>
                            <p:childTnLst>
                              <p:par>
                                <p:cTn id="62" presetID="1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right)">
                                      <p:cBhvr>
                                        <p:cTn id="65" dur="500"/>
                                        <p:tgtEl>
                                          <p:spTgt spid="53"/>
                                        </p:tgtEl>
                                      </p:cBhvr>
                                    </p:animEffect>
                                  </p:childTnLst>
                                </p:cTn>
                              </p:par>
                              <p:par>
                                <p:cTn id="66" presetID="53" presetClass="entr" presetSubtype="16" fill="hold" grpId="0" nodeType="withEffect">
                                  <p:stCondLst>
                                    <p:cond delay="0"/>
                                  </p:stCondLst>
                                  <p:iterate type="lt">
                                    <p:tmPct val="20000"/>
                                  </p:iterate>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53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par>
                                <p:cTn id="75" presetID="53" presetClass="entr" presetSubtype="16" fill="hold" grpId="0" nodeType="withEffect">
                                  <p:stCondLst>
                                    <p:cond delay="0"/>
                                  </p:stCondLst>
                                  <p:iterate type="lt">
                                    <p:tmPct val="20000"/>
                                  </p:iterate>
                                  <p:childTnLst>
                                    <p:set>
                                      <p:cBhvr>
                                        <p:cTn id="76" dur="1" fill="hold">
                                          <p:stCondLst>
                                            <p:cond delay="0"/>
                                          </p:stCondLst>
                                        </p:cTn>
                                        <p:tgtEl>
                                          <p:spTgt spid="66"/>
                                        </p:tgtEl>
                                        <p:attrNameLst>
                                          <p:attrName>style.visibility</p:attrName>
                                        </p:attrNameLst>
                                      </p:cBhvr>
                                      <p:to>
                                        <p:strVal val="visible"/>
                                      </p:to>
                                    </p:set>
                                    <p:anim calcmode="lin" valueType="num">
                                      <p:cBhvr>
                                        <p:cTn id="77" dur="500" fill="hold"/>
                                        <p:tgtEl>
                                          <p:spTgt spid="66"/>
                                        </p:tgtEl>
                                        <p:attrNameLst>
                                          <p:attrName>ppt_w</p:attrName>
                                        </p:attrNameLst>
                                      </p:cBhvr>
                                      <p:tavLst>
                                        <p:tav tm="0">
                                          <p:val>
                                            <p:fltVal val="0"/>
                                          </p:val>
                                        </p:tav>
                                        <p:tav tm="100000">
                                          <p:val>
                                            <p:strVal val="#ppt_w"/>
                                          </p:val>
                                        </p:tav>
                                      </p:tavLst>
                                    </p:anim>
                                    <p:anim calcmode="lin" valueType="num">
                                      <p:cBhvr>
                                        <p:cTn id="78" dur="500" fill="hold"/>
                                        <p:tgtEl>
                                          <p:spTgt spid="66"/>
                                        </p:tgtEl>
                                        <p:attrNameLst>
                                          <p:attrName>ppt_h</p:attrName>
                                        </p:attrNameLst>
                                      </p:cBhvr>
                                      <p:tavLst>
                                        <p:tav tm="0">
                                          <p:val>
                                            <p:fltVal val="0"/>
                                          </p:val>
                                        </p:tav>
                                        <p:tav tm="100000">
                                          <p:val>
                                            <p:strVal val="#ppt_h"/>
                                          </p:val>
                                        </p:tav>
                                      </p:tavLst>
                                    </p:anim>
                                    <p:animEffect transition="in" filter="fade">
                                      <p:cBhvr>
                                        <p:cTn id="79" dur="500"/>
                                        <p:tgtEl>
                                          <p:spTgt spid="66"/>
                                        </p:tgtEl>
                                      </p:cBhvr>
                                    </p:animEffect>
                                  </p:childTnLst>
                                </p:cTn>
                              </p:par>
                            </p:childTnLst>
                          </p:cTn>
                        </p:par>
                        <p:par>
                          <p:cTn id="80" fill="hold">
                            <p:stCondLst>
                              <p:cond delay="6100"/>
                            </p:stCondLst>
                            <p:childTnLst>
                              <p:par>
                                <p:cTn id="81" presetID="12" presetClass="entr" presetSubtype="8" fill="hold"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500"/>
                                        <p:tgtEl>
                                          <p:spTgt spid="67"/>
                                        </p:tgtEl>
                                        <p:attrNameLst>
                                          <p:attrName>ppt_x</p:attrName>
                                        </p:attrNameLst>
                                      </p:cBhvr>
                                      <p:tavLst>
                                        <p:tav tm="0">
                                          <p:val>
                                            <p:strVal val="#ppt_x-#ppt_w*1.125000"/>
                                          </p:val>
                                        </p:tav>
                                        <p:tav tm="100000">
                                          <p:val>
                                            <p:strVal val="#ppt_x"/>
                                          </p:val>
                                        </p:tav>
                                      </p:tavLst>
                                    </p:anim>
                                    <p:animEffect transition="in" filter="wipe(right)">
                                      <p:cBhvr>
                                        <p:cTn id="84" dur="500"/>
                                        <p:tgtEl>
                                          <p:spTgt spid="67"/>
                                        </p:tgtEl>
                                      </p:cBhvr>
                                    </p:animEffect>
                                  </p:childTnLst>
                                </p:cTn>
                              </p:par>
                              <p:par>
                                <p:cTn id="85" presetID="53" presetClass="entr" presetSubtype="16" fill="hold" grpId="0" nodeType="withEffect">
                                  <p:stCondLst>
                                    <p:cond delay="0"/>
                                  </p:stCondLst>
                                  <p:iterate type="lt">
                                    <p:tmPct val="20000"/>
                                  </p:iterate>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childTnLst>
                          </p:cTn>
                        </p:par>
                        <p:par>
                          <p:cTn id="90" fill="hold">
                            <p:stCondLst>
                              <p:cond delay="6900"/>
                            </p:stCondLst>
                            <p:childTnLst>
                              <p:par>
                                <p:cTn id="91" presetID="22" presetClass="entr" presetSubtype="1" fill="hold" grpId="0" nodeType="after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up)">
                                      <p:cBhvr>
                                        <p:cTn id="93" dur="500"/>
                                        <p:tgtEl>
                                          <p:spTgt spid="71"/>
                                        </p:tgtEl>
                                      </p:cBhvr>
                                    </p:animEffect>
                                  </p:childTnLst>
                                </p:cTn>
                              </p:par>
                            </p:childTnLst>
                          </p:cTn>
                        </p:par>
                        <p:par>
                          <p:cTn id="94" fill="hold">
                            <p:stCondLst>
                              <p:cond delay="7400"/>
                            </p:stCondLst>
                            <p:childTnLst>
                              <p:par>
                                <p:cTn id="95" presetID="45" presetClass="entr" presetSubtype="0" fill="hold" nodeType="after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750"/>
                                        <p:tgtEl>
                                          <p:spTgt spid="77"/>
                                        </p:tgtEl>
                                      </p:cBhvr>
                                    </p:animEffect>
                                    <p:anim calcmode="lin" valueType="num">
                                      <p:cBhvr>
                                        <p:cTn id="98" dur="750" fill="hold"/>
                                        <p:tgtEl>
                                          <p:spTgt spid="77"/>
                                        </p:tgtEl>
                                        <p:attrNameLst>
                                          <p:attrName>ppt_w</p:attrName>
                                        </p:attrNameLst>
                                      </p:cBhvr>
                                      <p:tavLst>
                                        <p:tav tm="0" fmla="#ppt_w*sin(2.5*pi*$)">
                                          <p:val>
                                            <p:fltVal val="0"/>
                                          </p:val>
                                        </p:tav>
                                        <p:tav tm="100000">
                                          <p:val>
                                            <p:fltVal val="1"/>
                                          </p:val>
                                        </p:tav>
                                      </p:tavLst>
                                    </p:anim>
                                    <p:anim calcmode="lin" valueType="num">
                                      <p:cBhvr>
                                        <p:cTn id="99" dur="750" fill="hold"/>
                                        <p:tgtEl>
                                          <p:spTgt spid="77"/>
                                        </p:tgtEl>
                                        <p:attrNameLst>
                                          <p:attrName>ppt_h</p:attrName>
                                        </p:attrNameLst>
                                      </p:cBhvr>
                                      <p:tavLst>
                                        <p:tav tm="0">
                                          <p:val>
                                            <p:strVal val="#ppt_h"/>
                                          </p:val>
                                        </p:tav>
                                        <p:tav tm="100000">
                                          <p:val>
                                            <p:strVal val="#ppt_h"/>
                                          </p:val>
                                        </p:tav>
                                      </p:tavLst>
                                    </p:anim>
                                  </p:childTnLst>
                                </p:cTn>
                              </p:par>
                            </p:childTnLst>
                          </p:cTn>
                        </p:par>
                        <p:par>
                          <p:cTn id="100" fill="hold">
                            <p:stCondLst>
                              <p:cond delay="8400"/>
                            </p:stCondLst>
                            <p:childTnLst>
                              <p:par>
                                <p:cTn id="101" presetID="45" presetClass="entr" presetSubtype="0" fill="hold" nodeType="after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fade">
                                      <p:cBhvr>
                                        <p:cTn id="103" dur="750"/>
                                        <p:tgtEl>
                                          <p:spTgt spid="80"/>
                                        </p:tgtEl>
                                      </p:cBhvr>
                                    </p:animEffect>
                                    <p:anim calcmode="lin" valueType="num">
                                      <p:cBhvr>
                                        <p:cTn id="104" dur="750" fill="hold"/>
                                        <p:tgtEl>
                                          <p:spTgt spid="80"/>
                                        </p:tgtEl>
                                        <p:attrNameLst>
                                          <p:attrName>ppt_w</p:attrName>
                                        </p:attrNameLst>
                                      </p:cBhvr>
                                      <p:tavLst>
                                        <p:tav tm="0" fmla="#ppt_w*sin(2.5*pi*$)">
                                          <p:val>
                                            <p:fltVal val="0"/>
                                          </p:val>
                                        </p:tav>
                                        <p:tav tm="100000">
                                          <p:val>
                                            <p:fltVal val="1"/>
                                          </p:val>
                                        </p:tav>
                                      </p:tavLst>
                                    </p:anim>
                                    <p:anim calcmode="lin" valueType="num">
                                      <p:cBhvr>
                                        <p:cTn id="105" dur="750" fill="hold"/>
                                        <p:tgtEl>
                                          <p:spTgt spid="80"/>
                                        </p:tgtEl>
                                        <p:attrNameLst>
                                          <p:attrName>ppt_h</p:attrName>
                                        </p:attrNameLst>
                                      </p:cBhvr>
                                      <p:tavLst>
                                        <p:tav tm="0">
                                          <p:val>
                                            <p:strVal val="#ppt_h"/>
                                          </p:val>
                                        </p:tav>
                                        <p:tav tm="100000">
                                          <p:val>
                                            <p:strVal val="#ppt_h"/>
                                          </p:val>
                                        </p:tav>
                                      </p:tavLst>
                                    </p:anim>
                                  </p:childTnLst>
                                </p:cTn>
                              </p:par>
                            </p:childTnLst>
                          </p:cTn>
                        </p:par>
                        <p:par>
                          <p:cTn id="106" fill="hold">
                            <p:stCondLst>
                              <p:cond delay="9400"/>
                            </p:stCondLst>
                            <p:childTnLst>
                              <p:par>
                                <p:cTn id="107" presetID="45" presetClass="entr" presetSubtype="0" fill="hold"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750"/>
                                        <p:tgtEl>
                                          <p:spTgt spid="83"/>
                                        </p:tgtEl>
                                      </p:cBhvr>
                                    </p:animEffect>
                                    <p:anim calcmode="lin" valueType="num">
                                      <p:cBhvr>
                                        <p:cTn id="110" dur="750" fill="hold"/>
                                        <p:tgtEl>
                                          <p:spTgt spid="83"/>
                                        </p:tgtEl>
                                        <p:attrNameLst>
                                          <p:attrName>ppt_w</p:attrName>
                                        </p:attrNameLst>
                                      </p:cBhvr>
                                      <p:tavLst>
                                        <p:tav tm="0" fmla="#ppt_w*sin(2.5*pi*$)">
                                          <p:val>
                                            <p:fltVal val="0"/>
                                          </p:val>
                                        </p:tav>
                                        <p:tav tm="100000">
                                          <p:val>
                                            <p:fltVal val="1"/>
                                          </p:val>
                                        </p:tav>
                                      </p:tavLst>
                                    </p:anim>
                                    <p:anim calcmode="lin" valueType="num">
                                      <p:cBhvr>
                                        <p:cTn id="111" dur="750" fill="hold"/>
                                        <p:tgtEl>
                                          <p:spTgt spid="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7" grpId="0"/>
      <p:bldP spid="28" grpId="0"/>
      <p:bldP spid="37" grpId="0"/>
      <p:bldP spid="41" grpId="0"/>
      <p:bldP spid="42" grpId="0"/>
      <p:bldP spid="52" grpId="0"/>
      <p:bldP spid="56" grpId="0"/>
      <p:bldP spid="57" grpId="0"/>
      <p:bldP spid="66"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grpSp>
        <p:nvGrpSpPr>
          <p:cNvPr id="8" name="组合 7"/>
          <p:cNvGrpSpPr/>
          <p:nvPr/>
        </p:nvGrpSpPr>
        <p:grpSpPr>
          <a:xfrm>
            <a:off x="7004490" y="1484962"/>
            <a:ext cx="759023" cy="75902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6888688" y="4567753"/>
            <a:ext cx="661814" cy="661814"/>
            <a:chOff x="304800" y="673100"/>
            <a:chExt cx="4000500" cy="4000500"/>
          </a:xfrm>
          <a:gradFill>
            <a:gsLst>
              <a:gs pos="0">
                <a:srgbClr val="E30000"/>
              </a:gs>
              <a:gs pos="100000">
                <a:srgbClr val="760303"/>
              </a:gs>
            </a:gsLst>
            <a:lin ang="5400000" scaled="0"/>
          </a:gradFill>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4" y="760414"/>
              <a:ext cx="3825876"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987943" y="3072021"/>
            <a:ext cx="463304" cy="463304"/>
            <a:chOff x="304800" y="673100"/>
            <a:chExt cx="4000500" cy="4000500"/>
          </a:xfrm>
          <a:solidFill>
            <a:schemeClr val="bg1">
              <a:lumMod val="95000"/>
            </a:schemeClr>
          </a:solidFill>
          <a:effectLst>
            <a:outerShdw blurRad="317500" dist="190500" dir="8100000" algn="tr" rotWithShape="0">
              <a:prstClr val="black">
                <a:alpha val="50000"/>
              </a:prstClr>
            </a:outerShdw>
          </a:effectLst>
        </p:grpSpPr>
        <p:sp>
          <p:nvSpPr>
            <p:cNvPr id="2" name="同心圆 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4" y="760414"/>
              <a:ext cx="3825876"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851418" y="4669023"/>
            <a:ext cx="399635" cy="399635"/>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600" y="3283185"/>
            <a:ext cx="399635" cy="399635"/>
            <a:chOff x="304800" y="673100"/>
            <a:chExt cx="4000500" cy="4000500"/>
          </a:xfrm>
          <a:solidFill>
            <a:schemeClr val="bg1">
              <a:lumMod val="95000"/>
            </a:schemeClr>
          </a:solidFill>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77770" y="1385053"/>
            <a:ext cx="199817" cy="199817"/>
            <a:chOff x="304800" y="673100"/>
            <a:chExt cx="4000500" cy="4000500"/>
          </a:xfrm>
          <a:gradFill>
            <a:gsLst>
              <a:gs pos="0">
                <a:srgbClr val="E30000"/>
              </a:gs>
              <a:gs pos="100000">
                <a:srgbClr val="760303"/>
              </a:gs>
            </a:gsLst>
            <a:lin ang="5400000" scaled="0"/>
          </a:gradFill>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4749716" y="1453187"/>
            <a:ext cx="463305" cy="463305"/>
            <a:chOff x="304800" y="673100"/>
            <a:chExt cx="4000500" cy="4000500"/>
          </a:xfrm>
          <a:gradFill>
            <a:gsLst>
              <a:gs pos="0">
                <a:srgbClr val="E30000"/>
              </a:gs>
              <a:gs pos="100000">
                <a:srgbClr val="760303"/>
              </a:gs>
            </a:gsLst>
            <a:lin ang="5400000" scaled="0"/>
          </a:gradFill>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4" y="760414"/>
              <a:ext cx="3825876"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4728448" y="1684840"/>
            <a:ext cx="2664296" cy="3296830"/>
            <a:chOff x="865232" y="1286330"/>
            <a:chExt cx="4013321" cy="4966128"/>
          </a:xfrm>
        </p:grpSpPr>
        <p:pic>
          <p:nvPicPr>
            <p:cNvPr id="30" name="Picture 3"/>
            <p:cNvPicPr>
              <a:picLocks noChangeAspect="1"/>
            </p:cNvPicPr>
            <p:nvPr/>
          </p:nvPicPr>
          <p:blipFill rotWithShape="1">
            <a:blip r:embed="rId5" cstate="print"/>
            <a:srcRect l="5354" t="8440" r="6203" b="10137"/>
            <a:stretch>
              <a:fillRect/>
            </a:stretch>
          </p:blipFill>
          <p:spPr>
            <a:xfrm>
              <a:off x="865232" y="1286330"/>
              <a:ext cx="4013321" cy="4966128"/>
            </a:xfrm>
            <a:prstGeom prst="rect">
              <a:avLst/>
            </a:prstGeom>
          </p:spPr>
        </p:pic>
        <p:sp>
          <p:nvSpPr>
            <p:cNvPr id="31" name="Rectangle 4"/>
            <p:cNvSpPr/>
            <p:nvPr/>
          </p:nvSpPr>
          <p:spPr>
            <a:xfrm>
              <a:off x="1454929" y="1875864"/>
              <a:ext cx="2838784" cy="3697941"/>
            </a:xfrm>
            <a:prstGeom prst="rect">
              <a:avLst/>
            </a:prstGeom>
            <a:blipFill rotWithShape="1">
              <a:blip r:embed="rId6"/>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cxnSp>
        <p:nvCxnSpPr>
          <p:cNvPr id="32" name="直接连接符 31"/>
          <p:cNvCxnSpPr/>
          <p:nvPr/>
        </p:nvCxnSpPr>
        <p:spPr>
          <a:xfrm>
            <a:off x="1599580" y="2483838"/>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887612" y="2106419"/>
            <a:ext cx="2088231"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添加标题文字</a:t>
            </a:r>
          </a:p>
        </p:txBody>
      </p:sp>
      <p:sp>
        <p:nvSpPr>
          <p:cNvPr id="34" name="矩形 47"/>
          <p:cNvSpPr>
            <a:spLocks noChangeArrowheads="1"/>
          </p:cNvSpPr>
          <p:nvPr/>
        </p:nvSpPr>
        <p:spPr bwMode="auto">
          <a:xfrm>
            <a:off x="1887612" y="2514425"/>
            <a:ext cx="2624812"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pitchFamily="34" charset="-122"/>
              </a:rPr>
              <a:t>在此录入上述图表的综合说明，在此录入上述图表的综合描述说明。</a:t>
            </a:r>
          </a:p>
        </p:txBody>
      </p:sp>
      <p:grpSp>
        <p:nvGrpSpPr>
          <p:cNvPr id="35" name="组合 34"/>
          <p:cNvGrpSpPr/>
          <p:nvPr/>
        </p:nvGrpSpPr>
        <p:grpSpPr>
          <a:xfrm>
            <a:off x="994268" y="2071056"/>
            <a:ext cx="812482" cy="812482"/>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026900" y="2215072"/>
            <a:ext cx="747218" cy="518160"/>
          </a:xfrm>
          <a:prstGeom prst="rect">
            <a:avLst/>
          </a:prstGeom>
          <a:noFill/>
        </p:spPr>
        <p:txBody>
          <a:bodyPr wrap="square" rtlCol="0">
            <a:spAutoFit/>
          </a:bodyPr>
          <a:lstStyle/>
          <a:p>
            <a:pPr algn="ctr"/>
            <a:r>
              <a:rPr lang="en-US" altLang="zh-CN" sz="2800" b="1" dirty="0">
                <a:solidFill>
                  <a:srgbClr val="C00000"/>
                </a:solidFill>
                <a:latin typeface="黑体" panose="02010609060101010101" pitchFamily="49" charset="-122"/>
                <a:ea typeface="黑体" panose="02010609060101010101" pitchFamily="49" charset="-122"/>
              </a:rPr>
              <a:t>01</a:t>
            </a:r>
          </a:p>
        </p:txBody>
      </p:sp>
      <p:cxnSp>
        <p:nvCxnSpPr>
          <p:cNvPr id="39" name="直接连接符 38"/>
          <p:cNvCxnSpPr/>
          <p:nvPr/>
        </p:nvCxnSpPr>
        <p:spPr>
          <a:xfrm>
            <a:off x="1589344" y="3867137"/>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877376" y="3489718"/>
            <a:ext cx="2088231"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添加标题文字</a:t>
            </a:r>
          </a:p>
        </p:txBody>
      </p:sp>
      <p:sp>
        <p:nvSpPr>
          <p:cNvPr id="41" name="矩形 47"/>
          <p:cNvSpPr>
            <a:spLocks noChangeArrowheads="1"/>
          </p:cNvSpPr>
          <p:nvPr/>
        </p:nvSpPr>
        <p:spPr bwMode="auto">
          <a:xfrm>
            <a:off x="1877376" y="3897724"/>
            <a:ext cx="2624812"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pitchFamily="34" charset="-122"/>
              </a:rPr>
              <a:t>在此录入上述图表的综合说明，在此录入上述图表的综合描述说明。</a:t>
            </a:r>
          </a:p>
        </p:txBody>
      </p:sp>
      <p:grpSp>
        <p:nvGrpSpPr>
          <p:cNvPr id="42" name="组合 41"/>
          <p:cNvGrpSpPr/>
          <p:nvPr/>
        </p:nvGrpSpPr>
        <p:grpSpPr>
          <a:xfrm>
            <a:off x="984032" y="3454355"/>
            <a:ext cx="812482" cy="812482"/>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016664" y="3598371"/>
            <a:ext cx="747218" cy="518160"/>
          </a:xfrm>
          <a:prstGeom prst="rect">
            <a:avLst/>
          </a:prstGeom>
          <a:noFill/>
        </p:spPr>
        <p:txBody>
          <a:bodyPr wrap="square" rtlCol="0">
            <a:spAutoFit/>
          </a:bodyPr>
          <a:lstStyle/>
          <a:p>
            <a:pPr algn="ctr"/>
            <a:r>
              <a:rPr lang="en-US" altLang="zh-CN" sz="2800" b="1" dirty="0">
                <a:solidFill>
                  <a:srgbClr val="C00000"/>
                </a:solidFill>
                <a:latin typeface="黑体" panose="02010609060101010101" pitchFamily="49" charset="-122"/>
                <a:ea typeface="黑体" panose="02010609060101010101" pitchFamily="49" charset="-122"/>
              </a:rPr>
              <a:t>02</a:t>
            </a:r>
          </a:p>
        </p:txBody>
      </p:sp>
      <p:cxnSp>
        <p:nvCxnSpPr>
          <p:cNvPr id="46" name="直接连接符 45"/>
          <p:cNvCxnSpPr/>
          <p:nvPr/>
        </p:nvCxnSpPr>
        <p:spPr>
          <a:xfrm>
            <a:off x="8512348" y="2498985"/>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800380" y="2121566"/>
            <a:ext cx="2088231"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添加标题文字</a:t>
            </a:r>
          </a:p>
        </p:txBody>
      </p:sp>
      <p:sp>
        <p:nvSpPr>
          <p:cNvPr id="48" name="矩形 47"/>
          <p:cNvSpPr>
            <a:spLocks noChangeArrowheads="1"/>
          </p:cNvSpPr>
          <p:nvPr/>
        </p:nvSpPr>
        <p:spPr bwMode="auto">
          <a:xfrm>
            <a:off x="8800380" y="2529572"/>
            <a:ext cx="2624812"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pitchFamily="34" charset="-122"/>
              </a:rPr>
              <a:t>在此录入上述图表的综合说明，在此录入上述图表的综合描述说明。</a:t>
            </a:r>
          </a:p>
        </p:txBody>
      </p:sp>
      <p:grpSp>
        <p:nvGrpSpPr>
          <p:cNvPr id="49" name="组合 48"/>
          <p:cNvGrpSpPr/>
          <p:nvPr/>
        </p:nvGrpSpPr>
        <p:grpSpPr>
          <a:xfrm>
            <a:off x="7907036" y="2086203"/>
            <a:ext cx="812482" cy="812482"/>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椭圆 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TextBox 51"/>
          <p:cNvSpPr txBox="1"/>
          <p:nvPr/>
        </p:nvSpPr>
        <p:spPr>
          <a:xfrm>
            <a:off x="7939668" y="2230219"/>
            <a:ext cx="747218" cy="518160"/>
          </a:xfrm>
          <a:prstGeom prst="rect">
            <a:avLst/>
          </a:prstGeom>
          <a:noFill/>
        </p:spPr>
        <p:txBody>
          <a:bodyPr wrap="square" rtlCol="0">
            <a:spAutoFit/>
          </a:bodyPr>
          <a:lstStyle/>
          <a:p>
            <a:pPr algn="ctr"/>
            <a:r>
              <a:rPr lang="en-US" altLang="zh-CN" sz="2800" b="1" dirty="0">
                <a:solidFill>
                  <a:srgbClr val="C00000"/>
                </a:solidFill>
                <a:latin typeface="黑体" panose="02010609060101010101" pitchFamily="49" charset="-122"/>
                <a:ea typeface="黑体" panose="02010609060101010101" pitchFamily="49" charset="-122"/>
              </a:rPr>
              <a:t>03</a:t>
            </a:r>
          </a:p>
        </p:txBody>
      </p:sp>
      <p:cxnSp>
        <p:nvCxnSpPr>
          <p:cNvPr id="53" name="直接连接符 52"/>
          <p:cNvCxnSpPr/>
          <p:nvPr/>
        </p:nvCxnSpPr>
        <p:spPr>
          <a:xfrm>
            <a:off x="8502112" y="3882284"/>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8790144" y="3504865"/>
            <a:ext cx="2088231"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添加标题文字</a:t>
            </a:r>
          </a:p>
        </p:txBody>
      </p:sp>
      <p:sp>
        <p:nvSpPr>
          <p:cNvPr id="55" name="矩形 47"/>
          <p:cNvSpPr>
            <a:spLocks noChangeArrowheads="1"/>
          </p:cNvSpPr>
          <p:nvPr/>
        </p:nvSpPr>
        <p:spPr bwMode="auto">
          <a:xfrm>
            <a:off x="8790144" y="3912871"/>
            <a:ext cx="2624812"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solidFill>
                <a:sym typeface="微软雅黑" panose="020B0503020204020204" pitchFamily="34" charset="-122"/>
              </a:rPr>
              <a:t>在此录入上述图表的综合说明，在此录入上述图表的综合描述说明。</a:t>
            </a:r>
          </a:p>
        </p:txBody>
      </p:sp>
      <p:grpSp>
        <p:nvGrpSpPr>
          <p:cNvPr id="56" name="组合 55"/>
          <p:cNvGrpSpPr/>
          <p:nvPr/>
        </p:nvGrpSpPr>
        <p:grpSpPr>
          <a:xfrm>
            <a:off x="7896800" y="3469502"/>
            <a:ext cx="812482" cy="812482"/>
            <a:chOff x="304800" y="673100"/>
            <a:chExt cx="4000500" cy="4000500"/>
          </a:xfrm>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7929432" y="3613518"/>
            <a:ext cx="747218" cy="518160"/>
          </a:xfrm>
          <a:prstGeom prst="rect">
            <a:avLst/>
          </a:prstGeom>
          <a:noFill/>
        </p:spPr>
        <p:txBody>
          <a:bodyPr wrap="square" rtlCol="0">
            <a:spAutoFit/>
          </a:bodyPr>
          <a:lstStyle/>
          <a:p>
            <a:pPr algn="ctr"/>
            <a:r>
              <a:rPr lang="en-US" altLang="zh-CN" sz="2800" b="1" dirty="0">
                <a:solidFill>
                  <a:srgbClr val="C00000"/>
                </a:solidFill>
                <a:latin typeface="黑体" panose="02010609060101010101" pitchFamily="49" charset="-122"/>
                <a:ea typeface="黑体" panose="02010609060101010101" pitchFamily="49" charset="-122"/>
              </a:rPr>
              <a:t>04</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par>
                                <p:cTn id="30" presetID="31" presetClass="entr" presetSubtype="0" fill="hold" nodeType="with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par>
                                <p:cTn id="42" presetID="31" presetClass="entr" presetSubtype="0" fill="hold" nodeType="withEffect">
                                  <p:stCondLst>
                                    <p:cond delay="5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par>
                                <p:cTn id="48" presetID="31" presetClass="entr" presetSubtype="0" fill="hold" nodeType="withEffect">
                                  <p:stCondLst>
                                    <p:cond delay="5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anim calcmode="lin" valueType="num">
                                      <p:cBhvr>
                                        <p:cTn id="52" dur="1000" fill="hold"/>
                                        <p:tgtEl>
                                          <p:spTgt spid="20"/>
                                        </p:tgtEl>
                                        <p:attrNameLst>
                                          <p:attrName>style.rotation</p:attrName>
                                        </p:attrNameLst>
                                      </p:cBhvr>
                                      <p:tavLst>
                                        <p:tav tm="0">
                                          <p:val>
                                            <p:fltVal val="90"/>
                                          </p:val>
                                        </p:tav>
                                        <p:tav tm="100000">
                                          <p:val>
                                            <p:fltVal val="0"/>
                                          </p:val>
                                        </p:tav>
                                      </p:tavLst>
                                    </p:anim>
                                    <p:animEffect transition="in" filter="fade">
                                      <p:cBhvr>
                                        <p:cTn id="53" dur="1000"/>
                                        <p:tgtEl>
                                          <p:spTgt spid="20"/>
                                        </p:tgtEl>
                                      </p:cBhvr>
                                    </p:animEffect>
                                  </p:childTnLst>
                                </p:cTn>
                              </p:par>
                              <p:par>
                                <p:cTn id="54" presetID="31" presetClass="entr" presetSubtype="0" fill="hold" nodeType="withEffect">
                                  <p:stCondLst>
                                    <p:cond delay="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par>
                                <p:cTn id="60" presetID="31" presetClass="entr" presetSubtype="0" fill="hold"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p:cTn id="62" dur="1000" fill="hold"/>
                                        <p:tgtEl>
                                          <p:spTgt spid="35"/>
                                        </p:tgtEl>
                                        <p:attrNameLst>
                                          <p:attrName>ppt_w</p:attrName>
                                        </p:attrNameLst>
                                      </p:cBhvr>
                                      <p:tavLst>
                                        <p:tav tm="0">
                                          <p:val>
                                            <p:fltVal val="0"/>
                                          </p:val>
                                        </p:tav>
                                        <p:tav tm="100000">
                                          <p:val>
                                            <p:strVal val="#ppt_w"/>
                                          </p:val>
                                        </p:tav>
                                      </p:tavLst>
                                    </p:anim>
                                    <p:anim calcmode="lin" valueType="num">
                                      <p:cBhvr>
                                        <p:cTn id="63" dur="1000" fill="hold"/>
                                        <p:tgtEl>
                                          <p:spTgt spid="35"/>
                                        </p:tgtEl>
                                        <p:attrNameLst>
                                          <p:attrName>ppt_h</p:attrName>
                                        </p:attrNameLst>
                                      </p:cBhvr>
                                      <p:tavLst>
                                        <p:tav tm="0">
                                          <p:val>
                                            <p:fltVal val="0"/>
                                          </p:val>
                                        </p:tav>
                                        <p:tav tm="100000">
                                          <p:val>
                                            <p:strVal val="#ppt_h"/>
                                          </p:val>
                                        </p:tav>
                                      </p:tavLst>
                                    </p:anim>
                                    <p:anim calcmode="lin" valueType="num">
                                      <p:cBhvr>
                                        <p:cTn id="64" dur="1000" fill="hold"/>
                                        <p:tgtEl>
                                          <p:spTgt spid="35"/>
                                        </p:tgtEl>
                                        <p:attrNameLst>
                                          <p:attrName>style.rotation</p:attrName>
                                        </p:attrNameLst>
                                      </p:cBhvr>
                                      <p:tavLst>
                                        <p:tav tm="0">
                                          <p:val>
                                            <p:fltVal val="90"/>
                                          </p:val>
                                        </p:tav>
                                        <p:tav tm="100000">
                                          <p:val>
                                            <p:fltVal val="0"/>
                                          </p:val>
                                        </p:tav>
                                      </p:tavLst>
                                    </p:anim>
                                    <p:animEffect transition="in" filter="fade">
                                      <p:cBhvr>
                                        <p:cTn id="65" dur="1000"/>
                                        <p:tgtEl>
                                          <p:spTgt spid="35"/>
                                        </p:tgtEl>
                                      </p:cBhvr>
                                    </p:animEffect>
                                  </p:childTnLst>
                                </p:cTn>
                              </p:par>
                              <p:par>
                                <p:cTn id="66" presetID="41" presetClass="entr" presetSubtype="0" fill="hold" grpId="0" nodeType="withEffect">
                                  <p:stCondLst>
                                    <p:cond delay="1000"/>
                                  </p:stCondLst>
                                  <p:iterate type="lt">
                                    <p:tmPct val="10000"/>
                                  </p:iterate>
                                  <p:childTnLst>
                                    <p:set>
                                      <p:cBhvr>
                                        <p:cTn id="67" dur="1" fill="hold">
                                          <p:stCondLst>
                                            <p:cond delay="0"/>
                                          </p:stCondLst>
                                        </p:cTn>
                                        <p:tgtEl>
                                          <p:spTgt spid="38"/>
                                        </p:tgtEl>
                                        <p:attrNameLst>
                                          <p:attrName>style.visibility</p:attrName>
                                        </p:attrNameLst>
                                      </p:cBhvr>
                                      <p:to>
                                        <p:strVal val="visible"/>
                                      </p:to>
                                    </p:set>
                                    <p:anim calcmode="lin" valueType="num">
                                      <p:cBhvr>
                                        <p:cTn id="68" dur="10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9" dur="1000" fill="hold"/>
                                        <p:tgtEl>
                                          <p:spTgt spid="38"/>
                                        </p:tgtEl>
                                        <p:attrNameLst>
                                          <p:attrName>ppt_y</p:attrName>
                                        </p:attrNameLst>
                                      </p:cBhvr>
                                      <p:tavLst>
                                        <p:tav tm="0">
                                          <p:val>
                                            <p:strVal val="#ppt_y"/>
                                          </p:val>
                                        </p:tav>
                                        <p:tav tm="100000">
                                          <p:val>
                                            <p:strVal val="#ppt_y"/>
                                          </p:val>
                                        </p:tav>
                                      </p:tavLst>
                                    </p:anim>
                                    <p:anim calcmode="lin" valueType="num">
                                      <p:cBhvr>
                                        <p:cTn id="70" dur="10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1" dur="10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1000" tmFilter="0,0; .5, 1; 1, 1"/>
                                        <p:tgtEl>
                                          <p:spTgt spid="38"/>
                                        </p:tgtEl>
                                      </p:cBhvr>
                                    </p:animEffect>
                                  </p:childTnLst>
                                </p:cTn>
                              </p:par>
                            </p:childTnLst>
                          </p:cTn>
                        </p:par>
                        <p:par>
                          <p:cTn id="73" fill="hold">
                            <p:stCondLst>
                              <p:cond delay="2599"/>
                            </p:stCondLst>
                            <p:childTnLst>
                              <p:par>
                                <p:cTn id="74" presetID="22" presetClass="entr" presetSubtype="8"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1+#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31" presetClass="entr" presetSubtype="0" fill="hold" nodeType="withEffect">
                                  <p:stCondLst>
                                    <p:cond delay="5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1000" fill="hold"/>
                                        <p:tgtEl>
                                          <p:spTgt spid="42"/>
                                        </p:tgtEl>
                                        <p:attrNameLst>
                                          <p:attrName>ppt_w</p:attrName>
                                        </p:attrNameLst>
                                      </p:cBhvr>
                                      <p:tavLst>
                                        <p:tav tm="0">
                                          <p:val>
                                            <p:fltVal val="0"/>
                                          </p:val>
                                        </p:tav>
                                        <p:tav tm="100000">
                                          <p:val>
                                            <p:strVal val="#ppt_w"/>
                                          </p:val>
                                        </p:tav>
                                      </p:tavLst>
                                    </p:anim>
                                    <p:anim calcmode="lin" valueType="num">
                                      <p:cBhvr>
                                        <p:cTn id="88" dur="1000" fill="hold"/>
                                        <p:tgtEl>
                                          <p:spTgt spid="42"/>
                                        </p:tgtEl>
                                        <p:attrNameLst>
                                          <p:attrName>ppt_h</p:attrName>
                                        </p:attrNameLst>
                                      </p:cBhvr>
                                      <p:tavLst>
                                        <p:tav tm="0">
                                          <p:val>
                                            <p:fltVal val="0"/>
                                          </p:val>
                                        </p:tav>
                                        <p:tav tm="100000">
                                          <p:val>
                                            <p:strVal val="#ppt_h"/>
                                          </p:val>
                                        </p:tav>
                                      </p:tavLst>
                                    </p:anim>
                                    <p:anim calcmode="lin" valueType="num">
                                      <p:cBhvr>
                                        <p:cTn id="89" dur="1000" fill="hold"/>
                                        <p:tgtEl>
                                          <p:spTgt spid="42"/>
                                        </p:tgtEl>
                                        <p:attrNameLst>
                                          <p:attrName>style.rotation</p:attrName>
                                        </p:attrNameLst>
                                      </p:cBhvr>
                                      <p:tavLst>
                                        <p:tav tm="0">
                                          <p:val>
                                            <p:fltVal val="90"/>
                                          </p:val>
                                        </p:tav>
                                        <p:tav tm="100000">
                                          <p:val>
                                            <p:fltVal val="0"/>
                                          </p:val>
                                        </p:tav>
                                      </p:tavLst>
                                    </p:anim>
                                    <p:animEffect transition="in" filter="fade">
                                      <p:cBhvr>
                                        <p:cTn id="90" dur="1000"/>
                                        <p:tgtEl>
                                          <p:spTgt spid="42"/>
                                        </p:tgtEl>
                                      </p:cBhvr>
                                    </p:animEffect>
                                  </p:childTnLst>
                                </p:cTn>
                              </p:par>
                              <p:par>
                                <p:cTn id="91" presetID="41" presetClass="entr" presetSubtype="0" fill="hold" grpId="0" nodeType="withEffect">
                                  <p:stCondLst>
                                    <p:cond delay="1000"/>
                                  </p:stCondLst>
                                  <p:iterate type="lt">
                                    <p:tmPct val="10000"/>
                                  </p:iterate>
                                  <p:childTnLst>
                                    <p:set>
                                      <p:cBhvr>
                                        <p:cTn id="92" dur="1" fill="hold">
                                          <p:stCondLst>
                                            <p:cond delay="0"/>
                                          </p:stCondLst>
                                        </p:cTn>
                                        <p:tgtEl>
                                          <p:spTgt spid="45"/>
                                        </p:tgtEl>
                                        <p:attrNameLst>
                                          <p:attrName>style.visibility</p:attrName>
                                        </p:attrNameLst>
                                      </p:cBhvr>
                                      <p:to>
                                        <p:strVal val="visible"/>
                                      </p:to>
                                    </p:set>
                                    <p:anim calcmode="lin" valueType="num">
                                      <p:cBhvr>
                                        <p:cTn id="93"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4" dur="1000" fill="hold"/>
                                        <p:tgtEl>
                                          <p:spTgt spid="45"/>
                                        </p:tgtEl>
                                        <p:attrNameLst>
                                          <p:attrName>ppt_y</p:attrName>
                                        </p:attrNameLst>
                                      </p:cBhvr>
                                      <p:tavLst>
                                        <p:tav tm="0">
                                          <p:val>
                                            <p:strVal val="#ppt_y"/>
                                          </p:val>
                                        </p:tav>
                                        <p:tav tm="100000">
                                          <p:val>
                                            <p:strVal val="#ppt_y"/>
                                          </p:val>
                                        </p:tav>
                                      </p:tavLst>
                                    </p:anim>
                                    <p:anim calcmode="lin" valueType="num">
                                      <p:cBhvr>
                                        <p:cTn id="95"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6"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7" dur="1000" tmFilter="0,0; .5, 1; 1, 1"/>
                                        <p:tgtEl>
                                          <p:spTgt spid="45"/>
                                        </p:tgtEl>
                                      </p:cBhvr>
                                    </p:animEffect>
                                  </p:childTnLst>
                                </p:cTn>
                              </p:par>
                            </p:childTnLst>
                          </p:cTn>
                        </p:par>
                        <p:par>
                          <p:cTn id="98" fill="hold">
                            <p:stCondLst>
                              <p:cond delay="4699"/>
                            </p:stCondLst>
                            <p:childTnLst>
                              <p:par>
                                <p:cTn id="99" presetID="22" presetClass="entr" presetSubtype="8"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500"/>
                                        <p:tgtEl>
                                          <p:spTgt spid="39"/>
                                        </p:tgtEl>
                                      </p:cBhvr>
                                    </p:animEffect>
                                  </p:childTnLst>
                                </p:cTn>
                              </p:par>
                              <p:par>
                                <p:cTn id="102" presetID="2" presetClass="entr" presetSubtype="2" fill="hold" grpId="0" nodeType="withEffect">
                                  <p:stCondLst>
                                    <p:cond delay="500"/>
                                  </p:stCondLst>
                                  <p:childTnLst>
                                    <p:set>
                                      <p:cBhvr>
                                        <p:cTn id="103" dur="1" fill="hold">
                                          <p:stCondLst>
                                            <p:cond delay="0"/>
                                          </p:stCondLst>
                                        </p:cTn>
                                        <p:tgtEl>
                                          <p:spTgt spid="40"/>
                                        </p:tgtEl>
                                        <p:attrNameLst>
                                          <p:attrName>style.visibility</p:attrName>
                                        </p:attrNameLst>
                                      </p:cBhvr>
                                      <p:to>
                                        <p:strVal val="visible"/>
                                      </p:to>
                                    </p:set>
                                    <p:anim calcmode="lin" valueType="num">
                                      <p:cBhvr additive="base">
                                        <p:cTn id="104" dur="500" fill="hold"/>
                                        <p:tgtEl>
                                          <p:spTgt spid="40"/>
                                        </p:tgtEl>
                                        <p:attrNameLst>
                                          <p:attrName>ppt_x</p:attrName>
                                        </p:attrNameLst>
                                      </p:cBhvr>
                                      <p:tavLst>
                                        <p:tav tm="0">
                                          <p:val>
                                            <p:strVal val="1+#ppt_w/2"/>
                                          </p:val>
                                        </p:tav>
                                        <p:tav tm="100000">
                                          <p:val>
                                            <p:strVal val="#ppt_x"/>
                                          </p:val>
                                        </p:tav>
                                      </p:tavLst>
                                    </p:anim>
                                    <p:anim calcmode="lin" valueType="num">
                                      <p:cBhvr additive="base">
                                        <p:cTn id="105" dur="500" fill="hold"/>
                                        <p:tgtEl>
                                          <p:spTgt spid="40"/>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50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500" fill="hold"/>
                                        <p:tgtEl>
                                          <p:spTgt spid="41"/>
                                        </p:tgtEl>
                                        <p:attrNameLst>
                                          <p:attrName>ppt_x</p:attrName>
                                        </p:attrNameLst>
                                      </p:cBhvr>
                                      <p:tavLst>
                                        <p:tav tm="0">
                                          <p:val>
                                            <p:strVal val="1+#ppt_w/2"/>
                                          </p:val>
                                        </p:tav>
                                        <p:tav tm="100000">
                                          <p:val>
                                            <p:strVal val="#ppt_x"/>
                                          </p:val>
                                        </p:tav>
                                      </p:tavLst>
                                    </p:anim>
                                    <p:anim calcmode="lin" valueType="num">
                                      <p:cBhvr additive="base">
                                        <p:cTn id="109" dur="500" fill="hold"/>
                                        <p:tgtEl>
                                          <p:spTgt spid="41"/>
                                        </p:tgtEl>
                                        <p:attrNameLst>
                                          <p:attrName>ppt_y</p:attrName>
                                        </p:attrNameLst>
                                      </p:cBhvr>
                                      <p:tavLst>
                                        <p:tav tm="0">
                                          <p:val>
                                            <p:strVal val="#ppt_y"/>
                                          </p:val>
                                        </p:tav>
                                        <p:tav tm="100000">
                                          <p:val>
                                            <p:strVal val="#ppt_y"/>
                                          </p:val>
                                        </p:tav>
                                      </p:tavLst>
                                    </p:anim>
                                  </p:childTnLst>
                                </p:cTn>
                              </p:par>
                              <p:par>
                                <p:cTn id="110" presetID="31" presetClass="entr" presetSubtype="0" fill="hold" nodeType="withEffect">
                                  <p:stCondLst>
                                    <p:cond delay="50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1000" fill="hold"/>
                                        <p:tgtEl>
                                          <p:spTgt spid="49"/>
                                        </p:tgtEl>
                                        <p:attrNameLst>
                                          <p:attrName>ppt_w</p:attrName>
                                        </p:attrNameLst>
                                      </p:cBhvr>
                                      <p:tavLst>
                                        <p:tav tm="0">
                                          <p:val>
                                            <p:fltVal val="0"/>
                                          </p:val>
                                        </p:tav>
                                        <p:tav tm="100000">
                                          <p:val>
                                            <p:strVal val="#ppt_w"/>
                                          </p:val>
                                        </p:tav>
                                      </p:tavLst>
                                    </p:anim>
                                    <p:anim calcmode="lin" valueType="num">
                                      <p:cBhvr>
                                        <p:cTn id="113" dur="1000" fill="hold"/>
                                        <p:tgtEl>
                                          <p:spTgt spid="49"/>
                                        </p:tgtEl>
                                        <p:attrNameLst>
                                          <p:attrName>ppt_h</p:attrName>
                                        </p:attrNameLst>
                                      </p:cBhvr>
                                      <p:tavLst>
                                        <p:tav tm="0">
                                          <p:val>
                                            <p:fltVal val="0"/>
                                          </p:val>
                                        </p:tav>
                                        <p:tav tm="100000">
                                          <p:val>
                                            <p:strVal val="#ppt_h"/>
                                          </p:val>
                                        </p:tav>
                                      </p:tavLst>
                                    </p:anim>
                                    <p:anim calcmode="lin" valueType="num">
                                      <p:cBhvr>
                                        <p:cTn id="114" dur="1000" fill="hold"/>
                                        <p:tgtEl>
                                          <p:spTgt spid="49"/>
                                        </p:tgtEl>
                                        <p:attrNameLst>
                                          <p:attrName>style.rotation</p:attrName>
                                        </p:attrNameLst>
                                      </p:cBhvr>
                                      <p:tavLst>
                                        <p:tav tm="0">
                                          <p:val>
                                            <p:fltVal val="90"/>
                                          </p:val>
                                        </p:tav>
                                        <p:tav tm="100000">
                                          <p:val>
                                            <p:fltVal val="0"/>
                                          </p:val>
                                        </p:tav>
                                      </p:tavLst>
                                    </p:anim>
                                    <p:animEffect transition="in" filter="fade">
                                      <p:cBhvr>
                                        <p:cTn id="115" dur="1000"/>
                                        <p:tgtEl>
                                          <p:spTgt spid="49"/>
                                        </p:tgtEl>
                                      </p:cBhvr>
                                    </p:animEffect>
                                  </p:childTnLst>
                                </p:cTn>
                              </p:par>
                              <p:par>
                                <p:cTn id="116" presetID="41" presetClass="entr" presetSubtype="0" fill="hold" grpId="0" nodeType="withEffect">
                                  <p:stCondLst>
                                    <p:cond delay="1000"/>
                                  </p:stCondLst>
                                  <p:iterate type="lt">
                                    <p:tmPct val="10000"/>
                                  </p:iterate>
                                  <p:childTnLst>
                                    <p:set>
                                      <p:cBhvr>
                                        <p:cTn id="117" dur="1" fill="hold">
                                          <p:stCondLst>
                                            <p:cond delay="0"/>
                                          </p:stCondLst>
                                        </p:cTn>
                                        <p:tgtEl>
                                          <p:spTgt spid="52"/>
                                        </p:tgtEl>
                                        <p:attrNameLst>
                                          <p:attrName>style.visibility</p:attrName>
                                        </p:attrNameLst>
                                      </p:cBhvr>
                                      <p:to>
                                        <p:strVal val="visible"/>
                                      </p:to>
                                    </p:set>
                                    <p:anim calcmode="lin" valueType="num">
                                      <p:cBhvr>
                                        <p:cTn id="118" dur="10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19" dur="1000" fill="hold"/>
                                        <p:tgtEl>
                                          <p:spTgt spid="52"/>
                                        </p:tgtEl>
                                        <p:attrNameLst>
                                          <p:attrName>ppt_y</p:attrName>
                                        </p:attrNameLst>
                                      </p:cBhvr>
                                      <p:tavLst>
                                        <p:tav tm="0">
                                          <p:val>
                                            <p:strVal val="#ppt_y"/>
                                          </p:val>
                                        </p:tav>
                                        <p:tav tm="100000">
                                          <p:val>
                                            <p:strVal val="#ppt_y"/>
                                          </p:val>
                                        </p:tav>
                                      </p:tavLst>
                                    </p:anim>
                                    <p:anim calcmode="lin" valueType="num">
                                      <p:cBhvr>
                                        <p:cTn id="120" dur="10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21" dur="10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1000" tmFilter="0,0; .5, 1; 1, 1"/>
                                        <p:tgtEl>
                                          <p:spTgt spid="52"/>
                                        </p:tgtEl>
                                      </p:cBhvr>
                                    </p:animEffect>
                                  </p:childTnLst>
                                </p:cTn>
                              </p:par>
                            </p:childTnLst>
                          </p:cTn>
                        </p:par>
                        <p:par>
                          <p:cTn id="123" fill="hold">
                            <p:stCondLst>
                              <p:cond delay="6799"/>
                            </p:stCondLst>
                            <p:childTnLst>
                              <p:par>
                                <p:cTn id="124" presetID="22" presetClass="entr" presetSubtype="8" fill="hold"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wipe(left)">
                                      <p:cBhvr>
                                        <p:cTn id="126" dur="500"/>
                                        <p:tgtEl>
                                          <p:spTgt spid="46"/>
                                        </p:tgtEl>
                                      </p:cBhvr>
                                    </p:animEffect>
                                  </p:childTnLst>
                                </p:cTn>
                              </p:par>
                              <p:par>
                                <p:cTn id="127" presetID="2" presetClass="entr" presetSubtype="2" fill="hold" grpId="0" nodeType="withEffect">
                                  <p:stCondLst>
                                    <p:cond delay="500"/>
                                  </p:stCondLst>
                                  <p:childTnLst>
                                    <p:set>
                                      <p:cBhvr>
                                        <p:cTn id="128" dur="1" fill="hold">
                                          <p:stCondLst>
                                            <p:cond delay="0"/>
                                          </p:stCondLst>
                                        </p:cTn>
                                        <p:tgtEl>
                                          <p:spTgt spid="47"/>
                                        </p:tgtEl>
                                        <p:attrNameLst>
                                          <p:attrName>style.visibility</p:attrName>
                                        </p:attrNameLst>
                                      </p:cBhvr>
                                      <p:to>
                                        <p:strVal val="visible"/>
                                      </p:to>
                                    </p:set>
                                    <p:anim calcmode="lin" valueType="num">
                                      <p:cBhvr additive="base">
                                        <p:cTn id="129" dur="500" fill="hold"/>
                                        <p:tgtEl>
                                          <p:spTgt spid="47"/>
                                        </p:tgtEl>
                                        <p:attrNameLst>
                                          <p:attrName>ppt_x</p:attrName>
                                        </p:attrNameLst>
                                      </p:cBhvr>
                                      <p:tavLst>
                                        <p:tav tm="0">
                                          <p:val>
                                            <p:strVal val="1+#ppt_w/2"/>
                                          </p:val>
                                        </p:tav>
                                        <p:tav tm="100000">
                                          <p:val>
                                            <p:strVal val="#ppt_x"/>
                                          </p:val>
                                        </p:tav>
                                      </p:tavLst>
                                    </p:anim>
                                    <p:anim calcmode="lin" valueType="num">
                                      <p:cBhvr additive="base">
                                        <p:cTn id="130" dur="500" fill="hold"/>
                                        <p:tgtEl>
                                          <p:spTgt spid="47"/>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500"/>
                                  </p:stCondLst>
                                  <p:childTnLst>
                                    <p:set>
                                      <p:cBhvr>
                                        <p:cTn id="132" dur="1" fill="hold">
                                          <p:stCondLst>
                                            <p:cond delay="0"/>
                                          </p:stCondLst>
                                        </p:cTn>
                                        <p:tgtEl>
                                          <p:spTgt spid="48"/>
                                        </p:tgtEl>
                                        <p:attrNameLst>
                                          <p:attrName>style.visibility</p:attrName>
                                        </p:attrNameLst>
                                      </p:cBhvr>
                                      <p:to>
                                        <p:strVal val="visible"/>
                                      </p:to>
                                    </p:set>
                                    <p:anim calcmode="lin" valueType="num">
                                      <p:cBhvr additive="base">
                                        <p:cTn id="133" dur="500" fill="hold"/>
                                        <p:tgtEl>
                                          <p:spTgt spid="48"/>
                                        </p:tgtEl>
                                        <p:attrNameLst>
                                          <p:attrName>ppt_x</p:attrName>
                                        </p:attrNameLst>
                                      </p:cBhvr>
                                      <p:tavLst>
                                        <p:tav tm="0">
                                          <p:val>
                                            <p:strVal val="1+#ppt_w/2"/>
                                          </p:val>
                                        </p:tav>
                                        <p:tav tm="100000">
                                          <p:val>
                                            <p:strVal val="#ppt_x"/>
                                          </p:val>
                                        </p:tav>
                                      </p:tavLst>
                                    </p:anim>
                                    <p:anim calcmode="lin" valueType="num">
                                      <p:cBhvr additive="base">
                                        <p:cTn id="134" dur="500" fill="hold"/>
                                        <p:tgtEl>
                                          <p:spTgt spid="48"/>
                                        </p:tgtEl>
                                        <p:attrNameLst>
                                          <p:attrName>ppt_y</p:attrName>
                                        </p:attrNameLst>
                                      </p:cBhvr>
                                      <p:tavLst>
                                        <p:tav tm="0">
                                          <p:val>
                                            <p:strVal val="#ppt_y"/>
                                          </p:val>
                                        </p:tav>
                                        <p:tav tm="100000">
                                          <p:val>
                                            <p:strVal val="#ppt_y"/>
                                          </p:val>
                                        </p:tav>
                                      </p:tavLst>
                                    </p:anim>
                                  </p:childTnLst>
                                </p:cTn>
                              </p:par>
                              <p:par>
                                <p:cTn id="135" presetID="31" presetClass="entr" presetSubtype="0" fill="hold" nodeType="withEffect">
                                  <p:stCondLst>
                                    <p:cond delay="500"/>
                                  </p:stCondLst>
                                  <p:childTnLst>
                                    <p:set>
                                      <p:cBhvr>
                                        <p:cTn id="136" dur="1" fill="hold">
                                          <p:stCondLst>
                                            <p:cond delay="0"/>
                                          </p:stCondLst>
                                        </p:cTn>
                                        <p:tgtEl>
                                          <p:spTgt spid="56"/>
                                        </p:tgtEl>
                                        <p:attrNameLst>
                                          <p:attrName>style.visibility</p:attrName>
                                        </p:attrNameLst>
                                      </p:cBhvr>
                                      <p:to>
                                        <p:strVal val="visible"/>
                                      </p:to>
                                    </p:set>
                                    <p:anim calcmode="lin" valueType="num">
                                      <p:cBhvr>
                                        <p:cTn id="137" dur="1000" fill="hold"/>
                                        <p:tgtEl>
                                          <p:spTgt spid="56"/>
                                        </p:tgtEl>
                                        <p:attrNameLst>
                                          <p:attrName>ppt_w</p:attrName>
                                        </p:attrNameLst>
                                      </p:cBhvr>
                                      <p:tavLst>
                                        <p:tav tm="0">
                                          <p:val>
                                            <p:fltVal val="0"/>
                                          </p:val>
                                        </p:tav>
                                        <p:tav tm="100000">
                                          <p:val>
                                            <p:strVal val="#ppt_w"/>
                                          </p:val>
                                        </p:tav>
                                      </p:tavLst>
                                    </p:anim>
                                    <p:anim calcmode="lin" valueType="num">
                                      <p:cBhvr>
                                        <p:cTn id="138" dur="1000" fill="hold"/>
                                        <p:tgtEl>
                                          <p:spTgt spid="56"/>
                                        </p:tgtEl>
                                        <p:attrNameLst>
                                          <p:attrName>ppt_h</p:attrName>
                                        </p:attrNameLst>
                                      </p:cBhvr>
                                      <p:tavLst>
                                        <p:tav tm="0">
                                          <p:val>
                                            <p:fltVal val="0"/>
                                          </p:val>
                                        </p:tav>
                                        <p:tav tm="100000">
                                          <p:val>
                                            <p:strVal val="#ppt_h"/>
                                          </p:val>
                                        </p:tav>
                                      </p:tavLst>
                                    </p:anim>
                                    <p:anim calcmode="lin" valueType="num">
                                      <p:cBhvr>
                                        <p:cTn id="139" dur="1000" fill="hold"/>
                                        <p:tgtEl>
                                          <p:spTgt spid="56"/>
                                        </p:tgtEl>
                                        <p:attrNameLst>
                                          <p:attrName>style.rotation</p:attrName>
                                        </p:attrNameLst>
                                      </p:cBhvr>
                                      <p:tavLst>
                                        <p:tav tm="0">
                                          <p:val>
                                            <p:fltVal val="90"/>
                                          </p:val>
                                        </p:tav>
                                        <p:tav tm="100000">
                                          <p:val>
                                            <p:fltVal val="0"/>
                                          </p:val>
                                        </p:tav>
                                      </p:tavLst>
                                    </p:anim>
                                    <p:animEffect transition="in" filter="fade">
                                      <p:cBhvr>
                                        <p:cTn id="140" dur="1000"/>
                                        <p:tgtEl>
                                          <p:spTgt spid="56"/>
                                        </p:tgtEl>
                                      </p:cBhvr>
                                    </p:animEffect>
                                  </p:childTnLst>
                                </p:cTn>
                              </p:par>
                              <p:par>
                                <p:cTn id="141" presetID="41" presetClass="entr" presetSubtype="0" fill="hold" grpId="0" nodeType="withEffect">
                                  <p:stCondLst>
                                    <p:cond delay="1000"/>
                                  </p:stCondLst>
                                  <p:iterate type="lt">
                                    <p:tmPct val="10000"/>
                                  </p:iterate>
                                  <p:childTnLst>
                                    <p:set>
                                      <p:cBhvr>
                                        <p:cTn id="142" dur="1" fill="hold">
                                          <p:stCondLst>
                                            <p:cond delay="0"/>
                                          </p:stCondLst>
                                        </p:cTn>
                                        <p:tgtEl>
                                          <p:spTgt spid="59"/>
                                        </p:tgtEl>
                                        <p:attrNameLst>
                                          <p:attrName>style.visibility</p:attrName>
                                        </p:attrNameLst>
                                      </p:cBhvr>
                                      <p:to>
                                        <p:strVal val="visible"/>
                                      </p:to>
                                    </p:set>
                                    <p:anim calcmode="lin" valueType="num">
                                      <p:cBhvr>
                                        <p:cTn id="143" dur="10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44" dur="1000" fill="hold"/>
                                        <p:tgtEl>
                                          <p:spTgt spid="59"/>
                                        </p:tgtEl>
                                        <p:attrNameLst>
                                          <p:attrName>ppt_y</p:attrName>
                                        </p:attrNameLst>
                                      </p:cBhvr>
                                      <p:tavLst>
                                        <p:tav tm="0">
                                          <p:val>
                                            <p:strVal val="#ppt_y"/>
                                          </p:val>
                                        </p:tav>
                                        <p:tav tm="100000">
                                          <p:val>
                                            <p:strVal val="#ppt_y"/>
                                          </p:val>
                                        </p:tav>
                                      </p:tavLst>
                                    </p:anim>
                                    <p:anim calcmode="lin" valueType="num">
                                      <p:cBhvr>
                                        <p:cTn id="145" dur="10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46" dur="10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1000" tmFilter="0,0; .5, 1; 1, 1"/>
                                        <p:tgtEl>
                                          <p:spTgt spid="59"/>
                                        </p:tgtEl>
                                      </p:cBhvr>
                                    </p:animEffect>
                                  </p:childTnLst>
                                </p:cTn>
                              </p:par>
                            </p:childTnLst>
                          </p:cTn>
                        </p:par>
                        <p:par>
                          <p:cTn id="148" fill="hold">
                            <p:stCondLst>
                              <p:cond delay="8899"/>
                            </p:stCondLst>
                            <p:childTnLst>
                              <p:par>
                                <p:cTn id="149" presetID="22" presetClass="entr" presetSubtype="8" fill="hold" nodeType="after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wipe(left)">
                                      <p:cBhvr>
                                        <p:cTn id="151" dur="500"/>
                                        <p:tgtEl>
                                          <p:spTgt spid="53"/>
                                        </p:tgtEl>
                                      </p:cBhvr>
                                    </p:animEffect>
                                  </p:childTnLst>
                                </p:cTn>
                              </p:par>
                              <p:par>
                                <p:cTn id="152" presetID="2" presetClass="entr" presetSubtype="2" fill="hold" grpId="0" nodeType="withEffect">
                                  <p:stCondLst>
                                    <p:cond delay="500"/>
                                  </p:stCondLst>
                                  <p:childTnLst>
                                    <p:set>
                                      <p:cBhvr>
                                        <p:cTn id="153" dur="1" fill="hold">
                                          <p:stCondLst>
                                            <p:cond delay="0"/>
                                          </p:stCondLst>
                                        </p:cTn>
                                        <p:tgtEl>
                                          <p:spTgt spid="54"/>
                                        </p:tgtEl>
                                        <p:attrNameLst>
                                          <p:attrName>style.visibility</p:attrName>
                                        </p:attrNameLst>
                                      </p:cBhvr>
                                      <p:to>
                                        <p:strVal val="visible"/>
                                      </p:to>
                                    </p:set>
                                    <p:anim calcmode="lin" valueType="num">
                                      <p:cBhvr additive="base">
                                        <p:cTn id="154" dur="500" fill="hold"/>
                                        <p:tgtEl>
                                          <p:spTgt spid="54"/>
                                        </p:tgtEl>
                                        <p:attrNameLst>
                                          <p:attrName>ppt_x</p:attrName>
                                        </p:attrNameLst>
                                      </p:cBhvr>
                                      <p:tavLst>
                                        <p:tav tm="0">
                                          <p:val>
                                            <p:strVal val="1+#ppt_w/2"/>
                                          </p:val>
                                        </p:tav>
                                        <p:tav tm="100000">
                                          <p:val>
                                            <p:strVal val="#ppt_x"/>
                                          </p:val>
                                        </p:tav>
                                      </p:tavLst>
                                    </p:anim>
                                    <p:anim calcmode="lin" valueType="num">
                                      <p:cBhvr additive="base">
                                        <p:cTn id="155" dur="500" fill="hold"/>
                                        <p:tgtEl>
                                          <p:spTgt spid="54"/>
                                        </p:tgtEl>
                                        <p:attrNameLst>
                                          <p:attrName>ppt_y</p:attrName>
                                        </p:attrNameLst>
                                      </p:cBhvr>
                                      <p:tavLst>
                                        <p:tav tm="0">
                                          <p:val>
                                            <p:strVal val="#ppt_y"/>
                                          </p:val>
                                        </p:tav>
                                        <p:tav tm="100000">
                                          <p:val>
                                            <p:strVal val="#ppt_y"/>
                                          </p:val>
                                        </p:tav>
                                      </p:tavLst>
                                    </p:anim>
                                  </p:childTnLst>
                                </p:cTn>
                              </p:par>
                              <p:par>
                                <p:cTn id="156" presetID="2" presetClass="entr" presetSubtype="2" fill="hold" grpId="0" nodeType="withEffect">
                                  <p:stCondLst>
                                    <p:cond delay="500"/>
                                  </p:stCondLst>
                                  <p:childTnLst>
                                    <p:set>
                                      <p:cBhvr>
                                        <p:cTn id="157" dur="1" fill="hold">
                                          <p:stCondLst>
                                            <p:cond delay="0"/>
                                          </p:stCondLst>
                                        </p:cTn>
                                        <p:tgtEl>
                                          <p:spTgt spid="55"/>
                                        </p:tgtEl>
                                        <p:attrNameLst>
                                          <p:attrName>style.visibility</p:attrName>
                                        </p:attrNameLst>
                                      </p:cBhvr>
                                      <p:to>
                                        <p:strVal val="visible"/>
                                      </p:to>
                                    </p:set>
                                    <p:anim calcmode="lin" valueType="num">
                                      <p:cBhvr additive="base">
                                        <p:cTn id="158" dur="500" fill="hold"/>
                                        <p:tgtEl>
                                          <p:spTgt spid="55"/>
                                        </p:tgtEl>
                                        <p:attrNameLst>
                                          <p:attrName>ppt_x</p:attrName>
                                        </p:attrNameLst>
                                      </p:cBhvr>
                                      <p:tavLst>
                                        <p:tav tm="0">
                                          <p:val>
                                            <p:strVal val="1+#ppt_w/2"/>
                                          </p:val>
                                        </p:tav>
                                        <p:tav tm="100000">
                                          <p:val>
                                            <p:strVal val="#ppt_x"/>
                                          </p:val>
                                        </p:tav>
                                      </p:tavLst>
                                    </p:anim>
                                    <p:anim calcmode="lin" valueType="num">
                                      <p:cBhvr additive="base">
                                        <p:cTn id="15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38" grpId="0"/>
      <p:bldP spid="40" grpId="0"/>
      <p:bldP spid="41" grpId="0"/>
      <p:bldP spid="45" grpId="0"/>
      <p:bldP spid="47" grpId="0"/>
      <p:bldP spid="48" grpId="0"/>
      <p:bldP spid="52" grpId="0"/>
      <p:bldP spid="54" grpId="0"/>
      <p:bldP spid="55"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18291" y="842710"/>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p:nvPr/>
        </p:nvSpPr>
        <p:spPr>
          <a:xfrm>
            <a:off x="4559024" y="3354308"/>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a:solidFill>
                  <a:srgbClr val="FF0000"/>
                </a:solidFill>
                <a:latin typeface="微软雅黑" panose="020B0503020204020204" pitchFamily="34" charset="-122"/>
                <a:ea typeface="微软雅黑" panose="020B0503020204020204" pitchFamily="34" charset="-122"/>
              </a:rPr>
              <a:t>添加标题</a:t>
            </a:r>
          </a:p>
        </p:txBody>
      </p:sp>
      <p:sp>
        <p:nvSpPr>
          <p:cNvPr id="24" name="椭圆 23"/>
          <p:cNvSpPr>
            <a:spLocks noChangeAspect="1"/>
          </p:cNvSpPr>
          <p:nvPr/>
        </p:nvSpPr>
        <p:spPr>
          <a:xfrm>
            <a:off x="6123328" y="706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250328" y="833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377328" y="960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504328" y="1087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631328" y="1214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758328" y="1341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885328" y="1468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012328" y="1595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139328" y="1722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7266328" y="184981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71192" y="2651031"/>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第三章</a:t>
            </a:r>
          </a:p>
        </p:txBody>
      </p:sp>
      <p:sp>
        <p:nvSpPr>
          <p:cNvPr id="36" name="椭圆 35"/>
          <p:cNvSpPr/>
          <p:nvPr/>
        </p:nvSpPr>
        <p:spPr>
          <a:xfrm>
            <a:off x="5022047" y="946466"/>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21978" y="4226525"/>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4270992" y="435980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982960" y="431211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655764" y="435523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单击此处添加副标题</a:t>
            </a:r>
          </a:p>
        </p:txBody>
      </p:sp>
      <p:sp>
        <p:nvSpPr>
          <p:cNvPr id="76" name="右箭头 75"/>
          <p:cNvSpPr/>
          <p:nvPr/>
        </p:nvSpPr>
        <p:spPr>
          <a:xfrm>
            <a:off x="7655368" y="449295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a:blip r:embed="rId3"/>
          <a:stretch>
            <a:fillRect/>
          </a:stretch>
        </p:blipFill>
        <p:spPr>
          <a:xfrm>
            <a:off x="4408103" y="610175"/>
            <a:ext cx="3503330" cy="2680807"/>
          </a:xfrm>
          <a:prstGeom prst="rect">
            <a:avLst/>
          </a:prstGeom>
        </p:spPr>
      </p:pic>
      <p:pic>
        <p:nvPicPr>
          <p:cNvPr id="4" name="图片 3" descr="9f799c9917954e995baedae81799454d"/>
          <p:cNvPicPr>
            <a:picLocks noChangeAspect="1"/>
          </p:cNvPicPr>
          <p:nvPr/>
        </p:nvPicPr>
        <p:blipFill>
          <a:blip r:embed="rId4"/>
          <a:stretch>
            <a:fillRect/>
          </a:stretch>
        </p:blipFill>
        <p:spPr>
          <a:xfrm>
            <a:off x="-22860" y="5007610"/>
            <a:ext cx="12230735" cy="1858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grpId="0" nodeType="withEffect">
                                  <p:stCondLst>
                                    <p:cond delay="200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3500"/>
                            </p:stCondLst>
                            <p:childTnLst>
                              <p:par>
                                <p:cTn id="30" presetID="10" presetClass="entr" presetSubtype="0" fill="hold" grpId="1"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4000"/>
                            </p:stCondLst>
                            <p:childTnLst>
                              <p:par>
                                <p:cTn id="61"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24"/>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25"/>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6"/>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7"/>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8"/>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9"/>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30"/>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31"/>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2"/>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3"/>
                                        </p:tgtEl>
                                        <p:attrNameLst>
                                          <p:attrName>ppt_x</p:attrName>
                                          <p:attrName>ppt_y</p:attrName>
                                        </p:attrNameLst>
                                      </p:cBhvr>
                                      <p:rCtr x="17" y="18981"/>
                                    </p:animMotion>
                                  </p:childTnLst>
                                </p:cTn>
                              </p:par>
                              <p:par>
                                <p:cTn id="81" presetID="2" presetClass="entr" presetSubtype="8" fill="hold" grpId="0" nodeType="withEffect">
                                  <p:stCondLst>
                                    <p:cond delay="50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0-#ppt_w/2"/>
                                          </p:val>
                                        </p:tav>
                                        <p:tav tm="100000">
                                          <p:val>
                                            <p:strVal val="#ppt_x"/>
                                          </p:val>
                                        </p:tav>
                                      </p:tavLst>
                                    </p:anim>
                                    <p:anim calcmode="lin" valueType="num">
                                      <p:cBhvr additive="base">
                                        <p:cTn id="84" dur="500" fill="hold"/>
                                        <p:tgtEl>
                                          <p:spTgt spid="7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50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0-#ppt_w/2"/>
                                          </p:val>
                                        </p:tav>
                                        <p:tav tm="100000">
                                          <p:val>
                                            <p:strVal val="#ppt_x"/>
                                          </p:val>
                                        </p:tav>
                                      </p:tavLst>
                                    </p:anim>
                                    <p:anim calcmode="lin" valueType="num">
                                      <p:cBhvr additive="base">
                                        <p:cTn id="88" dur="500" fill="hold"/>
                                        <p:tgtEl>
                                          <p:spTgt spid="7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0-#ppt_w/2"/>
                                          </p:val>
                                        </p:tav>
                                        <p:tav tm="100000">
                                          <p:val>
                                            <p:strVal val="#ppt_x"/>
                                          </p:val>
                                        </p:tav>
                                      </p:tavLst>
                                    </p:anim>
                                    <p:anim calcmode="lin" valueType="num">
                                      <p:cBhvr additive="base">
                                        <p:cTn id="92" dur="500" fill="hold"/>
                                        <p:tgtEl>
                                          <p:spTgt spid="7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0-#ppt_w/2"/>
                                          </p:val>
                                        </p:tav>
                                        <p:tav tm="100000">
                                          <p:val>
                                            <p:strVal val="#ppt_x"/>
                                          </p:val>
                                        </p:tav>
                                      </p:tavLst>
                                    </p:anim>
                                    <p:anim calcmode="lin" valueType="num">
                                      <p:cBhvr additive="base">
                                        <p:cTn id="96" dur="500" fill="hold"/>
                                        <p:tgtEl>
                                          <p:spTgt spid="76"/>
                                        </p:tgtEl>
                                        <p:attrNameLst>
                                          <p:attrName>ppt_y</p:attrName>
                                        </p:attrNameLst>
                                      </p:cBhvr>
                                      <p:tavLst>
                                        <p:tav tm="0">
                                          <p:val>
                                            <p:strVal val="#ppt_y"/>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3" grpId="0"/>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p:bldP spid="36" grpId="0" bldLvl="0" animBg="1"/>
      <p:bldP spid="73" grpId="0" bldLvl="0" animBg="1"/>
      <p:bldP spid="74" grpId="0" bldLvl="0" animBg="1"/>
      <p:bldP spid="75" grpId="0"/>
      <p:bldP spid="7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grpSp>
        <p:nvGrpSpPr>
          <p:cNvPr id="2" name="组合 1"/>
          <p:cNvGrpSpPr/>
          <p:nvPr/>
        </p:nvGrpSpPr>
        <p:grpSpPr>
          <a:xfrm>
            <a:off x="3781391" y="3060383"/>
            <a:ext cx="1790323" cy="932433"/>
            <a:chOff x="3462076" y="3216593"/>
            <a:chExt cx="1790323" cy="932433"/>
          </a:xfrm>
        </p:grpSpPr>
        <p:cxnSp>
          <p:nvCxnSpPr>
            <p:cNvPr id="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7" name="Group 78"/>
          <p:cNvGrpSpPr/>
          <p:nvPr/>
        </p:nvGrpSpPr>
        <p:grpSpPr>
          <a:xfrm>
            <a:off x="1741795" y="3020152"/>
            <a:ext cx="999616" cy="999876"/>
            <a:chOff x="5013110" y="5059616"/>
            <a:chExt cx="3378533" cy="3379413"/>
          </a:xfrm>
        </p:grpSpPr>
        <p:sp>
          <p:nvSpPr>
            <p:cNvPr id="8"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9" name="Oval 82"/>
            <p:cNvSpPr/>
            <p:nvPr/>
          </p:nvSpPr>
          <p:spPr>
            <a:xfrm>
              <a:off x="5286107" y="5332685"/>
              <a:ext cx="2832537" cy="283327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0" name="Group 74"/>
          <p:cNvGrpSpPr/>
          <p:nvPr/>
        </p:nvGrpSpPr>
        <p:grpSpPr>
          <a:xfrm>
            <a:off x="7607863" y="3020363"/>
            <a:ext cx="999616" cy="999876"/>
            <a:chOff x="5013110" y="5059616"/>
            <a:chExt cx="3378533" cy="3379413"/>
          </a:xfrm>
        </p:grpSpPr>
        <p:sp>
          <p:nvSpPr>
            <p:cNvPr id="11"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2" name="Oval 77"/>
            <p:cNvSpPr/>
            <p:nvPr/>
          </p:nvSpPr>
          <p:spPr>
            <a:xfrm>
              <a:off x="5286107" y="5332685"/>
              <a:ext cx="2832537" cy="283327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3" name="Group 61"/>
          <p:cNvGrpSpPr/>
          <p:nvPr/>
        </p:nvGrpSpPr>
        <p:grpSpPr>
          <a:xfrm>
            <a:off x="5652008" y="3015220"/>
            <a:ext cx="999616" cy="999876"/>
            <a:chOff x="5013110" y="5059616"/>
            <a:chExt cx="3378533" cy="3379413"/>
          </a:xfrm>
        </p:grpSpPr>
        <p:sp>
          <p:nvSpPr>
            <p:cNvPr id="14"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3" name="Oval 73"/>
            <p:cNvSpPr/>
            <p:nvPr/>
          </p:nvSpPr>
          <p:spPr>
            <a:xfrm>
              <a:off x="5286107" y="5332685"/>
              <a:ext cx="2832537" cy="283327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6" name="Group 57"/>
          <p:cNvGrpSpPr/>
          <p:nvPr/>
        </p:nvGrpSpPr>
        <p:grpSpPr>
          <a:xfrm>
            <a:off x="3691234" y="3012258"/>
            <a:ext cx="999616" cy="999876"/>
            <a:chOff x="5013110" y="5059616"/>
            <a:chExt cx="3378533" cy="3379413"/>
          </a:xfrm>
        </p:grpSpPr>
        <p:sp>
          <p:nvSpPr>
            <p:cNvPr id="17"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18" name="Oval 60"/>
            <p:cNvSpPr/>
            <p:nvPr/>
          </p:nvSpPr>
          <p:spPr>
            <a:xfrm>
              <a:off x="5286108" y="5332684"/>
              <a:ext cx="2832536" cy="283327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19" name="组合 18"/>
          <p:cNvGrpSpPr/>
          <p:nvPr/>
        </p:nvGrpSpPr>
        <p:grpSpPr>
          <a:xfrm>
            <a:off x="5740190" y="3060383"/>
            <a:ext cx="1790323" cy="932433"/>
            <a:chOff x="5420875" y="3216593"/>
            <a:chExt cx="1790323" cy="932433"/>
          </a:xfrm>
        </p:grpSpPr>
        <p:cxnSp>
          <p:nvCxnSpPr>
            <p:cNvPr id="2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2" name="组合 21"/>
          <p:cNvGrpSpPr/>
          <p:nvPr/>
        </p:nvGrpSpPr>
        <p:grpSpPr>
          <a:xfrm>
            <a:off x="7696045" y="3060383"/>
            <a:ext cx="1790323" cy="932433"/>
            <a:chOff x="7376730" y="3216593"/>
            <a:chExt cx="1790323" cy="932433"/>
          </a:xfrm>
        </p:grpSpPr>
        <p:cxnSp>
          <p:nvCxnSpPr>
            <p:cNvPr id="2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5" name="组合 24"/>
          <p:cNvGrpSpPr/>
          <p:nvPr/>
        </p:nvGrpSpPr>
        <p:grpSpPr>
          <a:xfrm>
            <a:off x="1822931" y="3060383"/>
            <a:ext cx="1790323" cy="932433"/>
            <a:chOff x="1503616" y="3216593"/>
            <a:chExt cx="1790323" cy="932433"/>
          </a:xfrm>
        </p:grpSpPr>
        <p:cxnSp>
          <p:nvCxnSpPr>
            <p:cNvPr id="26"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7"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pitchFamily="34" charset="-122"/>
              </a:endParaRPr>
            </a:p>
          </p:txBody>
        </p:sp>
      </p:grpSp>
      <p:grpSp>
        <p:nvGrpSpPr>
          <p:cNvPr id="28" name="Group 108"/>
          <p:cNvGrpSpPr/>
          <p:nvPr/>
        </p:nvGrpSpPr>
        <p:grpSpPr>
          <a:xfrm>
            <a:off x="9519788" y="3020211"/>
            <a:ext cx="999616" cy="999876"/>
            <a:chOff x="5013110" y="5059616"/>
            <a:chExt cx="3378533" cy="3379413"/>
          </a:xfrm>
        </p:grpSpPr>
        <p:sp>
          <p:nvSpPr>
            <p:cNvPr id="29"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30" name="Oval 111"/>
            <p:cNvSpPr/>
            <p:nvPr/>
          </p:nvSpPr>
          <p:spPr>
            <a:xfrm>
              <a:off x="5286108" y="5332684"/>
              <a:ext cx="2832536" cy="2833274"/>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sp>
        <p:nvSpPr>
          <p:cNvPr id="31" name="文本框 30"/>
          <p:cNvSpPr txBox="1"/>
          <p:nvPr/>
        </p:nvSpPr>
        <p:spPr>
          <a:xfrm>
            <a:off x="820763" y="458517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2" name="文本框 31"/>
          <p:cNvSpPr txBox="1"/>
          <p:nvPr/>
        </p:nvSpPr>
        <p:spPr>
          <a:xfrm>
            <a:off x="1229795" y="4173402"/>
            <a:ext cx="1980000"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3" name="文本框 32"/>
          <p:cNvSpPr txBox="1"/>
          <p:nvPr/>
        </p:nvSpPr>
        <p:spPr>
          <a:xfrm>
            <a:off x="4759706" y="458517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4" name="文本框 33"/>
          <p:cNvSpPr txBox="1"/>
          <p:nvPr/>
        </p:nvSpPr>
        <p:spPr>
          <a:xfrm>
            <a:off x="5168738" y="4173402"/>
            <a:ext cx="1980000"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5" name="文本框 34"/>
          <p:cNvSpPr txBox="1"/>
          <p:nvPr/>
        </p:nvSpPr>
        <p:spPr>
          <a:xfrm>
            <a:off x="8635585" y="458517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6" name="文本框 35"/>
          <p:cNvSpPr txBox="1"/>
          <p:nvPr/>
        </p:nvSpPr>
        <p:spPr>
          <a:xfrm>
            <a:off x="9044617" y="4173402"/>
            <a:ext cx="1980000"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7" name="文本框 36"/>
          <p:cNvSpPr txBox="1"/>
          <p:nvPr/>
        </p:nvSpPr>
        <p:spPr>
          <a:xfrm>
            <a:off x="2790879" y="191272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38" name="文本框 37"/>
          <p:cNvSpPr txBox="1"/>
          <p:nvPr/>
        </p:nvSpPr>
        <p:spPr>
          <a:xfrm>
            <a:off x="3199911" y="1500952"/>
            <a:ext cx="1980000"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9" name="文本框 38"/>
          <p:cNvSpPr txBox="1"/>
          <p:nvPr/>
        </p:nvSpPr>
        <p:spPr>
          <a:xfrm>
            <a:off x="6699106" y="1912723"/>
            <a:ext cx="279806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dirty="0"/>
          </a:p>
        </p:txBody>
      </p:sp>
      <p:sp>
        <p:nvSpPr>
          <p:cNvPr id="40" name="文本框 39"/>
          <p:cNvSpPr txBox="1"/>
          <p:nvPr/>
        </p:nvSpPr>
        <p:spPr>
          <a:xfrm>
            <a:off x="7108138" y="1500952"/>
            <a:ext cx="1980000"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41" name="Freeform 182"/>
          <p:cNvSpPr>
            <a:spLocks noChangeAspect="1" noEditPoints="1"/>
          </p:cNvSpPr>
          <p:nvPr/>
        </p:nvSpPr>
        <p:spPr bwMode="auto">
          <a:xfrm>
            <a:off x="4020289" y="3315067"/>
            <a:ext cx="341506" cy="394258"/>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72"/>
          <p:cNvSpPr>
            <a:spLocks noChangeAspect="1" noEditPoints="1"/>
          </p:cNvSpPr>
          <p:nvPr/>
        </p:nvSpPr>
        <p:spPr bwMode="auto">
          <a:xfrm>
            <a:off x="5971816" y="3323545"/>
            <a:ext cx="360000" cy="383226"/>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Freeform 130"/>
          <p:cNvSpPr>
            <a:spLocks noChangeAspect="1" noEditPoints="1"/>
          </p:cNvSpPr>
          <p:nvPr/>
        </p:nvSpPr>
        <p:spPr bwMode="auto">
          <a:xfrm>
            <a:off x="9875596" y="335624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4" name="组合 43"/>
          <p:cNvGrpSpPr>
            <a:grpSpLocks noChangeAspect="1"/>
          </p:cNvGrpSpPr>
          <p:nvPr/>
        </p:nvGrpSpPr>
        <p:grpSpPr>
          <a:xfrm>
            <a:off x="7909671" y="3320963"/>
            <a:ext cx="396000" cy="398677"/>
            <a:chOff x="5042691" y="2273920"/>
            <a:chExt cx="702937" cy="707692"/>
          </a:xfrm>
          <a:solidFill>
            <a:schemeClr val="bg1"/>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67"/>
          <p:cNvSpPr>
            <a:spLocks noChangeAspect="1" noEditPoints="1"/>
          </p:cNvSpPr>
          <p:nvPr/>
        </p:nvSpPr>
        <p:spPr bwMode="auto">
          <a:xfrm>
            <a:off x="2043603" y="3381629"/>
            <a:ext cx="396000" cy="276923"/>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nodeType="withEffect">
                                  <p:stCondLst>
                                    <p:cond delay="15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nodeType="withEffect">
                                  <p:stCondLst>
                                    <p:cond delay="3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nodeType="withEffect">
                                  <p:stCondLst>
                                    <p:cond delay="4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6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3000"/>
                            </p:stCondLst>
                            <p:childTnLst>
                              <p:par>
                                <p:cTn id="39" presetID="1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par>
                                <p:cTn id="43" presetID="12" presetClass="entr" presetSubtype="8" fill="hold" nodeType="withEffect">
                                  <p:stCondLst>
                                    <p:cond delay="15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200"/>
                                        <p:tgtEl>
                                          <p:spTgt spid="2"/>
                                        </p:tgtEl>
                                        <p:attrNameLst>
                                          <p:attrName>ppt_x</p:attrName>
                                        </p:attrNameLst>
                                      </p:cBhvr>
                                      <p:tavLst>
                                        <p:tav tm="0">
                                          <p:val>
                                            <p:strVal val="#ppt_x-#ppt_w*1.125000"/>
                                          </p:val>
                                        </p:tav>
                                        <p:tav tm="100000">
                                          <p:val>
                                            <p:strVal val="#ppt_x"/>
                                          </p:val>
                                        </p:tav>
                                      </p:tavLst>
                                    </p:anim>
                                    <p:animEffect transition="in" filter="wipe(right)">
                                      <p:cBhvr>
                                        <p:cTn id="46" dur="200"/>
                                        <p:tgtEl>
                                          <p:spTgt spid="2"/>
                                        </p:tgtEl>
                                      </p:cBhvr>
                                    </p:animEffect>
                                  </p:childTnLst>
                                </p:cTn>
                              </p:par>
                              <p:par>
                                <p:cTn id="47" presetID="12" presetClass="entr" presetSubtype="8" fill="hold" nodeType="withEffect">
                                  <p:stCondLst>
                                    <p:cond delay="3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right)">
                                      <p:cBhvr>
                                        <p:cTn id="50" dur="500"/>
                                        <p:tgtEl>
                                          <p:spTgt spid="19"/>
                                        </p:tgtEl>
                                      </p:cBhvr>
                                    </p:animEffect>
                                  </p:childTnLst>
                                </p:cTn>
                              </p:par>
                              <p:par>
                                <p:cTn id="51" presetID="12" presetClass="entr" presetSubtype="8" fill="hold" nodeType="withEffect">
                                  <p:stCondLst>
                                    <p:cond delay="45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ppt_x</p:attrName>
                                        </p:attrNameLst>
                                      </p:cBhvr>
                                      <p:tavLst>
                                        <p:tav tm="0">
                                          <p:val>
                                            <p:strVal val="#ppt_x-#ppt_w*1.125000"/>
                                          </p:val>
                                        </p:tav>
                                        <p:tav tm="100000">
                                          <p:val>
                                            <p:strVal val="#ppt_x"/>
                                          </p:val>
                                        </p:tav>
                                      </p:tavLst>
                                    </p:anim>
                                    <p:animEffect transition="in" filter="wipe(right)">
                                      <p:cBhvr>
                                        <p:cTn id="54" dur="500"/>
                                        <p:tgtEl>
                                          <p:spTgt spid="22"/>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fltVal val="0"/>
                                          </p:val>
                                        </p:tav>
                                        <p:tav tm="100000">
                                          <p:val>
                                            <p:strVal val="#ppt_w"/>
                                          </p:val>
                                        </p:tav>
                                      </p:tavLst>
                                    </p:anim>
                                    <p:anim calcmode="lin" valueType="num">
                                      <p:cBhvr>
                                        <p:cTn id="59" dur="250" fill="hold"/>
                                        <p:tgtEl>
                                          <p:spTgt spid="47"/>
                                        </p:tgtEl>
                                        <p:attrNameLst>
                                          <p:attrName>ppt_h</p:attrName>
                                        </p:attrNameLst>
                                      </p:cBhvr>
                                      <p:tavLst>
                                        <p:tav tm="0">
                                          <p:val>
                                            <p:fltVal val="0"/>
                                          </p:val>
                                        </p:tav>
                                        <p:tav tm="100000">
                                          <p:val>
                                            <p:strVal val="#ppt_h"/>
                                          </p:val>
                                        </p:tav>
                                      </p:tavLst>
                                    </p:anim>
                                    <p:animEffect transition="in" filter="fade">
                                      <p:cBhvr>
                                        <p:cTn id="60" dur="250"/>
                                        <p:tgtEl>
                                          <p:spTgt spid="47"/>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ppt_w</p:attrName>
                                        </p:attrNameLst>
                                      </p:cBhvr>
                                      <p:tavLst>
                                        <p:tav tm="0">
                                          <p:val>
                                            <p:fltVal val="0"/>
                                          </p:val>
                                        </p:tav>
                                        <p:tav tm="100000">
                                          <p:val>
                                            <p:strVal val="#ppt_w"/>
                                          </p:val>
                                        </p:tav>
                                      </p:tavLst>
                                    </p:anim>
                                    <p:anim calcmode="lin" valueType="num">
                                      <p:cBhvr>
                                        <p:cTn id="65" dur="250" fill="hold"/>
                                        <p:tgtEl>
                                          <p:spTgt spid="32"/>
                                        </p:tgtEl>
                                        <p:attrNameLst>
                                          <p:attrName>ppt_h</p:attrName>
                                        </p:attrNameLst>
                                      </p:cBhvr>
                                      <p:tavLst>
                                        <p:tav tm="0">
                                          <p:val>
                                            <p:fltVal val="0"/>
                                          </p:val>
                                        </p:tav>
                                        <p:tav tm="100000">
                                          <p:val>
                                            <p:strVal val="#ppt_h"/>
                                          </p:val>
                                        </p:tav>
                                      </p:tavLst>
                                    </p:anim>
                                    <p:animEffect transition="in" filter="fade">
                                      <p:cBhvr>
                                        <p:cTn id="66" dur="250"/>
                                        <p:tgtEl>
                                          <p:spTgt spid="32"/>
                                        </p:tgtEl>
                                      </p:cBhvr>
                                    </p:animEffect>
                                  </p:childTnLst>
                                </p:cTn>
                              </p:par>
                            </p:childTnLst>
                          </p:cTn>
                        </p:par>
                        <p:par>
                          <p:cTn id="67" fill="hold">
                            <p:stCondLst>
                              <p:cond delay="45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250" fill="hold"/>
                                        <p:tgtEl>
                                          <p:spTgt spid="31"/>
                                        </p:tgtEl>
                                        <p:attrNameLst>
                                          <p:attrName>ppt_w</p:attrName>
                                        </p:attrNameLst>
                                      </p:cBhvr>
                                      <p:tavLst>
                                        <p:tav tm="0">
                                          <p:val>
                                            <p:fltVal val="0"/>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animEffect transition="in" filter="fade">
                                      <p:cBhvr>
                                        <p:cTn id="72" dur="250"/>
                                        <p:tgtEl>
                                          <p:spTgt spid="31"/>
                                        </p:tgtEl>
                                      </p:cBhvr>
                                    </p:animEffect>
                                  </p:childTnLst>
                                </p:cTn>
                              </p:par>
                            </p:childTnLst>
                          </p:cTn>
                        </p:par>
                        <p:par>
                          <p:cTn id="73" fill="hold">
                            <p:stCondLst>
                              <p:cond delay="4599"/>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250" fill="hold"/>
                                        <p:tgtEl>
                                          <p:spTgt spid="41"/>
                                        </p:tgtEl>
                                        <p:attrNameLst>
                                          <p:attrName>ppt_w</p:attrName>
                                        </p:attrNameLst>
                                      </p:cBhvr>
                                      <p:tavLst>
                                        <p:tav tm="0">
                                          <p:val>
                                            <p:fltVal val="0"/>
                                          </p:val>
                                        </p:tav>
                                        <p:tav tm="100000">
                                          <p:val>
                                            <p:strVal val="#ppt_w"/>
                                          </p:val>
                                        </p:tav>
                                      </p:tavLst>
                                    </p:anim>
                                    <p:anim calcmode="lin" valueType="num">
                                      <p:cBhvr>
                                        <p:cTn id="77" dur="250" fill="hold"/>
                                        <p:tgtEl>
                                          <p:spTgt spid="41"/>
                                        </p:tgtEl>
                                        <p:attrNameLst>
                                          <p:attrName>ppt_h</p:attrName>
                                        </p:attrNameLst>
                                      </p:cBhvr>
                                      <p:tavLst>
                                        <p:tav tm="0">
                                          <p:val>
                                            <p:fltVal val="0"/>
                                          </p:val>
                                        </p:tav>
                                        <p:tav tm="100000">
                                          <p:val>
                                            <p:strVal val="#ppt_h"/>
                                          </p:val>
                                        </p:tav>
                                      </p:tavLst>
                                    </p:anim>
                                    <p:animEffect transition="in" filter="fade">
                                      <p:cBhvr>
                                        <p:cTn id="78" dur="250"/>
                                        <p:tgtEl>
                                          <p:spTgt spid="41"/>
                                        </p:tgtEl>
                                      </p:cBhvr>
                                    </p:animEffect>
                                  </p:childTnLst>
                                </p:cTn>
                              </p:par>
                            </p:childTnLst>
                          </p:cTn>
                        </p:par>
                        <p:par>
                          <p:cTn id="79" fill="hold">
                            <p:stCondLst>
                              <p:cond delay="5099"/>
                            </p:stCondLst>
                            <p:childTnLst>
                              <p:par>
                                <p:cTn id="80" presetID="53" presetClass="entr" presetSubtype="16"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250" fill="hold"/>
                                        <p:tgtEl>
                                          <p:spTgt spid="38"/>
                                        </p:tgtEl>
                                        <p:attrNameLst>
                                          <p:attrName>ppt_w</p:attrName>
                                        </p:attrNameLst>
                                      </p:cBhvr>
                                      <p:tavLst>
                                        <p:tav tm="0">
                                          <p:val>
                                            <p:fltVal val="0"/>
                                          </p:val>
                                        </p:tav>
                                        <p:tav tm="100000">
                                          <p:val>
                                            <p:strVal val="#ppt_w"/>
                                          </p:val>
                                        </p:tav>
                                      </p:tavLst>
                                    </p:anim>
                                    <p:anim calcmode="lin" valueType="num">
                                      <p:cBhvr>
                                        <p:cTn id="83" dur="250" fill="hold"/>
                                        <p:tgtEl>
                                          <p:spTgt spid="38"/>
                                        </p:tgtEl>
                                        <p:attrNameLst>
                                          <p:attrName>ppt_h</p:attrName>
                                        </p:attrNameLst>
                                      </p:cBhvr>
                                      <p:tavLst>
                                        <p:tav tm="0">
                                          <p:val>
                                            <p:fltVal val="0"/>
                                          </p:val>
                                        </p:tav>
                                        <p:tav tm="100000">
                                          <p:val>
                                            <p:strVal val="#ppt_h"/>
                                          </p:val>
                                        </p:tav>
                                      </p:tavLst>
                                    </p:anim>
                                    <p:animEffect transition="in" filter="fade">
                                      <p:cBhvr>
                                        <p:cTn id="84" dur="250"/>
                                        <p:tgtEl>
                                          <p:spTgt spid="38"/>
                                        </p:tgtEl>
                                      </p:cBhvr>
                                    </p:animEffect>
                                  </p:childTnLst>
                                </p:cTn>
                              </p:par>
                            </p:childTnLst>
                          </p:cTn>
                        </p:par>
                        <p:par>
                          <p:cTn id="85" fill="hold">
                            <p:stCondLst>
                              <p:cond delay="5599"/>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37"/>
                                        </p:tgtEl>
                                        <p:attrNameLst>
                                          <p:attrName>style.visibility</p:attrName>
                                        </p:attrNameLst>
                                      </p:cBhvr>
                                      <p:to>
                                        <p:strVal val="visible"/>
                                      </p:to>
                                    </p:set>
                                    <p:anim calcmode="lin" valueType="num">
                                      <p:cBhvr>
                                        <p:cTn id="88" dur="250" fill="hold"/>
                                        <p:tgtEl>
                                          <p:spTgt spid="37"/>
                                        </p:tgtEl>
                                        <p:attrNameLst>
                                          <p:attrName>ppt_w</p:attrName>
                                        </p:attrNameLst>
                                      </p:cBhvr>
                                      <p:tavLst>
                                        <p:tav tm="0">
                                          <p:val>
                                            <p:fltVal val="0"/>
                                          </p:val>
                                        </p:tav>
                                        <p:tav tm="100000">
                                          <p:val>
                                            <p:strVal val="#ppt_w"/>
                                          </p:val>
                                        </p:tav>
                                      </p:tavLst>
                                    </p:anim>
                                    <p:anim calcmode="lin" valueType="num">
                                      <p:cBhvr>
                                        <p:cTn id="89" dur="250" fill="hold"/>
                                        <p:tgtEl>
                                          <p:spTgt spid="37"/>
                                        </p:tgtEl>
                                        <p:attrNameLst>
                                          <p:attrName>ppt_h</p:attrName>
                                        </p:attrNameLst>
                                      </p:cBhvr>
                                      <p:tavLst>
                                        <p:tav tm="0">
                                          <p:val>
                                            <p:fltVal val="0"/>
                                          </p:val>
                                        </p:tav>
                                        <p:tav tm="100000">
                                          <p:val>
                                            <p:strVal val="#ppt_h"/>
                                          </p:val>
                                        </p:tav>
                                      </p:tavLst>
                                    </p:anim>
                                    <p:animEffect transition="in" filter="fade">
                                      <p:cBhvr>
                                        <p:cTn id="90" dur="250"/>
                                        <p:tgtEl>
                                          <p:spTgt spid="37"/>
                                        </p:tgtEl>
                                      </p:cBhvr>
                                    </p:animEffect>
                                  </p:childTnLst>
                                </p:cTn>
                              </p:par>
                            </p:childTnLst>
                          </p:cTn>
                        </p:par>
                        <p:par>
                          <p:cTn id="91" fill="hold">
                            <p:stCondLst>
                              <p:cond delay="6649"/>
                            </p:stCondLst>
                            <p:childTnLst>
                              <p:par>
                                <p:cTn id="92" presetID="53" presetClass="entr" presetSubtype="16"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250" fill="hold"/>
                                        <p:tgtEl>
                                          <p:spTgt spid="42"/>
                                        </p:tgtEl>
                                        <p:attrNameLst>
                                          <p:attrName>ppt_w</p:attrName>
                                        </p:attrNameLst>
                                      </p:cBhvr>
                                      <p:tavLst>
                                        <p:tav tm="0">
                                          <p:val>
                                            <p:fltVal val="0"/>
                                          </p:val>
                                        </p:tav>
                                        <p:tav tm="100000">
                                          <p:val>
                                            <p:strVal val="#ppt_w"/>
                                          </p:val>
                                        </p:tav>
                                      </p:tavLst>
                                    </p:anim>
                                    <p:anim calcmode="lin" valueType="num">
                                      <p:cBhvr>
                                        <p:cTn id="95" dur="250" fill="hold"/>
                                        <p:tgtEl>
                                          <p:spTgt spid="42"/>
                                        </p:tgtEl>
                                        <p:attrNameLst>
                                          <p:attrName>ppt_h</p:attrName>
                                        </p:attrNameLst>
                                      </p:cBhvr>
                                      <p:tavLst>
                                        <p:tav tm="0">
                                          <p:val>
                                            <p:fltVal val="0"/>
                                          </p:val>
                                        </p:tav>
                                        <p:tav tm="100000">
                                          <p:val>
                                            <p:strVal val="#ppt_h"/>
                                          </p:val>
                                        </p:tav>
                                      </p:tavLst>
                                    </p:anim>
                                    <p:animEffect transition="in" filter="fade">
                                      <p:cBhvr>
                                        <p:cTn id="96" dur="250"/>
                                        <p:tgtEl>
                                          <p:spTgt spid="42"/>
                                        </p:tgtEl>
                                      </p:cBhvr>
                                    </p:animEffect>
                                  </p:childTnLst>
                                </p:cTn>
                              </p:par>
                            </p:childTnLst>
                          </p:cTn>
                        </p:par>
                        <p:par>
                          <p:cTn id="97" fill="hold">
                            <p:stCondLst>
                              <p:cond delay="7149"/>
                            </p:stCondLst>
                            <p:childTnLst>
                              <p:par>
                                <p:cTn id="98" presetID="53" presetClass="entr" presetSubtype="16"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250" fill="hold"/>
                                        <p:tgtEl>
                                          <p:spTgt spid="34"/>
                                        </p:tgtEl>
                                        <p:attrNameLst>
                                          <p:attrName>ppt_w</p:attrName>
                                        </p:attrNameLst>
                                      </p:cBhvr>
                                      <p:tavLst>
                                        <p:tav tm="0">
                                          <p:val>
                                            <p:fltVal val="0"/>
                                          </p:val>
                                        </p:tav>
                                        <p:tav tm="100000">
                                          <p:val>
                                            <p:strVal val="#ppt_w"/>
                                          </p:val>
                                        </p:tav>
                                      </p:tavLst>
                                    </p:anim>
                                    <p:anim calcmode="lin" valueType="num">
                                      <p:cBhvr>
                                        <p:cTn id="101" dur="250" fill="hold"/>
                                        <p:tgtEl>
                                          <p:spTgt spid="34"/>
                                        </p:tgtEl>
                                        <p:attrNameLst>
                                          <p:attrName>ppt_h</p:attrName>
                                        </p:attrNameLst>
                                      </p:cBhvr>
                                      <p:tavLst>
                                        <p:tav tm="0">
                                          <p:val>
                                            <p:fltVal val="0"/>
                                          </p:val>
                                        </p:tav>
                                        <p:tav tm="100000">
                                          <p:val>
                                            <p:strVal val="#ppt_h"/>
                                          </p:val>
                                        </p:tav>
                                      </p:tavLst>
                                    </p:anim>
                                    <p:animEffect transition="in" filter="fade">
                                      <p:cBhvr>
                                        <p:cTn id="102" dur="250"/>
                                        <p:tgtEl>
                                          <p:spTgt spid="34"/>
                                        </p:tgtEl>
                                      </p:cBhvr>
                                    </p:animEffect>
                                  </p:childTnLst>
                                </p:cTn>
                              </p:par>
                            </p:childTnLst>
                          </p:cTn>
                        </p:par>
                        <p:par>
                          <p:cTn id="103" fill="hold">
                            <p:stCondLst>
                              <p:cond delay="7649"/>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33"/>
                                        </p:tgtEl>
                                        <p:attrNameLst>
                                          <p:attrName>style.visibility</p:attrName>
                                        </p:attrNameLst>
                                      </p:cBhvr>
                                      <p:to>
                                        <p:strVal val="visible"/>
                                      </p:to>
                                    </p:set>
                                    <p:anim calcmode="lin" valueType="num">
                                      <p:cBhvr>
                                        <p:cTn id="106" dur="250" fill="hold"/>
                                        <p:tgtEl>
                                          <p:spTgt spid="33"/>
                                        </p:tgtEl>
                                        <p:attrNameLst>
                                          <p:attrName>ppt_w</p:attrName>
                                        </p:attrNameLst>
                                      </p:cBhvr>
                                      <p:tavLst>
                                        <p:tav tm="0">
                                          <p:val>
                                            <p:fltVal val="0"/>
                                          </p:val>
                                        </p:tav>
                                        <p:tav tm="100000">
                                          <p:val>
                                            <p:strVal val="#ppt_w"/>
                                          </p:val>
                                        </p:tav>
                                      </p:tavLst>
                                    </p:anim>
                                    <p:anim calcmode="lin" valueType="num">
                                      <p:cBhvr>
                                        <p:cTn id="107" dur="250" fill="hold"/>
                                        <p:tgtEl>
                                          <p:spTgt spid="33"/>
                                        </p:tgtEl>
                                        <p:attrNameLst>
                                          <p:attrName>ppt_h</p:attrName>
                                        </p:attrNameLst>
                                      </p:cBhvr>
                                      <p:tavLst>
                                        <p:tav tm="0">
                                          <p:val>
                                            <p:fltVal val="0"/>
                                          </p:val>
                                        </p:tav>
                                        <p:tav tm="100000">
                                          <p:val>
                                            <p:strVal val="#ppt_h"/>
                                          </p:val>
                                        </p:tav>
                                      </p:tavLst>
                                    </p:anim>
                                    <p:animEffect transition="in" filter="fade">
                                      <p:cBhvr>
                                        <p:cTn id="108" dur="250"/>
                                        <p:tgtEl>
                                          <p:spTgt spid="33"/>
                                        </p:tgtEl>
                                      </p:cBhvr>
                                    </p:animEffect>
                                  </p:childTnLst>
                                </p:cTn>
                              </p:par>
                            </p:childTnLst>
                          </p:cTn>
                        </p:par>
                        <p:par>
                          <p:cTn id="109" fill="hold">
                            <p:stCondLst>
                              <p:cond delay="8699"/>
                            </p:stCondLst>
                            <p:childTnLst>
                              <p:par>
                                <p:cTn id="110" presetID="53" presetClass="entr" presetSubtype="16" fill="hold" nodeType="after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250" fill="hold"/>
                                        <p:tgtEl>
                                          <p:spTgt spid="44"/>
                                        </p:tgtEl>
                                        <p:attrNameLst>
                                          <p:attrName>ppt_w</p:attrName>
                                        </p:attrNameLst>
                                      </p:cBhvr>
                                      <p:tavLst>
                                        <p:tav tm="0">
                                          <p:val>
                                            <p:fltVal val="0"/>
                                          </p:val>
                                        </p:tav>
                                        <p:tav tm="100000">
                                          <p:val>
                                            <p:strVal val="#ppt_w"/>
                                          </p:val>
                                        </p:tav>
                                      </p:tavLst>
                                    </p:anim>
                                    <p:anim calcmode="lin" valueType="num">
                                      <p:cBhvr>
                                        <p:cTn id="113" dur="250" fill="hold"/>
                                        <p:tgtEl>
                                          <p:spTgt spid="44"/>
                                        </p:tgtEl>
                                        <p:attrNameLst>
                                          <p:attrName>ppt_h</p:attrName>
                                        </p:attrNameLst>
                                      </p:cBhvr>
                                      <p:tavLst>
                                        <p:tav tm="0">
                                          <p:val>
                                            <p:fltVal val="0"/>
                                          </p:val>
                                        </p:tav>
                                        <p:tav tm="100000">
                                          <p:val>
                                            <p:strVal val="#ppt_h"/>
                                          </p:val>
                                        </p:tav>
                                      </p:tavLst>
                                    </p:anim>
                                    <p:animEffect transition="in" filter="fade">
                                      <p:cBhvr>
                                        <p:cTn id="114" dur="250"/>
                                        <p:tgtEl>
                                          <p:spTgt spid="44"/>
                                        </p:tgtEl>
                                      </p:cBhvr>
                                    </p:animEffect>
                                  </p:childTnLst>
                                </p:cTn>
                              </p:par>
                            </p:childTnLst>
                          </p:cTn>
                        </p:par>
                        <p:par>
                          <p:cTn id="115" fill="hold">
                            <p:stCondLst>
                              <p:cond delay="9199"/>
                            </p:stCondLst>
                            <p:childTnLst>
                              <p:par>
                                <p:cTn id="116" presetID="53" presetClass="entr" presetSubtype="16" fill="hold" grpId="0" nodeType="after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p:cTn id="118" dur="250" fill="hold"/>
                                        <p:tgtEl>
                                          <p:spTgt spid="40"/>
                                        </p:tgtEl>
                                        <p:attrNameLst>
                                          <p:attrName>ppt_w</p:attrName>
                                        </p:attrNameLst>
                                      </p:cBhvr>
                                      <p:tavLst>
                                        <p:tav tm="0">
                                          <p:val>
                                            <p:fltVal val="0"/>
                                          </p:val>
                                        </p:tav>
                                        <p:tav tm="100000">
                                          <p:val>
                                            <p:strVal val="#ppt_w"/>
                                          </p:val>
                                        </p:tav>
                                      </p:tavLst>
                                    </p:anim>
                                    <p:anim calcmode="lin" valueType="num">
                                      <p:cBhvr>
                                        <p:cTn id="119" dur="250" fill="hold"/>
                                        <p:tgtEl>
                                          <p:spTgt spid="40"/>
                                        </p:tgtEl>
                                        <p:attrNameLst>
                                          <p:attrName>ppt_h</p:attrName>
                                        </p:attrNameLst>
                                      </p:cBhvr>
                                      <p:tavLst>
                                        <p:tav tm="0">
                                          <p:val>
                                            <p:fltVal val="0"/>
                                          </p:val>
                                        </p:tav>
                                        <p:tav tm="100000">
                                          <p:val>
                                            <p:strVal val="#ppt_h"/>
                                          </p:val>
                                        </p:tav>
                                      </p:tavLst>
                                    </p:anim>
                                    <p:animEffect transition="in" filter="fade">
                                      <p:cBhvr>
                                        <p:cTn id="120" dur="250"/>
                                        <p:tgtEl>
                                          <p:spTgt spid="40"/>
                                        </p:tgtEl>
                                      </p:cBhvr>
                                    </p:animEffect>
                                  </p:childTnLst>
                                </p:cTn>
                              </p:par>
                            </p:childTnLst>
                          </p:cTn>
                        </p:par>
                        <p:par>
                          <p:cTn id="121" fill="hold">
                            <p:stCondLst>
                              <p:cond delay="9699"/>
                            </p:stCondLst>
                            <p:childTnLst>
                              <p:par>
                                <p:cTn id="122" presetID="53" presetClass="entr" presetSubtype="16" fill="hold" grpId="0" nodeType="afterEffect">
                                  <p:stCondLst>
                                    <p:cond delay="0"/>
                                  </p:stCondLst>
                                  <p:iterate type="lt">
                                    <p:tmPct val="10000"/>
                                  </p:iterate>
                                  <p:childTnLst>
                                    <p:set>
                                      <p:cBhvr>
                                        <p:cTn id="123" dur="1" fill="hold">
                                          <p:stCondLst>
                                            <p:cond delay="0"/>
                                          </p:stCondLst>
                                        </p:cTn>
                                        <p:tgtEl>
                                          <p:spTgt spid="39"/>
                                        </p:tgtEl>
                                        <p:attrNameLst>
                                          <p:attrName>style.visibility</p:attrName>
                                        </p:attrNameLst>
                                      </p:cBhvr>
                                      <p:to>
                                        <p:strVal val="visible"/>
                                      </p:to>
                                    </p:set>
                                    <p:anim calcmode="lin" valueType="num">
                                      <p:cBhvr>
                                        <p:cTn id="124" dur="250" fill="hold"/>
                                        <p:tgtEl>
                                          <p:spTgt spid="39"/>
                                        </p:tgtEl>
                                        <p:attrNameLst>
                                          <p:attrName>ppt_w</p:attrName>
                                        </p:attrNameLst>
                                      </p:cBhvr>
                                      <p:tavLst>
                                        <p:tav tm="0">
                                          <p:val>
                                            <p:fltVal val="0"/>
                                          </p:val>
                                        </p:tav>
                                        <p:tav tm="100000">
                                          <p:val>
                                            <p:strVal val="#ppt_w"/>
                                          </p:val>
                                        </p:tav>
                                      </p:tavLst>
                                    </p:anim>
                                    <p:anim calcmode="lin" valueType="num">
                                      <p:cBhvr>
                                        <p:cTn id="125" dur="250" fill="hold"/>
                                        <p:tgtEl>
                                          <p:spTgt spid="39"/>
                                        </p:tgtEl>
                                        <p:attrNameLst>
                                          <p:attrName>ppt_h</p:attrName>
                                        </p:attrNameLst>
                                      </p:cBhvr>
                                      <p:tavLst>
                                        <p:tav tm="0">
                                          <p:val>
                                            <p:fltVal val="0"/>
                                          </p:val>
                                        </p:tav>
                                        <p:tav tm="100000">
                                          <p:val>
                                            <p:strVal val="#ppt_h"/>
                                          </p:val>
                                        </p:tav>
                                      </p:tavLst>
                                    </p:anim>
                                    <p:animEffect transition="in" filter="fade">
                                      <p:cBhvr>
                                        <p:cTn id="126" dur="250"/>
                                        <p:tgtEl>
                                          <p:spTgt spid="39"/>
                                        </p:tgtEl>
                                      </p:cBhvr>
                                    </p:animEffect>
                                  </p:childTnLst>
                                </p:cTn>
                              </p:par>
                            </p:childTnLst>
                          </p:cTn>
                        </p:par>
                        <p:par>
                          <p:cTn id="127" fill="hold">
                            <p:stCondLst>
                              <p:cond delay="10750"/>
                            </p:stCondLst>
                            <p:childTnLst>
                              <p:par>
                                <p:cTn id="128" presetID="53" presetClass="entr" presetSubtype="16"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 calcmode="lin" valueType="num">
                                      <p:cBhvr>
                                        <p:cTn id="130" dur="250" fill="hold"/>
                                        <p:tgtEl>
                                          <p:spTgt spid="43"/>
                                        </p:tgtEl>
                                        <p:attrNameLst>
                                          <p:attrName>ppt_w</p:attrName>
                                        </p:attrNameLst>
                                      </p:cBhvr>
                                      <p:tavLst>
                                        <p:tav tm="0">
                                          <p:val>
                                            <p:fltVal val="0"/>
                                          </p:val>
                                        </p:tav>
                                        <p:tav tm="100000">
                                          <p:val>
                                            <p:strVal val="#ppt_w"/>
                                          </p:val>
                                        </p:tav>
                                      </p:tavLst>
                                    </p:anim>
                                    <p:anim calcmode="lin" valueType="num">
                                      <p:cBhvr>
                                        <p:cTn id="131" dur="250" fill="hold"/>
                                        <p:tgtEl>
                                          <p:spTgt spid="43"/>
                                        </p:tgtEl>
                                        <p:attrNameLst>
                                          <p:attrName>ppt_h</p:attrName>
                                        </p:attrNameLst>
                                      </p:cBhvr>
                                      <p:tavLst>
                                        <p:tav tm="0">
                                          <p:val>
                                            <p:fltVal val="0"/>
                                          </p:val>
                                        </p:tav>
                                        <p:tav tm="100000">
                                          <p:val>
                                            <p:strVal val="#ppt_h"/>
                                          </p:val>
                                        </p:tav>
                                      </p:tavLst>
                                    </p:anim>
                                    <p:animEffect transition="in" filter="fade">
                                      <p:cBhvr>
                                        <p:cTn id="132" dur="250"/>
                                        <p:tgtEl>
                                          <p:spTgt spid="43"/>
                                        </p:tgtEl>
                                      </p:cBhvr>
                                    </p:animEffect>
                                  </p:childTnLst>
                                </p:cTn>
                              </p:par>
                            </p:childTnLst>
                          </p:cTn>
                        </p:par>
                        <p:par>
                          <p:cTn id="133" fill="hold">
                            <p:stCondLst>
                              <p:cond delay="11250"/>
                            </p:stCondLst>
                            <p:childTnLst>
                              <p:par>
                                <p:cTn id="134" presetID="53" presetClass="entr" presetSubtype="16" fill="hold" grpId="0" nodeType="after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250" fill="hold"/>
                                        <p:tgtEl>
                                          <p:spTgt spid="36"/>
                                        </p:tgtEl>
                                        <p:attrNameLst>
                                          <p:attrName>ppt_w</p:attrName>
                                        </p:attrNameLst>
                                      </p:cBhvr>
                                      <p:tavLst>
                                        <p:tav tm="0">
                                          <p:val>
                                            <p:fltVal val="0"/>
                                          </p:val>
                                        </p:tav>
                                        <p:tav tm="100000">
                                          <p:val>
                                            <p:strVal val="#ppt_w"/>
                                          </p:val>
                                        </p:tav>
                                      </p:tavLst>
                                    </p:anim>
                                    <p:anim calcmode="lin" valueType="num">
                                      <p:cBhvr>
                                        <p:cTn id="137" dur="250" fill="hold"/>
                                        <p:tgtEl>
                                          <p:spTgt spid="36"/>
                                        </p:tgtEl>
                                        <p:attrNameLst>
                                          <p:attrName>ppt_h</p:attrName>
                                        </p:attrNameLst>
                                      </p:cBhvr>
                                      <p:tavLst>
                                        <p:tav tm="0">
                                          <p:val>
                                            <p:fltVal val="0"/>
                                          </p:val>
                                        </p:tav>
                                        <p:tav tm="100000">
                                          <p:val>
                                            <p:strVal val="#ppt_h"/>
                                          </p:val>
                                        </p:tav>
                                      </p:tavLst>
                                    </p:anim>
                                    <p:animEffect transition="in" filter="fade">
                                      <p:cBhvr>
                                        <p:cTn id="138" dur="250"/>
                                        <p:tgtEl>
                                          <p:spTgt spid="36"/>
                                        </p:tgtEl>
                                      </p:cBhvr>
                                    </p:animEffect>
                                  </p:childTnLst>
                                </p:cTn>
                              </p:par>
                            </p:childTnLst>
                          </p:cTn>
                        </p:par>
                        <p:par>
                          <p:cTn id="139" fill="hold">
                            <p:stCondLst>
                              <p:cond delay="11750"/>
                            </p:stCondLst>
                            <p:childTnLst>
                              <p:par>
                                <p:cTn id="140" presetID="53" presetClass="entr" presetSubtype="16" fill="hold" grpId="0" nodeType="afterEffect">
                                  <p:stCondLst>
                                    <p:cond delay="0"/>
                                  </p:stCondLst>
                                  <p:iterate type="lt">
                                    <p:tmPct val="10000"/>
                                  </p:iterate>
                                  <p:childTnLst>
                                    <p:set>
                                      <p:cBhvr>
                                        <p:cTn id="141" dur="1" fill="hold">
                                          <p:stCondLst>
                                            <p:cond delay="0"/>
                                          </p:stCondLst>
                                        </p:cTn>
                                        <p:tgtEl>
                                          <p:spTgt spid="35"/>
                                        </p:tgtEl>
                                        <p:attrNameLst>
                                          <p:attrName>style.visibility</p:attrName>
                                        </p:attrNameLst>
                                      </p:cBhvr>
                                      <p:to>
                                        <p:strVal val="visible"/>
                                      </p:to>
                                    </p:set>
                                    <p:anim calcmode="lin" valueType="num">
                                      <p:cBhvr>
                                        <p:cTn id="142" dur="250" fill="hold"/>
                                        <p:tgtEl>
                                          <p:spTgt spid="35"/>
                                        </p:tgtEl>
                                        <p:attrNameLst>
                                          <p:attrName>ppt_w</p:attrName>
                                        </p:attrNameLst>
                                      </p:cBhvr>
                                      <p:tavLst>
                                        <p:tav tm="0">
                                          <p:val>
                                            <p:fltVal val="0"/>
                                          </p:val>
                                        </p:tav>
                                        <p:tav tm="100000">
                                          <p:val>
                                            <p:strVal val="#ppt_w"/>
                                          </p:val>
                                        </p:tav>
                                      </p:tavLst>
                                    </p:anim>
                                    <p:anim calcmode="lin" valueType="num">
                                      <p:cBhvr>
                                        <p:cTn id="143" dur="250" fill="hold"/>
                                        <p:tgtEl>
                                          <p:spTgt spid="35"/>
                                        </p:tgtEl>
                                        <p:attrNameLst>
                                          <p:attrName>ppt_h</p:attrName>
                                        </p:attrNameLst>
                                      </p:cBhvr>
                                      <p:tavLst>
                                        <p:tav tm="0">
                                          <p:val>
                                            <p:fltVal val="0"/>
                                          </p:val>
                                        </p:tav>
                                        <p:tav tm="100000">
                                          <p:val>
                                            <p:strVal val="#ppt_h"/>
                                          </p:val>
                                        </p:tav>
                                      </p:tavLst>
                                    </p:anim>
                                    <p:animEffect transition="in" filter="fade">
                                      <p:cBhvr>
                                        <p:cTn id="144"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2" grpId="0"/>
      <p:bldP spid="33" grpId="0"/>
      <p:bldP spid="34" grpId="0"/>
      <p:bldP spid="35" grpId="0"/>
      <p:bldP spid="36" grpId="0"/>
      <p:bldP spid="37" grpId="0"/>
      <p:bldP spid="38" grpId="0"/>
      <p:bldP spid="39" grpId="0"/>
      <p:bldP spid="40" grpId="0"/>
      <p:bldP spid="41" grpId="0" bldLvl="0" animBg="1"/>
      <p:bldP spid="42" grpId="0" bldLvl="0" animBg="1"/>
      <p:bldP spid="43" grpId="0" bldLvl="0" animBg="1"/>
      <p:bldP spid="4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6"/>
          <p:cNvSpPr/>
          <p:nvPr/>
        </p:nvSpPr>
        <p:spPr bwMode="auto">
          <a:xfrm rot="2700000">
            <a:off x="2223782" y="1760338"/>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黑体" panose="02010609060101010101" pitchFamily="49" charset="-122"/>
              <a:ea typeface="黑体" panose="02010609060101010101" pitchFamily="49" charset="-122"/>
            </a:endParaRPr>
          </a:p>
        </p:txBody>
      </p:sp>
      <p:sp>
        <p:nvSpPr>
          <p:cNvPr id="5" name="Freeform 7"/>
          <p:cNvSpPr/>
          <p:nvPr/>
        </p:nvSpPr>
        <p:spPr bwMode="auto">
          <a:xfrm rot="2700000">
            <a:off x="4317676" y="3512241"/>
            <a:ext cx="2049990"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黑体" panose="02010609060101010101" pitchFamily="49" charset="-122"/>
              <a:ea typeface="黑体" panose="02010609060101010101" pitchFamily="49" charset="-122"/>
            </a:endParaRPr>
          </a:p>
        </p:txBody>
      </p:sp>
      <p:sp>
        <p:nvSpPr>
          <p:cNvPr id="6" name="Freeform 5"/>
          <p:cNvSpPr/>
          <p:nvPr/>
        </p:nvSpPr>
        <p:spPr bwMode="auto">
          <a:xfrm rot="2700000">
            <a:off x="4672014" y="1437489"/>
            <a:ext cx="1341316" cy="134563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微软雅黑" panose="020B0503020204020204" pitchFamily="34" charset="-122"/>
            </a:endParaRPr>
          </a:p>
        </p:txBody>
      </p:sp>
      <p:sp>
        <p:nvSpPr>
          <p:cNvPr id="7" name="矩形 6"/>
          <p:cNvSpPr/>
          <p:nvPr/>
        </p:nvSpPr>
        <p:spPr>
          <a:xfrm>
            <a:off x="7411995" y="2661762"/>
            <a:ext cx="4158235"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a:t>
            </a:r>
          </a:p>
        </p:txBody>
      </p:sp>
      <p:sp>
        <p:nvSpPr>
          <p:cNvPr id="8" name="矩形 7"/>
          <p:cNvSpPr/>
          <p:nvPr/>
        </p:nvSpPr>
        <p:spPr>
          <a:xfrm>
            <a:off x="6142275" y="1318927"/>
            <a:ext cx="4158235"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a:t>
            </a:r>
          </a:p>
        </p:txBody>
      </p:sp>
      <p:sp>
        <p:nvSpPr>
          <p:cNvPr id="9" name="矩形 8"/>
          <p:cNvSpPr/>
          <p:nvPr/>
        </p:nvSpPr>
        <p:spPr>
          <a:xfrm>
            <a:off x="6485175" y="4301882"/>
            <a:ext cx="4158235"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a:t>
            </a:r>
          </a:p>
        </p:txBody>
      </p:sp>
      <p:sp>
        <p:nvSpPr>
          <p:cNvPr id="10" name="矩形 9"/>
          <p:cNvSpPr/>
          <p:nvPr/>
        </p:nvSpPr>
        <p:spPr>
          <a:xfrm>
            <a:off x="838462" y="4368558"/>
            <a:ext cx="3291395" cy="954107"/>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a:t>
            </a:r>
          </a:p>
        </p:txBody>
      </p:sp>
      <p:grpSp>
        <p:nvGrpSpPr>
          <p:cNvPr id="11" name="Group 93"/>
          <p:cNvGrpSpPr>
            <a:grpSpLocks noChangeAspect="1"/>
          </p:cNvGrpSpPr>
          <p:nvPr/>
        </p:nvGrpSpPr>
        <p:grpSpPr bwMode="auto">
          <a:xfrm>
            <a:off x="4596883" y="2875251"/>
            <a:ext cx="366005" cy="341010"/>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grpSp>
      <p:grpSp>
        <p:nvGrpSpPr>
          <p:cNvPr id="14" name="Group 15"/>
          <p:cNvGrpSpPr>
            <a:grpSpLocks noChangeAspect="1"/>
          </p:cNvGrpSpPr>
          <p:nvPr/>
        </p:nvGrpSpPr>
        <p:grpSpPr bwMode="auto">
          <a:xfrm>
            <a:off x="5130887" y="2304684"/>
            <a:ext cx="388209" cy="366834"/>
            <a:chOff x="864" y="477"/>
            <a:chExt cx="563" cy="532"/>
          </a:xfrm>
          <a:solidFill>
            <a:schemeClr val="bg1"/>
          </a:solidFill>
        </p:grpSpPr>
        <p:sp>
          <p:nvSpPr>
            <p:cNvPr id="3"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grpSp>
      <p:sp>
        <p:nvSpPr>
          <p:cNvPr id="18" name="矩形 3"/>
          <p:cNvSpPr>
            <a:spLocks noChangeArrowheads="1"/>
          </p:cNvSpPr>
          <p:nvPr/>
        </p:nvSpPr>
        <p:spPr bwMode="auto">
          <a:xfrm>
            <a:off x="4749814" y="1722561"/>
            <a:ext cx="1234254" cy="338554"/>
          </a:xfrm>
          <a:prstGeom prst="rect">
            <a:avLst/>
          </a:prstGeom>
        </p:spPr>
        <p:txBody>
          <a:bodyPr wrap="square">
            <a:spAutoFit/>
          </a:bodyPr>
          <a:lstStyle/>
          <a:p>
            <a:pPr algn="ctr"/>
            <a:r>
              <a:rPr lang="zh-CN" altLang="en-US" sz="1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sym typeface="Impact" panose="020B0806030902050204" pitchFamily="34" charset="0"/>
              </a:rPr>
              <a:t>添加标题</a:t>
            </a:r>
          </a:p>
        </p:txBody>
      </p:sp>
      <p:sp>
        <p:nvSpPr>
          <p:cNvPr id="19" name="Freeform 13"/>
          <p:cNvSpPr>
            <a:spLocks noEditPoints="1"/>
          </p:cNvSpPr>
          <p:nvPr/>
        </p:nvSpPr>
        <p:spPr bwMode="auto">
          <a:xfrm>
            <a:off x="5187049" y="3387836"/>
            <a:ext cx="336619" cy="329317"/>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0" name="矩形 3"/>
          <p:cNvSpPr>
            <a:spLocks noChangeArrowheads="1"/>
          </p:cNvSpPr>
          <p:nvPr/>
        </p:nvSpPr>
        <p:spPr bwMode="auto">
          <a:xfrm>
            <a:off x="4619211" y="4292425"/>
            <a:ext cx="1468280" cy="461665"/>
          </a:xfrm>
          <a:prstGeom prst="rect">
            <a:avLst/>
          </a:prstGeom>
        </p:spPr>
        <p:txBody>
          <a:bodyPr wrap="square">
            <a:spAutoFit/>
          </a:bodyPr>
          <a:lstStyle/>
          <a:p>
            <a:pPr algn="ctr"/>
            <a:r>
              <a:rPr lang="zh-CN" altLang="en-US" sz="24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sym typeface="Impact" panose="020B0806030902050204" pitchFamily="34" charset="0"/>
              </a:rPr>
              <a:t>添加标题</a:t>
            </a:r>
          </a:p>
        </p:txBody>
      </p:sp>
      <p:sp>
        <p:nvSpPr>
          <p:cNvPr id="21" name="矩形 3"/>
          <p:cNvSpPr>
            <a:spLocks noChangeArrowheads="1"/>
          </p:cNvSpPr>
          <p:nvPr/>
        </p:nvSpPr>
        <p:spPr bwMode="auto">
          <a:xfrm>
            <a:off x="2549817" y="2776284"/>
            <a:ext cx="1991634" cy="523220"/>
          </a:xfrm>
          <a:prstGeom prst="rect">
            <a:avLst/>
          </a:prstGeom>
        </p:spPr>
        <p:txBody>
          <a:bodyPr wrap="square">
            <a:spAutoFit/>
          </a:bodyPr>
          <a:lstStyle/>
          <a:p>
            <a:pPr algn="ctr"/>
            <a:r>
              <a:rPr lang="zh-CN" altLang="en-US" sz="28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sym typeface="Impact" panose="020B0806030902050204" pitchFamily="34" charset="0"/>
              </a:rPr>
              <a:t>添加标题</a:t>
            </a:r>
          </a:p>
        </p:txBody>
      </p:sp>
      <p:sp>
        <p:nvSpPr>
          <p:cNvPr id="22" name="Freeform 5"/>
          <p:cNvSpPr/>
          <p:nvPr/>
        </p:nvSpPr>
        <p:spPr bwMode="auto">
          <a:xfrm rot="2700000" flipH="1">
            <a:off x="5749566" y="2216064"/>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zh-CN" altLang="en-US" sz="900">
              <a:latin typeface="黑体" panose="02010609060101010101" pitchFamily="49" charset="-122"/>
              <a:ea typeface="黑体" panose="02010609060101010101" pitchFamily="49" charset="-122"/>
            </a:endParaRPr>
          </a:p>
        </p:txBody>
      </p:sp>
      <p:grpSp>
        <p:nvGrpSpPr>
          <p:cNvPr id="23" name="Group 85"/>
          <p:cNvGrpSpPr>
            <a:grpSpLocks noChangeAspect="1"/>
          </p:cNvGrpSpPr>
          <p:nvPr/>
        </p:nvGrpSpPr>
        <p:grpSpPr bwMode="auto">
          <a:xfrm>
            <a:off x="5716224" y="2886470"/>
            <a:ext cx="299871" cy="264341"/>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黑体" panose="02010609060101010101" pitchFamily="49" charset="-122"/>
                <a:ea typeface="黑体" panose="02010609060101010101" pitchFamily="49" charset="-122"/>
              </a:endParaRPr>
            </a:p>
          </p:txBody>
        </p:sp>
      </p:grpSp>
      <p:sp>
        <p:nvSpPr>
          <p:cNvPr id="27" name="矩形 3"/>
          <p:cNvSpPr>
            <a:spLocks noChangeArrowheads="1"/>
          </p:cNvSpPr>
          <p:nvPr/>
        </p:nvSpPr>
        <p:spPr bwMode="auto">
          <a:xfrm>
            <a:off x="6016344" y="2851325"/>
            <a:ext cx="1234254" cy="338554"/>
          </a:xfrm>
          <a:prstGeom prst="rect">
            <a:avLst/>
          </a:prstGeom>
        </p:spPr>
        <p:txBody>
          <a:bodyPr wrap="square">
            <a:spAutoFit/>
          </a:bodyPr>
          <a:lstStyle/>
          <a:p>
            <a:pPr algn="ctr"/>
            <a:r>
              <a:rPr lang="zh-CN" altLang="en-US" sz="1600" b="1"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sym typeface="Impact" panose="020B080603090205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40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10"/>
                                        </p:tgtEl>
                                        <p:attrNameLst>
                                          <p:attrName>style.visibility</p:attrName>
                                        </p:attrNameLst>
                                      </p:cBhvr>
                                      <p:to>
                                        <p:strVal val="visible"/>
                                      </p:to>
                                    </p:set>
                                    <p:anim calcmode="lin" valueType="num">
                                      <p:cBhvr>
                                        <p:cTn id="48" dur="100" fill="hold"/>
                                        <p:tgtEl>
                                          <p:spTgt spid="10"/>
                                        </p:tgtEl>
                                        <p:attrNameLst>
                                          <p:attrName>ppt_w</p:attrName>
                                        </p:attrNameLst>
                                      </p:cBhvr>
                                      <p:tavLst>
                                        <p:tav tm="0">
                                          <p:val>
                                            <p:fltVal val="0"/>
                                          </p:val>
                                        </p:tav>
                                        <p:tav tm="100000">
                                          <p:val>
                                            <p:strVal val="#ppt_w"/>
                                          </p:val>
                                        </p:tav>
                                      </p:tavLst>
                                    </p:anim>
                                    <p:anim calcmode="lin" valueType="num">
                                      <p:cBhvr>
                                        <p:cTn id="49" dur="100" fill="hold"/>
                                        <p:tgtEl>
                                          <p:spTgt spid="10"/>
                                        </p:tgtEl>
                                        <p:attrNameLst>
                                          <p:attrName>ppt_h</p:attrName>
                                        </p:attrNameLst>
                                      </p:cBhvr>
                                      <p:tavLst>
                                        <p:tav tm="0">
                                          <p:val>
                                            <p:fltVal val="0"/>
                                          </p:val>
                                        </p:tav>
                                        <p:tav tm="100000">
                                          <p:val>
                                            <p:strVal val="#ppt_h"/>
                                          </p:val>
                                        </p:tav>
                                      </p:tavLst>
                                    </p:anim>
                                    <p:animEffect transition="in" filter="fade">
                                      <p:cBhvr>
                                        <p:cTn id="50" dur="100"/>
                                        <p:tgtEl>
                                          <p:spTgt spid="10"/>
                                        </p:tgtEl>
                                      </p:cBhvr>
                                    </p:animEffect>
                                  </p:childTnLst>
                                </p:cTn>
                              </p:par>
                            </p:childTnLst>
                          </p:cTn>
                        </p:par>
                        <p:par>
                          <p:cTn id="51" fill="hold">
                            <p:stCondLst>
                              <p:cond delay="347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par>
                          <p:cTn id="57" fill="hold">
                            <p:stCondLst>
                              <p:cond delay="3970"/>
                            </p:stCondLst>
                            <p:childTnLst>
                              <p:par>
                                <p:cTn id="58" presetID="53" presetClass="entr" presetSubtype="16"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4470"/>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9"/>
                                        </p:tgtEl>
                                        <p:attrNameLst>
                                          <p:attrName>style.visibility</p:attrName>
                                        </p:attrNameLst>
                                      </p:cBhvr>
                                      <p:to>
                                        <p:strVal val="visible"/>
                                      </p:to>
                                    </p:set>
                                    <p:anim calcmode="lin" valueType="num">
                                      <p:cBhvr>
                                        <p:cTn id="66" dur="100" fill="hold"/>
                                        <p:tgtEl>
                                          <p:spTgt spid="9"/>
                                        </p:tgtEl>
                                        <p:attrNameLst>
                                          <p:attrName>ppt_w</p:attrName>
                                        </p:attrNameLst>
                                      </p:cBhvr>
                                      <p:tavLst>
                                        <p:tav tm="0">
                                          <p:val>
                                            <p:fltVal val="0"/>
                                          </p:val>
                                        </p:tav>
                                        <p:tav tm="100000">
                                          <p:val>
                                            <p:strVal val="#ppt_w"/>
                                          </p:val>
                                        </p:tav>
                                      </p:tavLst>
                                    </p:anim>
                                    <p:anim calcmode="lin" valueType="num">
                                      <p:cBhvr>
                                        <p:cTn id="67" dur="100" fill="hold"/>
                                        <p:tgtEl>
                                          <p:spTgt spid="9"/>
                                        </p:tgtEl>
                                        <p:attrNameLst>
                                          <p:attrName>ppt_h</p:attrName>
                                        </p:attrNameLst>
                                      </p:cBhvr>
                                      <p:tavLst>
                                        <p:tav tm="0">
                                          <p:val>
                                            <p:fltVal val="0"/>
                                          </p:val>
                                        </p:tav>
                                        <p:tav tm="100000">
                                          <p:val>
                                            <p:strVal val="#ppt_h"/>
                                          </p:val>
                                        </p:tav>
                                      </p:tavLst>
                                    </p:anim>
                                    <p:animEffect transition="in" filter="fade">
                                      <p:cBhvr>
                                        <p:cTn id="68" dur="100"/>
                                        <p:tgtEl>
                                          <p:spTgt spid="9"/>
                                        </p:tgtEl>
                                      </p:cBhvr>
                                    </p:animEffect>
                                  </p:childTnLst>
                                </p:cTn>
                              </p:par>
                            </p:childTnLst>
                          </p:cTn>
                        </p:par>
                        <p:par>
                          <p:cTn id="69" fill="hold">
                            <p:stCondLst>
                              <p:cond delay="5190"/>
                            </p:stCondLst>
                            <p:childTnLst>
                              <p:par>
                                <p:cTn id="70" presetID="53" presetClass="entr" presetSubtype="16"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5690"/>
                            </p:stCondLst>
                            <p:childTnLst>
                              <p:par>
                                <p:cTn id="76" presetID="53" presetClass="entr" presetSubtype="16"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par>
                          <p:cTn id="81" fill="hold">
                            <p:stCondLst>
                              <p:cond delay="6190"/>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7"/>
                                        </p:tgtEl>
                                        <p:attrNameLst>
                                          <p:attrName>style.visibility</p:attrName>
                                        </p:attrNameLst>
                                      </p:cBhvr>
                                      <p:to>
                                        <p:strVal val="visible"/>
                                      </p:to>
                                    </p:set>
                                    <p:anim calcmode="lin" valueType="num">
                                      <p:cBhvr>
                                        <p:cTn id="84" dur="100" fill="hold"/>
                                        <p:tgtEl>
                                          <p:spTgt spid="7"/>
                                        </p:tgtEl>
                                        <p:attrNameLst>
                                          <p:attrName>ppt_w</p:attrName>
                                        </p:attrNameLst>
                                      </p:cBhvr>
                                      <p:tavLst>
                                        <p:tav tm="0">
                                          <p:val>
                                            <p:fltVal val="0"/>
                                          </p:val>
                                        </p:tav>
                                        <p:tav tm="100000">
                                          <p:val>
                                            <p:strVal val="#ppt_w"/>
                                          </p:val>
                                        </p:tav>
                                      </p:tavLst>
                                    </p:anim>
                                    <p:anim calcmode="lin" valueType="num">
                                      <p:cBhvr>
                                        <p:cTn id="85" dur="100" fill="hold"/>
                                        <p:tgtEl>
                                          <p:spTgt spid="7"/>
                                        </p:tgtEl>
                                        <p:attrNameLst>
                                          <p:attrName>ppt_h</p:attrName>
                                        </p:attrNameLst>
                                      </p:cBhvr>
                                      <p:tavLst>
                                        <p:tav tm="0">
                                          <p:val>
                                            <p:fltVal val="0"/>
                                          </p:val>
                                        </p:tav>
                                        <p:tav tm="100000">
                                          <p:val>
                                            <p:strVal val="#ppt_h"/>
                                          </p:val>
                                        </p:tav>
                                      </p:tavLst>
                                    </p:anim>
                                    <p:animEffect transition="in" filter="fade">
                                      <p:cBhvr>
                                        <p:cTn id="86" dur="100"/>
                                        <p:tgtEl>
                                          <p:spTgt spid="7"/>
                                        </p:tgtEl>
                                      </p:cBhvr>
                                    </p:animEffect>
                                  </p:childTnLst>
                                </p:cTn>
                              </p:par>
                            </p:childTnLst>
                          </p:cTn>
                        </p:par>
                        <p:par>
                          <p:cTn id="87" fill="hold">
                            <p:stCondLst>
                              <p:cond delay="6909"/>
                            </p:stCondLst>
                            <p:childTnLst>
                              <p:par>
                                <p:cTn id="88" presetID="53" presetClass="entr" presetSubtype="16"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par>
                          <p:cTn id="93" fill="hold">
                            <p:stCondLst>
                              <p:cond delay="7409"/>
                            </p:stCondLst>
                            <p:childTnLst>
                              <p:par>
                                <p:cTn id="94" presetID="53" presetClass="entr" presetSubtype="16"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childTnLst>
                          </p:cTn>
                        </p:par>
                        <p:par>
                          <p:cTn id="99" fill="hold">
                            <p:stCondLst>
                              <p:cond delay="7909"/>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8"/>
                                        </p:tgtEl>
                                        <p:attrNameLst>
                                          <p:attrName>style.visibility</p:attrName>
                                        </p:attrNameLst>
                                      </p:cBhvr>
                                      <p:to>
                                        <p:strVal val="visible"/>
                                      </p:to>
                                    </p:set>
                                    <p:anim calcmode="lin" valueType="num">
                                      <p:cBhvr>
                                        <p:cTn id="102" dur="100" fill="hold"/>
                                        <p:tgtEl>
                                          <p:spTgt spid="8"/>
                                        </p:tgtEl>
                                        <p:attrNameLst>
                                          <p:attrName>ppt_w</p:attrName>
                                        </p:attrNameLst>
                                      </p:cBhvr>
                                      <p:tavLst>
                                        <p:tav tm="0">
                                          <p:val>
                                            <p:fltVal val="0"/>
                                          </p:val>
                                        </p:tav>
                                        <p:tav tm="100000">
                                          <p:val>
                                            <p:strVal val="#ppt_w"/>
                                          </p:val>
                                        </p:tav>
                                      </p:tavLst>
                                    </p:anim>
                                    <p:anim calcmode="lin" valueType="num">
                                      <p:cBhvr>
                                        <p:cTn id="103" dur="100" fill="hold"/>
                                        <p:tgtEl>
                                          <p:spTgt spid="8"/>
                                        </p:tgtEl>
                                        <p:attrNameLst>
                                          <p:attrName>ppt_h</p:attrName>
                                        </p:attrNameLst>
                                      </p:cBhvr>
                                      <p:tavLst>
                                        <p:tav tm="0">
                                          <p:val>
                                            <p:fltVal val="0"/>
                                          </p:val>
                                        </p:tav>
                                        <p:tav tm="100000">
                                          <p:val>
                                            <p:strVal val="#ppt_h"/>
                                          </p:val>
                                        </p:tav>
                                      </p:tavLst>
                                    </p:anim>
                                    <p:animEffect transition="in" filter="fade">
                                      <p:cBhvr>
                                        <p:cTn id="104"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p:bldP spid="8" grpId="0"/>
      <p:bldP spid="9" grpId="0"/>
      <p:bldP spid="10" grpId="0"/>
      <p:bldP spid="18" grpId="0"/>
      <p:bldP spid="19" grpId="0" bldLvl="0" animBg="1"/>
      <p:bldP spid="20" grpId="0"/>
      <p:bldP spid="21" grpId="0"/>
      <p:bldP spid="22" grpId="0" bldLvl="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椭圆 1"/>
          <p:cNvSpPr/>
          <p:nvPr/>
        </p:nvSpPr>
        <p:spPr>
          <a:xfrm>
            <a:off x="6578213" y="1542052"/>
            <a:ext cx="650653" cy="650653"/>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椭圆 4"/>
          <p:cNvSpPr/>
          <p:nvPr/>
        </p:nvSpPr>
        <p:spPr>
          <a:xfrm>
            <a:off x="6586597" y="3086118"/>
            <a:ext cx="650653" cy="650653"/>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a:off x="6578212" y="4640755"/>
            <a:ext cx="650653" cy="650653"/>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1656"/>
          <p:cNvSpPr>
            <a:spLocks noEditPoints="1"/>
          </p:cNvSpPr>
          <p:nvPr/>
        </p:nvSpPr>
        <p:spPr bwMode="auto">
          <a:xfrm>
            <a:off x="6691763" y="1656930"/>
            <a:ext cx="423553" cy="420897"/>
          </a:xfrm>
          <a:custGeom>
            <a:avLst/>
            <a:gdLst>
              <a:gd name="T0" fmla="*/ 0 w 135"/>
              <a:gd name="T1" fmla="*/ 67 h 134"/>
              <a:gd name="T2" fmla="*/ 135 w 135"/>
              <a:gd name="T3" fmla="*/ 67 h 134"/>
              <a:gd name="T4" fmla="*/ 57 w 135"/>
              <a:gd name="T5" fmla="*/ 10 h 134"/>
              <a:gd name="T6" fmla="*/ 26 w 135"/>
              <a:gd name="T7" fmla="*/ 26 h 134"/>
              <a:gd name="T8" fmla="*/ 22 w 135"/>
              <a:gd name="T9" fmla="*/ 30 h 134"/>
              <a:gd name="T10" fmla="*/ 32 w 135"/>
              <a:gd name="T11" fmla="*/ 64 h 134"/>
              <a:gd name="T12" fmla="*/ 22 w 135"/>
              <a:gd name="T13" fmla="*/ 30 h 134"/>
              <a:gd name="T14" fmla="*/ 32 w 135"/>
              <a:gd name="T15" fmla="*/ 70 h 134"/>
              <a:gd name="T16" fmla="*/ 22 w 135"/>
              <a:gd name="T17" fmla="*/ 103 h 134"/>
              <a:gd name="T18" fmla="*/ 26 w 135"/>
              <a:gd name="T19" fmla="*/ 108 h 134"/>
              <a:gd name="T20" fmla="*/ 57 w 135"/>
              <a:gd name="T21" fmla="*/ 124 h 134"/>
              <a:gd name="T22" fmla="*/ 65 w 135"/>
              <a:gd name="T23" fmla="*/ 122 h 134"/>
              <a:gd name="T24" fmla="*/ 65 w 135"/>
              <a:gd name="T25" fmla="*/ 93 h 134"/>
              <a:gd name="T26" fmla="*/ 65 w 135"/>
              <a:gd name="T27" fmla="*/ 87 h 134"/>
              <a:gd name="T28" fmla="*/ 39 w 135"/>
              <a:gd name="T29" fmla="*/ 70 h 134"/>
              <a:gd name="T30" fmla="*/ 65 w 135"/>
              <a:gd name="T31" fmla="*/ 87 h 134"/>
              <a:gd name="T32" fmla="*/ 39 w 135"/>
              <a:gd name="T33" fmla="*/ 64 h 134"/>
              <a:gd name="T34" fmla="*/ 65 w 135"/>
              <a:gd name="T35" fmla="*/ 47 h 134"/>
              <a:gd name="T36" fmla="*/ 65 w 135"/>
              <a:gd name="T37" fmla="*/ 41 h 134"/>
              <a:gd name="T38" fmla="*/ 65 w 135"/>
              <a:gd name="T39" fmla="*/ 12 h 134"/>
              <a:gd name="T40" fmla="*/ 126 w 135"/>
              <a:gd name="T41" fmla="*/ 64 h 134"/>
              <a:gd name="T42" fmla="*/ 99 w 135"/>
              <a:gd name="T43" fmla="*/ 40 h 134"/>
              <a:gd name="T44" fmla="*/ 126 w 135"/>
              <a:gd name="T45" fmla="*/ 64 h 134"/>
              <a:gd name="T46" fmla="*/ 96 w 135"/>
              <a:gd name="T47" fmla="*/ 34 h 134"/>
              <a:gd name="T48" fmla="*/ 109 w 135"/>
              <a:gd name="T49" fmla="*/ 26 h 134"/>
              <a:gd name="T50" fmla="*/ 90 w 135"/>
              <a:gd name="T51" fmla="*/ 37 h 134"/>
              <a:gd name="T52" fmla="*/ 71 w 135"/>
              <a:gd name="T53" fmla="*/ 12 h 134"/>
              <a:gd name="T54" fmla="*/ 93 w 135"/>
              <a:gd name="T55" fmla="*/ 43 h 134"/>
              <a:gd name="T56" fmla="*/ 71 w 135"/>
              <a:gd name="T57" fmla="*/ 64 h 134"/>
              <a:gd name="T58" fmla="*/ 71 w 135"/>
              <a:gd name="T59" fmla="*/ 70 h 134"/>
              <a:gd name="T60" fmla="*/ 93 w 135"/>
              <a:gd name="T61" fmla="*/ 91 h 134"/>
              <a:gd name="T62" fmla="*/ 71 w 135"/>
              <a:gd name="T63" fmla="*/ 70 h 134"/>
              <a:gd name="T64" fmla="*/ 71 w 135"/>
              <a:gd name="T65" fmla="*/ 93 h 134"/>
              <a:gd name="T66" fmla="*/ 71 w 135"/>
              <a:gd name="T67" fmla="*/ 122 h 134"/>
              <a:gd name="T68" fmla="*/ 96 w 135"/>
              <a:gd name="T69" fmla="*/ 99 h 134"/>
              <a:gd name="T70" fmla="*/ 78 w 135"/>
              <a:gd name="T71" fmla="*/ 124 h 134"/>
              <a:gd name="T72" fmla="*/ 99 w 135"/>
              <a:gd name="T73" fmla="*/ 93 h 134"/>
              <a:gd name="T74" fmla="*/ 126 w 135"/>
              <a:gd name="T75" fmla="*/ 7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134">
                <a:moveTo>
                  <a:pt x="68" y="0"/>
                </a:moveTo>
                <a:cubicBezTo>
                  <a:pt x="31" y="0"/>
                  <a:pt x="0" y="30"/>
                  <a:pt x="0" y="67"/>
                </a:cubicBezTo>
                <a:cubicBezTo>
                  <a:pt x="0" y="104"/>
                  <a:pt x="31" y="134"/>
                  <a:pt x="68" y="134"/>
                </a:cubicBezTo>
                <a:cubicBezTo>
                  <a:pt x="105" y="134"/>
                  <a:pt x="135" y="104"/>
                  <a:pt x="135" y="67"/>
                </a:cubicBezTo>
                <a:cubicBezTo>
                  <a:pt x="135" y="30"/>
                  <a:pt x="105" y="0"/>
                  <a:pt x="68" y="0"/>
                </a:cubicBezTo>
                <a:close/>
                <a:moveTo>
                  <a:pt x="57" y="10"/>
                </a:moveTo>
                <a:cubicBezTo>
                  <a:pt x="52" y="15"/>
                  <a:pt x="44" y="23"/>
                  <a:pt x="39" y="34"/>
                </a:cubicBezTo>
                <a:cubicBezTo>
                  <a:pt x="33" y="31"/>
                  <a:pt x="29" y="28"/>
                  <a:pt x="26" y="26"/>
                </a:cubicBezTo>
                <a:cubicBezTo>
                  <a:pt x="35" y="17"/>
                  <a:pt x="46" y="12"/>
                  <a:pt x="57" y="10"/>
                </a:cubicBezTo>
                <a:close/>
                <a:moveTo>
                  <a:pt x="22" y="30"/>
                </a:moveTo>
                <a:cubicBezTo>
                  <a:pt x="25" y="33"/>
                  <a:pt x="30" y="37"/>
                  <a:pt x="37" y="40"/>
                </a:cubicBezTo>
                <a:cubicBezTo>
                  <a:pt x="34" y="48"/>
                  <a:pt x="33" y="56"/>
                  <a:pt x="32" y="64"/>
                </a:cubicBezTo>
                <a:cubicBezTo>
                  <a:pt x="31" y="64"/>
                  <a:pt x="11" y="64"/>
                  <a:pt x="10" y="64"/>
                </a:cubicBezTo>
                <a:cubicBezTo>
                  <a:pt x="10" y="52"/>
                  <a:pt x="15" y="40"/>
                  <a:pt x="22" y="30"/>
                </a:cubicBezTo>
                <a:close/>
                <a:moveTo>
                  <a:pt x="10" y="70"/>
                </a:moveTo>
                <a:cubicBezTo>
                  <a:pt x="11" y="70"/>
                  <a:pt x="31" y="70"/>
                  <a:pt x="32" y="70"/>
                </a:cubicBezTo>
                <a:cubicBezTo>
                  <a:pt x="33" y="78"/>
                  <a:pt x="34" y="86"/>
                  <a:pt x="37" y="93"/>
                </a:cubicBezTo>
                <a:cubicBezTo>
                  <a:pt x="30" y="97"/>
                  <a:pt x="25" y="101"/>
                  <a:pt x="22" y="103"/>
                </a:cubicBezTo>
                <a:cubicBezTo>
                  <a:pt x="15" y="94"/>
                  <a:pt x="10" y="82"/>
                  <a:pt x="10" y="70"/>
                </a:cubicBezTo>
                <a:close/>
                <a:moveTo>
                  <a:pt x="26" y="108"/>
                </a:moveTo>
                <a:cubicBezTo>
                  <a:pt x="29" y="106"/>
                  <a:pt x="33" y="102"/>
                  <a:pt x="39" y="99"/>
                </a:cubicBezTo>
                <a:cubicBezTo>
                  <a:pt x="44" y="111"/>
                  <a:pt x="52" y="119"/>
                  <a:pt x="57" y="124"/>
                </a:cubicBezTo>
                <a:cubicBezTo>
                  <a:pt x="46" y="122"/>
                  <a:pt x="35" y="116"/>
                  <a:pt x="26" y="108"/>
                </a:cubicBezTo>
                <a:close/>
                <a:moveTo>
                  <a:pt x="65" y="122"/>
                </a:moveTo>
                <a:cubicBezTo>
                  <a:pt x="59" y="118"/>
                  <a:pt x="51" y="109"/>
                  <a:pt x="45" y="97"/>
                </a:cubicBezTo>
                <a:cubicBezTo>
                  <a:pt x="51" y="95"/>
                  <a:pt x="58" y="93"/>
                  <a:pt x="65" y="93"/>
                </a:cubicBezTo>
                <a:cubicBezTo>
                  <a:pt x="65" y="94"/>
                  <a:pt x="65" y="119"/>
                  <a:pt x="65" y="122"/>
                </a:cubicBezTo>
                <a:close/>
                <a:moveTo>
                  <a:pt x="65" y="87"/>
                </a:moveTo>
                <a:cubicBezTo>
                  <a:pt x="57" y="87"/>
                  <a:pt x="50" y="88"/>
                  <a:pt x="43" y="91"/>
                </a:cubicBezTo>
                <a:cubicBezTo>
                  <a:pt x="40" y="84"/>
                  <a:pt x="39" y="77"/>
                  <a:pt x="39" y="70"/>
                </a:cubicBezTo>
                <a:cubicBezTo>
                  <a:pt x="40" y="70"/>
                  <a:pt x="63" y="70"/>
                  <a:pt x="65" y="70"/>
                </a:cubicBezTo>
                <a:cubicBezTo>
                  <a:pt x="65" y="71"/>
                  <a:pt x="65" y="86"/>
                  <a:pt x="65" y="87"/>
                </a:cubicBezTo>
                <a:close/>
                <a:moveTo>
                  <a:pt x="65" y="64"/>
                </a:moveTo>
                <a:cubicBezTo>
                  <a:pt x="63" y="64"/>
                  <a:pt x="40" y="64"/>
                  <a:pt x="39" y="64"/>
                </a:cubicBezTo>
                <a:cubicBezTo>
                  <a:pt x="39" y="56"/>
                  <a:pt x="40" y="49"/>
                  <a:pt x="43" y="43"/>
                </a:cubicBezTo>
                <a:cubicBezTo>
                  <a:pt x="50" y="45"/>
                  <a:pt x="57" y="47"/>
                  <a:pt x="65" y="47"/>
                </a:cubicBezTo>
                <a:cubicBezTo>
                  <a:pt x="65" y="48"/>
                  <a:pt x="65" y="62"/>
                  <a:pt x="65" y="64"/>
                </a:cubicBezTo>
                <a:close/>
                <a:moveTo>
                  <a:pt x="65" y="41"/>
                </a:moveTo>
                <a:cubicBezTo>
                  <a:pt x="58" y="40"/>
                  <a:pt x="51" y="39"/>
                  <a:pt x="45" y="37"/>
                </a:cubicBezTo>
                <a:cubicBezTo>
                  <a:pt x="51" y="24"/>
                  <a:pt x="59" y="16"/>
                  <a:pt x="65" y="12"/>
                </a:cubicBezTo>
                <a:cubicBezTo>
                  <a:pt x="65" y="14"/>
                  <a:pt x="65" y="39"/>
                  <a:pt x="65" y="41"/>
                </a:cubicBezTo>
                <a:close/>
                <a:moveTo>
                  <a:pt x="126" y="64"/>
                </a:moveTo>
                <a:cubicBezTo>
                  <a:pt x="125" y="64"/>
                  <a:pt x="104" y="64"/>
                  <a:pt x="103" y="64"/>
                </a:cubicBezTo>
                <a:cubicBezTo>
                  <a:pt x="103" y="56"/>
                  <a:pt x="101" y="48"/>
                  <a:pt x="99" y="40"/>
                </a:cubicBezTo>
                <a:cubicBezTo>
                  <a:pt x="106" y="37"/>
                  <a:pt x="111" y="33"/>
                  <a:pt x="113" y="30"/>
                </a:cubicBezTo>
                <a:cubicBezTo>
                  <a:pt x="121" y="40"/>
                  <a:pt x="125" y="52"/>
                  <a:pt x="126" y="64"/>
                </a:cubicBezTo>
                <a:close/>
                <a:moveTo>
                  <a:pt x="109" y="26"/>
                </a:moveTo>
                <a:cubicBezTo>
                  <a:pt x="107" y="28"/>
                  <a:pt x="103" y="31"/>
                  <a:pt x="96" y="34"/>
                </a:cubicBezTo>
                <a:cubicBezTo>
                  <a:pt x="91" y="23"/>
                  <a:pt x="84" y="15"/>
                  <a:pt x="78" y="10"/>
                </a:cubicBezTo>
                <a:cubicBezTo>
                  <a:pt x="90" y="12"/>
                  <a:pt x="101" y="17"/>
                  <a:pt x="109" y="26"/>
                </a:cubicBezTo>
                <a:close/>
                <a:moveTo>
                  <a:pt x="71" y="12"/>
                </a:moveTo>
                <a:cubicBezTo>
                  <a:pt x="76" y="16"/>
                  <a:pt x="85" y="24"/>
                  <a:pt x="90" y="37"/>
                </a:cubicBezTo>
                <a:cubicBezTo>
                  <a:pt x="84" y="39"/>
                  <a:pt x="78" y="40"/>
                  <a:pt x="71" y="41"/>
                </a:cubicBezTo>
                <a:cubicBezTo>
                  <a:pt x="71" y="39"/>
                  <a:pt x="71" y="14"/>
                  <a:pt x="71" y="12"/>
                </a:cubicBezTo>
                <a:close/>
                <a:moveTo>
                  <a:pt x="71" y="47"/>
                </a:moveTo>
                <a:cubicBezTo>
                  <a:pt x="79" y="47"/>
                  <a:pt x="86" y="45"/>
                  <a:pt x="93" y="43"/>
                </a:cubicBezTo>
                <a:cubicBezTo>
                  <a:pt x="95" y="49"/>
                  <a:pt x="97" y="56"/>
                  <a:pt x="97" y="64"/>
                </a:cubicBezTo>
                <a:cubicBezTo>
                  <a:pt x="95" y="64"/>
                  <a:pt x="72" y="64"/>
                  <a:pt x="71" y="64"/>
                </a:cubicBezTo>
                <a:cubicBezTo>
                  <a:pt x="71" y="62"/>
                  <a:pt x="71" y="48"/>
                  <a:pt x="71" y="47"/>
                </a:cubicBezTo>
                <a:close/>
                <a:moveTo>
                  <a:pt x="71" y="70"/>
                </a:moveTo>
                <a:cubicBezTo>
                  <a:pt x="72" y="70"/>
                  <a:pt x="95" y="70"/>
                  <a:pt x="97" y="70"/>
                </a:cubicBezTo>
                <a:cubicBezTo>
                  <a:pt x="97" y="77"/>
                  <a:pt x="95" y="84"/>
                  <a:pt x="93" y="91"/>
                </a:cubicBezTo>
                <a:cubicBezTo>
                  <a:pt x="86" y="88"/>
                  <a:pt x="79" y="87"/>
                  <a:pt x="71" y="87"/>
                </a:cubicBezTo>
                <a:cubicBezTo>
                  <a:pt x="71" y="86"/>
                  <a:pt x="71" y="71"/>
                  <a:pt x="71" y="70"/>
                </a:cubicBezTo>
                <a:close/>
                <a:moveTo>
                  <a:pt x="71" y="122"/>
                </a:moveTo>
                <a:cubicBezTo>
                  <a:pt x="71" y="119"/>
                  <a:pt x="71" y="94"/>
                  <a:pt x="71" y="93"/>
                </a:cubicBezTo>
                <a:cubicBezTo>
                  <a:pt x="78" y="93"/>
                  <a:pt x="84" y="95"/>
                  <a:pt x="90" y="97"/>
                </a:cubicBezTo>
                <a:cubicBezTo>
                  <a:pt x="85" y="109"/>
                  <a:pt x="76" y="118"/>
                  <a:pt x="71" y="122"/>
                </a:cubicBezTo>
                <a:close/>
                <a:moveTo>
                  <a:pt x="78" y="124"/>
                </a:moveTo>
                <a:cubicBezTo>
                  <a:pt x="84" y="119"/>
                  <a:pt x="91" y="111"/>
                  <a:pt x="96" y="99"/>
                </a:cubicBezTo>
                <a:cubicBezTo>
                  <a:pt x="103" y="102"/>
                  <a:pt x="107" y="106"/>
                  <a:pt x="109" y="108"/>
                </a:cubicBezTo>
                <a:cubicBezTo>
                  <a:pt x="101" y="116"/>
                  <a:pt x="90" y="122"/>
                  <a:pt x="78" y="124"/>
                </a:cubicBezTo>
                <a:close/>
                <a:moveTo>
                  <a:pt x="113" y="103"/>
                </a:moveTo>
                <a:cubicBezTo>
                  <a:pt x="111" y="101"/>
                  <a:pt x="106" y="97"/>
                  <a:pt x="99" y="93"/>
                </a:cubicBezTo>
                <a:cubicBezTo>
                  <a:pt x="101" y="86"/>
                  <a:pt x="103" y="78"/>
                  <a:pt x="103" y="70"/>
                </a:cubicBezTo>
                <a:cubicBezTo>
                  <a:pt x="104" y="70"/>
                  <a:pt x="125" y="70"/>
                  <a:pt x="126" y="70"/>
                </a:cubicBezTo>
                <a:cubicBezTo>
                  <a:pt x="125" y="82"/>
                  <a:pt x="121" y="94"/>
                  <a:pt x="113"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6704289" y="3203810"/>
            <a:ext cx="415269" cy="415269"/>
            <a:chOff x="11030066" y="2731563"/>
            <a:chExt cx="473075" cy="473075"/>
          </a:xfrm>
          <a:solidFill>
            <a:schemeClr val="bg1"/>
          </a:solidFill>
        </p:grpSpPr>
        <p:sp>
          <p:nvSpPr>
            <p:cNvPr id="9" name="Freeform 2083"/>
            <p:cNvSpPr>
              <a:spLocks noEditPoints="1"/>
            </p:cNvSpPr>
            <p:nvPr/>
          </p:nvSpPr>
          <p:spPr bwMode="auto">
            <a:xfrm>
              <a:off x="11030066" y="2731563"/>
              <a:ext cx="473075" cy="47307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63 w 126"/>
                <a:gd name="T11" fmla="*/ 118 h 126"/>
                <a:gd name="T12" fmla="*/ 9 w 126"/>
                <a:gd name="T13" fmla="*/ 63 h 126"/>
                <a:gd name="T14" fmla="*/ 63 w 126"/>
                <a:gd name="T15" fmla="*/ 9 h 126"/>
                <a:gd name="T16" fmla="*/ 118 w 126"/>
                <a:gd name="T17" fmla="*/ 63 h 126"/>
                <a:gd name="T18" fmla="*/ 63 w 126"/>
                <a:gd name="T1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0"/>
                  </a:moveTo>
                  <a:cubicBezTo>
                    <a:pt x="29" y="0"/>
                    <a:pt x="0" y="29"/>
                    <a:pt x="0" y="63"/>
                  </a:cubicBezTo>
                  <a:cubicBezTo>
                    <a:pt x="0" y="98"/>
                    <a:pt x="29" y="126"/>
                    <a:pt x="63" y="126"/>
                  </a:cubicBezTo>
                  <a:cubicBezTo>
                    <a:pt x="98" y="126"/>
                    <a:pt x="126" y="98"/>
                    <a:pt x="126" y="63"/>
                  </a:cubicBezTo>
                  <a:cubicBezTo>
                    <a:pt x="126" y="29"/>
                    <a:pt x="98" y="0"/>
                    <a:pt x="63" y="0"/>
                  </a:cubicBezTo>
                  <a:close/>
                  <a:moveTo>
                    <a:pt x="63" y="118"/>
                  </a:moveTo>
                  <a:cubicBezTo>
                    <a:pt x="33" y="118"/>
                    <a:pt x="9" y="93"/>
                    <a:pt x="9" y="63"/>
                  </a:cubicBezTo>
                  <a:cubicBezTo>
                    <a:pt x="9" y="33"/>
                    <a:pt x="33" y="9"/>
                    <a:pt x="63" y="9"/>
                  </a:cubicBezTo>
                  <a:cubicBezTo>
                    <a:pt x="93" y="9"/>
                    <a:pt x="118" y="33"/>
                    <a:pt x="118" y="63"/>
                  </a:cubicBezTo>
                  <a:cubicBezTo>
                    <a:pt x="118" y="93"/>
                    <a:pt x="93" y="118"/>
                    <a:pt x="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2084"/>
            <p:cNvSpPr/>
            <p:nvPr/>
          </p:nvSpPr>
          <p:spPr bwMode="auto">
            <a:xfrm>
              <a:off x="11225329" y="2795063"/>
              <a:ext cx="85725" cy="107950"/>
            </a:xfrm>
            <a:custGeom>
              <a:avLst/>
              <a:gdLst>
                <a:gd name="T0" fmla="*/ 14 w 54"/>
                <a:gd name="T1" fmla="*/ 26 h 68"/>
                <a:gd name="T2" fmla="*/ 43 w 54"/>
                <a:gd name="T3" fmla="*/ 68 h 68"/>
                <a:gd name="T4" fmla="*/ 54 w 54"/>
                <a:gd name="T5" fmla="*/ 68 h 68"/>
                <a:gd name="T6" fmla="*/ 54 w 54"/>
                <a:gd name="T7" fmla="*/ 0 h 68"/>
                <a:gd name="T8" fmla="*/ 40 w 54"/>
                <a:gd name="T9" fmla="*/ 0 h 68"/>
                <a:gd name="T10" fmla="*/ 40 w 54"/>
                <a:gd name="T11" fmla="*/ 42 h 68"/>
                <a:gd name="T12" fmla="*/ 12 w 54"/>
                <a:gd name="T13" fmla="*/ 0 h 68"/>
                <a:gd name="T14" fmla="*/ 0 w 54"/>
                <a:gd name="T15" fmla="*/ 0 h 68"/>
                <a:gd name="T16" fmla="*/ 0 w 54"/>
                <a:gd name="T17" fmla="*/ 68 h 68"/>
                <a:gd name="T18" fmla="*/ 14 w 54"/>
                <a:gd name="T19" fmla="*/ 68 h 68"/>
                <a:gd name="T20" fmla="*/ 14 w 54"/>
                <a:gd name="T21"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8">
                  <a:moveTo>
                    <a:pt x="14" y="26"/>
                  </a:moveTo>
                  <a:lnTo>
                    <a:pt x="43" y="68"/>
                  </a:lnTo>
                  <a:lnTo>
                    <a:pt x="54" y="68"/>
                  </a:lnTo>
                  <a:lnTo>
                    <a:pt x="54" y="0"/>
                  </a:lnTo>
                  <a:lnTo>
                    <a:pt x="40" y="0"/>
                  </a:lnTo>
                  <a:lnTo>
                    <a:pt x="40" y="42"/>
                  </a:lnTo>
                  <a:lnTo>
                    <a:pt x="12" y="0"/>
                  </a:lnTo>
                  <a:lnTo>
                    <a:pt x="0" y="0"/>
                  </a:lnTo>
                  <a:lnTo>
                    <a:pt x="0" y="68"/>
                  </a:lnTo>
                  <a:lnTo>
                    <a:pt x="14" y="68"/>
                  </a:lnTo>
                  <a:lnTo>
                    <a:pt x="1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2085"/>
            <p:cNvSpPr/>
            <p:nvPr/>
          </p:nvSpPr>
          <p:spPr bwMode="auto">
            <a:xfrm>
              <a:off x="11228504" y="3031600"/>
              <a:ext cx="79375" cy="112713"/>
            </a:xfrm>
            <a:custGeom>
              <a:avLst/>
              <a:gdLst>
                <a:gd name="T0" fmla="*/ 19 w 21"/>
                <a:gd name="T1" fmla="*/ 15 h 30"/>
                <a:gd name="T2" fmla="*/ 13 w 21"/>
                <a:gd name="T3" fmla="*/ 13 h 30"/>
                <a:gd name="T4" fmla="*/ 10 w 21"/>
                <a:gd name="T5" fmla="*/ 12 h 30"/>
                <a:gd name="T6" fmla="*/ 7 w 21"/>
                <a:gd name="T7" fmla="*/ 11 h 30"/>
                <a:gd name="T8" fmla="*/ 6 w 21"/>
                <a:gd name="T9" fmla="*/ 10 h 30"/>
                <a:gd name="T10" fmla="*/ 6 w 21"/>
                <a:gd name="T11" fmla="*/ 9 h 30"/>
                <a:gd name="T12" fmla="*/ 7 w 21"/>
                <a:gd name="T13" fmla="*/ 6 h 30"/>
                <a:gd name="T14" fmla="*/ 11 w 21"/>
                <a:gd name="T15" fmla="*/ 5 h 30"/>
                <a:gd name="T16" fmla="*/ 14 w 21"/>
                <a:gd name="T17" fmla="*/ 6 h 30"/>
                <a:gd name="T18" fmla="*/ 17 w 21"/>
                <a:gd name="T19" fmla="*/ 7 h 30"/>
                <a:gd name="T20" fmla="*/ 20 w 21"/>
                <a:gd name="T21" fmla="*/ 4 h 30"/>
                <a:gd name="T22" fmla="*/ 16 w 21"/>
                <a:gd name="T23" fmla="*/ 1 h 30"/>
                <a:gd name="T24" fmla="*/ 11 w 21"/>
                <a:gd name="T25" fmla="*/ 0 h 30"/>
                <a:gd name="T26" fmla="*/ 3 w 21"/>
                <a:gd name="T27" fmla="*/ 3 h 30"/>
                <a:gd name="T28" fmla="*/ 1 w 21"/>
                <a:gd name="T29" fmla="*/ 9 h 30"/>
                <a:gd name="T30" fmla="*/ 3 w 21"/>
                <a:gd name="T31" fmla="*/ 15 h 30"/>
                <a:gd name="T32" fmla="*/ 9 w 21"/>
                <a:gd name="T33" fmla="*/ 17 h 30"/>
                <a:gd name="T34" fmla="*/ 12 w 21"/>
                <a:gd name="T35" fmla="*/ 18 h 30"/>
                <a:gd name="T36" fmla="*/ 14 w 21"/>
                <a:gd name="T37" fmla="*/ 18 h 30"/>
                <a:gd name="T38" fmla="*/ 15 w 21"/>
                <a:gd name="T39" fmla="*/ 19 h 30"/>
                <a:gd name="T40" fmla="*/ 16 w 21"/>
                <a:gd name="T41" fmla="*/ 21 h 30"/>
                <a:gd name="T42" fmla="*/ 10 w 21"/>
                <a:gd name="T43" fmla="*/ 25 h 30"/>
                <a:gd name="T44" fmla="*/ 6 w 21"/>
                <a:gd name="T45" fmla="*/ 24 h 30"/>
                <a:gd name="T46" fmla="*/ 3 w 21"/>
                <a:gd name="T47" fmla="*/ 22 h 30"/>
                <a:gd name="T48" fmla="*/ 0 w 21"/>
                <a:gd name="T49" fmla="*/ 26 h 30"/>
                <a:gd name="T50" fmla="*/ 4 w 21"/>
                <a:gd name="T51" fmla="*/ 29 h 30"/>
                <a:gd name="T52" fmla="*/ 10 w 21"/>
                <a:gd name="T53" fmla="*/ 30 h 30"/>
                <a:gd name="T54" fmla="*/ 18 w 21"/>
                <a:gd name="T55" fmla="*/ 28 h 30"/>
                <a:gd name="T56" fmla="*/ 21 w 21"/>
                <a:gd name="T57" fmla="*/ 21 h 30"/>
                <a:gd name="T58" fmla="*/ 21 w 21"/>
                <a:gd name="T59" fmla="*/ 18 h 30"/>
                <a:gd name="T60" fmla="*/ 19 w 21"/>
                <a:gd name="T61"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30">
                  <a:moveTo>
                    <a:pt x="19" y="15"/>
                  </a:moveTo>
                  <a:cubicBezTo>
                    <a:pt x="18" y="14"/>
                    <a:pt x="16" y="13"/>
                    <a:pt x="13" y="13"/>
                  </a:cubicBezTo>
                  <a:cubicBezTo>
                    <a:pt x="10" y="12"/>
                    <a:pt x="10" y="12"/>
                    <a:pt x="10" y="12"/>
                  </a:cubicBezTo>
                  <a:cubicBezTo>
                    <a:pt x="9" y="12"/>
                    <a:pt x="8" y="12"/>
                    <a:pt x="7" y="11"/>
                  </a:cubicBezTo>
                  <a:cubicBezTo>
                    <a:pt x="7" y="11"/>
                    <a:pt x="7" y="10"/>
                    <a:pt x="6" y="10"/>
                  </a:cubicBezTo>
                  <a:cubicBezTo>
                    <a:pt x="6" y="10"/>
                    <a:pt x="6" y="9"/>
                    <a:pt x="6" y="9"/>
                  </a:cubicBezTo>
                  <a:cubicBezTo>
                    <a:pt x="6" y="8"/>
                    <a:pt x="7" y="7"/>
                    <a:pt x="7" y="6"/>
                  </a:cubicBezTo>
                  <a:cubicBezTo>
                    <a:pt x="8" y="5"/>
                    <a:pt x="9" y="5"/>
                    <a:pt x="11" y="5"/>
                  </a:cubicBezTo>
                  <a:cubicBezTo>
                    <a:pt x="12" y="5"/>
                    <a:pt x="13" y="5"/>
                    <a:pt x="14" y="6"/>
                  </a:cubicBezTo>
                  <a:cubicBezTo>
                    <a:pt x="15" y="6"/>
                    <a:pt x="16" y="6"/>
                    <a:pt x="17" y="7"/>
                  </a:cubicBezTo>
                  <a:cubicBezTo>
                    <a:pt x="20" y="4"/>
                    <a:pt x="20" y="4"/>
                    <a:pt x="20" y="4"/>
                  </a:cubicBezTo>
                  <a:cubicBezTo>
                    <a:pt x="19" y="2"/>
                    <a:pt x="18" y="1"/>
                    <a:pt x="16" y="1"/>
                  </a:cubicBezTo>
                  <a:cubicBezTo>
                    <a:pt x="15" y="0"/>
                    <a:pt x="13" y="0"/>
                    <a:pt x="11" y="0"/>
                  </a:cubicBezTo>
                  <a:cubicBezTo>
                    <a:pt x="8" y="0"/>
                    <a:pt x="5" y="1"/>
                    <a:pt x="3" y="3"/>
                  </a:cubicBezTo>
                  <a:cubicBezTo>
                    <a:pt x="2" y="4"/>
                    <a:pt x="1" y="6"/>
                    <a:pt x="1" y="9"/>
                  </a:cubicBezTo>
                  <a:cubicBezTo>
                    <a:pt x="1" y="11"/>
                    <a:pt x="1" y="13"/>
                    <a:pt x="3" y="15"/>
                  </a:cubicBezTo>
                  <a:cubicBezTo>
                    <a:pt x="4" y="16"/>
                    <a:pt x="6" y="17"/>
                    <a:pt x="9" y="17"/>
                  </a:cubicBezTo>
                  <a:cubicBezTo>
                    <a:pt x="12" y="18"/>
                    <a:pt x="12" y="18"/>
                    <a:pt x="12" y="18"/>
                  </a:cubicBezTo>
                  <a:cubicBezTo>
                    <a:pt x="13" y="18"/>
                    <a:pt x="13" y="18"/>
                    <a:pt x="14" y="18"/>
                  </a:cubicBezTo>
                  <a:cubicBezTo>
                    <a:pt x="14" y="18"/>
                    <a:pt x="14" y="19"/>
                    <a:pt x="15" y="19"/>
                  </a:cubicBezTo>
                  <a:cubicBezTo>
                    <a:pt x="15" y="19"/>
                    <a:pt x="16" y="20"/>
                    <a:pt x="16" y="21"/>
                  </a:cubicBezTo>
                  <a:cubicBezTo>
                    <a:pt x="16" y="24"/>
                    <a:pt x="14" y="25"/>
                    <a:pt x="10" y="25"/>
                  </a:cubicBezTo>
                  <a:cubicBezTo>
                    <a:pt x="9" y="25"/>
                    <a:pt x="8" y="25"/>
                    <a:pt x="6" y="24"/>
                  </a:cubicBezTo>
                  <a:cubicBezTo>
                    <a:pt x="5" y="24"/>
                    <a:pt x="4" y="23"/>
                    <a:pt x="3" y="22"/>
                  </a:cubicBezTo>
                  <a:cubicBezTo>
                    <a:pt x="0" y="26"/>
                    <a:pt x="0" y="26"/>
                    <a:pt x="0" y="26"/>
                  </a:cubicBezTo>
                  <a:cubicBezTo>
                    <a:pt x="1" y="28"/>
                    <a:pt x="2" y="29"/>
                    <a:pt x="4" y="29"/>
                  </a:cubicBezTo>
                  <a:cubicBezTo>
                    <a:pt x="6" y="30"/>
                    <a:pt x="8" y="30"/>
                    <a:pt x="10" y="30"/>
                  </a:cubicBezTo>
                  <a:cubicBezTo>
                    <a:pt x="13" y="30"/>
                    <a:pt x="16" y="29"/>
                    <a:pt x="18" y="28"/>
                  </a:cubicBezTo>
                  <a:cubicBezTo>
                    <a:pt x="20" y="26"/>
                    <a:pt x="21" y="24"/>
                    <a:pt x="21" y="21"/>
                  </a:cubicBezTo>
                  <a:cubicBezTo>
                    <a:pt x="21" y="20"/>
                    <a:pt x="21" y="19"/>
                    <a:pt x="21" y="18"/>
                  </a:cubicBezTo>
                  <a:cubicBezTo>
                    <a:pt x="20" y="17"/>
                    <a:pt x="20" y="16"/>
                    <a:pt x="1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2086"/>
            <p:cNvSpPr/>
            <p:nvPr/>
          </p:nvSpPr>
          <p:spPr bwMode="auto">
            <a:xfrm>
              <a:off x="11090391" y="2930000"/>
              <a:ext cx="357188" cy="79375"/>
            </a:xfrm>
            <a:custGeom>
              <a:avLst/>
              <a:gdLst>
                <a:gd name="T0" fmla="*/ 0 w 225"/>
                <a:gd name="T1" fmla="*/ 24 h 50"/>
                <a:gd name="T2" fmla="*/ 111 w 225"/>
                <a:gd name="T3" fmla="*/ 50 h 50"/>
                <a:gd name="T4" fmla="*/ 225 w 225"/>
                <a:gd name="T5" fmla="*/ 24 h 50"/>
                <a:gd name="T6" fmla="*/ 111 w 225"/>
                <a:gd name="T7" fmla="*/ 0 h 50"/>
                <a:gd name="T8" fmla="*/ 0 w 225"/>
                <a:gd name="T9" fmla="*/ 24 h 50"/>
              </a:gdLst>
              <a:ahLst/>
              <a:cxnLst>
                <a:cxn ang="0">
                  <a:pos x="T0" y="T1"/>
                </a:cxn>
                <a:cxn ang="0">
                  <a:pos x="T2" y="T3"/>
                </a:cxn>
                <a:cxn ang="0">
                  <a:pos x="T4" y="T5"/>
                </a:cxn>
                <a:cxn ang="0">
                  <a:pos x="T6" y="T7"/>
                </a:cxn>
                <a:cxn ang="0">
                  <a:pos x="T8" y="T9"/>
                </a:cxn>
              </a:cxnLst>
              <a:rect l="0" t="0" r="r" b="b"/>
              <a:pathLst>
                <a:path w="225" h="50">
                  <a:moveTo>
                    <a:pt x="0" y="24"/>
                  </a:moveTo>
                  <a:lnTo>
                    <a:pt x="111" y="50"/>
                  </a:lnTo>
                  <a:lnTo>
                    <a:pt x="225" y="24"/>
                  </a:lnTo>
                  <a:lnTo>
                    <a:pt x="11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674053" y="4747442"/>
            <a:ext cx="458971" cy="437279"/>
            <a:chOff x="4150420" y="2637483"/>
            <a:chExt cx="638175" cy="608013"/>
          </a:xfrm>
          <a:solidFill>
            <a:schemeClr val="bg1"/>
          </a:solidFill>
        </p:grpSpPr>
        <p:sp>
          <p:nvSpPr>
            <p:cNvPr id="14" name="Freeform 1726"/>
            <p:cNvSpPr>
              <a:spLocks noEditPoints="1"/>
            </p:cNvSpPr>
            <p:nvPr/>
          </p:nvSpPr>
          <p:spPr bwMode="auto">
            <a:xfrm>
              <a:off x="4150420" y="2637483"/>
              <a:ext cx="638175" cy="608013"/>
            </a:xfrm>
            <a:custGeom>
              <a:avLst/>
              <a:gdLst>
                <a:gd name="T0" fmla="*/ 53 w 170"/>
                <a:gd name="T1" fmla="*/ 9 h 162"/>
                <a:gd name="T2" fmla="*/ 17 w 170"/>
                <a:gd name="T3" fmla="*/ 108 h 162"/>
                <a:gd name="T4" fmla="*/ 116 w 170"/>
                <a:gd name="T5" fmla="*/ 144 h 162"/>
                <a:gd name="T6" fmla="*/ 152 w 170"/>
                <a:gd name="T7" fmla="*/ 45 h 162"/>
                <a:gd name="T8" fmla="*/ 110 w 170"/>
                <a:gd name="T9" fmla="*/ 7 h 162"/>
                <a:gd name="T10" fmla="*/ 53 w 170"/>
                <a:gd name="T11" fmla="*/ 9 h 162"/>
                <a:gd name="T12" fmla="*/ 108 w 170"/>
                <a:gd name="T13" fmla="*/ 14 h 162"/>
                <a:gd name="T14" fmla="*/ 146 w 170"/>
                <a:gd name="T15" fmla="*/ 48 h 162"/>
                <a:gd name="T16" fmla="*/ 113 w 170"/>
                <a:gd name="T17" fmla="*/ 138 h 162"/>
                <a:gd name="T18" fmla="*/ 24 w 170"/>
                <a:gd name="T19" fmla="*/ 105 h 162"/>
                <a:gd name="T20" fmla="*/ 56 w 170"/>
                <a:gd name="T21" fmla="*/ 16 h 162"/>
                <a:gd name="T22" fmla="*/ 108 w 170"/>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62">
                  <a:moveTo>
                    <a:pt x="53" y="9"/>
                  </a:moveTo>
                  <a:cubicBezTo>
                    <a:pt x="16" y="26"/>
                    <a:pt x="0" y="71"/>
                    <a:pt x="17" y="108"/>
                  </a:cubicBezTo>
                  <a:cubicBezTo>
                    <a:pt x="34" y="145"/>
                    <a:pt x="79" y="162"/>
                    <a:pt x="116" y="144"/>
                  </a:cubicBezTo>
                  <a:cubicBezTo>
                    <a:pt x="153" y="127"/>
                    <a:pt x="170" y="83"/>
                    <a:pt x="152" y="45"/>
                  </a:cubicBezTo>
                  <a:cubicBezTo>
                    <a:pt x="144" y="27"/>
                    <a:pt x="129" y="14"/>
                    <a:pt x="110" y="7"/>
                  </a:cubicBezTo>
                  <a:cubicBezTo>
                    <a:pt x="92" y="0"/>
                    <a:pt x="71" y="1"/>
                    <a:pt x="53" y="9"/>
                  </a:cubicBezTo>
                  <a:close/>
                  <a:moveTo>
                    <a:pt x="108" y="14"/>
                  </a:moveTo>
                  <a:cubicBezTo>
                    <a:pt x="125" y="20"/>
                    <a:pt x="138" y="32"/>
                    <a:pt x="146" y="48"/>
                  </a:cubicBezTo>
                  <a:cubicBezTo>
                    <a:pt x="161" y="82"/>
                    <a:pt x="147" y="122"/>
                    <a:pt x="113" y="138"/>
                  </a:cubicBezTo>
                  <a:cubicBezTo>
                    <a:pt x="79" y="153"/>
                    <a:pt x="39" y="139"/>
                    <a:pt x="24" y="105"/>
                  </a:cubicBezTo>
                  <a:cubicBezTo>
                    <a:pt x="8" y="71"/>
                    <a:pt x="23" y="31"/>
                    <a:pt x="56" y="16"/>
                  </a:cubicBezTo>
                  <a:cubicBezTo>
                    <a:pt x="73" y="8"/>
                    <a:pt x="91" y="7"/>
                    <a:pt x="10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 name="Freeform 1727"/>
            <p:cNvSpPr>
              <a:spLocks noEditPoints="1"/>
            </p:cNvSpPr>
            <p:nvPr/>
          </p:nvSpPr>
          <p:spPr bwMode="auto">
            <a:xfrm>
              <a:off x="4361558" y="2816870"/>
              <a:ext cx="214313" cy="214313"/>
            </a:xfrm>
            <a:custGeom>
              <a:avLst/>
              <a:gdLst>
                <a:gd name="T0" fmla="*/ 6 w 57"/>
                <a:gd name="T1" fmla="*/ 39 h 57"/>
                <a:gd name="T2" fmla="*/ 39 w 57"/>
                <a:gd name="T3" fmla="*/ 52 h 57"/>
                <a:gd name="T4" fmla="*/ 52 w 57"/>
                <a:gd name="T5" fmla="*/ 18 h 57"/>
                <a:gd name="T6" fmla="*/ 18 w 57"/>
                <a:gd name="T7" fmla="*/ 6 h 57"/>
                <a:gd name="T8" fmla="*/ 6 w 57"/>
                <a:gd name="T9" fmla="*/ 39 h 57"/>
                <a:gd name="T10" fmla="*/ 24 w 57"/>
                <a:gd name="T11" fmla="*/ 18 h 57"/>
                <a:gd name="T12" fmla="*/ 39 w 57"/>
                <a:gd name="T13" fmla="*/ 24 h 57"/>
                <a:gd name="T14" fmla="*/ 33 w 57"/>
                <a:gd name="T15" fmla="*/ 39 h 57"/>
                <a:gd name="T16" fmla="*/ 18 w 57"/>
                <a:gd name="T17" fmla="*/ 33 h 57"/>
                <a:gd name="T18" fmla="*/ 24 w 57"/>
                <a:gd name="T1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6" y="39"/>
                  </a:moveTo>
                  <a:cubicBezTo>
                    <a:pt x="12" y="52"/>
                    <a:pt x="27" y="57"/>
                    <a:pt x="39" y="52"/>
                  </a:cubicBezTo>
                  <a:cubicBezTo>
                    <a:pt x="52" y="46"/>
                    <a:pt x="57" y="31"/>
                    <a:pt x="52" y="18"/>
                  </a:cubicBezTo>
                  <a:cubicBezTo>
                    <a:pt x="46" y="6"/>
                    <a:pt x="31" y="0"/>
                    <a:pt x="18" y="6"/>
                  </a:cubicBezTo>
                  <a:cubicBezTo>
                    <a:pt x="5" y="12"/>
                    <a:pt x="0" y="27"/>
                    <a:pt x="6" y="39"/>
                  </a:cubicBezTo>
                  <a:close/>
                  <a:moveTo>
                    <a:pt x="24" y="18"/>
                  </a:moveTo>
                  <a:cubicBezTo>
                    <a:pt x="30" y="16"/>
                    <a:pt x="36" y="18"/>
                    <a:pt x="39" y="24"/>
                  </a:cubicBezTo>
                  <a:cubicBezTo>
                    <a:pt x="42" y="30"/>
                    <a:pt x="39" y="36"/>
                    <a:pt x="33" y="39"/>
                  </a:cubicBezTo>
                  <a:cubicBezTo>
                    <a:pt x="28" y="42"/>
                    <a:pt x="21" y="39"/>
                    <a:pt x="18" y="33"/>
                  </a:cubicBezTo>
                  <a:cubicBezTo>
                    <a:pt x="16" y="28"/>
                    <a:pt x="18" y="21"/>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728"/>
            <p:cNvSpPr/>
            <p:nvPr/>
          </p:nvSpPr>
          <p:spPr bwMode="auto">
            <a:xfrm>
              <a:off x="4290120" y="2723208"/>
              <a:ext cx="107950" cy="93663"/>
            </a:xfrm>
            <a:custGeom>
              <a:avLst/>
              <a:gdLst>
                <a:gd name="T0" fmla="*/ 27 w 29"/>
                <a:gd name="T1" fmla="*/ 0 h 25"/>
                <a:gd name="T2" fmla="*/ 24 w 29"/>
                <a:gd name="T3" fmla="*/ 2 h 25"/>
                <a:gd name="T4" fmla="*/ 1 w 29"/>
                <a:gd name="T5" fmla="*/ 21 h 25"/>
                <a:gd name="T6" fmla="*/ 1 w 29"/>
                <a:gd name="T7" fmla="*/ 23 h 25"/>
                <a:gd name="T8" fmla="*/ 2 w 29"/>
                <a:gd name="T9" fmla="*/ 24 h 25"/>
                <a:gd name="T10" fmla="*/ 2 w 29"/>
                <a:gd name="T11" fmla="*/ 25 h 25"/>
                <a:gd name="T12" fmla="*/ 4 w 29"/>
                <a:gd name="T13" fmla="*/ 24 h 25"/>
                <a:gd name="T14" fmla="*/ 26 w 29"/>
                <a:gd name="T15" fmla="*/ 6 h 25"/>
                <a:gd name="T16" fmla="*/ 28 w 29"/>
                <a:gd name="T17" fmla="*/ 5 h 25"/>
                <a:gd name="T18" fmla="*/ 29 w 29"/>
                <a:gd name="T19" fmla="*/ 3 h 25"/>
                <a:gd name="T20" fmla="*/ 29 w 29"/>
                <a:gd name="T21" fmla="*/ 2 h 25"/>
                <a:gd name="T22" fmla="*/ 29 w 29"/>
                <a:gd name="T23" fmla="*/ 1 h 25"/>
                <a:gd name="T24" fmla="*/ 28 w 29"/>
                <a:gd name="T25" fmla="*/ 0 h 25"/>
                <a:gd name="T26" fmla="*/ 27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7" y="0"/>
                  </a:moveTo>
                  <a:cubicBezTo>
                    <a:pt x="27" y="0"/>
                    <a:pt x="24" y="2"/>
                    <a:pt x="24" y="2"/>
                  </a:cubicBezTo>
                  <a:cubicBezTo>
                    <a:pt x="15" y="6"/>
                    <a:pt x="7" y="13"/>
                    <a:pt x="1" y="21"/>
                  </a:cubicBezTo>
                  <a:cubicBezTo>
                    <a:pt x="0" y="22"/>
                    <a:pt x="0" y="22"/>
                    <a:pt x="1" y="23"/>
                  </a:cubicBezTo>
                  <a:cubicBezTo>
                    <a:pt x="1" y="23"/>
                    <a:pt x="1" y="24"/>
                    <a:pt x="2" y="24"/>
                  </a:cubicBezTo>
                  <a:cubicBezTo>
                    <a:pt x="2" y="25"/>
                    <a:pt x="2" y="25"/>
                    <a:pt x="2" y="25"/>
                  </a:cubicBezTo>
                  <a:cubicBezTo>
                    <a:pt x="3" y="25"/>
                    <a:pt x="4" y="25"/>
                    <a:pt x="4" y="24"/>
                  </a:cubicBezTo>
                  <a:cubicBezTo>
                    <a:pt x="10" y="16"/>
                    <a:pt x="17" y="10"/>
                    <a:pt x="26" y="6"/>
                  </a:cubicBezTo>
                  <a:cubicBezTo>
                    <a:pt x="26" y="6"/>
                    <a:pt x="28" y="5"/>
                    <a:pt x="28" y="5"/>
                  </a:cubicBezTo>
                  <a:cubicBezTo>
                    <a:pt x="29" y="5"/>
                    <a:pt x="29" y="4"/>
                    <a:pt x="29" y="3"/>
                  </a:cubicBezTo>
                  <a:cubicBezTo>
                    <a:pt x="29" y="3"/>
                    <a:pt x="29" y="3"/>
                    <a:pt x="29" y="2"/>
                  </a:cubicBezTo>
                  <a:cubicBezTo>
                    <a:pt x="29" y="1"/>
                    <a:pt x="29" y="1"/>
                    <a:pt x="29" y="1"/>
                  </a:cubicBezTo>
                  <a:cubicBezTo>
                    <a:pt x="29" y="1"/>
                    <a:pt x="28" y="1"/>
                    <a:pt x="28"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729"/>
            <p:cNvSpPr/>
            <p:nvPr/>
          </p:nvSpPr>
          <p:spPr bwMode="auto">
            <a:xfrm>
              <a:off x="4537770" y="3031183"/>
              <a:ext cx="107950" cy="93663"/>
            </a:xfrm>
            <a:custGeom>
              <a:avLst/>
              <a:gdLst>
                <a:gd name="T0" fmla="*/ 25 w 29"/>
                <a:gd name="T1" fmla="*/ 1 h 25"/>
                <a:gd name="T2" fmla="*/ 4 w 29"/>
                <a:gd name="T3" fmla="*/ 20 h 25"/>
                <a:gd name="T4" fmla="*/ 1 w 29"/>
                <a:gd name="T5" fmla="*/ 21 h 25"/>
                <a:gd name="T6" fmla="*/ 0 w 29"/>
                <a:gd name="T7" fmla="*/ 22 h 25"/>
                <a:gd name="T8" fmla="*/ 0 w 29"/>
                <a:gd name="T9" fmla="*/ 23 h 25"/>
                <a:gd name="T10" fmla="*/ 1 w 29"/>
                <a:gd name="T11" fmla="*/ 24 h 25"/>
                <a:gd name="T12" fmla="*/ 2 w 29"/>
                <a:gd name="T13" fmla="*/ 25 h 25"/>
                <a:gd name="T14" fmla="*/ 3 w 29"/>
                <a:gd name="T15" fmla="*/ 25 h 25"/>
                <a:gd name="T16" fmla="*/ 6 w 29"/>
                <a:gd name="T17" fmla="*/ 24 h 25"/>
                <a:gd name="T18" fmla="*/ 29 w 29"/>
                <a:gd name="T19" fmla="*/ 4 h 25"/>
                <a:gd name="T20" fmla="*/ 29 w 29"/>
                <a:gd name="T21" fmla="*/ 3 h 25"/>
                <a:gd name="T22" fmla="*/ 28 w 29"/>
                <a:gd name="T23" fmla="*/ 1 h 25"/>
                <a:gd name="T24" fmla="*/ 27 w 29"/>
                <a:gd name="T25" fmla="*/ 1 h 25"/>
                <a:gd name="T26" fmla="*/ 25 w 29"/>
                <a:gd name="T2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5" y="1"/>
                  </a:moveTo>
                  <a:cubicBezTo>
                    <a:pt x="19" y="9"/>
                    <a:pt x="12" y="16"/>
                    <a:pt x="4" y="20"/>
                  </a:cubicBezTo>
                  <a:cubicBezTo>
                    <a:pt x="4" y="20"/>
                    <a:pt x="1" y="21"/>
                    <a:pt x="1" y="21"/>
                  </a:cubicBezTo>
                  <a:cubicBezTo>
                    <a:pt x="1" y="21"/>
                    <a:pt x="0" y="22"/>
                    <a:pt x="0" y="22"/>
                  </a:cubicBezTo>
                  <a:cubicBezTo>
                    <a:pt x="0" y="23"/>
                    <a:pt x="0" y="23"/>
                    <a:pt x="0" y="23"/>
                  </a:cubicBezTo>
                  <a:cubicBezTo>
                    <a:pt x="1" y="24"/>
                    <a:pt x="1" y="24"/>
                    <a:pt x="1" y="24"/>
                  </a:cubicBezTo>
                  <a:cubicBezTo>
                    <a:pt x="1" y="24"/>
                    <a:pt x="1" y="25"/>
                    <a:pt x="2" y="25"/>
                  </a:cubicBezTo>
                  <a:cubicBezTo>
                    <a:pt x="2" y="25"/>
                    <a:pt x="2" y="25"/>
                    <a:pt x="3" y="25"/>
                  </a:cubicBezTo>
                  <a:cubicBezTo>
                    <a:pt x="6" y="24"/>
                    <a:pt x="6" y="24"/>
                    <a:pt x="6" y="24"/>
                  </a:cubicBezTo>
                  <a:cubicBezTo>
                    <a:pt x="15" y="20"/>
                    <a:pt x="23" y="13"/>
                    <a:pt x="29" y="4"/>
                  </a:cubicBezTo>
                  <a:cubicBezTo>
                    <a:pt x="29" y="4"/>
                    <a:pt x="29" y="3"/>
                    <a:pt x="29" y="3"/>
                  </a:cubicBezTo>
                  <a:cubicBezTo>
                    <a:pt x="29" y="2"/>
                    <a:pt x="28" y="2"/>
                    <a:pt x="28" y="1"/>
                  </a:cubicBezTo>
                  <a:cubicBezTo>
                    <a:pt x="27" y="1"/>
                    <a:pt x="27" y="1"/>
                    <a:pt x="27" y="1"/>
                  </a:cubicBezTo>
                  <a:cubicBezTo>
                    <a:pt x="27" y="0"/>
                    <a:pt x="25" y="1"/>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730"/>
            <p:cNvSpPr/>
            <p:nvPr/>
          </p:nvSpPr>
          <p:spPr bwMode="auto">
            <a:xfrm>
              <a:off x="4526658" y="3016895"/>
              <a:ext cx="90488" cy="74613"/>
            </a:xfrm>
            <a:custGeom>
              <a:avLst/>
              <a:gdLst>
                <a:gd name="T0" fmla="*/ 20 w 24"/>
                <a:gd name="T1" fmla="*/ 0 h 20"/>
                <a:gd name="T2" fmla="*/ 3 w 24"/>
                <a:gd name="T3" fmla="*/ 15 h 20"/>
                <a:gd name="T4" fmla="*/ 4 w 24"/>
                <a:gd name="T5" fmla="*/ 15 h 20"/>
                <a:gd name="T6" fmla="*/ 1 w 24"/>
                <a:gd name="T7" fmla="*/ 16 h 20"/>
                <a:gd name="T8" fmla="*/ 0 w 24"/>
                <a:gd name="T9" fmla="*/ 17 h 20"/>
                <a:gd name="T10" fmla="*/ 0 w 24"/>
                <a:gd name="T11" fmla="*/ 18 h 20"/>
                <a:gd name="T12" fmla="*/ 0 w 24"/>
                <a:gd name="T13" fmla="*/ 19 h 20"/>
                <a:gd name="T14" fmla="*/ 1 w 24"/>
                <a:gd name="T15" fmla="*/ 20 h 20"/>
                <a:gd name="T16" fmla="*/ 3 w 24"/>
                <a:gd name="T17" fmla="*/ 20 h 20"/>
                <a:gd name="T18" fmla="*/ 5 w 24"/>
                <a:gd name="T19" fmla="*/ 19 h 20"/>
                <a:gd name="T20" fmla="*/ 24 w 24"/>
                <a:gd name="T21" fmla="*/ 3 h 20"/>
                <a:gd name="T22" fmla="*/ 24 w 24"/>
                <a:gd name="T23" fmla="*/ 2 h 20"/>
                <a:gd name="T24" fmla="*/ 24 w 24"/>
                <a:gd name="T25" fmla="*/ 1 h 20"/>
                <a:gd name="T26" fmla="*/ 23 w 24"/>
                <a:gd name="T27" fmla="*/ 0 h 20"/>
                <a:gd name="T28" fmla="*/ 20 w 2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0">
                  <a:moveTo>
                    <a:pt x="20" y="0"/>
                  </a:moveTo>
                  <a:cubicBezTo>
                    <a:pt x="16" y="7"/>
                    <a:pt x="10" y="12"/>
                    <a:pt x="3" y="15"/>
                  </a:cubicBezTo>
                  <a:cubicBezTo>
                    <a:pt x="3" y="15"/>
                    <a:pt x="4" y="15"/>
                    <a:pt x="4" y="15"/>
                  </a:cubicBezTo>
                  <a:cubicBezTo>
                    <a:pt x="1" y="16"/>
                    <a:pt x="1" y="16"/>
                    <a:pt x="1" y="16"/>
                  </a:cubicBezTo>
                  <a:cubicBezTo>
                    <a:pt x="1" y="16"/>
                    <a:pt x="0" y="16"/>
                    <a:pt x="0" y="17"/>
                  </a:cubicBezTo>
                  <a:cubicBezTo>
                    <a:pt x="0" y="17"/>
                    <a:pt x="0" y="18"/>
                    <a:pt x="0" y="18"/>
                  </a:cubicBezTo>
                  <a:cubicBezTo>
                    <a:pt x="0" y="19"/>
                    <a:pt x="0" y="19"/>
                    <a:pt x="0" y="19"/>
                  </a:cubicBezTo>
                  <a:cubicBezTo>
                    <a:pt x="1" y="20"/>
                    <a:pt x="1" y="20"/>
                    <a:pt x="1" y="20"/>
                  </a:cubicBezTo>
                  <a:cubicBezTo>
                    <a:pt x="2" y="20"/>
                    <a:pt x="2" y="20"/>
                    <a:pt x="3" y="20"/>
                  </a:cubicBezTo>
                  <a:cubicBezTo>
                    <a:pt x="5" y="19"/>
                    <a:pt x="5" y="19"/>
                    <a:pt x="5" y="19"/>
                  </a:cubicBezTo>
                  <a:cubicBezTo>
                    <a:pt x="12" y="16"/>
                    <a:pt x="19" y="10"/>
                    <a:pt x="24" y="3"/>
                  </a:cubicBezTo>
                  <a:cubicBezTo>
                    <a:pt x="24" y="3"/>
                    <a:pt x="24" y="2"/>
                    <a:pt x="24" y="2"/>
                  </a:cubicBezTo>
                  <a:cubicBezTo>
                    <a:pt x="24" y="1"/>
                    <a:pt x="24" y="1"/>
                    <a:pt x="24" y="1"/>
                  </a:cubicBezTo>
                  <a:cubicBezTo>
                    <a:pt x="23" y="0"/>
                    <a:pt x="23" y="0"/>
                    <a:pt x="23" y="0"/>
                  </a:cubicBezTo>
                  <a:cubicBezTo>
                    <a:pt x="22" y="0"/>
                    <a:pt x="21"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731"/>
            <p:cNvSpPr/>
            <p:nvPr/>
          </p:nvSpPr>
          <p:spPr bwMode="auto">
            <a:xfrm>
              <a:off x="4320283" y="2756545"/>
              <a:ext cx="90488" cy="79375"/>
            </a:xfrm>
            <a:custGeom>
              <a:avLst/>
              <a:gdLst>
                <a:gd name="T0" fmla="*/ 22 w 24"/>
                <a:gd name="T1" fmla="*/ 0 h 21"/>
                <a:gd name="T2" fmla="*/ 20 w 24"/>
                <a:gd name="T3" fmla="*/ 1 h 21"/>
                <a:gd name="T4" fmla="*/ 19 w 24"/>
                <a:gd name="T5" fmla="*/ 1 h 21"/>
                <a:gd name="T6" fmla="*/ 19 w 24"/>
                <a:gd name="T7" fmla="*/ 1 h 21"/>
                <a:gd name="T8" fmla="*/ 0 w 24"/>
                <a:gd name="T9" fmla="*/ 17 h 21"/>
                <a:gd name="T10" fmla="*/ 0 w 24"/>
                <a:gd name="T11" fmla="*/ 19 h 21"/>
                <a:gd name="T12" fmla="*/ 1 w 24"/>
                <a:gd name="T13" fmla="*/ 20 h 21"/>
                <a:gd name="T14" fmla="*/ 2 w 24"/>
                <a:gd name="T15" fmla="*/ 20 h 21"/>
                <a:gd name="T16" fmla="*/ 4 w 24"/>
                <a:gd name="T17" fmla="*/ 20 h 21"/>
                <a:gd name="T18" fmla="*/ 21 w 24"/>
                <a:gd name="T19" fmla="*/ 5 h 21"/>
                <a:gd name="T20" fmla="*/ 23 w 24"/>
                <a:gd name="T21" fmla="*/ 5 h 21"/>
                <a:gd name="T22" fmla="*/ 24 w 24"/>
                <a:gd name="T23" fmla="*/ 3 h 21"/>
                <a:gd name="T24" fmla="*/ 24 w 24"/>
                <a:gd name="T25" fmla="*/ 2 h 21"/>
                <a:gd name="T26" fmla="*/ 24 w 24"/>
                <a:gd name="T27" fmla="*/ 1 h 21"/>
                <a:gd name="T28" fmla="*/ 23 w 24"/>
                <a:gd name="T29" fmla="*/ 0 h 21"/>
                <a:gd name="T30" fmla="*/ 22 w 24"/>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1">
                  <a:moveTo>
                    <a:pt x="22" y="0"/>
                  </a:moveTo>
                  <a:cubicBezTo>
                    <a:pt x="20" y="1"/>
                    <a:pt x="20" y="1"/>
                    <a:pt x="20" y="1"/>
                  </a:cubicBezTo>
                  <a:cubicBezTo>
                    <a:pt x="19" y="1"/>
                    <a:pt x="19" y="1"/>
                    <a:pt x="19" y="1"/>
                  </a:cubicBezTo>
                  <a:cubicBezTo>
                    <a:pt x="19" y="1"/>
                    <a:pt x="19" y="1"/>
                    <a:pt x="19" y="1"/>
                  </a:cubicBezTo>
                  <a:cubicBezTo>
                    <a:pt x="12" y="5"/>
                    <a:pt x="5" y="10"/>
                    <a:pt x="0" y="17"/>
                  </a:cubicBezTo>
                  <a:cubicBezTo>
                    <a:pt x="0" y="18"/>
                    <a:pt x="0" y="18"/>
                    <a:pt x="0" y="19"/>
                  </a:cubicBezTo>
                  <a:cubicBezTo>
                    <a:pt x="0" y="19"/>
                    <a:pt x="1" y="20"/>
                    <a:pt x="1" y="20"/>
                  </a:cubicBezTo>
                  <a:cubicBezTo>
                    <a:pt x="2" y="20"/>
                    <a:pt x="2" y="20"/>
                    <a:pt x="2" y="20"/>
                  </a:cubicBezTo>
                  <a:cubicBezTo>
                    <a:pt x="2" y="21"/>
                    <a:pt x="4" y="21"/>
                    <a:pt x="4" y="20"/>
                  </a:cubicBezTo>
                  <a:cubicBezTo>
                    <a:pt x="9" y="14"/>
                    <a:pt x="15" y="8"/>
                    <a:pt x="21" y="5"/>
                  </a:cubicBezTo>
                  <a:cubicBezTo>
                    <a:pt x="21" y="5"/>
                    <a:pt x="23" y="5"/>
                    <a:pt x="23" y="5"/>
                  </a:cubicBezTo>
                  <a:cubicBezTo>
                    <a:pt x="24" y="4"/>
                    <a:pt x="24" y="3"/>
                    <a:pt x="24" y="3"/>
                  </a:cubicBezTo>
                  <a:cubicBezTo>
                    <a:pt x="24" y="2"/>
                    <a:pt x="24" y="2"/>
                    <a:pt x="24" y="2"/>
                  </a:cubicBezTo>
                  <a:cubicBezTo>
                    <a:pt x="24" y="1"/>
                    <a:pt x="24" y="1"/>
                    <a:pt x="24" y="1"/>
                  </a:cubicBezTo>
                  <a:cubicBezTo>
                    <a:pt x="24" y="1"/>
                    <a:pt x="23" y="0"/>
                    <a:pt x="23" y="0"/>
                  </a:cubicBezTo>
                  <a:cubicBezTo>
                    <a:pt x="23"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732"/>
            <p:cNvSpPr/>
            <p:nvPr/>
          </p:nvSpPr>
          <p:spPr bwMode="auto">
            <a:xfrm>
              <a:off x="4515545" y="2997845"/>
              <a:ext cx="74613" cy="63500"/>
            </a:xfrm>
            <a:custGeom>
              <a:avLst/>
              <a:gdLst>
                <a:gd name="T0" fmla="*/ 15 w 20"/>
                <a:gd name="T1" fmla="*/ 0 h 17"/>
                <a:gd name="T2" fmla="*/ 2 w 20"/>
                <a:gd name="T3" fmla="*/ 12 h 17"/>
                <a:gd name="T4" fmla="*/ 1 w 20"/>
                <a:gd name="T5" fmla="*/ 12 h 17"/>
                <a:gd name="T6" fmla="*/ 0 w 20"/>
                <a:gd name="T7" fmla="*/ 14 h 17"/>
                <a:gd name="T8" fmla="*/ 0 w 20"/>
                <a:gd name="T9" fmla="*/ 15 h 17"/>
                <a:gd name="T10" fmla="*/ 1 w 20"/>
                <a:gd name="T11" fmla="*/ 16 h 17"/>
                <a:gd name="T12" fmla="*/ 3 w 20"/>
                <a:gd name="T13" fmla="*/ 17 h 17"/>
                <a:gd name="T14" fmla="*/ 4 w 20"/>
                <a:gd name="T15" fmla="*/ 16 h 17"/>
                <a:gd name="T16" fmla="*/ 19 w 20"/>
                <a:gd name="T17" fmla="*/ 3 h 17"/>
                <a:gd name="T18" fmla="*/ 19 w 20"/>
                <a:gd name="T19" fmla="*/ 2 h 17"/>
                <a:gd name="T20" fmla="*/ 19 w 20"/>
                <a:gd name="T21" fmla="*/ 1 h 17"/>
                <a:gd name="T22" fmla="*/ 18 w 20"/>
                <a:gd name="T23" fmla="*/ 0 h 17"/>
                <a:gd name="T24" fmla="*/ 15 w 20"/>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7">
                  <a:moveTo>
                    <a:pt x="15" y="0"/>
                  </a:moveTo>
                  <a:cubicBezTo>
                    <a:pt x="12" y="5"/>
                    <a:pt x="7" y="9"/>
                    <a:pt x="2" y="12"/>
                  </a:cubicBezTo>
                  <a:cubicBezTo>
                    <a:pt x="1" y="12"/>
                    <a:pt x="1" y="12"/>
                    <a:pt x="1" y="12"/>
                  </a:cubicBezTo>
                  <a:cubicBezTo>
                    <a:pt x="0" y="13"/>
                    <a:pt x="0" y="13"/>
                    <a:pt x="0" y="14"/>
                  </a:cubicBezTo>
                  <a:cubicBezTo>
                    <a:pt x="0" y="15"/>
                    <a:pt x="0" y="15"/>
                    <a:pt x="0" y="15"/>
                  </a:cubicBezTo>
                  <a:cubicBezTo>
                    <a:pt x="0" y="16"/>
                    <a:pt x="1" y="16"/>
                    <a:pt x="1" y="16"/>
                  </a:cubicBezTo>
                  <a:cubicBezTo>
                    <a:pt x="2" y="17"/>
                    <a:pt x="2" y="17"/>
                    <a:pt x="3" y="17"/>
                  </a:cubicBezTo>
                  <a:cubicBezTo>
                    <a:pt x="4" y="16"/>
                    <a:pt x="4" y="16"/>
                    <a:pt x="4" y="16"/>
                  </a:cubicBezTo>
                  <a:cubicBezTo>
                    <a:pt x="10" y="13"/>
                    <a:pt x="15" y="9"/>
                    <a:pt x="19" y="3"/>
                  </a:cubicBezTo>
                  <a:cubicBezTo>
                    <a:pt x="19" y="3"/>
                    <a:pt x="20" y="2"/>
                    <a:pt x="19" y="2"/>
                  </a:cubicBezTo>
                  <a:cubicBezTo>
                    <a:pt x="19" y="1"/>
                    <a:pt x="19" y="1"/>
                    <a:pt x="19" y="1"/>
                  </a:cubicBezTo>
                  <a:cubicBezTo>
                    <a:pt x="18" y="0"/>
                    <a:pt x="18" y="0"/>
                    <a:pt x="18" y="0"/>
                  </a:cubicBezTo>
                  <a:cubicBezTo>
                    <a:pt x="17" y="0"/>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733"/>
            <p:cNvSpPr/>
            <p:nvPr/>
          </p:nvSpPr>
          <p:spPr bwMode="auto">
            <a:xfrm>
              <a:off x="4350445" y="2791470"/>
              <a:ext cx="71438" cy="63500"/>
            </a:xfrm>
            <a:custGeom>
              <a:avLst/>
              <a:gdLst>
                <a:gd name="T0" fmla="*/ 17 w 19"/>
                <a:gd name="T1" fmla="*/ 0 h 17"/>
                <a:gd name="T2" fmla="*/ 15 w 19"/>
                <a:gd name="T3" fmla="*/ 1 h 17"/>
                <a:gd name="T4" fmla="*/ 0 w 19"/>
                <a:gd name="T5" fmla="*/ 13 h 17"/>
                <a:gd name="T6" fmla="*/ 0 w 19"/>
                <a:gd name="T7" fmla="*/ 15 h 17"/>
                <a:gd name="T8" fmla="*/ 1 w 19"/>
                <a:gd name="T9" fmla="*/ 16 h 17"/>
                <a:gd name="T10" fmla="*/ 2 w 19"/>
                <a:gd name="T11" fmla="*/ 16 h 17"/>
                <a:gd name="T12" fmla="*/ 4 w 19"/>
                <a:gd name="T13" fmla="*/ 16 h 17"/>
                <a:gd name="T14" fmla="*/ 17 w 19"/>
                <a:gd name="T15" fmla="*/ 5 h 17"/>
                <a:gd name="T16" fmla="*/ 19 w 19"/>
                <a:gd name="T17" fmla="*/ 4 h 17"/>
                <a:gd name="T18" fmla="*/ 19 w 19"/>
                <a:gd name="T19" fmla="*/ 2 h 17"/>
                <a:gd name="T20" fmla="*/ 19 w 19"/>
                <a:gd name="T21" fmla="*/ 2 h 17"/>
                <a:gd name="T22" fmla="*/ 19 w 19"/>
                <a:gd name="T23" fmla="*/ 1 h 17"/>
                <a:gd name="T24" fmla="*/ 18 w 19"/>
                <a:gd name="T25" fmla="*/ 0 h 17"/>
                <a:gd name="T26" fmla="*/ 17 w 1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7">
                  <a:moveTo>
                    <a:pt x="17" y="0"/>
                  </a:moveTo>
                  <a:cubicBezTo>
                    <a:pt x="17" y="0"/>
                    <a:pt x="15" y="0"/>
                    <a:pt x="15" y="1"/>
                  </a:cubicBezTo>
                  <a:cubicBezTo>
                    <a:pt x="10" y="3"/>
                    <a:pt x="4" y="8"/>
                    <a:pt x="0" y="13"/>
                  </a:cubicBezTo>
                  <a:cubicBezTo>
                    <a:pt x="0" y="14"/>
                    <a:pt x="0" y="14"/>
                    <a:pt x="0" y="15"/>
                  </a:cubicBezTo>
                  <a:cubicBezTo>
                    <a:pt x="0" y="15"/>
                    <a:pt x="0" y="16"/>
                    <a:pt x="1" y="16"/>
                  </a:cubicBezTo>
                  <a:cubicBezTo>
                    <a:pt x="2" y="16"/>
                    <a:pt x="2" y="16"/>
                    <a:pt x="2" y="16"/>
                  </a:cubicBezTo>
                  <a:cubicBezTo>
                    <a:pt x="2" y="17"/>
                    <a:pt x="4" y="17"/>
                    <a:pt x="4" y="16"/>
                  </a:cubicBezTo>
                  <a:cubicBezTo>
                    <a:pt x="8" y="11"/>
                    <a:pt x="12" y="7"/>
                    <a:pt x="17" y="5"/>
                  </a:cubicBezTo>
                  <a:cubicBezTo>
                    <a:pt x="17" y="5"/>
                    <a:pt x="19" y="4"/>
                    <a:pt x="19" y="4"/>
                  </a:cubicBezTo>
                  <a:cubicBezTo>
                    <a:pt x="19" y="4"/>
                    <a:pt x="19" y="3"/>
                    <a:pt x="19" y="2"/>
                  </a:cubicBezTo>
                  <a:cubicBezTo>
                    <a:pt x="19" y="2"/>
                    <a:pt x="19" y="2"/>
                    <a:pt x="19" y="2"/>
                  </a:cubicBezTo>
                  <a:cubicBezTo>
                    <a:pt x="19" y="1"/>
                    <a:pt x="19" y="1"/>
                    <a:pt x="19" y="1"/>
                  </a:cubicBezTo>
                  <a:cubicBezTo>
                    <a:pt x="19" y="0"/>
                    <a:pt x="19" y="0"/>
                    <a:pt x="18" y="0"/>
                  </a:cubicBezTo>
                  <a:cubicBezTo>
                    <a:pt x="18"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a:off x="6567878" y="2595233"/>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6567878" y="4280937"/>
            <a:ext cx="4680000" cy="0"/>
          </a:xfrm>
          <a:prstGeom prst="line">
            <a:avLst/>
          </a:prstGeom>
          <a:noFill/>
          <a:ln w="12700">
            <a:solidFill>
              <a:srgbClr val="093B5C"/>
            </a:solidFill>
          </a:ln>
        </p:spPr>
        <p:style>
          <a:lnRef idx="2">
            <a:schemeClr val="accent1">
              <a:shade val="50000"/>
            </a:schemeClr>
          </a:lnRef>
          <a:fillRef idx="1">
            <a:schemeClr val="accent1"/>
          </a:fillRef>
          <a:effectRef idx="0">
            <a:schemeClr val="accent1"/>
          </a:effectRef>
          <a:fontRef idx="minor">
            <a:schemeClr val="lt1"/>
          </a:fontRef>
        </p:style>
      </p:cxnSp>
      <p:sp>
        <p:nvSpPr>
          <p:cNvPr id="24" name="矩形 23"/>
          <p:cNvSpPr/>
          <p:nvPr/>
        </p:nvSpPr>
        <p:spPr>
          <a:xfrm>
            <a:off x="7342416" y="1251566"/>
            <a:ext cx="1696068"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25" name="矩形 24"/>
          <p:cNvSpPr/>
          <p:nvPr/>
        </p:nvSpPr>
        <p:spPr>
          <a:xfrm>
            <a:off x="7342416" y="1662363"/>
            <a:ext cx="3955338" cy="731520"/>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26" name="矩形 25"/>
          <p:cNvSpPr/>
          <p:nvPr/>
        </p:nvSpPr>
        <p:spPr>
          <a:xfrm>
            <a:off x="7342416" y="2873193"/>
            <a:ext cx="1696068"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27" name="矩形 26"/>
          <p:cNvSpPr/>
          <p:nvPr/>
        </p:nvSpPr>
        <p:spPr>
          <a:xfrm>
            <a:off x="7342416" y="3283990"/>
            <a:ext cx="3955338"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28" name="矩形 27"/>
          <p:cNvSpPr/>
          <p:nvPr/>
        </p:nvSpPr>
        <p:spPr>
          <a:xfrm>
            <a:off x="7342416" y="4488705"/>
            <a:ext cx="1696068"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29" name="矩形 28"/>
          <p:cNvSpPr/>
          <p:nvPr/>
        </p:nvSpPr>
        <p:spPr>
          <a:xfrm>
            <a:off x="7342416" y="4899502"/>
            <a:ext cx="3955338"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grpSp>
        <p:nvGrpSpPr>
          <p:cNvPr id="30" name="组合 29"/>
          <p:cNvGrpSpPr/>
          <p:nvPr/>
        </p:nvGrpSpPr>
        <p:grpSpPr>
          <a:xfrm>
            <a:off x="1001238" y="1691677"/>
            <a:ext cx="4797115" cy="3796061"/>
            <a:chOff x="1001238" y="1946385"/>
            <a:chExt cx="4797115" cy="3796061"/>
          </a:xfrm>
          <a:effectLst>
            <a:outerShdw blurRad="381000" dist="254000" dir="2700000" algn="tl" rotWithShape="0">
              <a:prstClr val="black">
                <a:alpha val="60000"/>
              </a:prstClr>
            </a:outerShdw>
          </a:effectLst>
        </p:grpSpPr>
        <p:grpSp>
          <p:nvGrpSpPr>
            <p:cNvPr id="31" name="组合 30"/>
            <p:cNvGrpSpPr/>
            <p:nvPr/>
          </p:nvGrpSpPr>
          <p:grpSpPr>
            <a:xfrm>
              <a:off x="1001238" y="1946385"/>
              <a:ext cx="4797115" cy="3796061"/>
              <a:chOff x="1001238" y="1946385"/>
              <a:chExt cx="4797115" cy="3796061"/>
            </a:xfrm>
          </p:grpSpPr>
          <p:sp>
            <p:nvSpPr>
              <p:cNvPr id="33" name="圆角矩形 1"/>
              <p:cNvSpPr>
                <a:spLocks noChangeArrowheads="1"/>
              </p:cNvSpPr>
              <p:nvPr/>
            </p:nvSpPr>
            <p:spPr bwMode="auto">
              <a:xfrm>
                <a:off x="1001238" y="1946385"/>
                <a:ext cx="4797115" cy="3144842"/>
              </a:xfrm>
              <a:custGeom>
                <a:avLst/>
                <a:gdLst>
                  <a:gd name="T0" fmla="*/ 52016 w 5436000"/>
                  <a:gd name="T1" fmla="*/ 49697 h 3564000"/>
                  <a:gd name="T2" fmla="*/ 52016 w 5436000"/>
                  <a:gd name="T3" fmla="*/ 633875 h 3564000"/>
                  <a:gd name="T4" fmla="*/ 1156351 w 5436000"/>
                  <a:gd name="T5" fmla="*/ 633875 h 3564000"/>
                  <a:gd name="T6" fmla="*/ 1156351 w 5436000"/>
                  <a:gd name="T7" fmla="*/ 49697 h 3564000"/>
                  <a:gd name="T8" fmla="*/ 52016 w 5436000"/>
                  <a:gd name="T9" fmla="*/ 49697 h 3564000"/>
                  <a:gd name="T10" fmla="*/ 43114 w 5436000"/>
                  <a:gd name="T11" fmla="*/ 0 h 3564000"/>
                  <a:gd name="T12" fmla="*/ 1165254 w 5436000"/>
                  <a:gd name="T13" fmla="*/ 0 h 3564000"/>
                  <a:gd name="T14" fmla="*/ 1208368 w 5436000"/>
                  <a:gd name="T15" fmla="*/ 43114 h 3564000"/>
                  <a:gd name="T16" fmla="*/ 1208368 w 5436000"/>
                  <a:gd name="T17" fmla="*/ 749128 h 3564000"/>
                  <a:gd name="T18" fmla="*/ 1165254 w 5436000"/>
                  <a:gd name="T19" fmla="*/ 792241 h 3564000"/>
                  <a:gd name="T20" fmla="*/ 43114 w 5436000"/>
                  <a:gd name="T21" fmla="*/ 792241 h 3564000"/>
                  <a:gd name="T22" fmla="*/ 0 w 5436000"/>
                  <a:gd name="T23" fmla="*/ 749128 h 3564000"/>
                  <a:gd name="T24" fmla="*/ 0 w 5436000"/>
                  <a:gd name="T25" fmla="*/ 43114 h 3564000"/>
                  <a:gd name="T26" fmla="*/ 43114 w 5436000"/>
                  <a:gd name="T27" fmla="*/ 0 h 3564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6000"/>
                  <a:gd name="T43" fmla="*/ 0 h 3564000"/>
                  <a:gd name="T44" fmla="*/ 5436000 w 5436000"/>
                  <a:gd name="T45" fmla="*/ 3564000 h 3564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6000" h="3564000">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85000"/>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圆角矩形 12"/>
              <p:cNvSpPr>
                <a:spLocks noChangeArrowheads="1"/>
              </p:cNvSpPr>
              <p:nvPr/>
            </p:nvSpPr>
            <p:spPr bwMode="auto">
              <a:xfrm>
                <a:off x="1001238" y="1946385"/>
                <a:ext cx="4797115" cy="2713472"/>
              </a:xfrm>
              <a:custGeom>
                <a:avLst/>
                <a:gdLst>
                  <a:gd name="T0" fmla="*/ 52016 w 5436000"/>
                  <a:gd name="T1" fmla="*/ 49697 h 3075136"/>
                  <a:gd name="T2" fmla="*/ 52016 w 5436000"/>
                  <a:gd name="T3" fmla="*/ 633874 h 3075136"/>
                  <a:gd name="T4" fmla="*/ 1156351 w 5436000"/>
                  <a:gd name="T5" fmla="*/ 633874 h 3075136"/>
                  <a:gd name="T6" fmla="*/ 1156351 w 5436000"/>
                  <a:gd name="T7" fmla="*/ 49697 h 3075136"/>
                  <a:gd name="T8" fmla="*/ 52016 w 5436000"/>
                  <a:gd name="T9" fmla="*/ 49697 h 3075136"/>
                  <a:gd name="T10" fmla="*/ 43114 w 5436000"/>
                  <a:gd name="T11" fmla="*/ 0 h 3075136"/>
                  <a:gd name="T12" fmla="*/ 1165254 w 5436000"/>
                  <a:gd name="T13" fmla="*/ 0 h 3075136"/>
                  <a:gd name="T14" fmla="*/ 1208368 w 5436000"/>
                  <a:gd name="T15" fmla="*/ 43114 h 3075136"/>
                  <a:gd name="T16" fmla="*/ 1208368 w 5436000"/>
                  <a:gd name="T17" fmla="*/ 683571 h 3075136"/>
                  <a:gd name="T18" fmla="*/ 0 w 5436000"/>
                  <a:gd name="T19" fmla="*/ 683571 h 3075136"/>
                  <a:gd name="T20" fmla="*/ 0 w 5436000"/>
                  <a:gd name="T21" fmla="*/ 43114 h 3075136"/>
                  <a:gd name="T22" fmla="*/ 43114 w 5436000"/>
                  <a:gd name="T23" fmla="*/ 0 h 3075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36000"/>
                  <a:gd name="T37" fmla="*/ 0 h 3075136"/>
                  <a:gd name="T38" fmla="*/ 5436000 w 5436000"/>
                  <a:gd name="T39" fmla="*/ 3075136 h 3075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36000" h="3075136">
                    <a:moveTo>
                      <a:pt x="234000" y="223568"/>
                    </a:moveTo>
                    <a:lnTo>
                      <a:pt x="234000" y="2851568"/>
                    </a:lnTo>
                    <a:lnTo>
                      <a:pt x="5202000" y="2851568"/>
                    </a:lnTo>
                    <a:lnTo>
                      <a:pt x="5202000" y="223568"/>
                    </a:lnTo>
                    <a:lnTo>
                      <a:pt x="234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矩形 14"/>
              <p:cNvSpPr>
                <a:spLocks noChangeArrowheads="1"/>
              </p:cNvSpPr>
              <p:nvPr/>
            </p:nvSpPr>
            <p:spPr bwMode="auto">
              <a:xfrm>
                <a:off x="1207736" y="2143660"/>
                <a:ext cx="4384118" cy="2318924"/>
              </a:xfrm>
              <a:custGeom>
                <a:avLst/>
                <a:gdLst>
                  <a:gd name="T0" fmla="*/ 4002 w 4968000"/>
                  <a:gd name="T1" fmla="*/ 4002 h 2628000"/>
                  <a:gd name="T2" fmla="*/ 4002 w 4968000"/>
                  <a:gd name="T3" fmla="*/ 580176 h 2628000"/>
                  <a:gd name="T4" fmla="*/ 1100334 w 4968000"/>
                  <a:gd name="T5" fmla="*/ 580176 h 2628000"/>
                  <a:gd name="T6" fmla="*/ 1100334 w 4968000"/>
                  <a:gd name="T7" fmla="*/ 4002 h 2628000"/>
                  <a:gd name="T8" fmla="*/ 4002 w 4968000"/>
                  <a:gd name="T9" fmla="*/ 4002 h 2628000"/>
                  <a:gd name="T10" fmla="*/ 0 w 4968000"/>
                  <a:gd name="T11" fmla="*/ 0 h 2628000"/>
                  <a:gd name="T12" fmla="*/ 1104336 w 4968000"/>
                  <a:gd name="T13" fmla="*/ 0 h 2628000"/>
                  <a:gd name="T14" fmla="*/ 1104336 w 4968000"/>
                  <a:gd name="T15" fmla="*/ 584177 h 2628000"/>
                  <a:gd name="T16" fmla="*/ 0 w 4968000"/>
                  <a:gd name="T17" fmla="*/ 584177 h 2628000"/>
                  <a:gd name="T18" fmla="*/ 0 w 4968000"/>
                  <a:gd name="T19" fmla="*/ 0 h 262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68000"/>
                  <a:gd name="T31" fmla="*/ 0 h 2628000"/>
                  <a:gd name="T32" fmla="*/ 4968000 w 4968000"/>
                  <a:gd name="T33" fmla="*/ 2628000 h 262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68000" h="2628000">
                    <a:moveTo>
                      <a:pt x="18000" y="18000"/>
                    </a:moveTo>
                    <a:lnTo>
                      <a:pt x="18000" y="2610000"/>
                    </a:lnTo>
                    <a:lnTo>
                      <a:pt x="4950000" y="2610000"/>
                    </a:lnTo>
                    <a:lnTo>
                      <a:pt x="4950000" y="18000"/>
                    </a:lnTo>
                    <a:lnTo>
                      <a:pt x="18000" y="18000"/>
                    </a:lnTo>
                    <a:close/>
                    <a:moveTo>
                      <a:pt x="0" y="0"/>
                    </a:moveTo>
                    <a:lnTo>
                      <a:pt x="4968000" y="0"/>
                    </a:lnTo>
                    <a:lnTo>
                      <a:pt x="4968000" y="2628000"/>
                    </a:lnTo>
                    <a:lnTo>
                      <a:pt x="0" y="262800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矩形 39"/>
              <p:cNvSpPr>
                <a:spLocks noChangeArrowheads="1"/>
              </p:cNvSpPr>
              <p:nvPr/>
            </p:nvSpPr>
            <p:spPr bwMode="auto">
              <a:xfrm>
                <a:off x="2827891" y="5091227"/>
                <a:ext cx="1143810" cy="12707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40"/>
              <p:cNvSpPr>
                <a:spLocks noChangeArrowheads="1"/>
              </p:cNvSpPr>
              <p:nvPr/>
            </p:nvSpPr>
            <p:spPr bwMode="auto">
              <a:xfrm>
                <a:off x="2827891" y="5218305"/>
                <a:ext cx="1143810" cy="349427"/>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圆角矩形 41"/>
              <p:cNvSpPr>
                <a:spLocks noChangeArrowheads="1"/>
              </p:cNvSpPr>
              <p:nvPr/>
            </p:nvSpPr>
            <p:spPr bwMode="auto">
              <a:xfrm>
                <a:off x="2446620" y="5567732"/>
                <a:ext cx="1906351" cy="174714"/>
              </a:xfrm>
              <a:prstGeom prst="roundRect">
                <a:avLst>
                  <a:gd name="adj" fmla="val 16667"/>
                </a:avLst>
              </a:prstGeom>
              <a:solidFill>
                <a:schemeClr val="bg1">
                  <a:lumMod val="85000"/>
                </a:scheme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23"/>
              <p:cNvSpPr>
                <a:spLocks noChangeArrowheads="1"/>
              </p:cNvSpPr>
              <p:nvPr/>
            </p:nvSpPr>
            <p:spPr bwMode="auto">
              <a:xfrm>
                <a:off x="3626335" y="1946385"/>
                <a:ext cx="2172018" cy="3144842"/>
              </a:xfrm>
              <a:custGeom>
                <a:avLst/>
                <a:gdLst>
                  <a:gd name="T0" fmla="*/ 0 w 2461290"/>
                  <a:gd name="T1" fmla="*/ 0 h 3564000"/>
                  <a:gd name="T2" fmla="*/ 504006 w 2461290"/>
                  <a:gd name="T3" fmla="*/ 0 h 3564000"/>
                  <a:gd name="T4" fmla="*/ 547119 w 2461290"/>
                  <a:gd name="T5" fmla="*/ 43114 h 3564000"/>
                  <a:gd name="T6" fmla="*/ 547119 w 2461290"/>
                  <a:gd name="T7" fmla="*/ 749128 h 3564000"/>
                  <a:gd name="T8" fmla="*/ 504006 w 2461290"/>
                  <a:gd name="T9" fmla="*/ 792241 h 3564000"/>
                  <a:gd name="T10" fmla="*/ 368761 w 2461290"/>
                  <a:gd name="T11" fmla="*/ 792241 h 3564000"/>
                  <a:gd name="T12" fmla="*/ 0 w 2461290"/>
                  <a:gd name="T13" fmla="*/ 0 h 3564000"/>
                  <a:gd name="T14" fmla="*/ 0 60000 65536"/>
                  <a:gd name="T15" fmla="*/ 0 60000 65536"/>
                  <a:gd name="T16" fmla="*/ 0 60000 65536"/>
                  <a:gd name="T17" fmla="*/ 0 60000 65536"/>
                  <a:gd name="T18" fmla="*/ 0 60000 65536"/>
                  <a:gd name="T19" fmla="*/ 0 60000 65536"/>
                  <a:gd name="T20" fmla="*/ 0 60000 65536"/>
                  <a:gd name="T21" fmla="*/ 0 w 2461290"/>
                  <a:gd name="T22" fmla="*/ 0 h 3564000"/>
                  <a:gd name="T23" fmla="*/ 2461290 w 2461290"/>
                  <a:gd name="T24" fmla="*/ 3564000 h 356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lnTo>
                      <a:pt x="0" y="0"/>
                    </a:lnTo>
                    <a:close/>
                  </a:path>
                </a:pathLst>
              </a:custGeom>
              <a:solidFill>
                <a:schemeClr val="bg1">
                  <a:alpha val="9804"/>
                </a:scheme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736" y="2144342"/>
              <a:ext cx="4384118" cy="2318242"/>
            </a:xfrm>
            <a:prstGeom prst="rect">
              <a:avLst/>
            </a:prstGeom>
          </p:spPr>
        </p:pic>
      </p:grpSp>
      <p:pic>
        <p:nvPicPr>
          <p:cNvPr id="40" name="图片 39" descr="C:\Users\Administrator\Desktop\u=1131227034,3152903412&amp;fm=23&amp;gp=0.jpgu=1131227034,3152903412&amp;fm=23&amp;gp=0"/>
          <p:cNvPicPr>
            <a:picLocks noChangeAspect="1"/>
          </p:cNvPicPr>
          <p:nvPr/>
        </p:nvPicPr>
        <p:blipFill>
          <a:blip r:embed="rId6"/>
          <a:srcRect/>
          <a:stretch>
            <a:fillRect/>
          </a:stretch>
        </p:blipFill>
        <p:spPr>
          <a:xfrm>
            <a:off x="1207135" y="1889125"/>
            <a:ext cx="4384675" cy="2318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par>
                                <p:cTn id="16" presetID="42" presetClass="path" presetSubtype="0" accel="50000" decel="50000" fill="hold" nodeType="withEffect">
                                  <p:stCondLst>
                                    <p:cond delay="0"/>
                                  </p:stCondLst>
                                  <p:childTnLst>
                                    <p:animMotion origin="layout" path="M 3.75E-6 3.7037E-7 L -0.07826 0.09028 " pathEditMode="relative" rAng="0" ptsTypes="AA">
                                      <p:cBhvr>
                                        <p:cTn id="17" dur="1000" spd="-100000" fill="hold"/>
                                        <p:tgtEl>
                                          <p:spTgt spid="30"/>
                                        </p:tgtEl>
                                        <p:attrNameLst>
                                          <p:attrName>ppt_x</p:attrName>
                                          <p:attrName>ppt_y</p:attrName>
                                        </p:attrNameLst>
                                      </p:cBhvr>
                                      <p:rCtr x="-3919" y="4514"/>
                                    </p:animMotion>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4500"/>
                            </p:stCondLst>
                            <p:childTnLst>
                              <p:par>
                                <p:cTn id="32" presetID="23" presetClass="entr" presetSubtype="3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strVal val="(6*min(max(#ppt_w*#ppt_h,.3),1)-7.4)/-.7*#ppt_w"/>
                                          </p:val>
                                        </p:tav>
                                        <p:tav tm="100000">
                                          <p:val>
                                            <p:strVal val="#ppt_w"/>
                                          </p:val>
                                        </p:tav>
                                      </p:tavLst>
                                    </p:anim>
                                    <p:anim calcmode="lin" valueType="num">
                                      <p:cBhvr>
                                        <p:cTn id="35" dur="500" fill="hold"/>
                                        <p:tgtEl>
                                          <p:spTgt spid="24"/>
                                        </p:tgtEl>
                                        <p:attrNameLst>
                                          <p:attrName>ppt_h</p:attrName>
                                        </p:attrNameLst>
                                      </p:cBhvr>
                                      <p:tavLst>
                                        <p:tav tm="0">
                                          <p:val>
                                            <p:strVal val="(6*min(max(#ppt_w*#ppt_h,.3),1)-7.4)/-.7*#ppt_h"/>
                                          </p:val>
                                        </p:tav>
                                        <p:tav tm="100000">
                                          <p:val>
                                            <p:strVal val="#ppt_h"/>
                                          </p:val>
                                        </p:tav>
                                      </p:tavLst>
                                    </p:anim>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iterate type="lt">
                                    <p:tmPct val="10000"/>
                                  </p:iterate>
                                  <p:childTnLst>
                                    <p:set>
                                      <p:cBhvr>
                                        <p:cTn id="40" dur="1" fill="hold">
                                          <p:stCondLst>
                                            <p:cond delay="0"/>
                                          </p:stCondLst>
                                        </p:cTn>
                                        <p:tgtEl>
                                          <p:spTgt spid="25"/>
                                        </p:tgtEl>
                                        <p:attrNameLst>
                                          <p:attrName>style.visibility</p:attrName>
                                        </p:attrNameLst>
                                      </p:cBhvr>
                                      <p:to>
                                        <p:strVal val="visible"/>
                                      </p:to>
                                    </p:set>
                                    <p:anim calcmode="lin" valueType="num">
                                      <p:cBhvr>
                                        <p:cTn id="41" dur="100" fill="hold"/>
                                        <p:tgtEl>
                                          <p:spTgt spid="25"/>
                                        </p:tgtEl>
                                        <p:attrNameLst>
                                          <p:attrName>ppt_w</p:attrName>
                                        </p:attrNameLst>
                                      </p:cBhvr>
                                      <p:tavLst>
                                        <p:tav tm="0">
                                          <p:val>
                                            <p:fltVal val="0"/>
                                          </p:val>
                                        </p:tav>
                                        <p:tav tm="100000">
                                          <p:val>
                                            <p:strVal val="#ppt_w"/>
                                          </p:val>
                                        </p:tav>
                                      </p:tavLst>
                                    </p:anim>
                                    <p:anim calcmode="lin" valueType="num">
                                      <p:cBhvr>
                                        <p:cTn id="42" dur="100" fill="hold"/>
                                        <p:tgtEl>
                                          <p:spTgt spid="25"/>
                                        </p:tgtEl>
                                        <p:attrNameLst>
                                          <p:attrName>ppt_h</p:attrName>
                                        </p:attrNameLst>
                                      </p:cBhvr>
                                      <p:tavLst>
                                        <p:tav tm="0">
                                          <p:val>
                                            <p:fltVal val="0"/>
                                          </p:val>
                                        </p:tav>
                                        <p:tav tm="100000">
                                          <p:val>
                                            <p:strVal val="#ppt_h"/>
                                          </p:val>
                                        </p:tav>
                                      </p:tavLst>
                                    </p:anim>
                                    <p:animEffect transition="in" filter="fade">
                                      <p:cBhvr>
                                        <p:cTn id="43" dur="100"/>
                                        <p:tgtEl>
                                          <p:spTgt spid="25"/>
                                        </p:tgtEl>
                                      </p:cBhvr>
                                    </p:animEffect>
                                  </p:childTnLst>
                                </p:cTn>
                              </p:par>
                            </p:childTnLst>
                          </p:cTn>
                        </p:par>
                        <p:par>
                          <p:cTn id="44" fill="hold">
                            <p:stCondLst>
                              <p:cond delay="361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11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par>
                          <p:cTn id="55" fill="hold">
                            <p:stCondLst>
                              <p:cond delay="4610"/>
                            </p:stCondLst>
                            <p:childTnLst>
                              <p:par>
                                <p:cTn id="56" presetID="23" presetClass="entr" presetSubtype="3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6*min(max(#ppt_w*#ppt_h,.3),1)-7.4)/-.7*#ppt_w"/>
                                          </p:val>
                                        </p:tav>
                                        <p:tav tm="100000">
                                          <p:val>
                                            <p:strVal val="#ppt_w"/>
                                          </p:val>
                                        </p:tav>
                                      </p:tavLst>
                                    </p:anim>
                                    <p:anim calcmode="lin" valueType="num">
                                      <p:cBhvr>
                                        <p:cTn id="59" dur="500" fill="hold"/>
                                        <p:tgtEl>
                                          <p:spTgt spid="26"/>
                                        </p:tgtEl>
                                        <p:attrNameLst>
                                          <p:attrName>ppt_h</p:attrName>
                                        </p:attrNameLst>
                                      </p:cBhvr>
                                      <p:tavLst>
                                        <p:tav tm="0">
                                          <p:val>
                                            <p:strVal val="(6*min(max(#ppt_w*#ppt_h,.3),1)-7.4)/-.7*#ppt_h"/>
                                          </p:val>
                                        </p:tav>
                                        <p:tav tm="100000">
                                          <p:val>
                                            <p:strVal val="#ppt_h"/>
                                          </p:val>
                                        </p:tav>
                                      </p:tavLst>
                                    </p:anim>
                                    <p:anim calcmode="lin" valueType="num">
                                      <p:cBhvr>
                                        <p:cTn id="60" dur="500" fill="hold"/>
                                        <p:tgtEl>
                                          <p:spTgt spid="26"/>
                                        </p:tgtEl>
                                        <p:attrNameLst>
                                          <p:attrName>ppt_x</p:attrName>
                                        </p:attrNameLst>
                                      </p:cBhvr>
                                      <p:tavLst>
                                        <p:tav tm="0">
                                          <p:val>
                                            <p:fltVal val="0.5"/>
                                          </p:val>
                                        </p:tav>
                                        <p:tav tm="100000">
                                          <p:val>
                                            <p:strVal val="#ppt_x"/>
                                          </p:val>
                                        </p:tav>
                                      </p:tavLst>
                                    </p:anim>
                                    <p:anim calcmode="lin" valueType="num">
                                      <p:cBhvr>
                                        <p:cTn id="61"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62" fill="hold">
                            <p:stCondLst>
                              <p:cond delay="511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100" fill="hold"/>
                                        <p:tgtEl>
                                          <p:spTgt spid="27"/>
                                        </p:tgtEl>
                                        <p:attrNameLst>
                                          <p:attrName>ppt_w</p:attrName>
                                        </p:attrNameLst>
                                      </p:cBhvr>
                                      <p:tavLst>
                                        <p:tav tm="0">
                                          <p:val>
                                            <p:fltVal val="0"/>
                                          </p:val>
                                        </p:tav>
                                        <p:tav tm="100000">
                                          <p:val>
                                            <p:strVal val="#ppt_w"/>
                                          </p:val>
                                        </p:tav>
                                      </p:tavLst>
                                    </p:anim>
                                    <p:anim calcmode="lin" valueType="num">
                                      <p:cBhvr>
                                        <p:cTn id="66" dur="100" fill="hold"/>
                                        <p:tgtEl>
                                          <p:spTgt spid="27"/>
                                        </p:tgtEl>
                                        <p:attrNameLst>
                                          <p:attrName>ppt_h</p:attrName>
                                        </p:attrNameLst>
                                      </p:cBhvr>
                                      <p:tavLst>
                                        <p:tav tm="0">
                                          <p:val>
                                            <p:fltVal val="0"/>
                                          </p:val>
                                        </p:tav>
                                        <p:tav tm="100000">
                                          <p:val>
                                            <p:strVal val="#ppt_h"/>
                                          </p:val>
                                        </p:tav>
                                      </p:tavLst>
                                    </p:anim>
                                    <p:animEffect transition="in" filter="fade">
                                      <p:cBhvr>
                                        <p:cTn id="67" dur="100"/>
                                        <p:tgtEl>
                                          <p:spTgt spid="27"/>
                                        </p:tgtEl>
                                      </p:cBhvr>
                                    </p:animEffect>
                                  </p:childTnLst>
                                </p:cTn>
                              </p:par>
                            </p:childTnLst>
                          </p:cTn>
                        </p:par>
                        <p:par>
                          <p:cTn id="68" fill="hold">
                            <p:stCondLst>
                              <p:cond delay="572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6220"/>
                            </p:stCondLst>
                            <p:childTnLst>
                              <p:par>
                                <p:cTn id="73" presetID="10"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par>
                          <p:cTn id="79" fill="hold">
                            <p:stCondLst>
                              <p:cond delay="6720"/>
                            </p:stCondLst>
                            <p:childTnLst>
                              <p:par>
                                <p:cTn id="80" presetID="23" presetClass="entr" presetSubtype="36"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strVal val="(6*min(max(#ppt_w*#ppt_h,.3),1)-7.4)/-.7*#ppt_w"/>
                                          </p:val>
                                        </p:tav>
                                        <p:tav tm="100000">
                                          <p:val>
                                            <p:strVal val="#ppt_w"/>
                                          </p:val>
                                        </p:tav>
                                      </p:tavLst>
                                    </p:anim>
                                    <p:anim calcmode="lin" valueType="num">
                                      <p:cBhvr>
                                        <p:cTn id="83" dur="500" fill="hold"/>
                                        <p:tgtEl>
                                          <p:spTgt spid="28"/>
                                        </p:tgtEl>
                                        <p:attrNameLst>
                                          <p:attrName>ppt_h</p:attrName>
                                        </p:attrNameLst>
                                      </p:cBhvr>
                                      <p:tavLst>
                                        <p:tav tm="0">
                                          <p:val>
                                            <p:strVal val="(6*min(max(#ppt_w*#ppt_h,.3),1)-7.4)/-.7*#ppt_h"/>
                                          </p:val>
                                        </p:tav>
                                        <p:tav tm="100000">
                                          <p:val>
                                            <p:strVal val="#ppt_h"/>
                                          </p:val>
                                        </p:tav>
                                      </p:tavLst>
                                    </p:anim>
                                    <p:anim calcmode="lin" valueType="num">
                                      <p:cBhvr>
                                        <p:cTn id="84" dur="500" fill="hold"/>
                                        <p:tgtEl>
                                          <p:spTgt spid="28"/>
                                        </p:tgtEl>
                                        <p:attrNameLst>
                                          <p:attrName>ppt_x</p:attrName>
                                        </p:attrNameLst>
                                      </p:cBhvr>
                                      <p:tavLst>
                                        <p:tav tm="0">
                                          <p:val>
                                            <p:fltVal val="0.5"/>
                                          </p:val>
                                        </p:tav>
                                        <p:tav tm="100000">
                                          <p:val>
                                            <p:strVal val="#ppt_x"/>
                                          </p:val>
                                        </p:tav>
                                      </p:tavLst>
                                    </p:anim>
                                    <p:anim calcmode="lin" valueType="num">
                                      <p:cBhvr>
                                        <p:cTn id="85"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2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29"/>
                                        </p:tgtEl>
                                        <p:attrNameLst>
                                          <p:attrName>style.visibility</p:attrName>
                                        </p:attrNameLst>
                                      </p:cBhvr>
                                      <p:to>
                                        <p:strVal val="visible"/>
                                      </p:to>
                                    </p:set>
                                    <p:anim calcmode="lin" valueType="num">
                                      <p:cBhvr>
                                        <p:cTn id="89" dur="100" fill="hold"/>
                                        <p:tgtEl>
                                          <p:spTgt spid="29"/>
                                        </p:tgtEl>
                                        <p:attrNameLst>
                                          <p:attrName>ppt_w</p:attrName>
                                        </p:attrNameLst>
                                      </p:cBhvr>
                                      <p:tavLst>
                                        <p:tav tm="0">
                                          <p:val>
                                            <p:fltVal val="0"/>
                                          </p:val>
                                        </p:tav>
                                        <p:tav tm="100000">
                                          <p:val>
                                            <p:strVal val="#ppt_w"/>
                                          </p:val>
                                        </p:tav>
                                      </p:tavLst>
                                    </p:anim>
                                    <p:anim calcmode="lin" valueType="num">
                                      <p:cBhvr>
                                        <p:cTn id="90" dur="100" fill="hold"/>
                                        <p:tgtEl>
                                          <p:spTgt spid="29"/>
                                        </p:tgtEl>
                                        <p:attrNameLst>
                                          <p:attrName>ppt_h</p:attrName>
                                        </p:attrNameLst>
                                      </p:cBhvr>
                                      <p:tavLst>
                                        <p:tav tm="0">
                                          <p:val>
                                            <p:fltVal val="0"/>
                                          </p:val>
                                        </p:tav>
                                        <p:tav tm="100000">
                                          <p:val>
                                            <p:strVal val="#ppt_h"/>
                                          </p:val>
                                        </p:tav>
                                      </p:tavLst>
                                    </p:anim>
                                    <p:animEffect transition="in" filter="fade">
                                      <p:cBhvr>
                                        <p:cTn id="91"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46de5d3ff26528e22228fd3489e033c"/>
          <p:cNvPicPr>
            <a:picLocks noChangeAspect="1"/>
          </p:cNvPicPr>
          <p:nvPr/>
        </p:nvPicPr>
        <p:blipFill>
          <a:blip r:embed="rId3"/>
          <a:stretch>
            <a:fillRect/>
          </a:stretch>
        </p:blipFill>
        <p:spPr>
          <a:xfrm>
            <a:off x="-68580" y="5186680"/>
            <a:ext cx="12216130" cy="1675130"/>
          </a:xfrm>
          <a:prstGeom prst="rect">
            <a:avLst/>
          </a:prstGeom>
        </p:spPr>
      </p:pic>
      <p:sp>
        <p:nvSpPr>
          <p:cNvPr id="15" name="TextBox 14"/>
          <p:cNvSpPr txBox="1"/>
          <p:nvPr/>
        </p:nvSpPr>
        <p:spPr>
          <a:xfrm>
            <a:off x="4389472" y="893845"/>
            <a:ext cx="1415526" cy="830741"/>
          </a:xfrm>
          <a:prstGeom prst="rect">
            <a:avLst/>
          </a:prstGeom>
          <a:noFill/>
        </p:spPr>
        <p:txBody>
          <a:bodyPr wrap="none" lIns="91404" tIns="45701" rIns="91404" bIns="45701">
            <a:spAutoFit/>
          </a:bodyPr>
          <a:lstStyle/>
          <a:p>
            <a:pPr algn="ctr" defTabSz="913765">
              <a:defRPr/>
            </a:pPr>
            <a:r>
              <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前言</a:t>
            </a:r>
          </a:p>
        </p:txBody>
      </p:sp>
      <p:sp>
        <p:nvSpPr>
          <p:cNvPr id="16" name="TextBox 15"/>
          <p:cNvSpPr txBox="1">
            <a:spLocks noChangeArrowheads="1"/>
          </p:cNvSpPr>
          <p:nvPr/>
        </p:nvSpPr>
        <p:spPr bwMode="auto">
          <a:xfrm>
            <a:off x="5768087" y="1309616"/>
            <a:ext cx="1387377"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en-US" altLang="zh-CN" sz="1800" b="1" dirty="0">
                <a:solidFill>
                  <a:srgbClr val="C00000"/>
                </a:solidFill>
                <a:latin typeface="微软雅黑" panose="020B0503020204020204" pitchFamily="34" charset="-122"/>
                <a:ea typeface="微软雅黑" panose="020B0503020204020204" pitchFamily="34" charset="-122"/>
              </a:rPr>
              <a:t>QIAN YAN</a:t>
            </a:r>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324672" y="1935432"/>
            <a:ext cx="6840776" cy="3290570"/>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base">
              <a:lnSpc>
                <a:spcPct val="150000"/>
              </a:lnSpc>
              <a:spcBef>
                <a:spcPct val="0"/>
              </a:spcBef>
              <a:spcAft>
                <a:spcPct val="0"/>
              </a:spcAft>
            </a:pPr>
            <a:r>
              <a:rPr sz="2000" b="1" dirty="0">
                <a:solidFill>
                  <a:srgbClr val="FF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a:t>
            </a:r>
          </a:p>
        </p:txBody>
      </p:sp>
      <p:sp>
        <p:nvSpPr>
          <p:cNvPr id="18" name="Line 65"/>
          <p:cNvSpPr>
            <a:spLocks noChangeShapeType="1"/>
          </p:cNvSpPr>
          <p:nvPr/>
        </p:nvSpPr>
        <p:spPr bwMode="auto">
          <a:xfrm>
            <a:off x="4515202" y="1876711"/>
            <a:ext cx="5687685" cy="0"/>
          </a:xfrm>
          <a:prstGeom prst="line">
            <a:avLst/>
          </a:prstGeom>
          <a:noFill/>
          <a:ln w="12700">
            <a:solidFill>
              <a:srgbClr val="CC000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C0000">
                      <a:gamma/>
                      <a:shade val="60000"/>
                      <a:invGamma/>
                      <a:alpha val="50000"/>
                    </a:srgbClr>
                  </a:outerShdw>
                </a:effectLst>
              </a14:hiddenEffects>
            </a:ext>
          </a:extLst>
        </p:spPr>
        <p:txBody>
          <a:bodyPr lIns="91404" tIns="45701" rIns="91404" bIns="45701"/>
          <a:lstStyle/>
          <a:p>
            <a:pPr algn="ctr" defTabSz="913765" fontAlgn="base">
              <a:spcBef>
                <a:spcPct val="0"/>
              </a:spcBef>
              <a:spcAft>
                <a:spcPct val="0"/>
              </a:spcAft>
            </a:pPr>
            <a:endParaRPr lang="zh-CN" altLang="en-US" sz="1800" b="1">
              <a:solidFill>
                <a:prstClr val="black"/>
              </a:solidFill>
              <a:latin typeface="Arial" panose="020B0604020202020204" pitchFamily="34" charset="0"/>
              <a:ea typeface="黑体" panose="02010609060101010101" pitchFamily="49" charset="-122"/>
            </a:endParaRPr>
          </a:p>
        </p:txBody>
      </p:sp>
      <p:pic>
        <p:nvPicPr>
          <p:cNvPr id="77" name="Picture 2"/>
          <p:cNvPicPr>
            <a:picLocks noChangeAspect="1" noChangeArrowheads="1"/>
          </p:cNvPicPr>
          <p:nvPr/>
        </p:nvPicPr>
        <p:blipFill>
          <a:blip r:embed="rId4" cstate="email"/>
          <a:stretch>
            <a:fillRect/>
          </a:stretch>
        </p:blipFill>
        <p:spPr bwMode="auto">
          <a:xfrm>
            <a:off x="-135815" y="-41275"/>
            <a:ext cx="4583430" cy="689927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225da004e33bc420a6143430761b0716"/>
          <p:cNvPicPr>
            <a:picLocks noChangeAspect="1"/>
          </p:cNvPicPr>
          <p:nvPr/>
        </p:nvPicPr>
        <p:blipFill>
          <a:blip r:embed="rId5"/>
          <a:stretch>
            <a:fillRect/>
          </a:stretch>
        </p:blipFill>
        <p:spPr>
          <a:xfrm>
            <a:off x="9407114" y="191471"/>
            <a:ext cx="2628265" cy="2685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50"/>
                                        <p:tgtEl>
                                          <p:spTgt spid="15"/>
                                        </p:tgtEl>
                                      </p:cBhvr>
                                    </p:animEffect>
                                  </p:childTnLst>
                                </p:cTn>
                              </p:par>
                            </p:childTnLst>
                          </p:cTn>
                        </p:par>
                        <p:par>
                          <p:cTn id="8" fill="hold">
                            <p:stCondLst>
                              <p:cond delay="250"/>
                            </p:stCondLst>
                            <p:childTnLst>
                              <p:par>
                                <p:cTn id="9" presetID="26" presetClass="emph" presetSubtype="0" fill="hold" nodeType="afterEffect">
                                  <p:stCondLst>
                                    <p:cond delay="0"/>
                                  </p:stCondLst>
                                  <p:iterate type="lt">
                                    <p:tmPct val="0"/>
                                  </p:iterate>
                                  <p:childTnLst>
                                    <p:animEffect transition="out" filter="fade">
                                      <p:cBhvr>
                                        <p:cTn id="10" dur="250" tmFilter="0, 0; .2, .5; .8, .5; 1, 0"/>
                                        <p:tgtEl>
                                          <p:spTgt spid="15"/>
                                        </p:tgtEl>
                                      </p:cBhvr>
                                    </p:animEffect>
                                    <p:animScale>
                                      <p:cBhvr>
                                        <p:cTn id="11" dur="125" autoRev="1" fill="hold"/>
                                        <p:tgtEl>
                                          <p:spTgt spid="15"/>
                                        </p:tgtEl>
                                      </p:cBhvr>
                                      <p:by x="105000" y="105000"/>
                                    </p:animScale>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250"/>
                                        <p:tgtEl>
                                          <p:spTgt spid="16"/>
                                        </p:tgtEl>
                                      </p:cBhvr>
                                    </p:animEffect>
                                  </p:childTnLst>
                                </p:cTn>
                              </p:par>
                            </p:childTnLst>
                          </p:cTn>
                        </p:par>
                        <p:par>
                          <p:cTn id="20" fill="hold">
                            <p:stCondLst>
                              <p:cond delay="125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down)">
                                      <p:cBhvr>
                                        <p:cTn id="2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16" name="矩形 15"/>
          <p:cNvSpPr/>
          <p:nvPr/>
        </p:nvSpPr>
        <p:spPr>
          <a:xfrm>
            <a:off x="1468586" y="1909260"/>
            <a:ext cx="2918448" cy="40011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输入您的标题文字</a:t>
            </a:r>
          </a:p>
        </p:txBody>
      </p:sp>
      <p:sp>
        <p:nvSpPr>
          <p:cNvPr id="21" name="Freeform 23"/>
          <p:cNvSpPr/>
          <p:nvPr/>
        </p:nvSpPr>
        <p:spPr bwMode="auto">
          <a:xfrm>
            <a:off x="4966758" y="2636036"/>
            <a:ext cx="838472" cy="1105430"/>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Freeform 24"/>
          <p:cNvSpPr/>
          <p:nvPr/>
        </p:nvSpPr>
        <p:spPr bwMode="auto">
          <a:xfrm>
            <a:off x="5280088" y="2090842"/>
            <a:ext cx="1392440" cy="762019"/>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Freeform 25"/>
          <p:cNvSpPr/>
          <p:nvPr/>
        </p:nvSpPr>
        <p:spPr bwMode="auto">
          <a:xfrm>
            <a:off x="6455704" y="2241241"/>
            <a:ext cx="769539" cy="1392440"/>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Freeform 26"/>
          <p:cNvSpPr/>
          <p:nvPr/>
        </p:nvSpPr>
        <p:spPr bwMode="auto">
          <a:xfrm>
            <a:off x="6007015" y="3413096"/>
            <a:ext cx="1050283" cy="1155562"/>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Freeform 28"/>
          <p:cNvSpPr>
            <a:spLocks noEditPoints="1"/>
          </p:cNvSpPr>
          <p:nvPr/>
        </p:nvSpPr>
        <p:spPr bwMode="auto">
          <a:xfrm>
            <a:off x="6084721" y="2891714"/>
            <a:ext cx="281998" cy="599088"/>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a:p>
        </p:txBody>
      </p:sp>
      <p:sp>
        <p:nvSpPr>
          <p:cNvPr id="40" name="椭圆 39"/>
          <p:cNvSpPr/>
          <p:nvPr/>
        </p:nvSpPr>
        <p:spPr>
          <a:xfrm>
            <a:off x="5882739" y="4749565"/>
            <a:ext cx="758654" cy="758654"/>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1468586" y="2309474"/>
            <a:ext cx="3120233" cy="1158240"/>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
        <p:nvSpPr>
          <p:cNvPr id="42" name="矩形 41"/>
          <p:cNvSpPr/>
          <p:nvPr/>
        </p:nvSpPr>
        <p:spPr>
          <a:xfrm>
            <a:off x="1468586" y="3823994"/>
            <a:ext cx="2918448" cy="40011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输入您的标题文字</a:t>
            </a:r>
          </a:p>
        </p:txBody>
      </p:sp>
      <p:sp>
        <p:nvSpPr>
          <p:cNvPr id="43" name="矩形 42"/>
          <p:cNvSpPr/>
          <p:nvPr/>
        </p:nvSpPr>
        <p:spPr>
          <a:xfrm>
            <a:off x="1468586" y="4168963"/>
            <a:ext cx="3120233" cy="1169551"/>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
        <p:nvSpPr>
          <p:cNvPr id="44" name="矩形 43"/>
          <p:cNvSpPr/>
          <p:nvPr/>
        </p:nvSpPr>
        <p:spPr>
          <a:xfrm>
            <a:off x="7707772" y="1909260"/>
            <a:ext cx="2918448" cy="40011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输入您的标题文字</a:t>
            </a:r>
          </a:p>
        </p:txBody>
      </p:sp>
      <p:sp>
        <p:nvSpPr>
          <p:cNvPr id="45" name="矩形 44"/>
          <p:cNvSpPr/>
          <p:nvPr/>
        </p:nvSpPr>
        <p:spPr>
          <a:xfrm>
            <a:off x="7707772" y="2309474"/>
            <a:ext cx="3120233" cy="1169551"/>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
        <p:nvSpPr>
          <p:cNvPr id="46" name="矩形 45"/>
          <p:cNvSpPr/>
          <p:nvPr/>
        </p:nvSpPr>
        <p:spPr>
          <a:xfrm>
            <a:off x="7707772" y="3768749"/>
            <a:ext cx="2918448" cy="400110"/>
          </a:xfrm>
          <a:prstGeom prst="rect">
            <a:avLst/>
          </a:prstGeom>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输入您的标题文字</a:t>
            </a:r>
          </a:p>
        </p:txBody>
      </p:sp>
      <p:sp>
        <p:nvSpPr>
          <p:cNvPr id="47" name="矩形 46"/>
          <p:cNvSpPr/>
          <p:nvPr/>
        </p:nvSpPr>
        <p:spPr>
          <a:xfrm>
            <a:off x="7707772" y="4168963"/>
            <a:ext cx="3120233" cy="1169551"/>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41"/>
                                        </p:tgtEl>
                                        <p:attrNameLst>
                                          <p:attrName>style.visibility</p:attrName>
                                        </p:attrNameLst>
                                      </p:cBhvr>
                                      <p:to>
                                        <p:strVal val="visible"/>
                                      </p:to>
                                    </p:set>
                                    <p:anim calcmode="lin" valueType="num">
                                      <p:cBhvr>
                                        <p:cTn id="51" dur="100" fill="hold"/>
                                        <p:tgtEl>
                                          <p:spTgt spid="41"/>
                                        </p:tgtEl>
                                        <p:attrNameLst>
                                          <p:attrName>ppt_w</p:attrName>
                                        </p:attrNameLst>
                                      </p:cBhvr>
                                      <p:tavLst>
                                        <p:tav tm="0">
                                          <p:val>
                                            <p:fltVal val="0"/>
                                          </p:val>
                                        </p:tav>
                                        <p:tav tm="100000">
                                          <p:val>
                                            <p:strVal val="#ppt_w"/>
                                          </p:val>
                                        </p:tav>
                                      </p:tavLst>
                                    </p:anim>
                                    <p:anim calcmode="lin" valueType="num">
                                      <p:cBhvr>
                                        <p:cTn id="52" dur="100" fill="hold"/>
                                        <p:tgtEl>
                                          <p:spTgt spid="41"/>
                                        </p:tgtEl>
                                        <p:attrNameLst>
                                          <p:attrName>ppt_h</p:attrName>
                                        </p:attrNameLst>
                                      </p:cBhvr>
                                      <p:tavLst>
                                        <p:tav tm="0">
                                          <p:val>
                                            <p:fltVal val="0"/>
                                          </p:val>
                                        </p:tav>
                                        <p:tav tm="100000">
                                          <p:val>
                                            <p:strVal val="#ppt_h"/>
                                          </p:val>
                                        </p:tav>
                                      </p:tavLst>
                                    </p:anim>
                                    <p:animEffect transition="in" filter="fade">
                                      <p:cBhvr>
                                        <p:cTn id="53" dur="100"/>
                                        <p:tgtEl>
                                          <p:spTgt spid="41"/>
                                        </p:tgtEl>
                                      </p:cBhvr>
                                    </p:animEffect>
                                  </p:childTnLst>
                                </p:cTn>
                              </p:par>
                            </p:childTnLst>
                          </p:cTn>
                        </p:par>
                        <p:par>
                          <p:cTn id="54" fill="hold">
                            <p:stCondLst>
                              <p:cond delay="3599"/>
                            </p:stCondLst>
                            <p:childTnLst>
                              <p:par>
                                <p:cTn id="55" presetID="2" presetClass="entr" presetSubtype="2"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1+#ppt_w/2"/>
                                          </p:val>
                                        </p:tav>
                                        <p:tav tm="100000">
                                          <p:val>
                                            <p:strVal val="#ppt_x"/>
                                          </p:val>
                                        </p:tav>
                                      </p:tavLst>
                                    </p:anim>
                                    <p:anim calcmode="lin" valueType="num">
                                      <p:cBhvr additive="base">
                                        <p:cTn id="58" dur="500" fill="hold"/>
                                        <p:tgtEl>
                                          <p:spTgt spid="44"/>
                                        </p:tgtEl>
                                        <p:attrNameLst>
                                          <p:attrName>ppt_y</p:attrName>
                                        </p:attrNameLst>
                                      </p:cBhvr>
                                      <p:tavLst>
                                        <p:tav tm="0">
                                          <p:val>
                                            <p:strVal val="#ppt_y"/>
                                          </p:val>
                                        </p:tav>
                                        <p:tav tm="100000">
                                          <p:val>
                                            <p:strVal val="#ppt_y"/>
                                          </p:val>
                                        </p:tav>
                                      </p:tavLst>
                                    </p:anim>
                                  </p:childTnLst>
                                </p:cTn>
                              </p:par>
                            </p:childTnLst>
                          </p:cTn>
                        </p:par>
                        <p:par>
                          <p:cTn id="59" fill="hold">
                            <p:stCondLst>
                              <p:cond delay="4099"/>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45"/>
                                        </p:tgtEl>
                                        <p:attrNameLst>
                                          <p:attrName>style.visibility</p:attrName>
                                        </p:attrNameLst>
                                      </p:cBhvr>
                                      <p:to>
                                        <p:strVal val="visible"/>
                                      </p:to>
                                    </p:set>
                                    <p:anim calcmode="lin" valueType="num">
                                      <p:cBhvr>
                                        <p:cTn id="62" dur="100" fill="hold"/>
                                        <p:tgtEl>
                                          <p:spTgt spid="45"/>
                                        </p:tgtEl>
                                        <p:attrNameLst>
                                          <p:attrName>ppt_w</p:attrName>
                                        </p:attrNameLst>
                                      </p:cBhvr>
                                      <p:tavLst>
                                        <p:tav tm="0">
                                          <p:val>
                                            <p:fltVal val="0"/>
                                          </p:val>
                                        </p:tav>
                                        <p:tav tm="100000">
                                          <p:val>
                                            <p:strVal val="#ppt_w"/>
                                          </p:val>
                                        </p:tav>
                                      </p:tavLst>
                                    </p:anim>
                                    <p:anim calcmode="lin" valueType="num">
                                      <p:cBhvr>
                                        <p:cTn id="63" dur="100" fill="hold"/>
                                        <p:tgtEl>
                                          <p:spTgt spid="45"/>
                                        </p:tgtEl>
                                        <p:attrNameLst>
                                          <p:attrName>ppt_h</p:attrName>
                                        </p:attrNameLst>
                                      </p:cBhvr>
                                      <p:tavLst>
                                        <p:tav tm="0">
                                          <p:val>
                                            <p:fltVal val="0"/>
                                          </p:val>
                                        </p:tav>
                                        <p:tav tm="100000">
                                          <p:val>
                                            <p:strVal val="#ppt_h"/>
                                          </p:val>
                                        </p:tav>
                                      </p:tavLst>
                                    </p:anim>
                                    <p:animEffect transition="in" filter="fade">
                                      <p:cBhvr>
                                        <p:cTn id="64" dur="100"/>
                                        <p:tgtEl>
                                          <p:spTgt spid="45"/>
                                        </p:tgtEl>
                                      </p:cBhvr>
                                    </p:animEffect>
                                  </p:childTnLst>
                                </p:cTn>
                              </p:par>
                            </p:childTnLst>
                          </p:cTn>
                        </p:par>
                        <p:par>
                          <p:cTn id="65" fill="hold">
                            <p:stCondLst>
                              <p:cond delay="4949"/>
                            </p:stCondLst>
                            <p:childTnLst>
                              <p:par>
                                <p:cTn id="66" presetID="2" presetClass="entr" presetSubtype="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0-#ppt_w/2"/>
                                          </p:val>
                                        </p:tav>
                                        <p:tav tm="100000">
                                          <p:val>
                                            <p:strVal val="#ppt_x"/>
                                          </p:val>
                                        </p:tav>
                                      </p:tavLst>
                                    </p:anim>
                                    <p:anim calcmode="lin" valueType="num">
                                      <p:cBhvr additive="base">
                                        <p:cTn id="69" dur="500" fill="hold"/>
                                        <p:tgtEl>
                                          <p:spTgt spid="42"/>
                                        </p:tgtEl>
                                        <p:attrNameLst>
                                          <p:attrName>ppt_y</p:attrName>
                                        </p:attrNameLst>
                                      </p:cBhvr>
                                      <p:tavLst>
                                        <p:tav tm="0">
                                          <p:val>
                                            <p:strVal val="#ppt_y"/>
                                          </p:val>
                                        </p:tav>
                                        <p:tav tm="100000">
                                          <p:val>
                                            <p:strVal val="#ppt_y"/>
                                          </p:val>
                                        </p:tav>
                                      </p:tavLst>
                                    </p:anim>
                                  </p:childTnLst>
                                </p:cTn>
                              </p:par>
                            </p:childTnLst>
                          </p:cTn>
                        </p:par>
                        <p:par>
                          <p:cTn id="70" fill="hold">
                            <p:stCondLst>
                              <p:cond delay="5449"/>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43"/>
                                        </p:tgtEl>
                                        <p:attrNameLst>
                                          <p:attrName>style.visibility</p:attrName>
                                        </p:attrNameLst>
                                      </p:cBhvr>
                                      <p:to>
                                        <p:strVal val="visible"/>
                                      </p:to>
                                    </p:set>
                                    <p:anim calcmode="lin" valueType="num">
                                      <p:cBhvr>
                                        <p:cTn id="73" dur="100" fill="hold"/>
                                        <p:tgtEl>
                                          <p:spTgt spid="43"/>
                                        </p:tgtEl>
                                        <p:attrNameLst>
                                          <p:attrName>ppt_w</p:attrName>
                                        </p:attrNameLst>
                                      </p:cBhvr>
                                      <p:tavLst>
                                        <p:tav tm="0">
                                          <p:val>
                                            <p:fltVal val="0"/>
                                          </p:val>
                                        </p:tav>
                                        <p:tav tm="100000">
                                          <p:val>
                                            <p:strVal val="#ppt_w"/>
                                          </p:val>
                                        </p:tav>
                                      </p:tavLst>
                                    </p:anim>
                                    <p:anim calcmode="lin" valueType="num">
                                      <p:cBhvr>
                                        <p:cTn id="74" dur="100" fill="hold"/>
                                        <p:tgtEl>
                                          <p:spTgt spid="43"/>
                                        </p:tgtEl>
                                        <p:attrNameLst>
                                          <p:attrName>ppt_h</p:attrName>
                                        </p:attrNameLst>
                                      </p:cBhvr>
                                      <p:tavLst>
                                        <p:tav tm="0">
                                          <p:val>
                                            <p:fltVal val="0"/>
                                          </p:val>
                                        </p:tav>
                                        <p:tav tm="100000">
                                          <p:val>
                                            <p:strVal val="#ppt_h"/>
                                          </p:val>
                                        </p:tav>
                                      </p:tavLst>
                                    </p:anim>
                                    <p:animEffect transition="in" filter="fade">
                                      <p:cBhvr>
                                        <p:cTn id="75" dur="100"/>
                                        <p:tgtEl>
                                          <p:spTgt spid="43"/>
                                        </p:tgtEl>
                                      </p:cBhvr>
                                    </p:animEffect>
                                  </p:childTnLst>
                                </p:cTn>
                              </p:par>
                            </p:childTnLst>
                          </p:cTn>
                        </p:par>
                        <p:par>
                          <p:cTn id="76" fill="hold">
                            <p:stCondLst>
                              <p:cond delay="6300"/>
                            </p:stCondLst>
                            <p:childTnLst>
                              <p:par>
                                <p:cTn id="77" presetID="2" presetClass="entr" presetSubtype="2"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800"/>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47"/>
                                        </p:tgtEl>
                                        <p:attrNameLst>
                                          <p:attrName>style.visibility</p:attrName>
                                        </p:attrNameLst>
                                      </p:cBhvr>
                                      <p:to>
                                        <p:strVal val="visible"/>
                                      </p:to>
                                    </p:set>
                                    <p:anim calcmode="lin" valueType="num">
                                      <p:cBhvr>
                                        <p:cTn id="84" dur="100" fill="hold"/>
                                        <p:tgtEl>
                                          <p:spTgt spid="47"/>
                                        </p:tgtEl>
                                        <p:attrNameLst>
                                          <p:attrName>ppt_w</p:attrName>
                                        </p:attrNameLst>
                                      </p:cBhvr>
                                      <p:tavLst>
                                        <p:tav tm="0">
                                          <p:val>
                                            <p:fltVal val="0"/>
                                          </p:val>
                                        </p:tav>
                                        <p:tav tm="100000">
                                          <p:val>
                                            <p:strVal val="#ppt_w"/>
                                          </p:val>
                                        </p:tav>
                                      </p:tavLst>
                                    </p:anim>
                                    <p:anim calcmode="lin" valueType="num">
                                      <p:cBhvr>
                                        <p:cTn id="85" dur="100" fill="hold"/>
                                        <p:tgtEl>
                                          <p:spTgt spid="47"/>
                                        </p:tgtEl>
                                        <p:attrNameLst>
                                          <p:attrName>ppt_h</p:attrName>
                                        </p:attrNameLst>
                                      </p:cBhvr>
                                      <p:tavLst>
                                        <p:tav tm="0">
                                          <p:val>
                                            <p:fltVal val="0"/>
                                          </p:val>
                                        </p:tav>
                                        <p:tav tm="100000">
                                          <p:val>
                                            <p:strVal val="#ppt_h"/>
                                          </p:val>
                                        </p:tav>
                                      </p:tavLst>
                                    </p:anim>
                                    <p:animEffect transition="in" filter="fade">
                                      <p:cBhvr>
                                        <p:cTn id="8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bldLvl="0" animBg="1"/>
      <p:bldP spid="36" grpId="0" bldLvl="0" animBg="1"/>
      <p:bldP spid="37" grpId="0" bldLvl="0" animBg="1"/>
      <p:bldP spid="38" grpId="0" bldLvl="0" animBg="1"/>
      <p:bldP spid="39" grpId="0" bldLvl="0" animBg="1"/>
      <p:bldP spid="40" grpId="0" bldLvl="0" animBg="1"/>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32261" y="898590"/>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p:nvPr/>
        </p:nvSpPr>
        <p:spPr>
          <a:xfrm>
            <a:off x="4559024" y="3396218"/>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a:solidFill>
                  <a:srgbClr val="FF0000"/>
                </a:solidFill>
                <a:latin typeface="微软雅黑" panose="020B0503020204020204" pitchFamily="34" charset="-122"/>
                <a:ea typeface="微软雅黑" panose="020B0503020204020204" pitchFamily="34" charset="-122"/>
              </a:rPr>
              <a:t>添加标题</a:t>
            </a:r>
          </a:p>
        </p:txBody>
      </p:sp>
      <p:sp>
        <p:nvSpPr>
          <p:cNvPr id="24" name="椭圆 23"/>
          <p:cNvSpPr>
            <a:spLocks noChangeAspect="1"/>
          </p:cNvSpPr>
          <p:nvPr/>
        </p:nvSpPr>
        <p:spPr>
          <a:xfrm>
            <a:off x="6137298" y="762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264298" y="889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391298" y="1016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518298" y="1143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645298" y="1270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772298" y="1397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899298" y="1524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026298" y="1651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153298" y="1778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7280298" y="1905695"/>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85162" y="2706911"/>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第四章</a:t>
            </a:r>
          </a:p>
        </p:txBody>
      </p:sp>
      <p:sp>
        <p:nvSpPr>
          <p:cNvPr id="36" name="椭圆 35"/>
          <p:cNvSpPr/>
          <p:nvPr/>
        </p:nvSpPr>
        <p:spPr>
          <a:xfrm>
            <a:off x="5036017" y="1002346"/>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21978" y="4268435"/>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4270992" y="440171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982960" y="435402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655764" y="439714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单击此处添加副标题</a:t>
            </a:r>
          </a:p>
        </p:txBody>
      </p:sp>
      <p:sp>
        <p:nvSpPr>
          <p:cNvPr id="76" name="右箭头 75"/>
          <p:cNvSpPr/>
          <p:nvPr/>
        </p:nvSpPr>
        <p:spPr>
          <a:xfrm>
            <a:off x="7655368" y="453486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a:blip r:embed="rId3"/>
          <a:stretch>
            <a:fillRect/>
          </a:stretch>
        </p:blipFill>
        <p:spPr>
          <a:xfrm>
            <a:off x="4516688" y="666055"/>
            <a:ext cx="3503330" cy="2680807"/>
          </a:xfrm>
          <a:prstGeom prst="rect">
            <a:avLst/>
          </a:prstGeom>
        </p:spPr>
      </p:pic>
      <p:pic>
        <p:nvPicPr>
          <p:cNvPr id="4" name="图片 3" descr="9f799c9917954e995baedae81799454d"/>
          <p:cNvPicPr>
            <a:picLocks noChangeAspect="1"/>
          </p:cNvPicPr>
          <p:nvPr/>
        </p:nvPicPr>
        <p:blipFill>
          <a:blip r:embed="rId4"/>
          <a:stretch>
            <a:fillRect/>
          </a:stretch>
        </p:blipFill>
        <p:spPr>
          <a:xfrm>
            <a:off x="-22860" y="5007610"/>
            <a:ext cx="12230735" cy="1858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grpId="0" nodeType="withEffect">
                                  <p:stCondLst>
                                    <p:cond delay="200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3500"/>
                            </p:stCondLst>
                            <p:childTnLst>
                              <p:par>
                                <p:cTn id="30" presetID="10" presetClass="entr" presetSubtype="0" fill="hold" grpId="1"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4000"/>
                            </p:stCondLst>
                            <p:childTnLst>
                              <p:par>
                                <p:cTn id="61"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24"/>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25"/>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6"/>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7"/>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8"/>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9"/>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30"/>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31"/>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2"/>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3"/>
                                        </p:tgtEl>
                                        <p:attrNameLst>
                                          <p:attrName>ppt_x</p:attrName>
                                          <p:attrName>ppt_y</p:attrName>
                                        </p:attrNameLst>
                                      </p:cBhvr>
                                      <p:rCtr x="17" y="18981"/>
                                    </p:animMotion>
                                  </p:childTnLst>
                                </p:cTn>
                              </p:par>
                              <p:par>
                                <p:cTn id="81" presetID="2" presetClass="entr" presetSubtype="8" fill="hold" grpId="0" nodeType="withEffect">
                                  <p:stCondLst>
                                    <p:cond delay="50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0-#ppt_w/2"/>
                                          </p:val>
                                        </p:tav>
                                        <p:tav tm="100000">
                                          <p:val>
                                            <p:strVal val="#ppt_x"/>
                                          </p:val>
                                        </p:tav>
                                      </p:tavLst>
                                    </p:anim>
                                    <p:anim calcmode="lin" valueType="num">
                                      <p:cBhvr additive="base">
                                        <p:cTn id="84" dur="500" fill="hold"/>
                                        <p:tgtEl>
                                          <p:spTgt spid="7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50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0-#ppt_w/2"/>
                                          </p:val>
                                        </p:tav>
                                        <p:tav tm="100000">
                                          <p:val>
                                            <p:strVal val="#ppt_x"/>
                                          </p:val>
                                        </p:tav>
                                      </p:tavLst>
                                    </p:anim>
                                    <p:anim calcmode="lin" valueType="num">
                                      <p:cBhvr additive="base">
                                        <p:cTn id="88" dur="500" fill="hold"/>
                                        <p:tgtEl>
                                          <p:spTgt spid="7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0-#ppt_w/2"/>
                                          </p:val>
                                        </p:tav>
                                        <p:tav tm="100000">
                                          <p:val>
                                            <p:strVal val="#ppt_x"/>
                                          </p:val>
                                        </p:tav>
                                      </p:tavLst>
                                    </p:anim>
                                    <p:anim calcmode="lin" valueType="num">
                                      <p:cBhvr additive="base">
                                        <p:cTn id="92" dur="500" fill="hold"/>
                                        <p:tgtEl>
                                          <p:spTgt spid="7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0-#ppt_w/2"/>
                                          </p:val>
                                        </p:tav>
                                        <p:tav tm="100000">
                                          <p:val>
                                            <p:strVal val="#ppt_x"/>
                                          </p:val>
                                        </p:tav>
                                      </p:tavLst>
                                    </p:anim>
                                    <p:anim calcmode="lin" valueType="num">
                                      <p:cBhvr additive="base">
                                        <p:cTn id="96" dur="500" fill="hold"/>
                                        <p:tgtEl>
                                          <p:spTgt spid="76"/>
                                        </p:tgtEl>
                                        <p:attrNameLst>
                                          <p:attrName>ppt_y</p:attrName>
                                        </p:attrNameLst>
                                      </p:cBhvr>
                                      <p:tavLst>
                                        <p:tav tm="0">
                                          <p:val>
                                            <p:strVal val="#ppt_y"/>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3" grpId="0"/>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p:bldP spid="36" grpId="0" bldLvl="0" animBg="1"/>
      <p:bldP spid="73" grpId="0" bldLvl="0" animBg="1"/>
      <p:bldP spid="74" grpId="0" bldLvl="0" animBg="1"/>
      <p:bldP spid="75" grpId="0"/>
      <p:bldP spid="7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4" name="任意形状 64"/>
          <p:cNvSpPr/>
          <p:nvPr/>
        </p:nvSpPr>
        <p:spPr>
          <a:xfrm flipV="1">
            <a:off x="8776986" y="2369865"/>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矩形 24"/>
          <p:cNvSpPr/>
          <p:nvPr/>
        </p:nvSpPr>
        <p:spPr>
          <a:xfrm>
            <a:off x="1192869" y="4486467"/>
            <a:ext cx="192278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26" name="矩形 25"/>
          <p:cNvSpPr/>
          <p:nvPr/>
        </p:nvSpPr>
        <p:spPr>
          <a:xfrm>
            <a:off x="1092269" y="4886681"/>
            <a:ext cx="2123987" cy="944880"/>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a:t>
            </a:r>
          </a:p>
        </p:txBody>
      </p:sp>
      <p:sp>
        <p:nvSpPr>
          <p:cNvPr id="27" name="矩形 26"/>
          <p:cNvSpPr/>
          <p:nvPr/>
        </p:nvSpPr>
        <p:spPr>
          <a:xfrm>
            <a:off x="5095944" y="4486467"/>
            <a:ext cx="192278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4995344" y="4886681"/>
            <a:ext cx="2123987" cy="95410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a:t>
            </a:r>
          </a:p>
        </p:txBody>
      </p:sp>
      <p:sp>
        <p:nvSpPr>
          <p:cNvPr id="29" name="矩形 28"/>
          <p:cNvSpPr/>
          <p:nvPr/>
        </p:nvSpPr>
        <p:spPr>
          <a:xfrm>
            <a:off x="8957460" y="4486467"/>
            <a:ext cx="192278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30" name="矩形 29"/>
          <p:cNvSpPr/>
          <p:nvPr/>
        </p:nvSpPr>
        <p:spPr>
          <a:xfrm>
            <a:off x="8856860" y="4831436"/>
            <a:ext cx="2123987" cy="95410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a:t>
            </a:r>
          </a:p>
        </p:txBody>
      </p:sp>
      <p:sp>
        <p:nvSpPr>
          <p:cNvPr id="31" name="矩形 30"/>
          <p:cNvSpPr/>
          <p:nvPr/>
        </p:nvSpPr>
        <p:spPr>
          <a:xfrm>
            <a:off x="3140731" y="1244699"/>
            <a:ext cx="192278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32" name="矩形 31"/>
          <p:cNvSpPr/>
          <p:nvPr/>
        </p:nvSpPr>
        <p:spPr>
          <a:xfrm>
            <a:off x="3040131" y="1644913"/>
            <a:ext cx="2123987" cy="95410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a:t>
            </a:r>
          </a:p>
        </p:txBody>
      </p:sp>
      <p:sp>
        <p:nvSpPr>
          <p:cNvPr id="33" name="矩形 32"/>
          <p:cNvSpPr/>
          <p:nvPr/>
        </p:nvSpPr>
        <p:spPr>
          <a:xfrm>
            <a:off x="6984873" y="1244699"/>
            <a:ext cx="192278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6884273" y="1644913"/>
            <a:ext cx="2123987" cy="954107"/>
          </a:xfrm>
          <a:prstGeom prst="rect">
            <a:avLst/>
          </a:prstGeom>
        </p:spPr>
        <p:txBody>
          <a:bodyPr wrap="square">
            <a:spAutoFit/>
          </a:bodyPr>
          <a:lstStyle/>
          <a:p>
            <a:pPr algn="ctr"/>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a:t>
            </a:r>
          </a:p>
        </p:txBody>
      </p:sp>
      <p:sp>
        <p:nvSpPr>
          <p:cNvPr id="35" name="任意形状 65"/>
          <p:cNvSpPr/>
          <p:nvPr/>
        </p:nvSpPr>
        <p:spPr>
          <a:xfrm>
            <a:off x="6842676" y="3199328"/>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任意形状 66"/>
          <p:cNvSpPr/>
          <p:nvPr/>
        </p:nvSpPr>
        <p:spPr>
          <a:xfrm flipV="1">
            <a:off x="4910686" y="2391504"/>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任意形状 67"/>
          <p:cNvSpPr/>
          <p:nvPr/>
        </p:nvSpPr>
        <p:spPr>
          <a:xfrm>
            <a:off x="2976375" y="3213244"/>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任意形状 68"/>
          <p:cNvSpPr/>
          <p:nvPr/>
        </p:nvSpPr>
        <p:spPr>
          <a:xfrm flipV="1">
            <a:off x="1044385" y="2405420"/>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椭圆 38"/>
          <p:cNvSpPr/>
          <p:nvPr/>
        </p:nvSpPr>
        <p:spPr>
          <a:xfrm>
            <a:off x="1547859" y="290981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0" name="椭圆 39"/>
          <p:cNvSpPr/>
          <p:nvPr/>
        </p:nvSpPr>
        <p:spPr>
          <a:xfrm flipV="1">
            <a:off x="3479849" y="2857581"/>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1" name="椭圆 40"/>
          <p:cNvSpPr/>
          <p:nvPr/>
        </p:nvSpPr>
        <p:spPr>
          <a:xfrm>
            <a:off x="5414160" y="289590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2" name="椭圆 41"/>
          <p:cNvSpPr/>
          <p:nvPr/>
        </p:nvSpPr>
        <p:spPr>
          <a:xfrm flipV="1">
            <a:off x="7346150" y="2843665"/>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3" name="椭圆 42"/>
          <p:cNvSpPr/>
          <p:nvPr/>
        </p:nvSpPr>
        <p:spPr>
          <a:xfrm>
            <a:off x="9280460" y="287426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grpSp>
        <p:nvGrpSpPr>
          <p:cNvPr id="44" name="组 69"/>
          <p:cNvGrpSpPr/>
          <p:nvPr/>
        </p:nvGrpSpPr>
        <p:grpSpPr>
          <a:xfrm>
            <a:off x="1988093" y="3242272"/>
            <a:ext cx="367373" cy="589180"/>
            <a:chOff x="898525" y="1076325"/>
            <a:chExt cx="504825" cy="809625"/>
          </a:xfrm>
          <a:gradFill>
            <a:gsLst>
              <a:gs pos="0">
                <a:srgbClr val="E30000"/>
              </a:gs>
              <a:gs pos="100000">
                <a:srgbClr val="760303"/>
              </a:gs>
            </a:gsLst>
            <a:lin ang="5400000" scaled="0"/>
          </a:gra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48" name="组 73"/>
          <p:cNvGrpSpPr>
            <a:grpSpLocks noChangeAspect="1"/>
          </p:cNvGrpSpPr>
          <p:nvPr/>
        </p:nvGrpSpPr>
        <p:grpSpPr>
          <a:xfrm>
            <a:off x="3851047" y="3254972"/>
            <a:ext cx="542827" cy="540000"/>
            <a:chOff x="8328025" y="3667125"/>
            <a:chExt cx="609600" cy="606425"/>
          </a:xfrm>
          <a:gradFill>
            <a:gsLst>
              <a:gs pos="0">
                <a:srgbClr val="E30000"/>
              </a:gs>
              <a:gs pos="100000">
                <a:srgbClr val="760303"/>
              </a:gs>
            </a:gsLst>
            <a:lin ang="5400000" scaled="0"/>
          </a:gra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2"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3" name="组 78"/>
          <p:cNvGrpSpPr/>
          <p:nvPr/>
        </p:nvGrpSpPr>
        <p:grpSpPr>
          <a:xfrm>
            <a:off x="5845849" y="3215785"/>
            <a:ext cx="384464" cy="543209"/>
            <a:chOff x="7912100" y="117475"/>
            <a:chExt cx="492125" cy="695325"/>
          </a:xfrm>
          <a:gradFill>
            <a:gsLst>
              <a:gs pos="0">
                <a:srgbClr val="E30000"/>
              </a:gs>
              <a:gs pos="100000">
                <a:srgbClr val="760303"/>
              </a:gs>
            </a:gsLst>
            <a:lin ang="5400000" scaled="0"/>
          </a:gra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6" name="组 81"/>
          <p:cNvGrpSpPr/>
          <p:nvPr/>
        </p:nvGrpSpPr>
        <p:grpSpPr>
          <a:xfrm>
            <a:off x="7706630" y="3187175"/>
            <a:ext cx="526881" cy="533694"/>
            <a:chOff x="7639243" y="2325084"/>
            <a:chExt cx="726802" cy="736201"/>
          </a:xfrm>
          <a:gradFill>
            <a:gsLst>
              <a:gs pos="0">
                <a:srgbClr val="E30000"/>
              </a:gs>
              <a:gs pos="100000">
                <a:srgbClr val="760303"/>
              </a:gs>
            </a:gsLst>
            <a:lin ang="5400000" scaled="0"/>
          </a:gra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9" name="组 84"/>
          <p:cNvGrpSpPr/>
          <p:nvPr/>
        </p:nvGrpSpPr>
        <p:grpSpPr>
          <a:xfrm>
            <a:off x="9606065" y="3239732"/>
            <a:ext cx="569962" cy="539153"/>
            <a:chOff x="4321175" y="111125"/>
            <a:chExt cx="704850" cy="666750"/>
          </a:xfrm>
          <a:gradFill>
            <a:gsLst>
              <a:gs pos="0">
                <a:srgbClr val="E30000"/>
              </a:gs>
              <a:gs pos="100000">
                <a:srgbClr val="760303"/>
              </a:gs>
            </a:gsLst>
            <a:lin ang="5400000" scaled="0"/>
          </a:gra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250"/>
                                        <p:tgtEl>
                                          <p:spTgt spid="3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250"/>
                                        <p:tgtEl>
                                          <p:spTgt spid="36"/>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250"/>
                                        <p:tgtEl>
                                          <p:spTgt spid="24"/>
                                        </p:tgtEl>
                                      </p:cBhvr>
                                    </p:animEffect>
                                  </p:childTnLst>
                                </p:cTn>
                              </p:par>
                            </p:childTnLst>
                          </p:cTn>
                        </p:par>
                        <p:par>
                          <p:cTn id="32" fill="hold">
                            <p:stCondLst>
                              <p:cond delay="50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75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6500"/>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26"/>
                                        </p:tgtEl>
                                        <p:attrNameLst>
                                          <p:attrName>style.visibility</p:attrName>
                                        </p:attrNameLst>
                                      </p:cBhvr>
                                      <p:to>
                                        <p:strVal val="visible"/>
                                      </p:to>
                                    </p:set>
                                    <p:anim calcmode="lin" valueType="num">
                                      <p:cBhvr>
                                        <p:cTn id="73" dur="100" fill="hold"/>
                                        <p:tgtEl>
                                          <p:spTgt spid="26"/>
                                        </p:tgtEl>
                                        <p:attrNameLst>
                                          <p:attrName>ppt_w</p:attrName>
                                        </p:attrNameLst>
                                      </p:cBhvr>
                                      <p:tavLst>
                                        <p:tav tm="0">
                                          <p:val>
                                            <p:fltVal val="0"/>
                                          </p:val>
                                        </p:tav>
                                        <p:tav tm="100000">
                                          <p:val>
                                            <p:strVal val="#ppt_w"/>
                                          </p:val>
                                        </p:tav>
                                      </p:tavLst>
                                    </p:anim>
                                    <p:anim calcmode="lin" valueType="num">
                                      <p:cBhvr>
                                        <p:cTn id="74" dur="100" fill="hold"/>
                                        <p:tgtEl>
                                          <p:spTgt spid="26"/>
                                        </p:tgtEl>
                                        <p:attrNameLst>
                                          <p:attrName>ppt_h</p:attrName>
                                        </p:attrNameLst>
                                      </p:cBhvr>
                                      <p:tavLst>
                                        <p:tav tm="0">
                                          <p:val>
                                            <p:fltVal val="0"/>
                                          </p:val>
                                        </p:tav>
                                        <p:tav tm="100000">
                                          <p:val>
                                            <p:strVal val="#ppt_h"/>
                                          </p:val>
                                        </p:tav>
                                      </p:tavLst>
                                    </p:anim>
                                    <p:animEffect transition="in" filter="fade">
                                      <p:cBhvr>
                                        <p:cTn id="75" dur="100"/>
                                        <p:tgtEl>
                                          <p:spTgt spid="26"/>
                                        </p:tgtEl>
                                      </p:cBhvr>
                                    </p:animEffect>
                                  </p:childTnLst>
                                </p:cTn>
                              </p:par>
                            </p:childTnLst>
                          </p:cTn>
                        </p:par>
                        <p:par>
                          <p:cTn id="76" fill="hold">
                            <p:stCondLst>
                              <p:cond delay="4720"/>
                            </p:stCondLst>
                            <p:childTnLst>
                              <p:par>
                                <p:cTn id="77" presetID="53" presetClass="entr" presetSubtype="16"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ppt_w</p:attrName>
                                        </p:attrNameLst>
                                      </p:cBhvr>
                                      <p:tavLst>
                                        <p:tav tm="0">
                                          <p:val>
                                            <p:fltVal val="0"/>
                                          </p:val>
                                        </p:tav>
                                        <p:tav tm="100000">
                                          <p:val>
                                            <p:strVal val="#ppt_w"/>
                                          </p:val>
                                        </p:tav>
                                      </p:tavLst>
                                    </p:anim>
                                    <p:anim calcmode="lin" valueType="num">
                                      <p:cBhvr>
                                        <p:cTn id="80" dur="500" fill="hold"/>
                                        <p:tgtEl>
                                          <p:spTgt spid="48"/>
                                        </p:tgtEl>
                                        <p:attrNameLst>
                                          <p:attrName>ppt_h</p:attrName>
                                        </p:attrNameLst>
                                      </p:cBhvr>
                                      <p:tavLst>
                                        <p:tav tm="0">
                                          <p:val>
                                            <p:fltVal val="0"/>
                                          </p:val>
                                        </p:tav>
                                        <p:tav tm="100000">
                                          <p:val>
                                            <p:strVal val="#ppt_h"/>
                                          </p:val>
                                        </p:tav>
                                      </p:tavLst>
                                    </p:anim>
                                    <p:animEffect transition="in" filter="fade">
                                      <p:cBhvr>
                                        <p:cTn id="81" dur="500"/>
                                        <p:tgtEl>
                                          <p:spTgt spid="48"/>
                                        </p:tgtEl>
                                      </p:cBhvr>
                                    </p:animEffect>
                                  </p:childTnLst>
                                </p:cTn>
                              </p:par>
                            </p:childTnLst>
                          </p:cTn>
                        </p:par>
                        <p:par>
                          <p:cTn id="82" fill="hold">
                            <p:stCondLst>
                              <p:cond delay="522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572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32"/>
                                        </p:tgtEl>
                                        <p:attrNameLst>
                                          <p:attrName>style.visibility</p:attrName>
                                        </p:attrNameLst>
                                      </p:cBhvr>
                                      <p:to>
                                        <p:strVal val="visible"/>
                                      </p:to>
                                    </p:set>
                                    <p:anim calcmode="lin" valueType="num">
                                      <p:cBhvr>
                                        <p:cTn id="91" dur="100" fill="hold"/>
                                        <p:tgtEl>
                                          <p:spTgt spid="32"/>
                                        </p:tgtEl>
                                        <p:attrNameLst>
                                          <p:attrName>ppt_w</p:attrName>
                                        </p:attrNameLst>
                                      </p:cBhvr>
                                      <p:tavLst>
                                        <p:tav tm="0">
                                          <p:val>
                                            <p:fltVal val="0"/>
                                          </p:val>
                                        </p:tav>
                                        <p:tav tm="100000">
                                          <p:val>
                                            <p:strVal val="#ppt_w"/>
                                          </p:val>
                                        </p:tav>
                                      </p:tavLst>
                                    </p:anim>
                                    <p:anim calcmode="lin" valueType="num">
                                      <p:cBhvr>
                                        <p:cTn id="92" dur="100" fill="hold"/>
                                        <p:tgtEl>
                                          <p:spTgt spid="32"/>
                                        </p:tgtEl>
                                        <p:attrNameLst>
                                          <p:attrName>ppt_h</p:attrName>
                                        </p:attrNameLst>
                                      </p:cBhvr>
                                      <p:tavLst>
                                        <p:tav tm="0">
                                          <p:val>
                                            <p:fltVal val="0"/>
                                          </p:val>
                                        </p:tav>
                                        <p:tav tm="100000">
                                          <p:val>
                                            <p:strVal val="#ppt_h"/>
                                          </p:val>
                                        </p:tav>
                                      </p:tavLst>
                                    </p:anim>
                                    <p:animEffect transition="in" filter="fade">
                                      <p:cBhvr>
                                        <p:cTn id="93" dur="100"/>
                                        <p:tgtEl>
                                          <p:spTgt spid="32"/>
                                        </p:tgtEl>
                                      </p:cBhvr>
                                    </p:animEffect>
                                  </p:childTnLst>
                                </p:cTn>
                              </p:par>
                            </p:childTnLst>
                          </p:cTn>
                        </p:par>
                        <p:par>
                          <p:cTn id="94" fill="hold">
                            <p:stCondLst>
                              <p:cond delay="6190"/>
                            </p:stCondLst>
                            <p:childTnLst>
                              <p:par>
                                <p:cTn id="95" presetID="53" presetClass="entr" presetSubtype="16" fill="hold"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6690"/>
                            </p:stCondLst>
                            <p:childTnLst>
                              <p:par>
                                <p:cTn id="101" presetID="53" presetClass="entr" presetSubtype="16" fill="hold"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p:cTn id="10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27">
                                            <p:txEl>
                                              <p:pRg st="0" end="0"/>
                                            </p:txEl>
                                          </p:spTgt>
                                        </p:tgtEl>
                                      </p:cBhvr>
                                    </p:animEffect>
                                  </p:childTnLst>
                                </p:cTn>
                              </p:par>
                            </p:childTnLst>
                          </p:cTn>
                        </p:par>
                        <p:par>
                          <p:cTn id="106" fill="hold">
                            <p:stCondLst>
                              <p:cond delay="719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28"/>
                                        </p:tgtEl>
                                        <p:attrNameLst>
                                          <p:attrName>style.visibility</p:attrName>
                                        </p:attrNameLst>
                                      </p:cBhvr>
                                      <p:to>
                                        <p:strVal val="visible"/>
                                      </p:to>
                                    </p:set>
                                    <p:anim calcmode="lin" valueType="num">
                                      <p:cBhvr>
                                        <p:cTn id="109" dur="100" fill="hold"/>
                                        <p:tgtEl>
                                          <p:spTgt spid="28"/>
                                        </p:tgtEl>
                                        <p:attrNameLst>
                                          <p:attrName>ppt_w</p:attrName>
                                        </p:attrNameLst>
                                      </p:cBhvr>
                                      <p:tavLst>
                                        <p:tav tm="0">
                                          <p:val>
                                            <p:fltVal val="0"/>
                                          </p:val>
                                        </p:tav>
                                        <p:tav tm="100000">
                                          <p:val>
                                            <p:strVal val="#ppt_w"/>
                                          </p:val>
                                        </p:tav>
                                      </p:tavLst>
                                    </p:anim>
                                    <p:anim calcmode="lin" valueType="num">
                                      <p:cBhvr>
                                        <p:cTn id="110" dur="100" fill="hold"/>
                                        <p:tgtEl>
                                          <p:spTgt spid="28"/>
                                        </p:tgtEl>
                                        <p:attrNameLst>
                                          <p:attrName>ppt_h</p:attrName>
                                        </p:attrNameLst>
                                      </p:cBhvr>
                                      <p:tavLst>
                                        <p:tav tm="0">
                                          <p:val>
                                            <p:fltVal val="0"/>
                                          </p:val>
                                        </p:tav>
                                        <p:tav tm="100000">
                                          <p:val>
                                            <p:strVal val="#ppt_h"/>
                                          </p:val>
                                        </p:tav>
                                      </p:tavLst>
                                    </p:anim>
                                    <p:animEffect transition="in" filter="fade">
                                      <p:cBhvr>
                                        <p:cTn id="111" dur="100"/>
                                        <p:tgtEl>
                                          <p:spTgt spid="28"/>
                                        </p:tgtEl>
                                      </p:cBhvr>
                                    </p:animEffect>
                                  </p:childTnLst>
                                </p:cTn>
                              </p:par>
                            </p:childTnLst>
                          </p:cTn>
                        </p:par>
                        <p:par>
                          <p:cTn id="112" fill="hold">
                            <p:stCondLst>
                              <p:cond delay="7659"/>
                            </p:stCondLst>
                            <p:childTnLst>
                              <p:par>
                                <p:cTn id="113" presetID="53" presetClass="entr" presetSubtype="16" fill="hold" nodeType="after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p:cTn id="115" dur="500" fill="hold"/>
                                        <p:tgtEl>
                                          <p:spTgt spid="56"/>
                                        </p:tgtEl>
                                        <p:attrNameLst>
                                          <p:attrName>ppt_w</p:attrName>
                                        </p:attrNameLst>
                                      </p:cBhvr>
                                      <p:tavLst>
                                        <p:tav tm="0">
                                          <p:val>
                                            <p:fltVal val="0"/>
                                          </p:val>
                                        </p:tav>
                                        <p:tav tm="100000">
                                          <p:val>
                                            <p:strVal val="#ppt_w"/>
                                          </p:val>
                                        </p:tav>
                                      </p:tavLst>
                                    </p:anim>
                                    <p:anim calcmode="lin" valueType="num">
                                      <p:cBhvr>
                                        <p:cTn id="116" dur="500" fill="hold"/>
                                        <p:tgtEl>
                                          <p:spTgt spid="56"/>
                                        </p:tgtEl>
                                        <p:attrNameLst>
                                          <p:attrName>ppt_h</p:attrName>
                                        </p:attrNameLst>
                                      </p:cBhvr>
                                      <p:tavLst>
                                        <p:tav tm="0">
                                          <p:val>
                                            <p:fltVal val="0"/>
                                          </p:val>
                                        </p:tav>
                                        <p:tav tm="100000">
                                          <p:val>
                                            <p:strVal val="#ppt_h"/>
                                          </p:val>
                                        </p:tav>
                                      </p:tavLst>
                                    </p:anim>
                                    <p:animEffect transition="in" filter="fade">
                                      <p:cBhvr>
                                        <p:cTn id="117" dur="500"/>
                                        <p:tgtEl>
                                          <p:spTgt spid="56"/>
                                        </p:tgtEl>
                                      </p:cBhvr>
                                    </p:animEffect>
                                  </p:childTnLst>
                                </p:cTn>
                              </p:par>
                            </p:childTnLst>
                          </p:cTn>
                        </p:par>
                        <p:par>
                          <p:cTn id="118" fill="hold">
                            <p:stCondLst>
                              <p:cond delay="8159"/>
                            </p:stCondLst>
                            <p:childTnLst>
                              <p:par>
                                <p:cTn id="119" presetID="53" presetClass="entr" presetSubtype="16"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par>
                          <p:cTn id="124" fill="hold">
                            <p:stCondLst>
                              <p:cond delay="8659"/>
                            </p:stCondLst>
                            <p:childTnLst>
                              <p:par>
                                <p:cTn id="125" presetID="53" presetClass="entr" presetSubtype="16" fill="hold" grpId="0" nodeType="afterEffect">
                                  <p:stCondLst>
                                    <p:cond delay="0"/>
                                  </p:stCondLst>
                                  <p:iterate type="lt">
                                    <p:tmPct val="10000"/>
                                  </p:iterate>
                                  <p:childTnLst>
                                    <p:set>
                                      <p:cBhvr>
                                        <p:cTn id="126" dur="1" fill="hold">
                                          <p:stCondLst>
                                            <p:cond delay="0"/>
                                          </p:stCondLst>
                                        </p:cTn>
                                        <p:tgtEl>
                                          <p:spTgt spid="34"/>
                                        </p:tgtEl>
                                        <p:attrNameLst>
                                          <p:attrName>style.visibility</p:attrName>
                                        </p:attrNameLst>
                                      </p:cBhvr>
                                      <p:to>
                                        <p:strVal val="visible"/>
                                      </p:to>
                                    </p:set>
                                    <p:anim calcmode="lin" valueType="num">
                                      <p:cBhvr>
                                        <p:cTn id="127" dur="100" fill="hold"/>
                                        <p:tgtEl>
                                          <p:spTgt spid="34"/>
                                        </p:tgtEl>
                                        <p:attrNameLst>
                                          <p:attrName>ppt_w</p:attrName>
                                        </p:attrNameLst>
                                      </p:cBhvr>
                                      <p:tavLst>
                                        <p:tav tm="0">
                                          <p:val>
                                            <p:fltVal val="0"/>
                                          </p:val>
                                        </p:tav>
                                        <p:tav tm="100000">
                                          <p:val>
                                            <p:strVal val="#ppt_w"/>
                                          </p:val>
                                        </p:tav>
                                      </p:tavLst>
                                    </p:anim>
                                    <p:anim calcmode="lin" valueType="num">
                                      <p:cBhvr>
                                        <p:cTn id="128" dur="100" fill="hold"/>
                                        <p:tgtEl>
                                          <p:spTgt spid="34"/>
                                        </p:tgtEl>
                                        <p:attrNameLst>
                                          <p:attrName>ppt_h</p:attrName>
                                        </p:attrNameLst>
                                      </p:cBhvr>
                                      <p:tavLst>
                                        <p:tav tm="0">
                                          <p:val>
                                            <p:fltVal val="0"/>
                                          </p:val>
                                        </p:tav>
                                        <p:tav tm="100000">
                                          <p:val>
                                            <p:strVal val="#ppt_h"/>
                                          </p:val>
                                        </p:tav>
                                      </p:tavLst>
                                    </p:anim>
                                    <p:animEffect transition="in" filter="fade">
                                      <p:cBhvr>
                                        <p:cTn id="129" dur="100"/>
                                        <p:tgtEl>
                                          <p:spTgt spid="34"/>
                                        </p:tgtEl>
                                      </p:cBhvr>
                                    </p:animEffect>
                                  </p:childTnLst>
                                </p:cTn>
                              </p:par>
                            </p:childTnLst>
                          </p:cTn>
                        </p:par>
                        <p:par>
                          <p:cTn id="130" fill="hold">
                            <p:stCondLst>
                              <p:cond delay="9129"/>
                            </p:stCondLst>
                            <p:childTnLst>
                              <p:par>
                                <p:cTn id="131" presetID="53" presetClass="entr" presetSubtype="16" fill="hold"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p:cTn id="133" dur="500" fill="hold"/>
                                        <p:tgtEl>
                                          <p:spTgt spid="59"/>
                                        </p:tgtEl>
                                        <p:attrNameLst>
                                          <p:attrName>ppt_w</p:attrName>
                                        </p:attrNameLst>
                                      </p:cBhvr>
                                      <p:tavLst>
                                        <p:tav tm="0">
                                          <p:val>
                                            <p:fltVal val="0"/>
                                          </p:val>
                                        </p:tav>
                                        <p:tav tm="100000">
                                          <p:val>
                                            <p:strVal val="#ppt_w"/>
                                          </p:val>
                                        </p:tav>
                                      </p:tavLst>
                                    </p:anim>
                                    <p:anim calcmode="lin" valueType="num">
                                      <p:cBhvr>
                                        <p:cTn id="134" dur="500" fill="hold"/>
                                        <p:tgtEl>
                                          <p:spTgt spid="59"/>
                                        </p:tgtEl>
                                        <p:attrNameLst>
                                          <p:attrName>ppt_h</p:attrName>
                                        </p:attrNameLst>
                                      </p:cBhvr>
                                      <p:tavLst>
                                        <p:tav tm="0">
                                          <p:val>
                                            <p:fltVal val="0"/>
                                          </p:val>
                                        </p:tav>
                                        <p:tav tm="100000">
                                          <p:val>
                                            <p:strVal val="#ppt_h"/>
                                          </p:val>
                                        </p:tav>
                                      </p:tavLst>
                                    </p:anim>
                                    <p:animEffect transition="in" filter="fade">
                                      <p:cBhvr>
                                        <p:cTn id="135" dur="500"/>
                                        <p:tgtEl>
                                          <p:spTgt spid="59"/>
                                        </p:tgtEl>
                                      </p:cBhvr>
                                    </p:animEffect>
                                  </p:childTnLst>
                                </p:cTn>
                              </p:par>
                            </p:childTnLst>
                          </p:cTn>
                        </p:par>
                        <p:par>
                          <p:cTn id="136" fill="hold">
                            <p:stCondLst>
                              <p:cond delay="9629"/>
                            </p:stCondLst>
                            <p:childTnLst>
                              <p:par>
                                <p:cTn id="137" presetID="53" presetClass="entr" presetSubtype="16"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500" fill="hold"/>
                                        <p:tgtEl>
                                          <p:spTgt spid="29"/>
                                        </p:tgtEl>
                                        <p:attrNameLst>
                                          <p:attrName>ppt_w</p:attrName>
                                        </p:attrNameLst>
                                      </p:cBhvr>
                                      <p:tavLst>
                                        <p:tav tm="0">
                                          <p:val>
                                            <p:fltVal val="0"/>
                                          </p:val>
                                        </p:tav>
                                        <p:tav tm="100000">
                                          <p:val>
                                            <p:strVal val="#ppt_w"/>
                                          </p:val>
                                        </p:tav>
                                      </p:tavLst>
                                    </p:anim>
                                    <p:anim calcmode="lin" valueType="num">
                                      <p:cBhvr>
                                        <p:cTn id="140" dur="500" fill="hold"/>
                                        <p:tgtEl>
                                          <p:spTgt spid="29"/>
                                        </p:tgtEl>
                                        <p:attrNameLst>
                                          <p:attrName>ppt_h</p:attrName>
                                        </p:attrNameLst>
                                      </p:cBhvr>
                                      <p:tavLst>
                                        <p:tav tm="0">
                                          <p:val>
                                            <p:fltVal val="0"/>
                                          </p:val>
                                        </p:tav>
                                        <p:tav tm="100000">
                                          <p:val>
                                            <p:strVal val="#ppt_h"/>
                                          </p:val>
                                        </p:tav>
                                      </p:tavLst>
                                    </p:anim>
                                    <p:animEffect transition="in" filter="fade">
                                      <p:cBhvr>
                                        <p:cTn id="141" dur="500"/>
                                        <p:tgtEl>
                                          <p:spTgt spid="29"/>
                                        </p:tgtEl>
                                      </p:cBhvr>
                                    </p:animEffect>
                                  </p:childTnLst>
                                </p:cTn>
                              </p:par>
                            </p:childTnLst>
                          </p:cTn>
                        </p:par>
                        <p:par>
                          <p:cTn id="142" fill="hold">
                            <p:stCondLst>
                              <p:cond delay="10129"/>
                            </p:stCondLst>
                            <p:childTnLst>
                              <p:par>
                                <p:cTn id="143" presetID="53" presetClass="entr" presetSubtype="16" fill="hold" grpId="0" nodeType="afterEffect">
                                  <p:stCondLst>
                                    <p:cond delay="0"/>
                                  </p:stCondLst>
                                  <p:iterate type="lt">
                                    <p:tmPct val="10000"/>
                                  </p:iterate>
                                  <p:childTnLst>
                                    <p:set>
                                      <p:cBhvr>
                                        <p:cTn id="144" dur="1" fill="hold">
                                          <p:stCondLst>
                                            <p:cond delay="0"/>
                                          </p:stCondLst>
                                        </p:cTn>
                                        <p:tgtEl>
                                          <p:spTgt spid="30"/>
                                        </p:tgtEl>
                                        <p:attrNameLst>
                                          <p:attrName>style.visibility</p:attrName>
                                        </p:attrNameLst>
                                      </p:cBhvr>
                                      <p:to>
                                        <p:strVal val="visible"/>
                                      </p:to>
                                    </p:set>
                                    <p:anim calcmode="lin" valueType="num">
                                      <p:cBhvr>
                                        <p:cTn id="145" dur="100" fill="hold"/>
                                        <p:tgtEl>
                                          <p:spTgt spid="30"/>
                                        </p:tgtEl>
                                        <p:attrNameLst>
                                          <p:attrName>ppt_w</p:attrName>
                                        </p:attrNameLst>
                                      </p:cBhvr>
                                      <p:tavLst>
                                        <p:tav tm="0">
                                          <p:val>
                                            <p:fltVal val="0"/>
                                          </p:val>
                                        </p:tav>
                                        <p:tav tm="100000">
                                          <p:val>
                                            <p:strVal val="#ppt_w"/>
                                          </p:val>
                                        </p:tav>
                                      </p:tavLst>
                                    </p:anim>
                                    <p:anim calcmode="lin" valueType="num">
                                      <p:cBhvr>
                                        <p:cTn id="146" dur="100" fill="hold"/>
                                        <p:tgtEl>
                                          <p:spTgt spid="30"/>
                                        </p:tgtEl>
                                        <p:attrNameLst>
                                          <p:attrName>ppt_h</p:attrName>
                                        </p:attrNameLst>
                                      </p:cBhvr>
                                      <p:tavLst>
                                        <p:tav tm="0">
                                          <p:val>
                                            <p:fltVal val="0"/>
                                          </p:val>
                                        </p:tav>
                                        <p:tav tm="100000">
                                          <p:val>
                                            <p:strVal val="#ppt_h"/>
                                          </p:val>
                                        </p:tav>
                                      </p:tavLst>
                                    </p:anim>
                                    <p:animEffect transition="in" filter="fade">
                                      <p:cBhvr>
                                        <p:cTn id="147"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bldLvl="0" animBg="1"/>
      <p:bldP spid="25" grpId="0"/>
      <p:bldP spid="26" grpId="0"/>
      <p:bldP spid="28" grpId="0"/>
      <p:bldP spid="29" grpId="0"/>
      <p:bldP spid="30" grpId="0"/>
      <p:bldP spid="31" grpId="0"/>
      <p:bldP spid="32" grpId="0"/>
      <p:bldP spid="33" grpId="0"/>
      <p:bldP spid="34" grpId="0"/>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a:spLocks noEditPoints="1"/>
          </p:cNvSpPr>
          <p:nvPr/>
        </p:nvSpPr>
        <p:spPr bwMode="auto">
          <a:xfrm>
            <a:off x="5418625" y="2490418"/>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6"/>
          <p:cNvSpPr/>
          <p:nvPr/>
        </p:nvSpPr>
        <p:spPr bwMode="auto">
          <a:xfrm>
            <a:off x="4702532" y="1768152"/>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4702532" y="3260305"/>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6194686" y="1768152"/>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9"/>
          <p:cNvSpPr/>
          <p:nvPr/>
        </p:nvSpPr>
        <p:spPr bwMode="auto">
          <a:xfrm>
            <a:off x="6194686" y="3260305"/>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3"/>
          <p:cNvSpPr>
            <a:spLocks noChangeArrowheads="1"/>
          </p:cNvSpPr>
          <p:nvPr/>
        </p:nvSpPr>
        <p:spPr bwMode="auto">
          <a:xfrm>
            <a:off x="5563567" y="2716229"/>
            <a:ext cx="1095243" cy="954107"/>
          </a:xfrm>
          <a:prstGeom prst="rect">
            <a:avLst/>
          </a:prstGeom>
        </p:spPr>
        <p:txBody>
          <a:bodyPr wrap="square">
            <a:spAutoFit/>
          </a:bodyPr>
          <a:lstStyle/>
          <a:p>
            <a:pPr algn="ctr"/>
            <a:r>
              <a:rPr lang="zh-CN" altLang="en-US" sz="28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0" name="TextBox 17"/>
          <p:cNvSpPr txBox="1"/>
          <p:nvPr/>
        </p:nvSpPr>
        <p:spPr>
          <a:xfrm>
            <a:off x="5054132" y="2132090"/>
            <a:ext cx="47787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A</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1" name="TextBox 18"/>
          <p:cNvSpPr txBox="1"/>
          <p:nvPr/>
        </p:nvSpPr>
        <p:spPr>
          <a:xfrm>
            <a:off x="6743271" y="2132091"/>
            <a:ext cx="442605"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B</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2" name="TextBox 19"/>
          <p:cNvSpPr txBox="1"/>
          <p:nvPr/>
        </p:nvSpPr>
        <p:spPr>
          <a:xfrm>
            <a:off x="5059497" y="3646168"/>
            <a:ext cx="46184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C</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712724" y="3646168"/>
            <a:ext cx="503519"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D</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72467" y="1327150"/>
            <a:ext cx="3054265"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3" name="矩形 2"/>
          <p:cNvSpPr/>
          <p:nvPr/>
        </p:nvSpPr>
        <p:spPr>
          <a:xfrm>
            <a:off x="1472467" y="1759789"/>
            <a:ext cx="3054265" cy="1371600"/>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黑体" panose="02010609060101010101" pitchFamily="49" charset="-122"/>
              <a:ea typeface="黑体" panose="02010609060101010101" pitchFamily="49" charset="-122"/>
            </a:endParaRPr>
          </a:p>
        </p:txBody>
      </p:sp>
      <p:sp>
        <p:nvSpPr>
          <p:cNvPr id="16" name="矩形 15"/>
          <p:cNvSpPr/>
          <p:nvPr/>
        </p:nvSpPr>
        <p:spPr>
          <a:xfrm>
            <a:off x="7777087" y="1327150"/>
            <a:ext cx="3054265"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7777087" y="1759789"/>
            <a:ext cx="3054265" cy="1384995"/>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黑体" panose="02010609060101010101" pitchFamily="49" charset="-122"/>
              <a:ea typeface="黑体" panose="02010609060101010101" pitchFamily="49" charset="-122"/>
            </a:endParaRPr>
          </a:p>
        </p:txBody>
      </p:sp>
      <p:sp>
        <p:nvSpPr>
          <p:cNvPr id="18" name="矩形 17"/>
          <p:cNvSpPr/>
          <p:nvPr/>
        </p:nvSpPr>
        <p:spPr>
          <a:xfrm>
            <a:off x="1472467" y="3558898"/>
            <a:ext cx="3054265"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19" name="矩形 18"/>
          <p:cNvSpPr/>
          <p:nvPr/>
        </p:nvSpPr>
        <p:spPr>
          <a:xfrm>
            <a:off x="1472467" y="3991537"/>
            <a:ext cx="3054265" cy="1384995"/>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黑体" panose="02010609060101010101" pitchFamily="49" charset="-122"/>
              <a:ea typeface="黑体" panose="02010609060101010101" pitchFamily="49" charset="-122"/>
            </a:endParaRPr>
          </a:p>
        </p:txBody>
      </p:sp>
      <p:sp>
        <p:nvSpPr>
          <p:cNvPr id="20" name="矩形 19"/>
          <p:cNvSpPr/>
          <p:nvPr/>
        </p:nvSpPr>
        <p:spPr>
          <a:xfrm>
            <a:off x="7777087" y="3558898"/>
            <a:ext cx="3054265" cy="461665"/>
          </a:xfrm>
          <a:prstGeom prst="rect">
            <a:avLst/>
          </a:prstGeom>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添加标题</a:t>
            </a:r>
          </a:p>
        </p:txBody>
      </p:sp>
      <p:sp>
        <p:nvSpPr>
          <p:cNvPr id="21" name="矩形 20"/>
          <p:cNvSpPr/>
          <p:nvPr/>
        </p:nvSpPr>
        <p:spPr>
          <a:xfrm>
            <a:off x="7777087" y="3991537"/>
            <a:ext cx="3054265" cy="1384995"/>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a:p>
            <a:endParaRPr lang="zh-CN" altLang="en-US" sz="14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3" presetClass="entr" presetSubtype="3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6*min(max(#ppt_w*#ppt_h,.3),1)-7.4)/-.7*#ppt_w"/>
                                          </p:val>
                                        </p:tav>
                                        <p:tav tm="100000">
                                          <p:val>
                                            <p:strVal val="#ppt_w"/>
                                          </p:val>
                                        </p:tav>
                                      </p:tavLst>
                                    </p:anim>
                                    <p:anim calcmode="lin" valueType="num">
                                      <p:cBhvr>
                                        <p:cTn id="16" dur="500" fill="hold"/>
                                        <p:tgtEl>
                                          <p:spTgt spid="9"/>
                                        </p:tgtEl>
                                        <p:attrNameLst>
                                          <p:attrName>ppt_h</p:attrName>
                                        </p:attrNameLst>
                                      </p:cBhvr>
                                      <p:tavLst>
                                        <p:tav tm="0">
                                          <p:val>
                                            <p:strVal val="(6*min(max(#ppt_w*#ppt_h,.3),1)-7.4)/-.7*#ppt_h"/>
                                          </p:val>
                                        </p:tav>
                                        <p:tav tm="100000">
                                          <p:val>
                                            <p:strVal val="#ppt_h"/>
                                          </p:val>
                                        </p:tav>
                                      </p:tavLst>
                                    </p:anim>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250" fill="hold"/>
                                        <p:tgtEl>
                                          <p:spTgt spid="2"/>
                                        </p:tgtEl>
                                        <p:attrNameLst>
                                          <p:attrName>ppt_w</p:attrName>
                                        </p:attrNameLst>
                                      </p:cBhvr>
                                      <p:tavLst>
                                        <p:tav tm="0">
                                          <p:val>
                                            <p:fltVal val="0"/>
                                          </p:val>
                                        </p:tav>
                                        <p:tav tm="100000">
                                          <p:val>
                                            <p:strVal val="#ppt_w"/>
                                          </p:val>
                                        </p:tav>
                                      </p:tavLst>
                                    </p:anim>
                                    <p:anim calcmode="lin" valueType="num">
                                      <p:cBhvr>
                                        <p:cTn id="23" dur="250" fill="hold"/>
                                        <p:tgtEl>
                                          <p:spTgt spid="2"/>
                                        </p:tgtEl>
                                        <p:attrNameLst>
                                          <p:attrName>ppt_h</p:attrName>
                                        </p:attrNameLst>
                                      </p:cBhvr>
                                      <p:tavLst>
                                        <p:tav tm="0">
                                          <p:val>
                                            <p:fltVal val="0"/>
                                          </p:val>
                                        </p:tav>
                                        <p:tav tm="100000">
                                          <p:val>
                                            <p:strVal val="#ppt_h"/>
                                          </p:val>
                                        </p:tav>
                                      </p:tavLst>
                                    </p:anim>
                                    <p:animEffect transition="in" filter="fade">
                                      <p:cBhvr>
                                        <p:cTn id="24" dur="250"/>
                                        <p:tgtEl>
                                          <p:spTgt spid="2"/>
                                        </p:tgtEl>
                                      </p:cBhvr>
                                    </p:animEffect>
                                  </p:childTnLst>
                                </p:cTn>
                              </p:par>
                            </p:childTnLst>
                          </p:cTn>
                        </p:par>
                        <p:par>
                          <p:cTn id="25" fill="hold">
                            <p:stCondLst>
                              <p:cond delay="3500"/>
                            </p:stCondLst>
                            <p:childTnLst>
                              <p:par>
                                <p:cTn id="26" presetID="6" presetClass="emph" presetSubtype="0" decel="100000" fill="hold" grpId="1" nodeType="afterEffect">
                                  <p:stCondLst>
                                    <p:cond delay="0"/>
                                  </p:stCondLst>
                                  <p:childTnLst>
                                    <p:animScale>
                                      <p:cBhvr>
                                        <p:cTn id="27" dur="250" fill="hold"/>
                                        <p:tgtEl>
                                          <p:spTgt spid="2"/>
                                        </p:tgtEl>
                                      </p:cBhvr>
                                      <p:by x="110000" y="110000"/>
                                    </p:animScale>
                                  </p:childTnLst>
                                </p:cTn>
                              </p:par>
                            </p:childTnLst>
                          </p:cTn>
                        </p:par>
                        <p:par>
                          <p:cTn id="28" fill="hold">
                            <p:stCondLst>
                              <p:cond delay="4000"/>
                            </p:stCondLst>
                            <p:childTnLst>
                              <p:par>
                                <p:cTn id="29" presetID="6" presetClass="emph" presetSubtype="0" decel="100000" fill="hold" grpId="2" nodeType="afterEffect">
                                  <p:stCondLst>
                                    <p:cond delay="0"/>
                                  </p:stCondLst>
                                  <p:childTnLst>
                                    <p:animScale>
                                      <p:cBhvr>
                                        <p:cTn id="30" dur="250" fill="hold"/>
                                        <p:tgtEl>
                                          <p:spTgt spid="2"/>
                                        </p:tgtEl>
                                      </p:cBhvr>
                                      <p:by x="91000" y="91000"/>
                                    </p:animScale>
                                  </p:childTnLst>
                                </p:cTn>
                              </p:par>
                            </p:childTnLst>
                          </p:cTn>
                        </p:par>
                        <p:par>
                          <p:cTn id="31" fill="hold">
                            <p:stCondLst>
                              <p:cond delay="4500"/>
                            </p:stCondLst>
                            <p:childTnLst>
                              <p:par>
                                <p:cTn id="32" presetID="23" presetClass="entr" presetSubtype="52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 calcmode="lin" valueType="num">
                                      <p:cBhvr>
                                        <p:cTn id="36" dur="500" fill="hold"/>
                                        <p:tgtEl>
                                          <p:spTgt spid="5"/>
                                        </p:tgtEl>
                                        <p:attrNameLst>
                                          <p:attrName>ppt_x</p:attrName>
                                        </p:attrNameLst>
                                      </p:cBhvr>
                                      <p:tavLst>
                                        <p:tav tm="0">
                                          <p:val>
                                            <p:fltVal val="0.5"/>
                                          </p:val>
                                        </p:tav>
                                        <p:tav tm="100000">
                                          <p:val>
                                            <p:strVal val="#ppt_x"/>
                                          </p:val>
                                        </p:tav>
                                      </p:tavLst>
                                    </p:anim>
                                    <p:anim calcmode="lin" valueType="num">
                                      <p:cBhvr>
                                        <p:cTn id="37" dur="500" fill="hold"/>
                                        <p:tgtEl>
                                          <p:spTgt spid="5"/>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 calcmode="lin" valueType="num">
                                      <p:cBhvr>
                                        <p:cTn id="48" dur="500" fill="hold"/>
                                        <p:tgtEl>
                                          <p:spTgt spid="8"/>
                                        </p:tgtEl>
                                        <p:attrNameLst>
                                          <p:attrName>ppt_x</p:attrName>
                                        </p:attrNameLst>
                                      </p:cBhvr>
                                      <p:tavLst>
                                        <p:tav tm="0">
                                          <p:val>
                                            <p:fltVal val="0.5"/>
                                          </p:val>
                                        </p:tav>
                                        <p:tav tm="100000">
                                          <p:val>
                                            <p:strVal val="#ppt_x"/>
                                          </p:val>
                                        </p:tav>
                                      </p:tavLst>
                                    </p:anim>
                                    <p:anim calcmode="lin" valueType="num">
                                      <p:cBhvr>
                                        <p:cTn id="49" dur="500" fill="hold"/>
                                        <p:tgtEl>
                                          <p:spTgt spid="8"/>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75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 calcmode="lin" valueType="num">
                                      <p:cBhvr>
                                        <p:cTn id="54" dur="500" fill="hold"/>
                                        <p:tgtEl>
                                          <p:spTgt spid="6"/>
                                        </p:tgtEl>
                                        <p:attrNameLst>
                                          <p:attrName>ppt_x</p:attrName>
                                        </p:attrNameLst>
                                      </p:cBhvr>
                                      <p:tavLst>
                                        <p:tav tm="0">
                                          <p:val>
                                            <p:fltVal val="0.5"/>
                                          </p:val>
                                        </p:tav>
                                        <p:tav tm="100000">
                                          <p:val>
                                            <p:strVal val="#ppt_x"/>
                                          </p:val>
                                        </p:tav>
                                      </p:tavLst>
                                    </p:anim>
                                    <p:anim calcmode="lin" valueType="num">
                                      <p:cBhvr>
                                        <p:cTn id="55" dur="500" fill="hold"/>
                                        <p:tgtEl>
                                          <p:spTgt spid="6"/>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60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3"/>
                                        </p:tgtEl>
                                        <p:attrNameLst>
                                          <p:attrName>style.visibility</p:attrName>
                                        </p:attrNameLst>
                                      </p:cBhvr>
                                      <p:to>
                                        <p:strVal val="visible"/>
                                      </p:to>
                                    </p:set>
                                    <p:anim calcmode="lin" valueType="num">
                                      <p:cBhvr>
                                        <p:cTn id="71" dur="100" fill="hold"/>
                                        <p:tgtEl>
                                          <p:spTgt spid="3"/>
                                        </p:tgtEl>
                                        <p:attrNameLst>
                                          <p:attrName>ppt_w</p:attrName>
                                        </p:attrNameLst>
                                      </p:cBhvr>
                                      <p:tavLst>
                                        <p:tav tm="0">
                                          <p:val>
                                            <p:fltVal val="0"/>
                                          </p:val>
                                        </p:tav>
                                        <p:tav tm="100000">
                                          <p:val>
                                            <p:strVal val="#ppt_w"/>
                                          </p:val>
                                        </p:tav>
                                      </p:tavLst>
                                    </p:anim>
                                    <p:anim calcmode="lin" valueType="num">
                                      <p:cBhvr>
                                        <p:cTn id="72" dur="100" fill="hold"/>
                                        <p:tgtEl>
                                          <p:spTgt spid="3"/>
                                        </p:tgtEl>
                                        <p:attrNameLst>
                                          <p:attrName>ppt_h</p:attrName>
                                        </p:attrNameLst>
                                      </p:cBhvr>
                                      <p:tavLst>
                                        <p:tav tm="0">
                                          <p:val>
                                            <p:fltVal val="0"/>
                                          </p:val>
                                        </p:tav>
                                        <p:tav tm="100000">
                                          <p:val>
                                            <p:strVal val="#ppt_h"/>
                                          </p:val>
                                        </p:tav>
                                      </p:tavLst>
                                    </p:anim>
                                    <p:animEffect transition="in" filter="fade">
                                      <p:cBhvr>
                                        <p:cTn id="73" dur="100"/>
                                        <p:tgtEl>
                                          <p:spTgt spid="3"/>
                                        </p:tgtEl>
                                      </p:cBhvr>
                                    </p:animEffect>
                                  </p:childTnLst>
                                </p:cTn>
                              </p:par>
                            </p:childTnLst>
                          </p:cTn>
                        </p:par>
                        <p:par>
                          <p:cTn id="74" fill="hold">
                            <p:stCondLst>
                              <p:cond delay="4849"/>
                            </p:stCondLst>
                            <p:childTnLst>
                              <p:par>
                                <p:cTn id="75" presetID="53" presetClass="entr" presetSubtype="16"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par>
                          <p:cTn id="80" fill="hold">
                            <p:stCondLst>
                              <p:cond delay="5349"/>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5849"/>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17"/>
                                        </p:tgtEl>
                                        <p:attrNameLst>
                                          <p:attrName>style.visibility</p:attrName>
                                        </p:attrNameLst>
                                      </p:cBhvr>
                                      <p:to>
                                        <p:strVal val="visible"/>
                                      </p:to>
                                    </p:set>
                                    <p:anim calcmode="lin" valueType="num">
                                      <p:cBhvr>
                                        <p:cTn id="89" dur="100" fill="hold"/>
                                        <p:tgtEl>
                                          <p:spTgt spid="17"/>
                                        </p:tgtEl>
                                        <p:attrNameLst>
                                          <p:attrName>ppt_w</p:attrName>
                                        </p:attrNameLst>
                                      </p:cBhvr>
                                      <p:tavLst>
                                        <p:tav tm="0">
                                          <p:val>
                                            <p:fltVal val="0"/>
                                          </p:val>
                                        </p:tav>
                                        <p:tav tm="100000">
                                          <p:val>
                                            <p:strVal val="#ppt_w"/>
                                          </p:val>
                                        </p:tav>
                                      </p:tavLst>
                                    </p:anim>
                                    <p:anim calcmode="lin" valueType="num">
                                      <p:cBhvr>
                                        <p:cTn id="90" dur="100" fill="hold"/>
                                        <p:tgtEl>
                                          <p:spTgt spid="17"/>
                                        </p:tgtEl>
                                        <p:attrNameLst>
                                          <p:attrName>ppt_h</p:attrName>
                                        </p:attrNameLst>
                                      </p:cBhvr>
                                      <p:tavLst>
                                        <p:tav tm="0">
                                          <p:val>
                                            <p:fltVal val="0"/>
                                          </p:val>
                                        </p:tav>
                                        <p:tav tm="100000">
                                          <p:val>
                                            <p:strVal val="#ppt_h"/>
                                          </p:val>
                                        </p:tav>
                                      </p:tavLst>
                                    </p:anim>
                                    <p:animEffect transition="in" filter="fade">
                                      <p:cBhvr>
                                        <p:cTn id="91" dur="100"/>
                                        <p:tgtEl>
                                          <p:spTgt spid="17"/>
                                        </p:tgtEl>
                                      </p:cBhvr>
                                    </p:animEffect>
                                  </p:childTnLst>
                                </p:cTn>
                              </p:par>
                            </p:childTnLst>
                          </p:cTn>
                        </p:par>
                        <p:par>
                          <p:cTn id="92" fill="hold">
                            <p:stCondLst>
                              <p:cond delay="6699"/>
                            </p:stCondLst>
                            <p:childTnLst>
                              <p:par>
                                <p:cTn id="93" presetID="53" presetClass="entr" presetSubtype="16"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animEffect transition="in" filter="fade">
                                      <p:cBhvr>
                                        <p:cTn id="97" dur="500"/>
                                        <p:tgtEl>
                                          <p:spTgt spid="12"/>
                                        </p:tgtEl>
                                      </p:cBhvr>
                                    </p:animEffect>
                                  </p:childTnLst>
                                </p:cTn>
                              </p:par>
                            </p:childTnLst>
                          </p:cTn>
                        </p:par>
                        <p:par>
                          <p:cTn id="98" fill="hold">
                            <p:stCondLst>
                              <p:cond delay="7199"/>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7699"/>
                            </p:stCondLst>
                            <p:childTnLst>
                              <p:par>
                                <p:cTn id="105" presetID="53" presetClass="entr" presetSubtype="16" fill="hold" grpId="0" nodeType="afterEffect">
                                  <p:stCondLst>
                                    <p:cond delay="0"/>
                                  </p:stCondLst>
                                  <p:iterate type="lt">
                                    <p:tmPct val="10000"/>
                                  </p:iterate>
                                  <p:childTnLst>
                                    <p:set>
                                      <p:cBhvr>
                                        <p:cTn id="106" dur="1" fill="hold">
                                          <p:stCondLst>
                                            <p:cond delay="0"/>
                                          </p:stCondLst>
                                        </p:cTn>
                                        <p:tgtEl>
                                          <p:spTgt spid="19"/>
                                        </p:tgtEl>
                                        <p:attrNameLst>
                                          <p:attrName>style.visibility</p:attrName>
                                        </p:attrNameLst>
                                      </p:cBhvr>
                                      <p:to>
                                        <p:strVal val="visible"/>
                                      </p:to>
                                    </p:set>
                                    <p:anim calcmode="lin" valueType="num">
                                      <p:cBhvr>
                                        <p:cTn id="107" dur="100" fill="hold"/>
                                        <p:tgtEl>
                                          <p:spTgt spid="19"/>
                                        </p:tgtEl>
                                        <p:attrNameLst>
                                          <p:attrName>ppt_w</p:attrName>
                                        </p:attrNameLst>
                                      </p:cBhvr>
                                      <p:tavLst>
                                        <p:tav tm="0">
                                          <p:val>
                                            <p:fltVal val="0"/>
                                          </p:val>
                                        </p:tav>
                                        <p:tav tm="100000">
                                          <p:val>
                                            <p:strVal val="#ppt_w"/>
                                          </p:val>
                                        </p:tav>
                                      </p:tavLst>
                                    </p:anim>
                                    <p:anim calcmode="lin" valueType="num">
                                      <p:cBhvr>
                                        <p:cTn id="108" dur="100" fill="hold"/>
                                        <p:tgtEl>
                                          <p:spTgt spid="19"/>
                                        </p:tgtEl>
                                        <p:attrNameLst>
                                          <p:attrName>ppt_h</p:attrName>
                                        </p:attrNameLst>
                                      </p:cBhvr>
                                      <p:tavLst>
                                        <p:tav tm="0">
                                          <p:val>
                                            <p:fltVal val="0"/>
                                          </p:val>
                                        </p:tav>
                                        <p:tav tm="100000">
                                          <p:val>
                                            <p:strVal val="#ppt_h"/>
                                          </p:val>
                                        </p:tav>
                                      </p:tavLst>
                                    </p:anim>
                                    <p:animEffect transition="in" filter="fade">
                                      <p:cBhvr>
                                        <p:cTn id="109" dur="100"/>
                                        <p:tgtEl>
                                          <p:spTgt spid="19"/>
                                        </p:tgtEl>
                                      </p:cBhvr>
                                    </p:animEffect>
                                  </p:childTnLst>
                                </p:cTn>
                              </p:par>
                            </p:childTnLst>
                          </p:cTn>
                        </p:par>
                        <p:par>
                          <p:cTn id="110" fill="hold">
                            <p:stCondLst>
                              <p:cond delay="8550"/>
                            </p:stCondLst>
                            <p:childTnLst>
                              <p:par>
                                <p:cTn id="111" presetID="53" presetClass="entr" presetSubtype="16"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p:cTn id="113" dur="500" fill="hold"/>
                                        <p:tgtEl>
                                          <p:spTgt spid="13"/>
                                        </p:tgtEl>
                                        <p:attrNameLst>
                                          <p:attrName>ppt_w</p:attrName>
                                        </p:attrNameLst>
                                      </p:cBhvr>
                                      <p:tavLst>
                                        <p:tav tm="0">
                                          <p:val>
                                            <p:fltVal val="0"/>
                                          </p:val>
                                        </p:tav>
                                        <p:tav tm="100000">
                                          <p:val>
                                            <p:strVal val="#ppt_w"/>
                                          </p:val>
                                        </p:tav>
                                      </p:tavLst>
                                    </p:anim>
                                    <p:anim calcmode="lin" valueType="num">
                                      <p:cBhvr>
                                        <p:cTn id="114" dur="500" fill="hold"/>
                                        <p:tgtEl>
                                          <p:spTgt spid="13"/>
                                        </p:tgtEl>
                                        <p:attrNameLst>
                                          <p:attrName>ppt_h</p:attrName>
                                        </p:attrNameLst>
                                      </p:cBhvr>
                                      <p:tavLst>
                                        <p:tav tm="0">
                                          <p:val>
                                            <p:fltVal val="0"/>
                                          </p:val>
                                        </p:tav>
                                        <p:tav tm="100000">
                                          <p:val>
                                            <p:strVal val="#ppt_h"/>
                                          </p:val>
                                        </p:tav>
                                      </p:tavLst>
                                    </p:anim>
                                    <p:animEffect transition="in" filter="fade">
                                      <p:cBhvr>
                                        <p:cTn id="115" dur="500"/>
                                        <p:tgtEl>
                                          <p:spTgt spid="13"/>
                                        </p:tgtEl>
                                      </p:cBhvr>
                                    </p:animEffect>
                                  </p:childTnLst>
                                </p:cTn>
                              </p:par>
                            </p:childTnLst>
                          </p:cTn>
                        </p:par>
                        <p:par>
                          <p:cTn id="116" fill="hold">
                            <p:stCondLst>
                              <p:cond delay="9050"/>
                            </p:stCondLst>
                            <p:childTnLst>
                              <p:par>
                                <p:cTn id="117" presetID="53" presetClass="entr" presetSubtype="16"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childTnLst>
                                </p:cTn>
                              </p:par>
                            </p:childTnLst>
                          </p:cTn>
                        </p:par>
                        <p:par>
                          <p:cTn id="122" fill="hold">
                            <p:stCondLst>
                              <p:cond delay="9550"/>
                            </p:stCondLst>
                            <p:childTnLst>
                              <p:par>
                                <p:cTn id="123" presetID="53" presetClass="entr" presetSubtype="16" fill="hold" grpId="0" nodeType="afterEffect">
                                  <p:stCondLst>
                                    <p:cond delay="0"/>
                                  </p:stCondLst>
                                  <p:iterate type="lt">
                                    <p:tmPct val="10000"/>
                                  </p:iterate>
                                  <p:childTnLst>
                                    <p:set>
                                      <p:cBhvr>
                                        <p:cTn id="124" dur="1" fill="hold">
                                          <p:stCondLst>
                                            <p:cond delay="0"/>
                                          </p:stCondLst>
                                        </p:cTn>
                                        <p:tgtEl>
                                          <p:spTgt spid="21"/>
                                        </p:tgtEl>
                                        <p:attrNameLst>
                                          <p:attrName>style.visibility</p:attrName>
                                        </p:attrNameLst>
                                      </p:cBhvr>
                                      <p:to>
                                        <p:strVal val="visible"/>
                                      </p:to>
                                    </p:set>
                                    <p:anim calcmode="lin" valueType="num">
                                      <p:cBhvr>
                                        <p:cTn id="125" dur="100" fill="hold"/>
                                        <p:tgtEl>
                                          <p:spTgt spid="21"/>
                                        </p:tgtEl>
                                        <p:attrNameLst>
                                          <p:attrName>ppt_w</p:attrName>
                                        </p:attrNameLst>
                                      </p:cBhvr>
                                      <p:tavLst>
                                        <p:tav tm="0">
                                          <p:val>
                                            <p:fltVal val="0"/>
                                          </p:val>
                                        </p:tav>
                                        <p:tav tm="100000">
                                          <p:val>
                                            <p:strVal val="#ppt_w"/>
                                          </p:val>
                                        </p:tav>
                                      </p:tavLst>
                                    </p:anim>
                                    <p:anim calcmode="lin" valueType="num">
                                      <p:cBhvr>
                                        <p:cTn id="126" dur="100" fill="hold"/>
                                        <p:tgtEl>
                                          <p:spTgt spid="21"/>
                                        </p:tgtEl>
                                        <p:attrNameLst>
                                          <p:attrName>ppt_h</p:attrName>
                                        </p:attrNameLst>
                                      </p:cBhvr>
                                      <p:tavLst>
                                        <p:tav tm="0">
                                          <p:val>
                                            <p:fltVal val="0"/>
                                          </p:val>
                                        </p:tav>
                                        <p:tav tm="100000">
                                          <p:val>
                                            <p:strVal val="#ppt_h"/>
                                          </p:val>
                                        </p:tav>
                                      </p:tavLst>
                                    </p:anim>
                                    <p:animEffect transition="in" filter="fade">
                                      <p:cBhvr>
                                        <p:cTn id="127"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2" grpId="1" bldLvl="0" animBg="1"/>
      <p:bldP spid="2" grpId="2" bldLvl="0" animBg="1"/>
      <p:bldP spid="5" grpId="0" bldLvl="0" animBg="1"/>
      <p:bldP spid="6" grpId="0" bldLvl="0" animBg="1"/>
      <p:bldP spid="7" grpId="0" bldLvl="0" animBg="1"/>
      <p:bldP spid="8" grpId="0" bldLvl="0" animBg="1"/>
      <p:bldP spid="9" grpId="0"/>
      <p:bldP spid="10" grpId="0"/>
      <p:bldP spid="11" grpId="0"/>
      <p:bldP spid="12" grpId="0"/>
      <p:bldP spid="13" grpId="0"/>
      <p:bldP spid="14" grpId="0"/>
      <p:bldP spid="3"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p:nvPr/>
        </p:nvSpPr>
        <p:spPr bwMode="auto">
          <a:xfrm rot="18900000">
            <a:off x="4320992" y="1461225"/>
            <a:ext cx="1839090" cy="2350919"/>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5" name="TextBox 54"/>
          <p:cNvSpPr txBox="1"/>
          <p:nvPr/>
        </p:nvSpPr>
        <p:spPr>
          <a:xfrm>
            <a:off x="4504903" y="2036528"/>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A</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6" name="Freeform 5"/>
          <p:cNvSpPr/>
          <p:nvPr/>
        </p:nvSpPr>
        <p:spPr bwMode="auto">
          <a:xfrm rot="2700000">
            <a:off x="6035031" y="1461530"/>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7" name="TextBox 55"/>
          <p:cNvSpPr txBox="1"/>
          <p:nvPr/>
        </p:nvSpPr>
        <p:spPr>
          <a:xfrm>
            <a:off x="6224497" y="2036528"/>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B</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8" name="Freeform 5"/>
          <p:cNvSpPr/>
          <p:nvPr/>
        </p:nvSpPr>
        <p:spPr bwMode="auto">
          <a:xfrm rot="2700000" flipH="1">
            <a:off x="4320750" y="3173187"/>
            <a:ext cx="1839569" cy="235030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9" name="TextBox 56"/>
          <p:cNvSpPr txBox="1"/>
          <p:nvPr/>
        </p:nvSpPr>
        <p:spPr>
          <a:xfrm>
            <a:off x="4504903" y="3748187"/>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C</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0" name="Freeform 5"/>
          <p:cNvSpPr/>
          <p:nvPr/>
        </p:nvSpPr>
        <p:spPr bwMode="auto">
          <a:xfrm rot="18900000" flipH="1">
            <a:off x="6035270" y="3172882"/>
            <a:ext cx="1839090" cy="2350920"/>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dirty="0">
              <a:latin typeface="微软雅黑" panose="020B0503020204020204" pitchFamily="34" charset="-122"/>
            </a:endParaRPr>
          </a:p>
        </p:txBody>
      </p:sp>
      <p:sp>
        <p:nvSpPr>
          <p:cNvPr id="11" name="TextBox 57"/>
          <p:cNvSpPr txBox="1"/>
          <p:nvPr/>
        </p:nvSpPr>
        <p:spPr>
          <a:xfrm>
            <a:off x="6224497" y="3748187"/>
            <a:ext cx="1429277" cy="1200310"/>
          </a:xfrm>
          <a:prstGeom prst="rect">
            <a:avLst/>
          </a:prstGeom>
          <a:noFill/>
        </p:spPr>
        <p:txBody>
          <a:bodyPr wrap="square" lIns="91422" tIns="45711" rIns="91422" bIns="45711" rtlCol="0">
            <a:spAutoFit/>
          </a:bodyPr>
          <a:lstStyle/>
          <a:p>
            <a:pPr algn="ctr"/>
            <a:r>
              <a:rPr lang="en-US" sz="7200" b="1" dirty="0">
                <a:solidFill>
                  <a:schemeClr val="bg1"/>
                </a:solidFill>
                <a:latin typeface="微软雅黑" panose="020B0503020204020204" pitchFamily="34" charset="-122"/>
                <a:cs typeface="Aparajita" panose="020B0604020202020204" pitchFamily="34" charset="0"/>
              </a:rPr>
              <a:t>D</a:t>
            </a:r>
            <a:endParaRPr lang="id-ID" sz="7200" b="1" dirty="0">
              <a:solidFill>
                <a:schemeClr val="bg1"/>
              </a:solidFill>
              <a:latin typeface="微软雅黑" panose="020B0503020204020204" pitchFamily="34" charset="-122"/>
              <a:cs typeface="Aparajita" panose="020B0604020202020204" pitchFamily="34" charset="0"/>
            </a:endParaRPr>
          </a:p>
        </p:txBody>
      </p:sp>
      <p:sp>
        <p:nvSpPr>
          <p:cNvPr id="12" name="Oval 21"/>
          <p:cNvSpPr/>
          <p:nvPr/>
        </p:nvSpPr>
        <p:spPr>
          <a:xfrm>
            <a:off x="1082112" y="2177314"/>
            <a:ext cx="656226" cy="656397"/>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13" name="Oval 31"/>
          <p:cNvSpPr/>
          <p:nvPr/>
        </p:nvSpPr>
        <p:spPr>
          <a:xfrm>
            <a:off x="8185619" y="2171892"/>
            <a:ext cx="656227" cy="656397"/>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algn="ctr"/>
            <a:r>
              <a:rPr lang="en-US" sz="900" dirty="0">
                <a:latin typeface="微软雅黑" panose="020B0503020204020204" pitchFamily="34" charset="-122"/>
              </a:rPr>
              <a:t> </a:t>
            </a:r>
          </a:p>
        </p:txBody>
      </p:sp>
      <p:sp>
        <p:nvSpPr>
          <p:cNvPr id="14" name="Oval 23"/>
          <p:cNvSpPr/>
          <p:nvPr/>
        </p:nvSpPr>
        <p:spPr>
          <a:xfrm>
            <a:off x="1093252" y="3970834"/>
            <a:ext cx="656226" cy="656397"/>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3" name="Oval 26"/>
          <p:cNvSpPr/>
          <p:nvPr/>
        </p:nvSpPr>
        <p:spPr>
          <a:xfrm>
            <a:off x="8185619" y="3953830"/>
            <a:ext cx="656226" cy="656397"/>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dirty="0">
              <a:latin typeface="微软雅黑" panose="020B0503020204020204" pitchFamily="34" charset="-122"/>
            </a:endParaRPr>
          </a:p>
        </p:txBody>
      </p:sp>
      <p:sp>
        <p:nvSpPr>
          <p:cNvPr id="17" name="矩形 16"/>
          <p:cNvSpPr/>
          <p:nvPr/>
        </p:nvSpPr>
        <p:spPr>
          <a:xfrm>
            <a:off x="1772973" y="2204693"/>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18" name="矩形 17"/>
          <p:cNvSpPr/>
          <p:nvPr/>
        </p:nvSpPr>
        <p:spPr>
          <a:xfrm>
            <a:off x="1772972" y="1863497"/>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19" name="矩形 18"/>
          <p:cNvSpPr/>
          <p:nvPr/>
        </p:nvSpPr>
        <p:spPr>
          <a:xfrm>
            <a:off x="1772973" y="3994390"/>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0" name="矩形 19"/>
          <p:cNvSpPr/>
          <p:nvPr/>
        </p:nvSpPr>
        <p:spPr>
          <a:xfrm>
            <a:off x="1772972" y="3653194"/>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22" name="矩形 21"/>
          <p:cNvSpPr/>
          <p:nvPr/>
        </p:nvSpPr>
        <p:spPr>
          <a:xfrm>
            <a:off x="8877734" y="2204693"/>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3" name="矩形 22"/>
          <p:cNvSpPr/>
          <p:nvPr/>
        </p:nvSpPr>
        <p:spPr>
          <a:xfrm>
            <a:off x="8877733" y="1863497"/>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24" name="矩形 23"/>
          <p:cNvSpPr/>
          <p:nvPr/>
        </p:nvSpPr>
        <p:spPr>
          <a:xfrm>
            <a:off x="8877734" y="3994390"/>
            <a:ext cx="2232154" cy="954107"/>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p>
        </p:txBody>
      </p:sp>
      <p:sp>
        <p:nvSpPr>
          <p:cNvPr id="25" name="矩形 24"/>
          <p:cNvSpPr/>
          <p:nvPr/>
        </p:nvSpPr>
        <p:spPr>
          <a:xfrm>
            <a:off x="8877733" y="3653194"/>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26" name="TextBox 54"/>
          <p:cNvSpPr txBox="1"/>
          <p:nvPr/>
        </p:nvSpPr>
        <p:spPr>
          <a:xfrm>
            <a:off x="1158225" y="2243911"/>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A</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7" name="TextBox 55"/>
          <p:cNvSpPr txBox="1"/>
          <p:nvPr/>
        </p:nvSpPr>
        <p:spPr>
          <a:xfrm>
            <a:off x="8261732" y="2238489"/>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B</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8" name="TextBox 56"/>
          <p:cNvSpPr txBox="1"/>
          <p:nvPr/>
        </p:nvSpPr>
        <p:spPr>
          <a:xfrm>
            <a:off x="1169365" y="4037431"/>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C</a:t>
            </a:r>
            <a:endParaRPr lang="id-ID" sz="2800" b="1" dirty="0">
              <a:solidFill>
                <a:schemeClr val="bg1"/>
              </a:solidFill>
              <a:latin typeface="微软雅黑" panose="020B0503020204020204" pitchFamily="34" charset="-122"/>
              <a:cs typeface="Aparajita" panose="020B0604020202020204" pitchFamily="34" charset="0"/>
            </a:endParaRPr>
          </a:p>
        </p:txBody>
      </p:sp>
      <p:sp>
        <p:nvSpPr>
          <p:cNvPr id="29" name="TextBox 57"/>
          <p:cNvSpPr txBox="1"/>
          <p:nvPr/>
        </p:nvSpPr>
        <p:spPr>
          <a:xfrm>
            <a:off x="8261732" y="4020427"/>
            <a:ext cx="504000" cy="523202"/>
          </a:xfrm>
          <a:prstGeom prst="rect">
            <a:avLst/>
          </a:prstGeom>
          <a:noFill/>
        </p:spPr>
        <p:txBody>
          <a:bodyPr wrap="square" lIns="91422" tIns="45711" rIns="91422" bIns="45711" rtlCol="0">
            <a:spAutoFit/>
          </a:bodyPr>
          <a:lstStyle/>
          <a:p>
            <a:pPr algn="ctr"/>
            <a:r>
              <a:rPr lang="en-US" sz="2800" b="1" dirty="0">
                <a:solidFill>
                  <a:schemeClr val="bg1"/>
                </a:solidFill>
                <a:latin typeface="微软雅黑" panose="020B0503020204020204" pitchFamily="34" charset="-122"/>
                <a:cs typeface="Aparajita" panose="020B0604020202020204" pitchFamily="34" charset="0"/>
              </a:rPr>
              <a:t>D</a:t>
            </a:r>
            <a:endParaRPr lang="id-ID" sz="2800" b="1" dirty="0">
              <a:solidFill>
                <a:schemeClr val="bg1"/>
              </a:solidFill>
              <a:latin typeface="微软雅黑" panose="020B0503020204020204" pitchFamily="34"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250" fill="hold"/>
                                        <p:tgtEl>
                                          <p:spTgt spid="12"/>
                                        </p:tgtEl>
                                        <p:attrNameLst>
                                          <p:attrName>ppt_w</p:attrName>
                                        </p:attrNameLst>
                                      </p:cBhvr>
                                      <p:tavLst>
                                        <p:tav tm="0">
                                          <p:val>
                                            <p:fltVal val="0"/>
                                          </p:val>
                                        </p:tav>
                                        <p:tav tm="100000">
                                          <p:val>
                                            <p:strVal val="#ppt_w"/>
                                          </p:val>
                                        </p:tav>
                                      </p:tavLst>
                                    </p:anim>
                                    <p:anim calcmode="lin" valueType="num">
                                      <p:cBhvr>
                                        <p:cTn id="54" dur="250" fill="hold"/>
                                        <p:tgtEl>
                                          <p:spTgt spid="12"/>
                                        </p:tgtEl>
                                        <p:attrNameLst>
                                          <p:attrName>ppt_h</p:attrName>
                                        </p:attrNameLst>
                                      </p:cBhvr>
                                      <p:tavLst>
                                        <p:tav tm="0">
                                          <p:val>
                                            <p:fltVal val="0"/>
                                          </p:val>
                                        </p:tav>
                                        <p:tav tm="100000">
                                          <p:val>
                                            <p:strVal val="#ppt_h"/>
                                          </p:val>
                                        </p:tav>
                                      </p:tavLst>
                                    </p:anim>
                                    <p:animEffect transition="in" filter="fade">
                                      <p:cBhvr>
                                        <p:cTn id="55" dur="250"/>
                                        <p:tgtEl>
                                          <p:spTgt spid="12"/>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250" fill="hold"/>
                                        <p:tgtEl>
                                          <p:spTgt spid="26"/>
                                        </p:tgtEl>
                                        <p:attrNameLst>
                                          <p:attrName>ppt_w</p:attrName>
                                        </p:attrNameLst>
                                      </p:cBhvr>
                                      <p:tavLst>
                                        <p:tav tm="0">
                                          <p:val>
                                            <p:fltVal val="0"/>
                                          </p:val>
                                        </p:tav>
                                        <p:tav tm="100000">
                                          <p:val>
                                            <p:strVal val="#ppt_w"/>
                                          </p:val>
                                        </p:tav>
                                      </p:tavLst>
                                    </p:anim>
                                    <p:anim calcmode="lin" valueType="num">
                                      <p:cBhvr>
                                        <p:cTn id="60" dur="250" fill="hold"/>
                                        <p:tgtEl>
                                          <p:spTgt spid="26"/>
                                        </p:tgtEl>
                                        <p:attrNameLst>
                                          <p:attrName>ppt_h</p:attrName>
                                        </p:attrNameLst>
                                      </p:cBhvr>
                                      <p:tavLst>
                                        <p:tav tm="0">
                                          <p:val>
                                            <p:fltVal val="0"/>
                                          </p:val>
                                        </p:tav>
                                        <p:tav tm="100000">
                                          <p:val>
                                            <p:strVal val="#ppt_h"/>
                                          </p:val>
                                        </p:tav>
                                      </p:tavLst>
                                    </p:anim>
                                    <p:animEffect transition="in" filter="fade">
                                      <p:cBhvr>
                                        <p:cTn id="61" dur="250"/>
                                        <p:tgtEl>
                                          <p:spTgt spid="26"/>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250" fill="hold"/>
                                        <p:tgtEl>
                                          <p:spTgt spid="18"/>
                                        </p:tgtEl>
                                        <p:attrNameLst>
                                          <p:attrName>ppt_w</p:attrName>
                                        </p:attrNameLst>
                                      </p:cBhvr>
                                      <p:tavLst>
                                        <p:tav tm="0">
                                          <p:val>
                                            <p:fltVal val="0"/>
                                          </p:val>
                                        </p:tav>
                                        <p:tav tm="100000">
                                          <p:val>
                                            <p:strVal val="#ppt_w"/>
                                          </p:val>
                                        </p:tav>
                                      </p:tavLst>
                                    </p:anim>
                                    <p:anim calcmode="lin" valueType="num">
                                      <p:cBhvr>
                                        <p:cTn id="66" dur="250" fill="hold"/>
                                        <p:tgtEl>
                                          <p:spTgt spid="18"/>
                                        </p:tgtEl>
                                        <p:attrNameLst>
                                          <p:attrName>ppt_h</p:attrName>
                                        </p:attrNameLst>
                                      </p:cBhvr>
                                      <p:tavLst>
                                        <p:tav tm="0">
                                          <p:val>
                                            <p:fltVal val="0"/>
                                          </p:val>
                                        </p:tav>
                                        <p:tav tm="100000">
                                          <p:val>
                                            <p:strVal val="#ppt_h"/>
                                          </p:val>
                                        </p:tav>
                                      </p:tavLst>
                                    </p:anim>
                                    <p:animEffect transition="in" filter="fade">
                                      <p:cBhvr>
                                        <p:cTn id="67" dur="250"/>
                                        <p:tgtEl>
                                          <p:spTgt spid="18"/>
                                        </p:tgtEl>
                                      </p:cBhvr>
                                    </p:animEffect>
                                  </p:childTnLst>
                                </p:cTn>
                              </p:par>
                            </p:childTnLst>
                          </p:cTn>
                        </p:par>
                        <p:par>
                          <p:cTn id="68" fill="hold">
                            <p:stCondLst>
                              <p:cond delay="50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7"/>
                                        </p:tgtEl>
                                        <p:attrNameLst>
                                          <p:attrName>style.visibility</p:attrName>
                                        </p:attrNameLst>
                                      </p:cBhvr>
                                      <p:to>
                                        <p:strVal val="visible"/>
                                      </p:to>
                                    </p:set>
                                    <p:anim calcmode="lin" valueType="num">
                                      <p:cBhvr>
                                        <p:cTn id="71" dur="250" fill="hold"/>
                                        <p:tgtEl>
                                          <p:spTgt spid="17"/>
                                        </p:tgtEl>
                                        <p:attrNameLst>
                                          <p:attrName>ppt_w</p:attrName>
                                        </p:attrNameLst>
                                      </p:cBhvr>
                                      <p:tavLst>
                                        <p:tav tm="0">
                                          <p:val>
                                            <p:fltVal val="0"/>
                                          </p:val>
                                        </p:tav>
                                        <p:tav tm="100000">
                                          <p:val>
                                            <p:strVal val="#ppt_w"/>
                                          </p:val>
                                        </p:tav>
                                      </p:tavLst>
                                    </p:anim>
                                    <p:anim calcmode="lin" valueType="num">
                                      <p:cBhvr>
                                        <p:cTn id="72" dur="250" fill="hold"/>
                                        <p:tgtEl>
                                          <p:spTgt spid="17"/>
                                        </p:tgtEl>
                                        <p:attrNameLst>
                                          <p:attrName>ppt_h</p:attrName>
                                        </p:attrNameLst>
                                      </p:cBhvr>
                                      <p:tavLst>
                                        <p:tav tm="0">
                                          <p:val>
                                            <p:fltVal val="0"/>
                                          </p:val>
                                        </p:tav>
                                        <p:tav tm="100000">
                                          <p:val>
                                            <p:strVal val="#ppt_h"/>
                                          </p:val>
                                        </p:tav>
                                      </p:tavLst>
                                    </p:anim>
                                    <p:animEffect transition="in" filter="fade">
                                      <p:cBhvr>
                                        <p:cTn id="73" dur="250"/>
                                        <p:tgtEl>
                                          <p:spTgt spid="17"/>
                                        </p:tgtEl>
                                      </p:cBhvr>
                                    </p:animEffect>
                                  </p:childTnLst>
                                </p:cTn>
                              </p:par>
                            </p:childTnLst>
                          </p:cTn>
                        </p:par>
                        <p:par>
                          <p:cTn id="74" fill="hold">
                            <p:stCondLst>
                              <p:cond delay="4625"/>
                            </p:stCondLst>
                            <p:childTnLst>
                              <p:par>
                                <p:cTn id="75" presetID="53" presetClass="entr" presetSubtype="16"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250" fill="hold"/>
                                        <p:tgtEl>
                                          <p:spTgt spid="13"/>
                                        </p:tgtEl>
                                        <p:attrNameLst>
                                          <p:attrName>ppt_w</p:attrName>
                                        </p:attrNameLst>
                                      </p:cBhvr>
                                      <p:tavLst>
                                        <p:tav tm="0">
                                          <p:val>
                                            <p:fltVal val="0"/>
                                          </p:val>
                                        </p:tav>
                                        <p:tav tm="100000">
                                          <p:val>
                                            <p:strVal val="#ppt_w"/>
                                          </p:val>
                                        </p:tav>
                                      </p:tavLst>
                                    </p:anim>
                                    <p:anim calcmode="lin" valueType="num">
                                      <p:cBhvr>
                                        <p:cTn id="78" dur="250" fill="hold"/>
                                        <p:tgtEl>
                                          <p:spTgt spid="13"/>
                                        </p:tgtEl>
                                        <p:attrNameLst>
                                          <p:attrName>ppt_h</p:attrName>
                                        </p:attrNameLst>
                                      </p:cBhvr>
                                      <p:tavLst>
                                        <p:tav tm="0">
                                          <p:val>
                                            <p:fltVal val="0"/>
                                          </p:val>
                                        </p:tav>
                                        <p:tav tm="100000">
                                          <p:val>
                                            <p:strVal val="#ppt_h"/>
                                          </p:val>
                                        </p:tav>
                                      </p:tavLst>
                                    </p:anim>
                                    <p:animEffect transition="in" filter="fade">
                                      <p:cBhvr>
                                        <p:cTn id="79" dur="250"/>
                                        <p:tgtEl>
                                          <p:spTgt spid="13"/>
                                        </p:tgtEl>
                                      </p:cBhvr>
                                    </p:animEffect>
                                  </p:childTnLst>
                                </p:cTn>
                              </p:par>
                            </p:childTnLst>
                          </p:cTn>
                        </p:par>
                        <p:par>
                          <p:cTn id="80" fill="hold">
                            <p:stCondLst>
                              <p:cond delay="5125"/>
                            </p:stCondLst>
                            <p:childTnLst>
                              <p:par>
                                <p:cTn id="81" presetID="53" presetClass="entr" presetSubtype="16"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250" fill="hold"/>
                                        <p:tgtEl>
                                          <p:spTgt spid="27"/>
                                        </p:tgtEl>
                                        <p:attrNameLst>
                                          <p:attrName>ppt_w</p:attrName>
                                        </p:attrNameLst>
                                      </p:cBhvr>
                                      <p:tavLst>
                                        <p:tav tm="0">
                                          <p:val>
                                            <p:fltVal val="0"/>
                                          </p:val>
                                        </p:tav>
                                        <p:tav tm="100000">
                                          <p:val>
                                            <p:strVal val="#ppt_w"/>
                                          </p:val>
                                        </p:tav>
                                      </p:tavLst>
                                    </p:anim>
                                    <p:anim calcmode="lin" valueType="num">
                                      <p:cBhvr>
                                        <p:cTn id="84" dur="250" fill="hold"/>
                                        <p:tgtEl>
                                          <p:spTgt spid="27"/>
                                        </p:tgtEl>
                                        <p:attrNameLst>
                                          <p:attrName>ppt_h</p:attrName>
                                        </p:attrNameLst>
                                      </p:cBhvr>
                                      <p:tavLst>
                                        <p:tav tm="0">
                                          <p:val>
                                            <p:fltVal val="0"/>
                                          </p:val>
                                        </p:tav>
                                        <p:tav tm="100000">
                                          <p:val>
                                            <p:strVal val="#ppt_h"/>
                                          </p:val>
                                        </p:tav>
                                      </p:tavLst>
                                    </p:anim>
                                    <p:animEffect transition="in" filter="fade">
                                      <p:cBhvr>
                                        <p:cTn id="85" dur="250"/>
                                        <p:tgtEl>
                                          <p:spTgt spid="27"/>
                                        </p:tgtEl>
                                      </p:cBhvr>
                                    </p:animEffect>
                                  </p:childTnLst>
                                </p:cTn>
                              </p:par>
                            </p:childTnLst>
                          </p:cTn>
                        </p:par>
                        <p:par>
                          <p:cTn id="86" fill="hold">
                            <p:stCondLst>
                              <p:cond delay="5625"/>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250" fill="hold"/>
                                        <p:tgtEl>
                                          <p:spTgt spid="23"/>
                                        </p:tgtEl>
                                        <p:attrNameLst>
                                          <p:attrName>ppt_w</p:attrName>
                                        </p:attrNameLst>
                                      </p:cBhvr>
                                      <p:tavLst>
                                        <p:tav tm="0">
                                          <p:val>
                                            <p:fltVal val="0"/>
                                          </p:val>
                                        </p:tav>
                                        <p:tav tm="100000">
                                          <p:val>
                                            <p:strVal val="#ppt_w"/>
                                          </p:val>
                                        </p:tav>
                                      </p:tavLst>
                                    </p:anim>
                                    <p:anim calcmode="lin" valueType="num">
                                      <p:cBhvr>
                                        <p:cTn id="90" dur="250" fill="hold"/>
                                        <p:tgtEl>
                                          <p:spTgt spid="23"/>
                                        </p:tgtEl>
                                        <p:attrNameLst>
                                          <p:attrName>ppt_h</p:attrName>
                                        </p:attrNameLst>
                                      </p:cBhvr>
                                      <p:tavLst>
                                        <p:tav tm="0">
                                          <p:val>
                                            <p:fltVal val="0"/>
                                          </p:val>
                                        </p:tav>
                                        <p:tav tm="100000">
                                          <p:val>
                                            <p:strVal val="#ppt_h"/>
                                          </p:val>
                                        </p:tav>
                                      </p:tavLst>
                                    </p:anim>
                                    <p:animEffect transition="in" filter="fade">
                                      <p:cBhvr>
                                        <p:cTn id="91" dur="250"/>
                                        <p:tgtEl>
                                          <p:spTgt spid="23"/>
                                        </p:tgtEl>
                                      </p:cBhvr>
                                    </p:animEffect>
                                  </p:childTnLst>
                                </p:cTn>
                              </p:par>
                            </p:childTnLst>
                          </p:cTn>
                        </p:par>
                        <p:par>
                          <p:cTn id="92" fill="hold">
                            <p:stCondLst>
                              <p:cond delay="6125"/>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22"/>
                                        </p:tgtEl>
                                        <p:attrNameLst>
                                          <p:attrName>style.visibility</p:attrName>
                                        </p:attrNameLst>
                                      </p:cBhvr>
                                      <p:to>
                                        <p:strVal val="visible"/>
                                      </p:to>
                                    </p:set>
                                    <p:anim calcmode="lin" valueType="num">
                                      <p:cBhvr>
                                        <p:cTn id="95" dur="250" fill="hold"/>
                                        <p:tgtEl>
                                          <p:spTgt spid="22"/>
                                        </p:tgtEl>
                                        <p:attrNameLst>
                                          <p:attrName>ppt_w</p:attrName>
                                        </p:attrNameLst>
                                      </p:cBhvr>
                                      <p:tavLst>
                                        <p:tav tm="0">
                                          <p:val>
                                            <p:fltVal val="0"/>
                                          </p:val>
                                        </p:tav>
                                        <p:tav tm="100000">
                                          <p:val>
                                            <p:strVal val="#ppt_w"/>
                                          </p:val>
                                        </p:tav>
                                      </p:tavLst>
                                    </p:anim>
                                    <p:anim calcmode="lin" valueType="num">
                                      <p:cBhvr>
                                        <p:cTn id="96" dur="250" fill="hold"/>
                                        <p:tgtEl>
                                          <p:spTgt spid="22"/>
                                        </p:tgtEl>
                                        <p:attrNameLst>
                                          <p:attrName>ppt_h</p:attrName>
                                        </p:attrNameLst>
                                      </p:cBhvr>
                                      <p:tavLst>
                                        <p:tav tm="0">
                                          <p:val>
                                            <p:fltVal val="0"/>
                                          </p:val>
                                        </p:tav>
                                        <p:tav tm="100000">
                                          <p:val>
                                            <p:strVal val="#ppt_h"/>
                                          </p:val>
                                        </p:tav>
                                      </p:tavLst>
                                    </p:anim>
                                    <p:animEffect transition="in" filter="fade">
                                      <p:cBhvr>
                                        <p:cTn id="97" dur="250"/>
                                        <p:tgtEl>
                                          <p:spTgt spid="22"/>
                                        </p:tgtEl>
                                      </p:cBhvr>
                                    </p:animEffect>
                                  </p:childTnLst>
                                </p:cTn>
                              </p:par>
                            </p:childTnLst>
                          </p:cTn>
                        </p:par>
                        <p:par>
                          <p:cTn id="98" fill="hold">
                            <p:stCondLst>
                              <p:cond delay="6549"/>
                            </p:stCondLst>
                            <p:childTnLst>
                              <p:par>
                                <p:cTn id="99" presetID="53" presetClass="entr" presetSubtype="16"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p:cTn id="101" dur="250" fill="hold"/>
                                        <p:tgtEl>
                                          <p:spTgt spid="14"/>
                                        </p:tgtEl>
                                        <p:attrNameLst>
                                          <p:attrName>ppt_w</p:attrName>
                                        </p:attrNameLst>
                                      </p:cBhvr>
                                      <p:tavLst>
                                        <p:tav tm="0">
                                          <p:val>
                                            <p:fltVal val="0"/>
                                          </p:val>
                                        </p:tav>
                                        <p:tav tm="100000">
                                          <p:val>
                                            <p:strVal val="#ppt_w"/>
                                          </p:val>
                                        </p:tav>
                                      </p:tavLst>
                                    </p:anim>
                                    <p:anim calcmode="lin" valueType="num">
                                      <p:cBhvr>
                                        <p:cTn id="102" dur="250" fill="hold"/>
                                        <p:tgtEl>
                                          <p:spTgt spid="14"/>
                                        </p:tgtEl>
                                        <p:attrNameLst>
                                          <p:attrName>ppt_h</p:attrName>
                                        </p:attrNameLst>
                                      </p:cBhvr>
                                      <p:tavLst>
                                        <p:tav tm="0">
                                          <p:val>
                                            <p:fltVal val="0"/>
                                          </p:val>
                                        </p:tav>
                                        <p:tav tm="100000">
                                          <p:val>
                                            <p:strVal val="#ppt_h"/>
                                          </p:val>
                                        </p:tav>
                                      </p:tavLst>
                                    </p:anim>
                                    <p:animEffect transition="in" filter="fade">
                                      <p:cBhvr>
                                        <p:cTn id="103" dur="250"/>
                                        <p:tgtEl>
                                          <p:spTgt spid="14"/>
                                        </p:tgtEl>
                                      </p:cBhvr>
                                    </p:animEffect>
                                  </p:childTnLst>
                                </p:cTn>
                              </p:par>
                            </p:childTnLst>
                          </p:cTn>
                        </p:par>
                        <p:par>
                          <p:cTn id="104" fill="hold">
                            <p:stCondLst>
                              <p:cond delay="7049"/>
                            </p:stCondLst>
                            <p:childTnLst>
                              <p:par>
                                <p:cTn id="105" presetID="53" presetClass="entr" presetSubtype="16"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250" fill="hold"/>
                                        <p:tgtEl>
                                          <p:spTgt spid="28"/>
                                        </p:tgtEl>
                                        <p:attrNameLst>
                                          <p:attrName>ppt_w</p:attrName>
                                        </p:attrNameLst>
                                      </p:cBhvr>
                                      <p:tavLst>
                                        <p:tav tm="0">
                                          <p:val>
                                            <p:fltVal val="0"/>
                                          </p:val>
                                        </p:tav>
                                        <p:tav tm="100000">
                                          <p:val>
                                            <p:strVal val="#ppt_w"/>
                                          </p:val>
                                        </p:tav>
                                      </p:tavLst>
                                    </p:anim>
                                    <p:anim calcmode="lin" valueType="num">
                                      <p:cBhvr>
                                        <p:cTn id="108" dur="250" fill="hold"/>
                                        <p:tgtEl>
                                          <p:spTgt spid="28"/>
                                        </p:tgtEl>
                                        <p:attrNameLst>
                                          <p:attrName>ppt_h</p:attrName>
                                        </p:attrNameLst>
                                      </p:cBhvr>
                                      <p:tavLst>
                                        <p:tav tm="0">
                                          <p:val>
                                            <p:fltVal val="0"/>
                                          </p:val>
                                        </p:tav>
                                        <p:tav tm="100000">
                                          <p:val>
                                            <p:strVal val="#ppt_h"/>
                                          </p:val>
                                        </p:tav>
                                      </p:tavLst>
                                    </p:anim>
                                    <p:animEffect transition="in" filter="fade">
                                      <p:cBhvr>
                                        <p:cTn id="109" dur="250"/>
                                        <p:tgtEl>
                                          <p:spTgt spid="28"/>
                                        </p:tgtEl>
                                      </p:cBhvr>
                                    </p:animEffect>
                                  </p:childTnLst>
                                </p:cTn>
                              </p:par>
                            </p:childTnLst>
                          </p:cTn>
                        </p:par>
                        <p:par>
                          <p:cTn id="110" fill="hold">
                            <p:stCondLst>
                              <p:cond delay="7549"/>
                            </p:stCondLst>
                            <p:childTnLst>
                              <p:par>
                                <p:cTn id="111" presetID="53" presetClass="entr" presetSubtype="16"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250" fill="hold"/>
                                        <p:tgtEl>
                                          <p:spTgt spid="20"/>
                                        </p:tgtEl>
                                        <p:attrNameLst>
                                          <p:attrName>ppt_w</p:attrName>
                                        </p:attrNameLst>
                                      </p:cBhvr>
                                      <p:tavLst>
                                        <p:tav tm="0">
                                          <p:val>
                                            <p:fltVal val="0"/>
                                          </p:val>
                                        </p:tav>
                                        <p:tav tm="100000">
                                          <p:val>
                                            <p:strVal val="#ppt_w"/>
                                          </p:val>
                                        </p:tav>
                                      </p:tavLst>
                                    </p:anim>
                                    <p:anim calcmode="lin" valueType="num">
                                      <p:cBhvr>
                                        <p:cTn id="114" dur="250" fill="hold"/>
                                        <p:tgtEl>
                                          <p:spTgt spid="20"/>
                                        </p:tgtEl>
                                        <p:attrNameLst>
                                          <p:attrName>ppt_h</p:attrName>
                                        </p:attrNameLst>
                                      </p:cBhvr>
                                      <p:tavLst>
                                        <p:tav tm="0">
                                          <p:val>
                                            <p:fltVal val="0"/>
                                          </p:val>
                                        </p:tav>
                                        <p:tav tm="100000">
                                          <p:val>
                                            <p:strVal val="#ppt_h"/>
                                          </p:val>
                                        </p:tav>
                                      </p:tavLst>
                                    </p:anim>
                                    <p:animEffect transition="in" filter="fade">
                                      <p:cBhvr>
                                        <p:cTn id="115" dur="250"/>
                                        <p:tgtEl>
                                          <p:spTgt spid="20"/>
                                        </p:tgtEl>
                                      </p:cBhvr>
                                    </p:animEffect>
                                  </p:childTnLst>
                                </p:cTn>
                              </p:par>
                            </p:childTnLst>
                          </p:cTn>
                        </p:par>
                        <p:par>
                          <p:cTn id="116" fill="hold">
                            <p:stCondLst>
                              <p:cond delay="804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19"/>
                                        </p:tgtEl>
                                        <p:attrNameLst>
                                          <p:attrName>style.visibility</p:attrName>
                                        </p:attrNameLst>
                                      </p:cBhvr>
                                      <p:to>
                                        <p:strVal val="visible"/>
                                      </p:to>
                                    </p:set>
                                    <p:anim calcmode="lin" valueType="num">
                                      <p:cBhvr>
                                        <p:cTn id="119" dur="250" fill="hold"/>
                                        <p:tgtEl>
                                          <p:spTgt spid="19"/>
                                        </p:tgtEl>
                                        <p:attrNameLst>
                                          <p:attrName>ppt_w</p:attrName>
                                        </p:attrNameLst>
                                      </p:cBhvr>
                                      <p:tavLst>
                                        <p:tav tm="0">
                                          <p:val>
                                            <p:fltVal val="0"/>
                                          </p:val>
                                        </p:tav>
                                        <p:tav tm="100000">
                                          <p:val>
                                            <p:strVal val="#ppt_w"/>
                                          </p:val>
                                        </p:tav>
                                      </p:tavLst>
                                    </p:anim>
                                    <p:anim calcmode="lin" valueType="num">
                                      <p:cBhvr>
                                        <p:cTn id="120" dur="250" fill="hold"/>
                                        <p:tgtEl>
                                          <p:spTgt spid="19"/>
                                        </p:tgtEl>
                                        <p:attrNameLst>
                                          <p:attrName>ppt_h</p:attrName>
                                        </p:attrNameLst>
                                      </p:cBhvr>
                                      <p:tavLst>
                                        <p:tav tm="0">
                                          <p:val>
                                            <p:fltVal val="0"/>
                                          </p:val>
                                        </p:tav>
                                        <p:tav tm="100000">
                                          <p:val>
                                            <p:strVal val="#ppt_h"/>
                                          </p:val>
                                        </p:tav>
                                      </p:tavLst>
                                    </p:anim>
                                    <p:animEffect transition="in" filter="fade">
                                      <p:cBhvr>
                                        <p:cTn id="121" dur="250"/>
                                        <p:tgtEl>
                                          <p:spTgt spid="19"/>
                                        </p:tgtEl>
                                      </p:cBhvr>
                                    </p:animEffect>
                                  </p:childTnLst>
                                </p:cTn>
                              </p:par>
                            </p:childTnLst>
                          </p:cTn>
                        </p:par>
                        <p:par>
                          <p:cTn id="122" fill="hold">
                            <p:stCondLst>
                              <p:cond delay="8474"/>
                            </p:stCondLst>
                            <p:childTnLst>
                              <p:par>
                                <p:cTn id="123" presetID="53" presetClass="entr" presetSubtype="16" fill="hold" grpId="0" nodeType="after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p:cTn id="125" dur="250" fill="hold"/>
                                        <p:tgtEl>
                                          <p:spTgt spid="3"/>
                                        </p:tgtEl>
                                        <p:attrNameLst>
                                          <p:attrName>ppt_w</p:attrName>
                                        </p:attrNameLst>
                                      </p:cBhvr>
                                      <p:tavLst>
                                        <p:tav tm="0">
                                          <p:val>
                                            <p:fltVal val="0"/>
                                          </p:val>
                                        </p:tav>
                                        <p:tav tm="100000">
                                          <p:val>
                                            <p:strVal val="#ppt_w"/>
                                          </p:val>
                                        </p:tav>
                                      </p:tavLst>
                                    </p:anim>
                                    <p:anim calcmode="lin" valueType="num">
                                      <p:cBhvr>
                                        <p:cTn id="126" dur="250" fill="hold"/>
                                        <p:tgtEl>
                                          <p:spTgt spid="3"/>
                                        </p:tgtEl>
                                        <p:attrNameLst>
                                          <p:attrName>ppt_h</p:attrName>
                                        </p:attrNameLst>
                                      </p:cBhvr>
                                      <p:tavLst>
                                        <p:tav tm="0">
                                          <p:val>
                                            <p:fltVal val="0"/>
                                          </p:val>
                                        </p:tav>
                                        <p:tav tm="100000">
                                          <p:val>
                                            <p:strVal val="#ppt_h"/>
                                          </p:val>
                                        </p:tav>
                                      </p:tavLst>
                                    </p:anim>
                                    <p:animEffect transition="in" filter="fade">
                                      <p:cBhvr>
                                        <p:cTn id="127" dur="250"/>
                                        <p:tgtEl>
                                          <p:spTgt spid="3"/>
                                        </p:tgtEl>
                                      </p:cBhvr>
                                    </p:animEffect>
                                  </p:childTnLst>
                                </p:cTn>
                              </p:par>
                            </p:childTnLst>
                          </p:cTn>
                        </p:par>
                        <p:par>
                          <p:cTn id="128" fill="hold">
                            <p:stCondLst>
                              <p:cond delay="8974"/>
                            </p:stCondLst>
                            <p:childTnLst>
                              <p:par>
                                <p:cTn id="129" presetID="53" presetClass="entr" presetSubtype="16"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250" fill="hold"/>
                                        <p:tgtEl>
                                          <p:spTgt spid="29"/>
                                        </p:tgtEl>
                                        <p:attrNameLst>
                                          <p:attrName>ppt_w</p:attrName>
                                        </p:attrNameLst>
                                      </p:cBhvr>
                                      <p:tavLst>
                                        <p:tav tm="0">
                                          <p:val>
                                            <p:fltVal val="0"/>
                                          </p:val>
                                        </p:tav>
                                        <p:tav tm="100000">
                                          <p:val>
                                            <p:strVal val="#ppt_w"/>
                                          </p:val>
                                        </p:tav>
                                      </p:tavLst>
                                    </p:anim>
                                    <p:anim calcmode="lin" valueType="num">
                                      <p:cBhvr>
                                        <p:cTn id="132" dur="250" fill="hold"/>
                                        <p:tgtEl>
                                          <p:spTgt spid="29"/>
                                        </p:tgtEl>
                                        <p:attrNameLst>
                                          <p:attrName>ppt_h</p:attrName>
                                        </p:attrNameLst>
                                      </p:cBhvr>
                                      <p:tavLst>
                                        <p:tav tm="0">
                                          <p:val>
                                            <p:fltVal val="0"/>
                                          </p:val>
                                        </p:tav>
                                        <p:tav tm="100000">
                                          <p:val>
                                            <p:strVal val="#ppt_h"/>
                                          </p:val>
                                        </p:tav>
                                      </p:tavLst>
                                    </p:anim>
                                    <p:animEffect transition="in" filter="fade">
                                      <p:cBhvr>
                                        <p:cTn id="133" dur="250"/>
                                        <p:tgtEl>
                                          <p:spTgt spid="29"/>
                                        </p:tgtEl>
                                      </p:cBhvr>
                                    </p:animEffect>
                                  </p:childTnLst>
                                </p:cTn>
                              </p:par>
                            </p:childTnLst>
                          </p:cTn>
                        </p:par>
                        <p:par>
                          <p:cTn id="134" fill="hold">
                            <p:stCondLst>
                              <p:cond delay="9474"/>
                            </p:stCondLst>
                            <p:childTnLst>
                              <p:par>
                                <p:cTn id="135" presetID="53" presetClass="entr" presetSubtype="16" fill="hold" grpId="0" nodeType="after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250" fill="hold"/>
                                        <p:tgtEl>
                                          <p:spTgt spid="25"/>
                                        </p:tgtEl>
                                        <p:attrNameLst>
                                          <p:attrName>ppt_w</p:attrName>
                                        </p:attrNameLst>
                                      </p:cBhvr>
                                      <p:tavLst>
                                        <p:tav tm="0">
                                          <p:val>
                                            <p:fltVal val="0"/>
                                          </p:val>
                                        </p:tav>
                                        <p:tav tm="100000">
                                          <p:val>
                                            <p:strVal val="#ppt_w"/>
                                          </p:val>
                                        </p:tav>
                                      </p:tavLst>
                                    </p:anim>
                                    <p:anim calcmode="lin" valueType="num">
                                      <p:cBhvr>
                                        <p:cTn id="138" dur="250" fill="hold"/>
                                        <p:tgtEl>
                                          <p:spTgt spid="25"/>
                                        </p:tgtEl>
                                        <p:attrNameLst>
                                          <p:attrName>ppt_h</p:attrName>
                                        </p:attrNameLst>
                                      </p:cBhvr>
                                      <p:tavLst>
                                        <p:tav tm="0">
                                          <p:val>
                                            <p:fltVal val="0"/>
                                          </p:val>
                                        </p:tav>
                                        <p:tav tm="100000">
                                          <p:val>
                                            <p:strVal val="#ppt_h"/>
                                          </p:val>
                                        </p:tav>
                                      </p:tavLst>
                                    </p:anim>
                                    <p:animEffect transition="in" filter="fade">
                                      <p:cBhvr>
                                        <p:cTn id="139" dur="250"/>
                                        <p:tgtEl>
                                          <p:spTgt spid="25"/>
                                        </p:tgtEl>
                                      </p:cBhvr>
                                    </p:animEffect>
                                  </p:childTnLst>
                                </p:cTn>
                              </p:par>
                            </p:childTnLst>
                          </p:cTn>
                        </p:par>
                        <p:par>
                          <p:cTn id="140" fill="hold">
                            <p:stCondLst>
                              <p:cond delay="9974"/>
                            </p:stCondLst>
                            <p:childTnLst>
                              <p:par>
                                <p:cTn id="141" presetID="53" presetClass="entr" presetSubtype="16" fill="hold" grpId="0" nodeType="afterEffect">
                                  <p:stCondLst>
                                    <p:cond delay="0"/>
                                  </p:stCondLst>
                                  <p:iterate type="lt">
                                    <p:tmPct val="10000"/>
                                  </p:iterate>
                                  <p:childTnLst>
                                    <p:set>
                                      <p:cBhvr>
                                        <p:cTn id="142" dur="1" fill="hold">
                                          <p:stCondLst>
                                            <p:cond delay="0"/>
                                          </p:stCondLst>
                                        </p:cTn>
                                        <p:tgtEl>
                                          <p:spTgt spid="24"/>
                                        </p:tgtEl>
                                        <p:attrNameLst>
                                          <p:attrName>style.visibility</p:attrName>
                                        </p:attrNameLst>
                                      </p:cBhvr>
                                      <p:to>
                                        <p:strVal val="visible"/>
                                      </p:to>
                                    </p:set>
                                    <p:anim calcmode="lin" valueType="num">
                                      <p:cBhvr>
                                        <p:cTn id="143" dur="250" fill="hold"/>
                                        <p:tgtEl>
                                          <p:spTgt spid="24"/>
                                        </p:tgtEl>
                                        <p:attrNameLst>
                                          <p:attrName>ppt_w</p:attrName>
                                        </p:attrNameLst>
                                      </p:cBhvr>
                                      <p:tavLst>
                                        <p:tav tm="0">
                                          <p:val>
                                            <p:fltVal val="0"/>
                                          </p:val>
                                        </p:tav>
                                        <p:tav tm="100000">
                                          <p:val>
                                            <p:strVal val="#ppt_w"/>
                                          </p:val>
                                        </p:tav>
                                      </p:tavLst>
                                    </p:anim>
                                    <p:anim calcmode="lin" valueType="num">
                                      <p:cBhvr>
                                        <p:cTn id="144" dur="250" fill="hold"/>
                                        <p:tgtEl>
                                          <p:spTgt spid="24"/>
                                        </p:tgtEl>
                                        <p:attrNameLst>
                                          <p:attrName>ppt_h</p:attrName>
                                        </p:attrNameLst>
                                      </p:cBhvr>
                                      <p:tavLst>
                                        <p:tav tm="0">
                                          <p:val>
                                            <p:fltVal val="0"/>
                                          </p:val>
                                        </p:tav>
                                        <p:tav tm="100000">
                                          <p:val>
                                            <p:strVal val="#ppt_h"/>
                                          </p:val>
                                        </p:tav>
                                      </p:tavLst>
                                    </p:anim>
                                    <p:animEffect transition="in" filter="fade">
                                      <p:cBhvr>
                                        <p:cTn id="145"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p:bldP spid="6" grpId="0" bldLvl="0" animBg="1"/>
      <p:bldP spid="7" grpId="0"/>
      <p:bldP spid="8" grpId="0" bldLvl="0" animBg="1"/>
      <p:bldP spid="9" grpId="0"/>
      <p:bldP spid="10" grpId="0" bldLvl="0" animBg="1"/>
      <p:bldP spid="11" grpId="0"/>
      <p:bldP spid="12" grpId="0" bldLvl="0" animBg="1"/>
      <p:bldP spid="13" grpId="0" bldLvl="0" animBg="1"/>
      <p:bldP spid="14" grpId="0" bldLvl="0" animBg="1"/>
      <p:bldP spid="3" grpId="0" bldLvl="0" animBg="1"/>
      <p:bldP spid="17" grpId="0"/>
      <p:bldP spid="18" grpId="0"/>
      <p:bldP spid="19" grpId="0"/>
      <p:bldP spid="20"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a:spLocks noEditPoints="1"/>
          </p:cNvSpPr>
          <p:nvPr/>
        </p:nvSpPr>
        <p:spPr bwMode="auto">
          <a:xfrm>
            <a:off x="6820328" y="1514824"/>
            <a:ext cx="4050454"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id-ID" sz="900" dirty="0">
              <a:solidFill>
                <a:schemeClr val="lt1"/>
              </a:solidFill>
              <a:latin typeface="微软雅黑" panose="020B0503020204020204" pitchFamily="34" charset="-122"/>
            </a:endParaRPr>
          </a:p>
        </p:txBody>
      </p:sp>
      <p:sp>
        <p:nvSpPr>
          <p:cNvPr id="5" name="Oval 89"/>
          <p:cNvSpPr/>
          <p:nvPr/>
        </p:nvSpPr>
        <p:spPr bwMode="auto">
          <a:xfrm>
            <a:off x="1493361" y="4418062"/>
            <a:ext cx="764860" cy="765060"/>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6" name="矩形 5"/>
          <p:cNvSpPr/>
          <p:nvPr/>
        </p:nvSpPr>
        <p:spPr>
          <a:xfrm>
            <a:off x="2356263" y="4601858"/>
            <a:ext cx="3610119"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7" name="矩形 6"/>
          <p:cNvSpPr/>
          <p:nvPr/>
        </p:nvSpPr>
        <p:spPr>
          <a:xfrm>
            <a:off x="2356263" y="4260662"/>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8" name="Freeform 133"/>
          <p:cNvSpPr>
            <a:spLocks noChangeAspect="1" noEditPoints="1"/>
          </p:cNvSpPr>
          <p:nvPr/>
        </p:nvSpPr>
        <p:spPr bwMode="auto">
          <a:xfrm>
            <a:off x="1695791" y="4665958"/>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84"/>
          <p:cNvSpPr/>
          <p:nvPr/>
        </p:nvSpPr>
        <p:spPr bwMode="auto">
          <a:xfrm>
            <a:off x="1493361" y="1744309"/>
            <a:ext cx="764860" cy="765060"/>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0" name="矩形 9"/>
          <p:cNvSpPr/>
          <p:nvPr/>
        </p:nvSpPr>
        <p:spPr>
          <a:xfrm>
            <a:off x="2335324" y="1917608"/>
            <a:ext cx="3610119" cy="731520"/>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11" name="矩形 10"/>
          <p:cNvSpPr/>
          <p:nvPr/>
        </p:nvSpPr>
        <p:spPr>
          <a:xfrm>
            <a:off x="2335324" y="1576412"/>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sp>
        <p:nvSpPr>
          <p:cNvPr id="12" name="Freeform 130"/>
          <p:cNvSpPr>
            <a:spLocks noChangeAspect="1" noEditPoints="1"/>
          </p:cNvSpPr>
          <p:nvPr/>
        </p:nvSpPr>
        <p:spPr bwMode="auto">
          <a:xfrm>
            <a:off x="1731791" y="196293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Oval 87"/>
          <p:cNvSpPr/>
          <p:nvPr/>
        </p:nvSpPr>
        <p:spPr bwMode="auto">
          <a:xfrm>
            <a:off x="1493361" y="3079042"/>
            <a:ext cx="764860" cy="765060"/>
          </a:xfrm>
          <a:prstGeom prst="ellipse">
            <a:avLst/>
          </a:prstGeom>
          <a:gradFill>
            <a:gsLst>
              <a:gs pos="0">
                <a:srgbClr val="E30000"/>
              </a:gs>
              <a:gs pos="100000">
                <a:srgbClr val="760303"/>
              </a:gs>
            </a:gsLst>
            <a:lin ang="5400000" scaled="0"/>
          </a:gra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4" name="矩形 13"/>
          <p:cNvSpPr/>
          <p:nvPr/>
        </p:nvSpPr>
        <p:spPr>
          <a:xfrm>
            <a:off x="2328561" y="3259733"/>
            <a:ext cx="3610119" cy="738664"/>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3" name="矩形 2"/>
          <p:cNvSpPr/>
          <p:nvPr/>
        </p:nvSpPr>
        <p:spPr>
          <a:xfrm>
            <a:off x="2328561" y="2918537"/>
            <a:ext cx="2232154" cy="369332"/>
          </a:xfrm>
          <a:prstGeom prst="rect">
            <a:avLst/>
          </a:prstGeom>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添加您的标题</a:t>
            </a:r>
          </a:p>
        </p:txBody>
      </p:sp>
      <p:grpSp>
        <p:nvGrpSpPr>
          <p:cNvPr id="16" name="组合 15"/>
          <p:cNvGrpSpPr>
            <a:grpSpLocks noChangeAspect="1"/>
          </p:cNvGrpSpPr>
          <p:nvPr/>
        </p:nvGrpSpPr>
        <p:grpSpPr>
          <a:xfrm>
            <a:off x="1695791" y="3302657"/>
            <a:ext cx="360000" cy="317831"/>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23"/>
          <p:cNvSpPr/>
          <p:nvPr/>
        </p:nvSpPr>
        <p:spPr>
          <a:xfrm>
            <a:off x="7172656" y="2884485"/>
            <a:ext cx="1752482" cy="646331"/>
          </a:xfrm>
          <a:prstGeom prst="rect">
            <a:avLst/>
          </a:prstGeom>
        </p:spPr>
        <p:txBody>
          <a:bodyPr wrap="square">
            <a:spAutoFit/>
          </a:bodyPr>
          <a:lstStyle/>
          <a:p>
            <a:pPr algn="ctr"/>
            <a:r>
              <a:rPr lang="zh-CN" altLang="en-US" sz="3600" b="1" dirty="0">
                <a:solidFill>
                  <a:srgbClr val="C00000"/>
                </a:solidFill>
                <a:latin typeface="微软雅黑" panose="020B0503020204020204" pitchFamily="34" charset="-122"/>
                <a:ea typeface="微软雅黑" panose="020B0503020204020204" pitchFamily="34" charset="-122"/>
              </a:rPr>
              <a:t>关键词</a:t>
            </a:r>
          </a:p>
        </p:txBody>
      </p:sp>
      <p:sp>
        <p:nvSpPr>
          <p:cNvPr id="25" name="矩形 24"/>
          <p:cNvSpPr/>
          <p:nvPr/>
        </p:nvSpPr>
        <p:spPr>
          <a:xfrm>
            <a:off x="7672027" y="1866181"/>
            <a:ext cx="1434165" cy="523220"/>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关键词</a:t>
            </a:r>
          </a:p>
        </p:txBody>
      </p:sp>
      <p:sp>
        <p:nvSpPr>
          <p:cNvPr id="26" name="矩形 25"/>
          <p:cNvSpPr/>
          <p:nvPr/>
        </p:nvSpPr>
        <p:spPr>
          <a:xfrm>
            <a:off x="7756107" y="3695601"/>
            <a:ext cx="1187821" cy="461665"/>
          </a:xfrm>
          <a:prstGeom prst="rect">
            <a:avLst/>
          </a:prstGeom>
        </p:spPr>
        <p:txBody>
          <a:bodyPr wrap="square">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关键词</a:t>
            </a:r>
          </a:p>
        </p:txBody>
      </p:sp>
      <p:sp>
        <p:nvSpPr>
          <p:cNvPr id="27" name="矩形 26"/>
          <p:cNvSpPr/>
          <p:nvPr/>
        </p:nvSpPr>
        <p:spPr>
          <a:xfrm>
            <a:off x="7059323" y="2361265"/>
            <a:ext cx="101064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关键词</a:t>
            </a:r>
          </a:p>
        </p:txBody>
      </p:sp>
      <p:sp>
        <p:nvSpPr>
          <p:cNvPr id="28" name="矩形 27"/>
          <p:cNvSpPr/>
          <p:nvPr/>
        </p:nvSpPr>
        <p:spPr>
          <a:xfrm>
            <a:off x="8239864" y="2405804"/>
            <a:ext cx="863296" cy="338554"/>
          </a:xfrm>
          <a:prstGeom prst="rect">
            <a:avLst/>
          </a:prstGeom>
        </p:spPr>
        <p:txBody>
          <a:bodyPr wrap="square">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关键词</a:t>
            </a:r>
          </a:p>
        </p:txBody>
      </p:sp>
      <p:sp>
        <p:nvSpPr>
          <p:cNvPr id="29" name="矩形 28"/>
          <p:cNvSpPr/>
          <p:nvPr/>
        </p:nvSpPr>
        <p:spPr>
          <a:xfrm>
            <a:off x="8701854" y="3479405"/>
            <a:ext cx="802613" cy="276999"/>
          </a:xfrm>
          <a:prstGeom prst="rect">
            <a:avLst/>
          </a:prstGeom>
        </p:spPr>
        <p:txBody>
          <a:bodyPr wrap="squar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关键词</a:t>
            </a:r>
          </a:p>
        </p:txBody>
      </p:sp>
      <p:sp>
        <p:nvSpPr>
          <p:cNvPr id="30" name="矩形 29"/>
          <p:cNvSpPr/>
          <p:nvPr/>
        </p:nvSpPr>
        <p:spPr>
          <a:xfrm>
            <a:off x="8671512" y="2760761"/>
            <a:ext cx="1010647"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关键词</a:t>
            </a:r>
          </a:p>
        </p:txBody>
      </p:sp>
      <p:sp>
        <p:nvSpPr>
          <p:cNvPr id="31" name="矩形 30"/>
          <p:cNvSpPr/>
          <p:nvPr/>
        </p:nvSpPr>
        <p:spPr>
          <a:xfrm>
            <a:off x="7185601" y="3447170"/>
            <a:ext cx="863296" cy="338554"/>
          </a:xfrm>
          <a:prstGeom prst="rect">
            <a:avLst/>
          </a:prstGeom>
        </p:spPr>
        <p:txBody>
          <a:bodyPr wrap="square">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关键词</a:t>
            </a:r>
          </a:p>
        </p:txBody>
      </p:sp>
      <p:sp>
        <p:nvSpPr>
          <p:cNvPr id="32" name="矩形 31"/>
          <p:cNvSpPr/>
          <p:nvPr/>
        </p:nvSpPr>
        <p:spPr>
          <a:xfrm>
            <a:off x="7796986" y="2703435"/>
            <a:ext cx="802613" cy="276999"/>
          </a:xfrm>
          <a:prstGeom prst="rect">
            <a:avLst/>
          </a:prstGeom>
        </p:spPr>
        <p:txBody>
          <a:bodyPr wrap="squar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关键词</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6" presetClass="emph" presetSubtype="0" decel="100000" fill="hold" grpId="1" nodeType="withEffect">
                                  <p:stCondLst>
                                    <p:cond delay="200"/>
                                  </p:stCondLst>
                                  <p:childTnLst>
                                    <p:animScale>
                                      <p:cBhvr>
                                        <p:cTn id="19" dur="250" fill="hold"/>
                                        <p:tgtEl>
                                          <p:spTgt spid="2"/>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2"/>
                                        </p:tgtEl>
                                      </p:cBhvr>
                                      <p:by x="83000" y="83000"/>
                                    </p:animScale>
                                  </p:childTnLst>
                                </p:cTn>
                              </p:par>
                            </p:childTnLst>
                          </p:cTn>
                        </p:par>
                        <p:par>
                          <p:cTn id="22" fill="hold">
                            <p:stCondLst>
                              <p:cond delay="3000"/>
                            </p:stCondLst>
                            <p:childTnLst>
                              <p:par>
                                <p:cTn id="23" presetID="23" presetClass="entr" presetSubtype="52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 calcmode="lin" valueType="num">
                                      <p:cBhvr>
                                        <p:cTn id="27" dur="500" fill="hold"/>
                                        <p:tgtEl>
                                          <p:spTgt spid="24"/>
                                        </p:tgtEl>
                                        <p:attrNameLst>
                                          <p:attrName>ppt_x</p:attrName>
                                        </p:attrNameLst>
                                      </p:cBhvr>
                                      <p:tavLst>
                                        <p:tav tm="0">
                                          <p:val>
                                            <p:fltVal val="0.5"/>
                                          </p:val>
                                        </p:tav>
                                        <p:tav tm="100000">
                                          <p:val>
                                            <p:strVal val="#ppt_x"/>
                                          </p:val>
                                        </p:tav>
                                      </p:tavLst>
                                    </p:anim>
                                    <p:anim calcmode="lin" valueType="num">
                                      <p:cBhvr>
                                        <p:cTn id="28" dur="500" fill="hold"/>
                                        <p:tgtEl>
                                          <p:spTgt spid="2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ppt_x</p:attrName>
                                        </p:attrNameLst>
                                      </p:cBhvr>
                                      <p:tavLst>
                                        <p:tav tm="0">
                                          <p:val>
                                            <p:fltVal val="0.5"/>
                                          </p:val>
                                        </p:tav>
                                        <p:tav tm="100000">
                                          <p:val>
                                            <p:strVal val="#ppt_x"/>
                                          </p:val>
                                        </p:tav>
                                      </p:tavLst>
                                    </p:anim>
                                    <p:anim calcmode="lin" valueType="num">
                                      <p:cBhvr>
                                        <p:cTn id="34" dur="500" fill="hold"/>
                                        <p:tgtEl>
                                          <p:spTgt spid="2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4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ppt_x</p:attrName>
                                        </p:attrNameLst>
                                      </p:cBhvr>
                                      <p:tavLst>
                                        <p:tav tm="0">
                                          <p:val>
                                            <p:fltVal val="0.5"/>
                                          </p:val>
                                        </p:tav>
                                        <p:tav tm="100000">
                                          <p:val>
                                            <p:strVal val="#ppt_x"/>
                                          </p:val>
                                        </p:tav>
                                      </p:tavLst>
                                    </p:anim>
                                    <p:anim calcmode="lin" valueType="num">
                                      <p:cBhvr>
                                        <p:cTn id="40" dur="50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ppt_x</p:attrName>
                                        </p:attrNameLst>
                                      </p:cBhvr>
                                      <p:tavLst>
                                        <p:tav tm="0">
                                          <p:val>
                                            <p:fltVal val="0.5"/>
                                          </p:val>
                                        </p:tav>
                                        <p:tav tm="100000">
                                          <p:val>
                                            <p:strVal val="#ppt_x"/>
                                          </p:val>
                                        </p:tav>
                                      </p:tavLst>
                                    </p:anim>
                                    <p:anim calcmode="lin" valueType="num">
                                      <p:cBhvr>
                                        <p:cTn id="46" dur="500" fill="hold"/>
                                        <p:tgtEl>
                                          <p:spTgt spid="2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8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0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12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ppt_x</p:attrName>
                                        </p:attrNameLst>
                                      </p:cBhvr>
                                      <p:tavLst>
                                        <p:tav tm="0">
                                          <p:val>
                                            <p:fltVal val="0.5"/>
                                          </p:val>
                                        </p:tav>
                                        <p:tav tm="100000">
                                          <p:val>
                                            <p:strVal val="#ppt_x"/>
                                          </p:val>
                                        </p:tav>
                                      </p:tavLst>
                                    </p:anim>
                                    <p:anim calcmode="lin" valueType="num">
                                      <p:cBhvr>
                                        <p:cTn id="64" dur="500" fill="hold"/>
                                        <p:tgtEl>
                                          <p:spTgt spid="30"/>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140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 calcmode="lin" valueType="num">
                                      <p:cBhvr>
                                        <p:cTn id="69" dur="500" fill="hold"/>
                                        <p:tgtEl>
                                          <p:spTgt spid="31"/>
                                        </p:tgtEl>
                                        <p:attrNameLst>
                                          <p:attrName>ppt_x</p:attrName>
                                        </p:attrNameLst>
                                      </p:cBhvr>
                                      <p:tavLst>
                                        <p:tav tm="0">
                                          <p:val>
                                            <p:fltVal val="0.5"/>
                                          </p:val>
                                        </p:tav>
                                        <p:tav tm="100000">
                                          <p:val>
                                            <p:strVal val="#ppt_x"/>
                                          </p:val>
                                        </p:tav>
                                      </p:tavLst>
                                    </p:anim>
                                    <p:anim calcmode="lin" valueType="num">
                                      <p:cBhvr>
                                        <p:cTn id="70" dur="500" fill="hold"/>
                                        <p:tgtEl>
                                          <p:spTgt spid="31"/>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160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ppt_x</p:attrName>
                                        </p:attrNameLst>
                                      </p:cBhvr>
                                      <p:tavLst>
                                        <p:tav tm="0">
                                          <p:val>
                                            <p:fltVal val="0.5"/>
                                          </p:val>
                                        </p:tav>
                                        <p:tav tm="100000">
                                          <p:val>
                                            <p:strVal val="#ppt_x"/>
                                          </p:val>
                                        </p:tav>
                                      </p:tavLst>
                                    </p:anim>
                                    <p:anim calcmode="lin" valueType="num">
                                      <p:cBhvr>
                                        <p:cTn id="76" dur="500" fill="hold"/>
                                        <p:tgtEl>
                                          <p:spTgt spid="32"/>
                                        </p:tgtEl>
                                        <p:attrNameLst>
                                          <p:attrName>ppt_y</p:attrName>
                                        </p:attrNameLst>
                                      </p:cBhvr>
                                      <p:tavLst>
                                        <p:tav tm="0">
                                          <p:val>
                                            <p:fltVal val="0.5"/>
                                          </p:val>
                                        </p:tav>
                                        <p:tav tm="100000">
                                          <p:val>
                                            <p:strVal val="#ppt_y"/>
                                          </p:val>
                                        </p:tav>
                                      </p:tavLst>
                                    </p:anim>
                                  </p:childTnLst>
                                </p:cTn>
                              </p:par>
                            </p:childTnLst>
                          </p:cTn>
                        </p:par>
                        <p:par>
                          <p:cTn id="77" fill="hold">
                            <p:stCondLst>
                              <p:cond delay="3500"/>
                            </p:stCondLst>
                            <p:childTnLst>
                              <p:par>
                                <p:cTn id="78" presetID="53"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250" fill="hold"/>
                                        <p:tgtEl>
                                          <p:spTgt spid="9"/>
                                        </p:tgtEl>
                                        <p:attrNameLst>
                                          <p:attrName>ppt_w</p:attrName>
                                        </p:attrNameLst>
                                      </p:cBhvr>
                                      <p:tavLst>
                                        <p:tav tm="0">
                                          <p:val>
                                            <p:fltVal val="0"/>
                                          </p:val>
                                        </p:tav>
                                        <p:tav tm="100000">
                                          <p:val>
                                            <p:strVal val="#ppt_w"/>
                                          </p:val>
                                        </p:tav>
                                      </p:tavLst>
                                    </p:anim>
                                    <p:anim calcmode="lin" valueType="num">
                                      <p:cBhvr>
                                        <p:cTn id="81" dur="250" fill="hold"/>
                                        <p:tgtEl>
                                          <p:spTgt spid="9"/>
                                        </p:tgtEl>
                                        <p:attrNameLst>
                                          <p:attrName>ppt_h</p:attrName>
                                        </p:attrNameLst>
                                      </p:cBhvr>
                                      <p:tavLst>
                                        <p:tav tm="0">
                                          <p:val>
                                            <p:fltVal val="0"/>
                                          </p:val>
                                        </p:tav>
                                        <p:tav tm="100000">
                                          <p:val>
                                            <p:strVal val="#ppt_h"/>
                                          </p:val>
                                        </p:tav>
                                      </p:tavLst>
                                    </p:anim>
                                    <p:animEffect transition="in" filter="fade">
                                      <p:cBhvr>
                                        <p:cTn id="82" dur="250"/>
                                        <p:tgtEl>
                                          <p:spTgt spid="9"/>
                                        </p:tgtEl>
                                      </p:cBhvr>
                                    </p:animEffect>
                                  </p:childTnLst>
                                </p:cTn>
                              </p:par>
                            </p:childTnLst>
                          </p:cTn>
                        </p:par>
                        <p:par>
                          <p:cTn id="83" fill="hold">
                            <p:stCondLst>
                              <p:cond delay="4000"/>
                            </p:stCondLst>
                            <p:childTnLst>
                              <p:par>
                                <p:cTn id="84" presetID="53" presetClass="entr" presetSubtype="16"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250" fill="hold"/>
                                        <p:tgtEl>
                                          <p:spTgt spid="12"/>
                                        </p:tgtEl>
                                        <p:attrNameLst>
                                          <p:attrName>ppt_w</p:attrName>
                                        </p:attrNameLst>
                                      </p:cBhvr>
                                      <p:tavLst>
                                        <p:tav tm="0">
                                          <p:val>
                                            <p:fltVal val="0"/>
                                          </p:val>
                                        </p:tav>
                                        <p:tav tm="100000">
                                          <p:val>
                                            <p:strVal val="#ppt_w"/>
                                          </p:val>
                                        </p:tav>
                                      </p:tavLst>
                                    </p:anim>
                                    <p:anim calcmode="lin" valueType="num">
                                      <p:cBhvr>
                                        <p:cTn id="87" dur="250" fill="hold"/>
                                        <p:tgtEl>
                                          <p:spTgt spid="12"/>
                                        </p:tgtEl>
                                        <p:attrNameLst>
                                          <p:attrName>ppt_h</p:attrName>
                                        </p:attrNameLst>
                                      </p:cBhvr>
                                      <p:tavLst>
                                        <p:tav tm="0">
                                          <p:val>
                                            <p:fltVal val="0"/>
                                          </p:val>
                                        </p:tav>
                                        <p:tav tm="100000">
                                          <p:val>
                                            <p:strVal val="#ppt_h"/>
                                          </p:val>
                                        </p:tav>
                                      </p:tavLst>
                                    </p:anim>
                                    <p:animEffect transition="in" filter="fade">
                                      <p:cBhvr>
                                        <p:cTn id="88" dur="250"/>
                                        <p:tgtEl>
                                          <p:spTgt spid="12"/>
                                        </p:tgtEl>
                                      </p:cBhvr>
                                    </p:animEffect>
                                  </p:childTnLst>
                                </p:cTn>
                              </p:par>
                            </p:childTnLst>
                          </p:cTn>
                        </p:par>
                        <p:par>
                          <p:cTn id="89" fill="hold">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250" fill="hold"/>
                                        <p:tgtEl>
                                          <p:spTgt spid="11"/>
                                        </p:tgtEl>
                                        <p:attrNameLst>
                                          <p:attrName>ppt_w</p:attrName>
                                        </p:attrNameLst>
                                      </p:cBhvr>
                                      <p:tavLst>
                                        <p:tav tm="0">
                                          <p:val>
                                            <p:fltVal val="0"/>
                                          </p:val>
                                        </p:tav>
                                        <p:tav tm="100000">
                                          <p:val>
                                            <p:strVal val="#ppt_w"/>
                                          </p:val>
                                        </p:tav>
                                      </p:tavLst>
                                    </p:anim>
                                    <p:anim calcmode="lin" valueType="num">
                                      <p:cBhvr>
                                        <p:cTn id="93" dur="250" fill="hold"/>
                                        <p:tgtEl>
                                          <p:spTgt spid="11"/>
                                        </p:tgtEl>
                                        <p:attrNameLst>
                                          <p:attrName>ppt_h</p:attrName>
                                        </p:attrNameLst>
                                      </p:cBhvr>
                                      <p:tavLst>
                                        <p:tav tm="0">
                                          <p:val>
                                            <p:fltVal val="0"/>
                                          </p:val>
                                        </p:tav>
                                        <p:tav tm="100000">
                                          <p:val>
                                            <p:strVal val="#ppt_h"/>
                                          </p:val>
                                        </p:tav>
                                      </p:tavLst>
                                    </p:anim>
                                    <p:animEffect transition="in" filter="fade">
                                      <p:cBhvr>
                                        <p:cTn id="94" dur="250"/>
                                        <p:tgtEl>
                                          <p:spTgt spid="11"/>
                                        </p:tgtEl>
                                      </p:cBhvr>
                                    </p:animEffect>
                                  </p:childTnLst>
                                </p:cTn>
                              </p:par>
                            </p:childTnLst>
                          </p:cTn>
                        </p:par>
                        <p:par>
                          <p:cTn id="95" fill="hold">
                            <p:stCondLst>
                              <p:cond delay="5000"/>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10"/>
                                        </p:tgtEl>
                                        <p:attrNameLst>
                                          <p:attrName>style.visibility</p:attrName>
                                        </p:attrNameLst>
                                      </p:cBhvr>
                                      <p:to>
                                        <p:strVal val="visible"/>
                                      </p:to>
                                    </p:set>
                                    <p:anim calcmode="lin" valueType="num">
                                      <p:cBhvr>
                                        <p:cTn id="98" dur="250" fill="hold"/>
                                        <p:tgtEl>
                                          <p:spTgt spid="10"/>
                                        </p:tgtEl>
                                        <p:attrNameLst>
                                          <p:attrName>ppt_w</p:attrName>
                                        </p:attrNameLst>
                                      </p:cBhvr>
                                      <p:tavLst>
                                        <p:tav tm="0">
                                          <p:val>
                                            <p:fltVal val="0"/>
                                          </p:val>
                                        </p:tav>
                                        <p:tav tm="100000">
                                          <p:val>
                                            <p:strVal val="#ppt_w"/>
                                          </p:val>
                                        </p:tav>
                                      </p:tavLst>
                                    </p:anim>
                                    <p:anim calcmode="lin" valueType="num">
                                      <p:cBhvr>
                                        <p:cTn id="99" dur="250" fill="hold"/>
                                        <p:tgtEl>
                                          <p:spTgt spid="10"/>
                                        </p:tgtEl>
                                        <p:attrNameLst>
                                          <p:attrName>ppt_h</p:attrName>
                                        </p:attrNameLst>
                                      </p:cBhvr>
                                      <p:tavLst>
                                        <p:tav tm="0">
                                          <p:val>
                                            <p:fltVal val="0"/>
                                          </p:val>
                                        </p:tav>
                                        <p:tav tm="100000">
                                          <p:val>
                                            <p:strVal val="#ppt_h"/>
                                          </p:val>
                                        </p:tav>
                                      </p:tavLst>
                                    </p:anim>
                                    <p:animEffect transition="in" filter="fade">
                                      <p:cBhvr>
                                        <p:cTn id="100" dur="250"/>
                                        <p:tgtEl>
                                          <p:spTgt spid="10"/>
                                        </p:tgtEl>
                                      </p:cBhvr>
                                    </p:animEffect>
                                  </p:childTnLst>
                                </p:cTn>
                              </p:par>
                            </p:childTnLst>
                          </p:cTn>
                        </p:par>
                        <p:par>
                          <p:cTn id="101" fill="hold">
                            <p:stCondLst>
                              <p:cond delay="5549"/>
                            </p:stCondLst>
                            <p:childTnLst>
                              <p:par>
                                <p:cTn id="102" presetID="53" presetClass="entr" presetSubtype="16"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250" fill="hold"/>
                                        <p:tgtEl>
                                          <p:spTgt spid="13"/>
                                        </p:tgtEl>
                                        <p:attrNameLst>
                                          <p:attrName>ppt_w</p:attrName>
                                        </p:attrNameLst>
                                      </p:cBhvr>
                                      <p:tavLst>
                                        <p:tav tm="0">
                                          <p:val>
                                            <p:fltVal val="0"/>
                                          </p:val>
                                        </p:tav>
                                        <p:tav tm="100000">
                                          <p:val>
                                            <p:strVal val="#ppt_w"/>
                                          </p:val>
                                        </p:tav>
                                      </p:tavLst>
                                    </p:anim>
                                    <p:anim calcmode="lin" valueType="num">
                                      <p:cBhvr>
                                        <p:cTn id="105" dur="250" fill="hold"/>
                                        <p:tgtEl>
                                          <p:spTgt spid="13"/>
                                        </p:tgtEl>
                                        <p:attrNameLst>
                                          <p:attrName>ppt_h</p:attrName>
                                        </p:attrNameLst>
                                      </p:cBhvr>
                                      <p:tavLst>
                                        <p:tav tm="0">
                                          <p:val>
                                            <p:fltVal val="0"/>
                                          </p:val>
                                        </p:tav>
                                        <p:tav tm="100000">
                                          <p:val>
                                            <p:strVal val="#ppt_h"/>
                                          </p:val>
                                        </p:tav>
                                      </p:tavLst>
                                    </p:anim>
                                    <p:animEffect transition="in" filter="fade">
                                      <p:cBhvr>
                                        <p:cTn id="106" dur="250"/>
                                        <p:tgtEl>
                                          <p:spTgt spid="13"/>
                                        </p:tgtEl>
                                      </p:cBhvr>
                                    </p:animEffect>
                                  </p:childTnLst>
                                </p:cTn>
                              </p:par>
                            </p:childTnLst>
                          </p:cTn>
                        </p:par>
                        <p:par>
                          <p:cTn id="107" fill="hold">
                            <p:stCondLst>
                              <p:cond delay="6049"/>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250" fill="hold"/>
                                        <p:tgtEl>
                                          <p:spTgt spid="16"/>
                                        </p:tgtEl>
                                        <p:attrNameLst>
                                          <p:attrName>ppt_w</p:attrName>
                                        </p:attrNameLst>
                                      </p:cBhvr>
                                      <p:tavLst>
                                        <p:tav tm="0">
                                          <p:val>
                                            <p:fltVal val="0"/>
                                          </p:val>
                                        </p:tav>
                                        <p:tav tm="100000">
                                          <p:val>
                                            <p:strVal val="#ppt_w"/>
                                          </p:val>
                                        </p:tav>
                                      </p:tavLst>
                                    </p:anim>
                                    <p:anim calcmode="lin" valueType="num">
                                      <p:cBhvr>
                                        <p:cTn id="111" dur="250" fill="hold"/>
                                        <p:tgtEl>
                                          <p:spTgt spid="16"/>
                                        </p:tgtEl>
                                        <p:attrNameLst>
                                          <p:attrName>ppt_h</p:attrName>
                                        </p:attrNameLst>
                                      </p:cBhvr>
                                      <p:tavLst>
                                        <p:tav tm="0">
                                          <p:val>
                                            <p:fltVal val="0"/>
                                          </p:val>
                                        </p:tav>
                                        <p:tav tm="100000">
                                          <p:val>
                                            <p:strVal val="#ppt_h"/>
                                          </p:val>
                                        </p:tav>
                                      </p:tavLst>
                                    </p:anim>
                                    <p:animEffect transition="in" filter="fade">
                                      <p:cBhvr>
                                        <p:cTn id="112" dur="250"/>
                                        <p:tgtEl>
                                          <p:spTgt spid="16"/>
                                        </p:tgtEl>
                                      </p:cBhvr>
                                    </p:animEffect>
                                  </p:childTnLst>
                                </p:cTn>
                              </p:par>
                            </p:childTnLst>
                          </p:cTn>
                        </p:par>
                        <p:par>
                          <p:cTn id="113" fill="hold">
                            <p:stCondLst>
                              <p:cond delay="6549"/>
                            </p:stCondLst>
                            <p:childTnLst>
                              <p:par>
                                <p:cTn id="114" presetID="53" presetClass="entr" presetSubtype="16" fill="hold" grpId="0" nodeType="afterEffect">
                                  <p:stCondLst>
                                    <p:cond delay="0"/>
                                  </p:stCondLst>
                                  <p:childTnLst>
                                    <p:set>
                                      <p:cBhvr>
                                        <p:cTn id="115" dur="1" fill="hold">
                                          <p:stCondLst>
                                            <p:cond delay="0"/>
                                          </p:stCondLst>
                                        </p:cTn>
                                        <p:tgtEl>
                                          <p:spTgt spid="3"/>
                                        </p:tgtEl>
                                        <p:attrNameLst>
                                          <p:attrName>style.visibility</p:attrName>
                                        </p:attrNameLst>
                                      </p:cBhvr>
                                      <p:to>
                                        <p:strVal val="visible"/>
                                      </p:to>
                                    </p:set>
                                    <p:anim calcmode="lin" valueType="num">
                                      <p:cBhvr>
                                        <p:cTn id="116" dur="250" fill="hold"/>
                                        <p:tgtEl>
                                          <p:spTgt spid="3"/>
                                        </p:tgtEl>
                                        <p:attrNameLst>
                                          <p:attrName>ppt_w</p:attrName>
                                        </p:attrNameLst>
                                      </p:cBhvr>
                                      <p:tavLst>
                                        <p:tav tm="0">
                                          <p:val>
                                            <p:fltVal val="0"/>
                                          </p:val>
                                        </p:tav>
                                        <p:tav tm="100000">
                                          <p:val>
                                            <p:strVal val="#ppt_w"/>
                                          </p:val>
                                        </p:tav>
                                      </p:tavLst>
                                    </p:anim>
                                    <p:anim calcmode="lin" valueType="num">
                                      <p:cBhvr>
                                        <p:cTn id="117" dur="250" fill="hold"/>
                                        <p:tgtEl>
                                          <p:spTgt spid="3"/>
                                        </p:tgtEl>
                                        <p:attrNameLst>
                                          <p:attrName>ppt_h</p:attrName>
                                        </p:attrNameLst>
                                      </p:cBhvr>
                                      <p:tavLst>
                                        <p:tav tm="0">
                                          <p:val>
                                            <p:fltVal val="0"/>
                                          </p:val>
                                        </p:tav>
                                        <p:tav tm="100000">
                                          <p:val>
                                            <p:strVal val="#ppt_h"/>
                                          </p:val>
                                        </p:tav>
                                      </p:tavLst>
                                    </p:anim>
                                    <p:animEffect transition="in" filter="fade">
                                      <p:cBhvr>
                                        <p:cTn id="118" dur="250"/>
                                        <p:tgtEl>
                                          <p:spTgt spid="3"/>
                                        </p:tgtEl>
                                      </p:cBhvr>
                                    </p:animEffect>
                                  </p:childTnLst>
                                </p:cTn>
                              </p:par>
                            </p:childTnLst>
                          </p:cTn>
                        </p:par>
                        <p:par>
                          <p:cTn id="119" fill="hold">
                            <p:stCondLst>
                              <p:cond delay="7049"/>
                            </p:stCondLst>
                            <p:childTnLst>
                              <p:par>
                                <p:cTn id="120" presetID="53" presetClass="entr" presetSubtype="16" fill="hold" grpId="0" nodeType="afterEffect">
                                  <p:stCondLst>
                                    <p:cond delay="0"/>
                                  </p:stCondLst>
                                  <p:iterate type="lt">
                                    <p:tmPct val="10000"/>
                                  </p:iterate>
                                  <p:childTnLst>
                                    <p:set>
                                      <p:cBhvr>
                                        <p:cTn id="121" dur="1" fill="hold">
                                          <p:stCondLst>
                                            <p:cond delay="0"/>
                                          </p:stCondLst>
                                        </p:cTn>
                                        <p:tgtEl>
                                          <p:spTgt spid="14"/>
                                        </p:tgtEl>
                                        <p:attrNameLst>
                                          <p:attrName>style.visibility</p:attrName>
                                        </p:attrNameLst>
                                      </p:cBhvr>
                                      <p:to>
                                        <p:strVal val="visible"/>
                                      </p:to>
                                    </p:set>
                                    <p:anim calcmode="lin" valueType="num">
                                      <p:cBhvr>
                                        <p:cTn id="122" dur="250" fill="hold"/>
                                        <p:tgtEl>
                                          <p:spTgt spid="14"/>
                                        </p:tgtEl>
                                        <p:attrNameLst>
                                          <p:attrName>ppt_w</p:attrName>
                                        </p:attrNameLst>
                                      </p:cBhvr>
                                      <p:tavLst>
                                        <p:tav tm="0">
                                          <p:val>
                                            <p:fltVal val="0"/>
                                          </p:val>
                                        </p:tav>
                                        <p:tav tm="100000">
                                          <p:val>
                                            <p:strVal val="#ppt_w"/>
                                          </p:val>
                                        </p:tav>
                                      </p:tavLst>
                                    </p:anim>
                                    <p:anim calcmode="lin" valueType="num">
                                      <p:cBhvr>
                                        <p:cTn id="123" dur="250" fill="hold"/>
                                        <p:tgtEl>
                                          <p:spTgt spid="14"/>
                                        </p:tgtEl>
                                        <p:attrNameLst>
                                          <p:attrName>ppt_h</p:attrName>
                                        </p:attrNameLst>
                                      </p:cBhvr>
                                      <p:tavLst>
                                        <p:tav tm="0">
                                          <p:val>
                                            <p:fltVal val="0"/>
                                          </p:val>
                                        </p:tav>
                                        <p:tav tm="100000">
                                          <p:val>
                                            <p:strVal val="#ppt_h"/>
                                          </p:val>
                                        </p:tav>
                                      </p:tavLst>
                                    </p:anim>
                                    <p:animEffect transition="in" filter="fade">
                                      <p:cBhvr>
                                        <p:cTn id="124" dur="250"/>
                                        <p:tgtEl>
                                          <p:spTgt spid="14"/>
                                        </p:tgtEl>
                                      </p:cBhvr>
                                    </p:animEffect>
                                  </p:childTnLst>
                                </p:cTn>
                              </p:par>
                            </p:childTnLst>
                          </p:cTn>
                        </p:par>
                        <p:par>
                          <p:cTn id="125" fill="hold">
                            <p:stCondLst>
                              <p:cond delay="7849"/>
                            </p:stCondLst>
                            <p:childTnLst>
                              <p:par>
                                <p:cTn id="126" presetID="53" presetClass="entr" presetSubtype="16" fill="hold" grpId="0" nodeType="afterEffect">
                                  <p:stCondLst>
                                    <p:cond delay="0"/>
                                  </p:stCondLst>
                                  <p:childTnLst>
                                    <p:set>
                                      <p:cBhvr>
                                        <p:cTn id="127" dur="1" fill="hold">
                                          <p:stCondLst>
                                            <p:cond delay="0"/>
                                          </p:stCondLst>
                                        </p:cTn>
                                        <p:tgtEl>
                                          <p:spTgt spid="5"/>
                                        </p:tgtEl>
                                        <p:attrNameLst>
                                          <p:attrName>style.visibility</p:attrName>
                                        </p:attrNameLst>
                                      </p:cBhvr>
                                      <p:to>
                                        <p:strVal val="visible"/>
                                      </p:to>
                                    </p:set>
                                    <p:anim calcmode="lin" valueType="num">
                                      <p:cBhvr>
                                        <p:cTn id="128" dur="250" fill="hold"/>
                                        <p:tgtEl>
                                          <p:spTgt spid="5"/>
                                        </p:tgtEl>
                                        <p:attrNameLst>
                                          <p:attrName>ppt_w</p:attrName>
                                        </p:attrNameLst>
                                      </p:cBhvr>
                                      <p:tavLst>
                                        <p:tav tm="0">
                                          <p:val>
                                            <p:fltVal val="0"/>
                                          </p:val>
                                        </p:tav>
                                        <p:tav tm="100000">
                                          <p:val>
                                            <p:strVal val="#ppt_w"/>
                                          </p:val>
                                        </p:tav>
                                      </p:tavLst>
                                    </p:anim>
                                    <p:anim calcmode="lin" valueType="num">
                                      <p:cBhvr>
                                        <p:cTn id="129" dur="250" fill="hold"/>
                                        <p:tgtEl>
                                          <p:spTgt spid="5"/>
                                        </p:tgtEl>
                                        <p:attrNameLst>
                                          <p:attrName>ppt_h</p:attrName>
                                        </p:attrNameLst>
                                      </p:cBhvr>
                                      <p:tavLst>
                                        <p:tav tm="0">
                                          <p:val>
                                            <p:fltVal val="0"/>
                                          </p:val>
                                        </p:tav>
                                        <p:tav tm="100000">
                                          <p:val>
                                            <p:strVal val="#ppt_h"/>
                                          </p:val>
                                        </p:tav>
                                      </p:tavLst>
                                    </p:anim>
                                    <p:animEffect transition="in" filter="fade">
                                      <p:cBhvr>
                                        <p:cTn id="130" dur="250"/>
                                        <p:tgtEl>
                                          <p:spTgt spid="5"/>
                                        </p:tgtEl>
                                      </p:cBhvr>
                                    </p:animEffect>
                                  </p:childTnLst>
                                </p:cTn>
                              </p:par>
                            </p:childTnLst>
                          </p:cTn>
                        </p:par>
                        <p:par>
                          <p:cTn id="131" fill="hold">
                            <p:stCondLst>
                              <p:cond delay="8349"/>
                            </p:stCondLst>
                            <p:childTnLst>
                              <p:par>
                                <p:cTn id="132" presetID="53" presetClass="entr" presetSubtype="16" fill="hold" grpId="0" nodeType="afterEffect">
                                  <p:stCondLst>
                                    <p:cond delay="0"/>
                                  </p:stCondLst>
                                  <p:childTnLst>
                                    <p:set>
                                      <p:cBhvr>
                                        <p:cTn id="133" dur="1" fill="hold">
                                          <p:stCondLst>
                                            <p:cond delay="0"/>
                                          </p:stCondLst>
                                        </p:cTn>
                                        <p:tgtEl>
                                          <p:spTgt spid="8"/>
                                        </p:tgtEl>
                                        <p:attrNameLst>
                                          <p:attrName>style.visibility</p:attrName>
                                        </p:attrNameLst>
                                      </p:cBhvr>
                                      <p:to>
                                        <p:strVal val="visible"/>
                                      </p:to>
                                    </p:set>
                                    <p:anim calcmode="lin" valueType="num">
                                      <p:cBhvr>
                                        <p:cTn id="134" dur="250" fill="hold"/>
                                        <p:tgtEl>
                                          <p:spTgt spid="8"/>
                                        </p:tgtEl>
                                        <p:attrNameLst>
                                          <p:attrName>ppt_w</p:attrName>
                                        </p:attrNameLst>
                                      </p:cBhvr>
                                      <p:tavLst>
                                        <p:tav tm="0">
                                          <p:val>
                                            <p:fltVal val="0"/>
                                          </p:val>
                                        </p:tav>
                                        <p:tav tm="100000">
                                          <p:val>
                                            <p:strVal val="#ppt_w"/>
                                          </p:val>
                                        </p:tav>
                                      </p:tavLst>
                                    </p:anim>
                                    <p:anim calcmode="lin" valueType="num">
                                      <p:cBhvr>
                                        <p:cTn id="135" dur="250" fill="hold"/>
                                        <p:tgtEl>
                                          <p:spTgt spid="8"/>
                                        </p:tgtEl>
                                        <p:attrNameLst>
                                          <p:attrName>ppt_h</p:attrName>
                                        </p:attrNameLst>
                                      </p:cBhvr>
                                      <p:tavLst>
                                        <p:tav tm="0">
                                          <p:val>
                                            <p:fltVal val="0"/>
                                          </p:val>
                                        </p:tav>
                                        <p:tav tm="100000">
                                          <p:val>
                                            <p:strVal val="#ppt_h"/>
                                          </p:val>
                                        </p:tav>
                                      </p:tavLst>
                                    </p:anim>
                                    <p:animEffect transition="in" filter="fade">
                                      <p:cBhvr>
                                        <p:cTn id="136" dur="250"/>
                                        <p:tgtEl>
                                          <p:spTgt spid="8"/>
                                        </p:tgtEl>
                                      </p:cBhvr>
                                    </p:animEffect>
                                  </p:childTnLst>
                                </p:cTn>
                              </p:par>
                            </p:childTnLst>
                          </p:cTn>
                        </p:par>
                        <p:par>
                          <p:cTn id="137" fill="hold">
                            <p:stCondLst>
                              <p:cond delay="8849"/>
                            </p:stCondLst>
                            <p:childTnLst>
                              <p:par>
                                <p:cTn id="138" presetID="53" presetClass="entr" presetSubtype="16"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p:cTn id="140" dur="250" fill="hold"/>
                                        <p:tgtEl>
                                          <p:spTgt spid="7"/>
                                        </p:tgtEl>
                                        <p:attrNameLst>
                                          <p:attrName>ppt_w</p:attrName>
                                        </p:attrNameLst>
                                      </p:cBhvr>
                                      <p:tavLst>
                                        <p:tav tm="0">
                                          <p:val>
                                            <p:fltVal val="0"/>
                                          </p:val>
                                        </p:tav>
                                        <p:tav tm="100000">
                                          <p:val>
                                            <p:strVal val="#ppt_w"/>
                                          </p:val>
                                        </p:tav>
                                      </p:tavLst>
                                    </p:anim>
                                    <p:anim calcmode="lin" valueType="num">
                                      <p:cBhvr>
                                        <p:cTn id="141" dur="250" fill="hold"/>
                                        <p:tgtEl>
                                          <p:spTgt spid="7"/>
                                        </p:tgtEl>
                                        <p:attrNameLst>
                                          <p:attrName>ppt_h</p:attrName>
                                        </p:attrNameLst>
                                      </p:cBhvr>
                                      <p:tavLst>
                                        <p:tav tm="0">
                                          <p:val>
                                            <p:fltVal val="0"/>
                                          </p:val>
                                        </p:tav>
                                        <p:tav tm="100000">
                                          <p:val>
                                            <p:strVal val="#ppt_h"/>
                                          </p:val>
                                        </p:tav>
                                      </p:tavLst>
                                    </p:anim>
                                    <p:animEffect transition="in" filter="fade">
                                      <p:cBhvr>
                                        <p:cTn id="142" dur="250"/>
                                        <p:tgtEl>
                                          <p:spTgt spid="7"/>
                                        </p:tgtEl>
                                      </p:cBhvr>
                                    </p:animEffect>
                                  </p:childTnLst>
                                </p:cTn>
                              </p:par>
                            </p:childTnLst>
                          </p:cTn>
                        </p:par>
                        <p:par>
                          <p:cTn id="143" fill="hold">
                            <p:stCondLst>
                              <p:cond delay="9349"/>
                            </p:stCondLst>
                            <p:childTnLst>
                              <p:par>
                                <p:cTn id="144" presetID="53" presetClass="entr" presetSubtype="16" fill="hold" grpId="0" nodeType="afterEffect">
                                  <p:stCondLst>
                                    <p:cond delay="0"/>
                                  </p:stCondLst>
                                  <p:iterate type="lt">
                                    <p:tmPct val="10000"/>
                                  </p:iterate>
                                  <p:childTnLst>
                                    <p:set>
                                      <p:cBhvr>
                                        <p:cTn id="145" dur="1" fill="hold">
                                          <p:stCondLst>
                                            <p:cond delay="0"/>
                                          </p:stCondLst>
                                        </p:cTn>
                                        <p:tgtEl>
                                          <p:spTgt spid="6"/>
                                        </p:tgtEl>
                                        <p:attrNameLst>
                                          <p:attrName>style.visibility</p:attrName>
                                        </p:attrNameLst>
                                      </p:cBhvr>
                                      <p:to>
                                        <p:strVal val="visible"/>
                                      </p:to>
                                    </p:set>
                                    <p:anim calcmode="lin" valueType="num">
                                      <p:cBhvr>
                                        <p:cTn id="146" dur="250" fill="hold"/>
                                        <p:tgtEl>
                                          <p:spTgt spid="6"/>
                                        </p:tgtEl>
                                        <p:attrNameLst>
                                          <p:attrName>ppt_w</p:attrName>
                                        </p:attrNameLst>
                                      </p:cBhvr>
                                      <p:tavLst>
                                        <p:tav tm="0">
                                          <p:val>
                                            <p:fltVal val="0"/>
                                          </p:val>
                                        </p:tav>
                                        <p:tav tm="100000">
                                          <p:val>
                                            <p:strVal val="#ppt_w"/>
                                          </p:val>
                                        </p:tav>
                                      </p:tavLst>
                                    </p:anim>
                                    <p:anim calcmode="lin" valueType="num">
                                      <p:cBhvr>
                                        <p:cTn id="147" dur="250" fill="hold"/>
                                        <p:tgtEl>
                                          <p:spTgt spid="6"/>
                                        </p:tgtEl>
                                        <p:attrNameLst>
                                          <p:attrName>ppt_h</p:attrName>
                                        </p:attrNameLst>
                                      </p:cBhvr>
                                      <p:tavLst>
                                        <p:tav tm="0">
                                          <p:val>
                                            <p:fltVal val="0"/>
                                          </p:val>
                                        </p:tav>
                                        <p:tav tm="100000">
                                          <p:val>
                                            <p:strVal val="#ppt_h"/>
                                          </p:val>
                                        </p:tav>
                                      </p:tavLst>
                                    </p:anim>
                                    <p:animEffect transition="in" filter="fade">
                                      <p:cBhvr>
                                        <p:cTn id="14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2" grpId="1" bldLvl="0" animBg="1"/>
      <p:bldP spid="2" grpId="2" bldLvl="0" animBg="1"/>
      <p:bldP spid="5" grpId="0" bldLvl="0" animBg="1"/>
      <p:bldP spid="6" grpId="0"/>
      <p:bldP spid="7" grpId="0"/>
      <p:bldP spid="8" grpId="0" bldLvl="0" animBg="1"/>
      <p:bldP spid="9" grpId="0" bldLvl="0" animBg="1"/>
      <p:bldP spid="10" grpId="0"/>
      <p:bldP spid="11" grpId="0"/>
      <p:bldP spid="12" grpId="0" bldLvl="0" animBg="1"/>
      <p:bldP spid="13" grpId="0" bldLvl="0" animBg="1"/>
      <p:bldP spid="14" grpId="0"/>
      <p:bldP spid="3" grpId="0"/>
      <p:bldP spid="24" grpId="0"/>
      <p:bldP spid="25" grpId="0"/>
      <p:bldP spid="26" grpId="0"/>
      <p:bldP spid="27" grpId="0"/>
      <p:bldP spid="28" grpId="0"/>
      <p:bldP spid="29"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椭圆 1"/>
          <p:cNvSpPr/>
          <p:nvPr/>
        </p:nvSpPr>
        <p:spPr bwMode="auto">
          <a:xfrm>
            <a:off x="4608216" y="2803588"/>
            <a:ext cx="1406077" cy="1406077"/>
          </a:xfrm>
          <a:prstGeom prst="ellipse">
            <a:avLst/>
          </a:prstGeom>
          <a:gradFill>
            <a:gsLst>
              <a:gs pos="0">
                <a:srgbClr val="E30000"/>
              </a:gs>
              <a:gs pos="100000">
                <a:srgbClr val="760303"/>
              </a:gs>
            </a:gsLst>
            <a:lin ang="5400000" scaled="0"/>
          </a:gra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5" name="组合 4"/>
          <p:cNvGrpSpPr/>
          <p:nvPr/>
        </p:nvGrpSpPr>
        <p:grpSpPr>
          <a:xfrm>
            <a:off x="5857108" y="1594082"/>
            <a:ext cx="4435259" cy="1359422"/>
            <a:chOff x="5832724" y="1843314"/>
            <a:chExt cx="4435259" cy="1359422"/>
          </a:xfrm>
          <a:gradFill>
            <a:gsLst>
              <a:gs pos="0">
                <a:srgbClr val="E30000"/>
              </a:gs>
              <a:gs pos="100000">
                <a:srgbClr val="760303"/>
              </a:gs>
            </a:gsLst>
            <a:lin ang="5400000" scaled="0"/>
          </a:gradFill>
          <a:effectLst>
            <a:outerShdw blurRad="152400" dist="101600" dir="2700000" algn="tl" rotWithShape="0">
              <a:prstClr val="black">
                <a:alpha val="60000"/>
              </a:prstClr>
            </a:outerShdw>
          </a:effectLst>
        </p:grpSpPr>
        <p:sp>
          <p:nvSpPr>
            <p:cNvPr id="6" name="Rectangle 5"/>
            <p:cNvSpPr>
              <a:spLocks noChangeArrowheads="1"/>
            </p:cNvSpPr>
            <p:nvPr/>
          </p:nvSpPr>
          <p:spPr bwMode="auto">
            <a:xfrm>
              <a:off x="6581212" y="1951655"/>
              <a:ext cx="3251576" cy="538589"/>
            </a:xfrm>
            <a:prstGeom prst="rect">
              <a:avLst/>
            </a:prstGeom>
            <a:grpFill/>
            <a:ln w="9525">
              <a:noFill/>
              <a:miter lim="800000"/>
            </a:ln>
          </p:spPr>
          <p:txBody>
            <a:bodyPr vert="horz" wrap="square" lIns="1044000" tIns="45720" rIns="91440" bIns="45720" numCol="1" anchor="ctr" anchorCtr="0"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bwMode="auto">
            <a:xfrm>
              <a:off x="5832724" y="1951656"/>
              <a:ext cx="748489" cy="1251080"/>
            </a:xfrm>
            <a:custGeom>
              <a:avLst/>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93" h="1486097">
                  <a:moveTo>
                    <a:pt x="889093" y="0"/>
                  </a:moveTo>
                  <a:lnTo>
                    <a:pt x="889093" y="639763"/>
                  </a:lnTo>
                  <a:lnTo>
                    <a:pt x="120112" y="1486097"/>
                  </a:lnTo>
                  <a:lnTo>
                    <a:pt x="62725" y="1409355"/>
                  </a:lnTo>
                  <a:lnTo>
                    <a:pt x="0" y="134034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8" name="椭圆 7"/>
            <p:cNvSpPr/>
            <p:nvPr/>
          </p:nvSpPr>
          <p:spPr bwMode="auto">
            <a:xfrm>
              <a:off x="9466204" y="1843314"/>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014295" y="2348341"/>
            <a:ext cx="4791511" cy="924408"/>
            <a:chOff x="5989911" y="2597573"/>
            <a:chExt cx="4791511" cy="924408"/>
          </a:xfrm>
          <a:gradFill>
            <a:gsLst>
              <a:gs pos="0">
                <a:srgbClr val="E30000"/>
              </a:gs>
              <a:gs pos="100000">
                <a:srgbClr val="760303"/>
              </a:gs>
            </a:gsLst>
            <a:lin ang="5400000" scaled="0"/>
          </a:gradFill>
          <a:effectLst>
            <a:outerShdw blurRad="152400" dist="101600" dir="2700000" algn="tl" rotWithShape="0">
              <a:prstClr val="black">
                <a:alpha val="60000"/>
              </a:prstClr>
            </a:outerShdw>
          </a:effectLst>
        </p:grpSpPr>
        <p:sp>
          <p:nvSpPr>
            <p:cNvPr id="10" name="Rectangle 6"/>
            <p:cNvSpPr>
              <a:spLocks noChangeArrowheads="1"/>
            </p:cNvSpPr>
            <p:nvPr/>
          </p:nvSpPr>
          <p:spPr bwMode="auto">
            <a:xfrm>
              <a:off x="6581212" y="2717440"/>
              <a:ext cx="3764772" cy="550616"/>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5989911" y="2717440"/>
              <a:ext cx="591301" cy="804541"/>
            </a:xfrm>
            <a:custGeom>
              <a:avLst/>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2" name="椭圆 11"/>
            <p:cNvSpPr/>
            <p:nvPr/>
          </p:nvSpPr>
          <p:spPr bwMode="auto">
            <a:xfrm>
              <a:off x="9979643" y="2597573"/>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06210" y="3105737"/>
            <a:ext cx="5211515" cy="801779"/>
            <a:chOff x="6081826" y="3354969"/>
            <a:chExt cx="5211515" cy="801779"/>
          </a:xfrm>
          <a:gradFill>
            <a:gsLst>
              <a:gs pos="0">
                <a:srgbClr val="E30000"/>
              </a:gs>
              <a:gs pos="100000">
                <a:srgbClr val="760303"/>
              </a:gs>
            </a:gsLst>
            <a:lin ang="5400000" scaled="0"/>
          </a:gradFill>
          <a:effectLst>
            <a:outerShdw blurRad="152400" dist="101600" dir="2700000" algn="tl" rotWithShape="0">
              <a:prstClr val="black">
                <a:alpha val="60000"/>
              </a:prstClr>
            </a:outerShdw>
          </a:effectLst>
        </p:grpSpPr>
        <p:sp>
          <p:nvSpPr>
            <p:cNvPr id="14" name="Rectangle 7"/>
            <p:cNvSpPr>
              <a:spLocks noChangeArrowheads="1"/>
            </p:cNvSpPr>
            <p:nvPr/>
          </p:nvSpPr>
          <p:spPr bwMode="auto">
            <a:xfrm>
              <a:off x="6581212" y="3489906"/>
              <a:ext cx="4264603" cy="531906"/>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任意多边形 2"/>
            <p:cNvSpPr/>
            <p:nvPr/>
          </p:nvSpPr>
          <p:spPr bwMode="auto">
            <a:xfrm>
              <a:off x="6081826" y="3489906"/>
              <a:ext cx="499386" cy="531906"/>
            </a:xfrm>
            <a:custGeom>
              <a:avLst/>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6" name="椭圆 15"/>
            <p:cNvSpPr/>
            <p:nvPr/>
          </p:nvSpPr>
          <p:spPr bwMode="auto">
            <a:xfrm>
              <a:off x="10491562" y="3354969"/>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74354" y="3784421"/>
            <a:ext cx="4831452" cy="884271"/>
            <a:chOff x="5949970" y="4033653"/>
            <a:chExt cx="4831452" cy="884271"/>
          </a:xfrm>
          <a:gradFill>
            <a:gsLst>
              <a:gs pos="0">
                <a:srgbClr val="E30000"/>
              </a:gs>
              <a:gs pos="100000">
                <a:srgbClr val="760303"/>
              </a:gs>
            </a:gsLst>
            <a:lin ang="5400000" scaled="0"/>
          </a:gradFill>
          <a:effectLst>
            <a:outerShdw blurRad="152400" dist="101600" dir="2700000" algn="tl" rotWithShape="0">
              <a:prstClr val="black">
                <a:alpha val="60000"/>
              </a:prstClr>
            </a:outerShdw>
          </a:effectLst>
        </p:grpSpPr>
        <p:sp>
          <p:nvSpPr>
            <p:cNvPr id="18" name="Rectangle 8"/>
            <p:cNvSpPr>
              <a:spLocks noChangeArrowheads="1"/>
            </p:cNvSpPr>
            <p:nvPr/>
          </p:nvSpPr>
          <p:spPr bwMode="auto">
            <a:xfrm>
              <a:off x="6581212" y="4255690"/>
              <a:ext cx="3764772" cy="538589"/>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任意多边形 18"/>
            <p:cNvSpPr/>
            <p:nvPr/>
          </p:nvSpPr>
          <p:spPr bwMode="auto">
            <a:xfrm>
              <a:off x="5949970" y="4033653"/>
              <a:ext cx="631242" cy="760626"/>
            </a:xfrm>
            <a:custGeom>
              <a:avLst/>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0" name="椭圆 19"/>
            <p:cNvSpPr/>
            <p:nvPr/>
          </p:nvSpPr>
          <p:spPr bwMode="auto">
            <a:xfrm>
              <a:off x="9979643" y="411614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835870" y="4022935"/>
            <a:ext cx="4456497" cy="1416747"/>
            <a:chOff x="5811486" y="4272167"/>
            <a:chExt cx="4456497" cy="1416747"/>
          </a:xfrm>
          <a:gradFill>
            <a:gsLst>
              <a:gs pos="0">
                <a:srgbClr val="E30000"/>
              </a:gs>
              <a:gs pos="100000">
                <a:srgbClr val="760303"/>
              </a:gs>
            </a:gsLst>
            <a:lin ang="5400000" scaled="0"/>
          </a:gradFill>
          <a:effectLst>
            <a:outerShdw blurRad="152400" dist="101600" dir="2700000" algn="tl" rotWithShape="0">
              <a:prstClr val="black">
                <a:alpha val="60000"/>
              </a:prstClr>
            </a:outerShdw>
          </a:effectLst>
        </p:grpSpPr>
        <p:sp>
          <p:nvSpPr>
            <p:cNvPr id="22" name="Rectangle 9"/>
            <p:cNvSpPr>
              <a:spLocks noChangeArrowheads="1"/>
            </p:cNvSpPr>
            <p:nvPr/>
          </p:nvSpPr>
          <p:spPr bwMode="auto">
            <a:xfrm>
              <a:off x="6581212" y="5016129"/>
              <a:ext cx="3327753" cy="543934"/>
            </a:xfrm>
            <a:prstGeom prst="rect">
              <a:avLst/>
            </a:prstGeom>
            <a:grpFill/>
            <a:ln w="9525">
              <a:noFill/>
              <a:miter lim="800000"/>
            </a:ln>
          </p:spPr>
          <p:txBody>
            <a:bodyPr vert="horz" wrap="square" lIns="0" tIns="45720" rIns="91440" bIns="45720" numCol="1" anchor="ctr" anchorCtr="1" compatLnSpc="1"/>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任意多边形 22"/>
            <p:cNvSpPr/>
            <p:nvPr/>
          </p:nvSpPr>
          <p:spPr bwMode="auto">
            <a:xfrm>
              <a:off x="5811486" y="4272167"/>
              <a:ext cx="769726" cy="1287896"/>
            </a:xfrm>
            <a:custGeom>
              <a:avLst/>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24" name="椭圆 23"/>
            <p:cNvSpPr/>
            <p:nvPr/>
          </p:nvSpPr>
          <p:spPr bwMode="auto">
            <a:xfrm>
              <a:off x="9466204" y="4887135"/>
              <a:ext cx="801779" cy="801779"/>
            </a:xfrm>
            <a:prstGeom prst="ellipse">
              <a:avLst/>
            </a:prstGeom>
            <a:grp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5" name="Freeform 6"/>
          <p:cNvSpPr>
            <a:spLocks noEditPoints="1"/>
          </p:cNvSpPr>
          <p:nvPr/>
        </p:nvSpPr>
        <p:spPr bwMode="auto">
          <a:xfrm>
            <a:off x="9707078" y="181109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6"/>
          <p:cNvSpPr>
            <a:spLocks noEditPoints="1"/>
          </p:cNvSpPr>
          <p:nvPr/>
        </p:nvSpPr>
        <p:spPr bwMode="auto">
          <a:xfrm>
            <a:off x="10220517" y="2565349"/>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10732435" y="3322744"/>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10220517" y="408392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6"/>
          <p:cNvSpPr>
            <a:spLocks noEditPoints="1"/>
          </p:cNvSpPr>
          <p:nvPr/>
        </p:nvSpPr>
        <p:spPr bwMode="auto">
          <a:xfrm>
            <a:off x="9707078" y="4854910"/>
            <a:ext cx="368801" cy="36776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1102645" y="1641118"/>
            <a:ext cx="3054265" cy="461665"/>
          </a:xfrm>
          <a:prstGeom prst="rect">
            <a:avLst/>
          </a:prstGeom>
        </p:spPr>
        <p:txBody>
          <a:bodyPr wrap="square">
            <a:spAutoFit/>
          </a:bodyPr>
          <a:lstStyle/>
          <a:p>
            <a:r>
              <a:rPr lang="zh-CN" altLang="en-US" sz="2400" b="1" dirty="0">
                <a:solidFill>
                  <a:srgbClr val="C00000"/>
                </a:solidFill>
                <a:effectLst/>
                <a:latin typeface="微软雅黑" panose="020B0503020204020204" pitchFamily="34" charset="-122"/>
                <a:ea typeface="微软雅黑" panose="020B0503020204020204" pitchFamily="34" charset="-122"/>
              </a:rPr>
              <a:t>添加标题</a:t>
            </a:r>
          </a:p>
        </p:txBody>
      </p:sp>
      <p:sp>
        <p:nvSpPr>
          <p:cNvPr id="31" name="矩形 30"/>
          <p:cNvSpPr/>
          <p:nvPr/>
        </p:nvSpPr>
        <p:spPr>
          <a:xfrm>
            <a:off x="1102645" y="2049627"/>
            <a:ext cx="3054265" cy="1158240"/>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
        <p:nvSpPr>
          <p:cNvPr id="32" name="矩形 31"/>
          <p:cNvSpPr/>
          <p:nvPr/>
        </p:nvSpPr>
        <p:spPr>
          <a:xfrm>
            <a:off x="1102645" y="3622016"/>
            <a:ext cx="3054265" cy="461665"/>
          </a:xfrm>
          <a:prstGeom prst="rect">
            <a:avLst/>
          </a:prstGeom>
        </p:spPr>
        <p:txBody>
          <a:bodyPr wrap="square">
            <a:spAutoFit/>
          </a:bodyPr>
          <a:lstStyle/>
          <a:p>
            <a:r>
              <a:rPr lang="zh-CN" altLang="en-US" sz="2400" b="1" dirty="0">
                <a:solidFill>
                  <a:srgbClr val="C00000"/>
                </a:solidFill>
                <a:effectLst/>
                <a:latin typeface="微软雅黑" panose="020B0503020204020204" pitchFamily="34" charset="-122"/>
                <a:ea typeface="微软雅黑" panose="020B0503020204020204" pitchFamily="34" charset="-122"/>
              </a:rPr>
              <a:t>添加标题</a:t>
            </a:r>
          </a:p>
        </p:txBody>
      </p:sp>
      <p:sp>
        <p:nvSpPr>
          <p:cNvPr id="33" name="矩形 32"/>
          <p:cNvSpPr/>
          <p:nvPr/>
        </p:nvSpPr>
        <p:spPr>
          <a:xfrm>
            <a:off x="1102645" y="4030525"/>
            <a:ext cx="3054265" cy="1169551"/>
          </a:xfrm>
          <a:prstGeom prst="rect">
            <a:avLst/>
          </a:prstGeom>
        </p:spPr>
        <p:txBody>
          <a:bodyPr wrap="square">
            <a:spAutoFit/>
          </a:bodyPr>
          <a:lstStyle/>
          <a:p>
            <a:pPr algn="just"/>
            <a:r>
              <a:rPr lang="zh-CN" altLang="en-US" sz="14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在这里输入您的文字内容，或者将您的文字内容复制在这里。在这里输入您的文字内容，或者将您的文字复制在这里，在这里输入您的文字内容，或者将您的文字复制在这里</a:t>
            </a:r>
          </a:p>
        </p:txBody>
      </p:sp>
      <p:sp>
        <p:nvSpPr>
          <p:cNvPr id="34" name="矩形 33"/>
          <p:cNvSpPr/>
          <p:nvPr/>
        </p:nvSpPr>
        <p:spPr>
          <a:xfrm>
            <a:off x="6945719" y="1766341"/>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5" name="矩形 34"/>
          <p:cNvSpPr/>
          <p:nvPr/>
        </p:nvSpPr>
        <p:spPr>
          <a:xfrm>
            <a:off x="6945719" y="2537880"/>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6" name="矩形 35"/>
          <p:cNvSpPr/>
          <p:nvPr/>
        </p:nvSpPr>
        <p:spPr>
          <a:xfrm>
            <a:off x="6945719" y="3301324"/>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7" name="矩形 36"/>
          <p:cNvSpPr/>
          <p:nvPr/>
        </p:nvSpPr>
        <p:spPr>
          <a:xfrm>
            <a:off x="6945719" y="4077272"/>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8" name="矩形 37"/>
          <p:cNvSpPr/>
          <p:nvPr/>
        </p:nvSpPr>
        <p:spPr>
          <a:xfrm>
            <a:off x="6945719" y="4851086"/>
            <a:ext cx="2593889"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39" name="矩形 3"/>
          <p:cNvSpPr>
            <a:spLocks noChangeArrowheads="1"/>
          </p:cNvSpPr>
          <p:nvPr/>
        </p:nvSpPr>
        <p:spPr bwMode="auto">
          <a:xfrm>
            <a:off x="4761641" y="3033075"/>
            <a:ext cx="1087646" cy="954107"/>
          </a:xfrm>
          <a:prstGeom prst="rect">
            <a:avLst/>
          </a:prstGeom>
        </p:spPr>
        <p:txBody>
          <a:bodyPr wrap="square">
            <a:spAutoFit/>
          </a:bodyPr>
          <a:lstStyle/>
          <a:p>
            <a:pPr algn="ct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30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100" fill="hold"/>
                                        <p:tgtEl>
                                          <p:spTgt spid="31"/>
                                        </p:tgtEl>
                                        <p:attrNameLst>
                                          <p:attrName>ppt_w</p:attrName>
                                        </p:attrNameLst>
                                      </p:cBhvr>
                                      <p:tavLst>
                                        <p:tav tm="0">
                                          <p:val>
                                            <p:fltVal val="0"/>
                                          </p:val>
                                        </p:tav>
                                        <p:tav tm="100000">
                                          <p:val>
                                            <p:strVal val="#ppt_w"/>
                                          </p:val>
                                        </p:tav>
                                      </p:tavLst>
                                    </p:anim>
                                    <p:anim calcmode="lin" valueType="num">
                                      <p:cBhvr>
                                        <p:cTn id="22" dur="100" fill="hold"/>
                                        <p:tgtEl>
                                          <p:spTgt spid="31"/>
                                        </p:tgtEl>
                                        <p:attrNameLst>
                                          <p:attrName>ppt_h</p:attrName>
                                        </p:attrNameLst>
                                      </p:cBhvr>
                                      <p:tavLst>
                                        <p:tav tm="0">
                                          <p:val>
                                            <p:fltVal val="0"/>
                                          </p:val>
                                        </p:tav>
                                        <p:tav tm="100000">
                                          <p:val>
                                            <p:strVal val="#ppt_h"/>
                                          </p:val>
                                        </p:tav>
                                      </p:tavLst>
                                    </p:anim>
                                    <p:animEffect transition="in" filter="fade">
                                      <p:cBhvr>
                                        <p:cTn id="23" dur="100"/>
                                        <p:tgtEl>
                                          <p:spTgt spid="31"/>
                                        </p:tgtEl>
                                      </p:cBhvr>
                                    </p:animEffect>
                                  </p:childTnLst>
                                </p:cTn>
                              </p:par>
                            </p:childTnLst>
                          </p:cTn>
                        </p:par>
                        <p:par>
                          <p:cTn id="24" fill="hold">
                            <p:stCondLst>
                              <p:cond delay="1850"/>
                            </p:stCondLst>
                            <p:childTnLst>
                              <p:par>
                                <p:cTn id="25" presetID="5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35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33"/>
                                        </p:tgtEl>
                                        <p:attrNameLst>
                                          <p:attrName>style.visibility</p:attrName>
                                        </p:attrNameLst>
                                      </p:cBhvr>
                                      <p:to>
                                        <p:strVal val="visible"/>
                                      </p:to>
                                    </p:set>
                                    <p:anim calcmode="lin" valueType="num">
                                      <p:cBhvr>
                                        <p:cTn id="33" dur="100" fill="hold"/>
                                        <p:tgtEl>
                                          <p:spTgt spid="33"/>
                                        </p:tgtEl>
                                        <p:attrNameLst>
                                          <p:attrName>ppt_w</p:attrName>
                                        </p:attrNameLst>
                                      </p:cBhvr>
                                      <p:tavLst>
                                        <p:tav tm="0">
                                          <p:val>
                                            <p:fltVal val="0"/>
                                          </p:val>
                                        </p:tav>
                                        <p:tav tm="100000">
                                          <p:val>
                                            <p:strVal val="#ppt_w"/>
                                          </p:val>
                                        </p:tav>
                                      </p:tavLst>
                                    </p:anim>
                                    <p:anim calcmode="lin" valueType="num">
                                      <p:cBhvr>
                                        <p:cTn id="34" dur="100" fill="hold"/>
                                        <p:tgtEl>
                                          <p:spTgt spid="33"/>
                                        </p:tgtEl>
                                        <p:attrNameLst>
                                          <p:attrName>ppt_h</p:attrName>
                                        </p:attrNameLst>
                                      </p:cBhvr>
                                      <p:tavLst>
                                        <p:tav tm="0">
                                          <p:val>
                                            <p:fltVal val="0"/>
                                          </p:val>
                                        </p:tav>
                                        <p:tav tm="100000">
                                          <p:val>
                                            <p:strVal val="#ppt_h"/>
                                          </p:val>
                                        </p:tav>
                                      </p:tavLst>
                                    </p:anim>
                                    <p:animEffect transition="in" filter="fade">
                                      <p:cBhvr>
                                        <p:cTn id="35" dur="100"/>
                                        <p:tgtEl>
                                          <p:spTgt spid="33"/>
                                        </p:tgtEl>
                                      </p:cBhvr>
                                    </p:animEffect>
                                  </p:childTnLst>
                                </p:cTn>
                              </p:par>
                            </p:childTnLst>
                          </p:cTn>
                        </p:par>
                        <p:par>
                          <p:cTn id="36" fill="hold">
                            <p:stCondLst>
                              <p:cond delay="3200"/>
                            </p:stCondLst>
                            <p:childTnLst>
                              <p:par>
                                <p:cTn id="37" presetID="53" presetClass="entr" presetSubtype="16"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childTnLst>
                                </p:cTn>
                              </p:par>
                              <p:par>
                                <p:cTn id="42" presetID="6" presetClass="emph" presetSubtype="0" decel="100000" fill="hold" grpId="1" nodeType="withEffect">
                                  <p:stCondLst>
                                    <p:cond delay="200"/>
                                  </p:stCondLst>
                                  <p:childTnLst>
                                    <p:animScale>
                                      <p:cBhvr>
                                        <p:cTn id="43" dur="250" fill="hold"/>
                                        <p:tgtEl>
                                          <p:spTgt spid="2"/>
                                        </p:tgtEl>
                                      </p:cBhvr>
                                      <p:by x="110000" y="110000"/>
                                    </p:animScale>
                                  </p:childTnLst>
                                </p:cTn>
                              </p:par>
                              <p:par>
                                <p:cTn id="44" presetID="6" presetClass="emph" presetSubtype="0" decel="100000" fill="hold" grpId="2" nodeType="withEffect">
                                  <p:stCondLst>
                                    <p:cond delay="400"/>
                                  </p:stCondLst>
                                  <p:childTnLst>
                                    <p:animScale>
                                      <p:cBhvr>
                                        <p:cTn id="45" dur="250" fill="hold"/>
                                        <p:tgtEl>
                                          <p:spTgt spid="2"/>
                                        </p:tgtEl>
                                      </p:cBhvr>
                                      <p:by x="91000" y="91000"/>
                                    </p:animScale>
                                  </p:childTnLst>
                                </p:cTn>
                              </p:par>
                            </p:childTnLst>
                          </p:cTn>
                        </p:par>
                        <p:par>
                          <p:cTn id="46" fill="hold">
                            <p:stCondLst>
                              <p:cond delay="370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par>
                          <p:cTn id="50" fill="hold">
                            <p:stCondLst>
                              <p:cond delay="42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par>
                          <p:cTn id="54" fill="hold">
                            <p:stCondLst>
                              <p:cond delay="4700"/>
                            </p:stCondLst>
                            <p:childTnLst>
                              <p:par>
                                <p:cTn id="55" presetID="2" presetClass="entr" presetSubtype="2"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par>
                          <p:cTn id="59" fill="hold">
                            <p:stCondLst>
                              <p:cond delay="5200"/>
                            </p:stCondLst>
                            <p:childTnLst>
                              <p:par>
                                <p:cTn id="60" presetID="53" presetClass="entr" presetSubtype="1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5700"/>
                            </p:stCondLst>
                            <p:childTnLst>
                              <p:par>
                                <p:cTn id="66" presetID="22" presetClass="entr" presetSubtype="8"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6200"/>
                            </p:stCondLst>
                            <p:childTnLst>
                              <p:par>
                                <p:cTn id="70" presetID="2" presetClass="entr" presetSubtype="2"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1+#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childTnLst>
                          </p:cTn>
                        </p:par>
                        <p:par>
                          <p:cTn id="74" fill="hold">
                            <p:stCondLst>
                              <p:cond delay="6700"/>
                            </p:stCondLst>
                            <p:childTnLst>
                              <p:par>
                                <p:cTn id="75" presetID="53" presetClass="entr" presetSubtype="16"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par>
                          <p:cTn id="80" fill="hold">
                            <p:stCondLst>
                              <p:cond delay="7200"/>
                            </p:stCondLst>
                            <p:childTnLst>
                              <p:par>
                                <p:cTn id="81" presetID="22" presetClass="entr" presetSubtype="8"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par>
                          <p:cTn id="84" fill="hold">
                            <p:stCondLst>
                              <p:cond delay="7700"/>
                            </p:stCondLst>
                            <p:childTnLst>
                              <p:par>
                                <p:cTn id="85" presetID="2" presetClass="entr" presetSubtype="2"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1+#ppt_w/2"/>
                                          </p:val>
                                        </p:tav>
                                        <p:tav tm="100000">
                                          <p:val>
                                            <p:strVal val="#ppt_x"/>
                                          </p:val>
                                        </p:tav>
                                      </p:tavLst>
                                    </p:anim>
                                    <p:anim calcmode="lin" valueType="num">
                                      <p:cBhvr additive="base">
                                        <p:cTn id="88" dur="500" fill="hold"/>
                                        <p:tgtEl>
                                          <p:spTgt spid="36"/>
                                        </p:tgtEl>
                                        <p:attrNameLst>
                                          <p:attrName>ppt_y</p:attrName>
                                        </p:attrNameLst>
                                      </p:cBhvr>
                                      <p:tavLst>
                                        <p:tav tm="0">
                                          <p:val>
                                            <p:strVal val="#ppt_y"/>
                                          </p:val>
                                        </p:tav>
                                        <p:tav tm="100000">
                                          <p:val>
                                            <p:strVal val="#ppt_y"/>
                                          </p:val>
                                        </p:tav>
                                      </p:tavLst>
                                    </p:anim>
                                  </p:childTnLst>
                                </p:cTn>
                              </p:par>
                            </p:childTnLst>
                          </p:cTn>
                        </p:par>
                        <p:par>
                          <p:cTn id="89" fill="hold">
                            <p:stCondLst>
                              <p:cond delay="8200"/>
                            </p:stCondLst>
                            <p:childTnLst>
                              <p:par>
                                <p:cTn id="90" presetID="53" presetClass="entr" presetSubtype="1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childTnLst>
                                </p:cTn>
                              </p:par>
                            </p:childTnLst>
                          </p:cTn>
                        </p:par>
                        <p:par>
                          <p:cTn id="95" fill="hold">
                            <p:stCondLst>
                              <p:cond delay="8700"/>
                            </p:stCondLst>
                            <p:childTnLst>
                              <p:par>
                                <p:cTn id="96" presetID="22" presetClass="entr" presetSubtype="8"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par>
                          <p:cTn id="99" fill="hold">
                            <p:stCondLst>
                              <p:cond delay="9200"/>
                            </p:stCondLst>
                            <p:childTnLst>
                              <p:par>
                                <p:cTn id="100" presetID="2" presetClass="entr" presetSubtype="2"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additive="base">
                                        <p:cTn id="102" dur="500" fill="hold"/>
                                        <p:tgtEl>
                                          <p:spTgt spid="37"/>
                                        </p:tgtEl>
                                        <p:attrNameLst>
                                          <p:attrName>ppt_x</p:attrName>
                                        </p:attrNameLst>
                                      </p:cBhvr>
                                      <p:tavLst>
                                        <p:tav tm="0">
                                          <p:val>
                                            <p:strVal val="1+#ppt_w/2"/>
                                          </p:val>
                                        </p:tav>
                                        <p:tav tm="100000">
                                          <p:val>
                                            <p:strVal val="#ppt_x"/>
                                          </p:val>
                                        </p:tav>
                                      </p:tavLst>
                                    </p:anim>
                                    <p:anim calcmode="lin" valueType="num">
                                      <p:cBhvr additive="base">
                                        <p:cTn id="103" dur="500" fill="hold"/>
                                        <p:tgtEl>
                                          <p:spTgt spid="37"/>
                                        </p:tgtEl>
                                        <p:attrNameLst>
                                          <p:attrName>ppt_y</p:attrName>
                                        </p:attrNameLst>
                                      </p:cBhvr>
                                      <p:tavLst>
                                        <p:tav tm="0">
                                          <p:val>
                                            <p:strVal val="#ppt_y"/>
                                          </p:val>
                                        </p:tav>
                                        <p:tav tm="100000">
                                          <p:val>
                                            <p:strVal val="#ppt_y"/>
                                          </p:val>
                                        </p:tav>
                                      </p:tavLst>
                                    </p:anim>
                                  </p:childTnLst>
                                </p:cTn>
                              </p:par>
                            </p:childTnLst>
                          </p:cTn>
                        </p:par>
                        <p:par>
                          <p:cTn id="104" fill="hold">
                            <p:stCondLst>
                              <p:cond delay="9700"/>
                            </p:stCondLst>
                            <p:childTnLst>
                              <p:par>
                                <p:cTn id="105" presetID="53" presetClass="entr" presetSubtype="16"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childTnLst>
                          </p:cTn>
                        </p:par>
                        <p:par>
                          <p:cTn id="110" fill="hold">
                            <p:stCondLst>
                              <p:cond delay="10200"/>
                            </p:stCondLst>
                            <p:childTnLst>
                              <p:par>
                                <p:cTn id="111" presetID="22" presetClass="entr" presetSubtype="8"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left)">
                                      <p:cBhvr>
                                        <p:cTn id="113" dur="500"/>
                                        <p:tgtEl>
                                          <p:spTgt spid="21"/>
                                        </p:tgtEl>
                                      </p:cBhvr>
                                    </p:animEffect>
                                  </p:childTnLst>
                                </p:cTn>
                              </p:par>
                            </p:childTnLst>
                          </p:cTn>
                        </p:par>
                        <p:par>
                          <p:cTn id="114" fill="hold">
                            <p:stCondLst>
                              <p:cond delay="10700"/>
                            </p:stCondLst>
                            <p:childTnLst>
                              <p:par>
                                <p:cTn id="115" presetID="2" presetClass="entr" presetSubtype="2"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fill="hold"/>
                                        <p:tgtEl>
                                          <p:spTgt spid="38"/>
                                        </p:tgtEl>
                                        <p:attrNameLst>
                                          <p:attrName>ppt_x</p:attrName>
                                        </p:attrNameLst>
                                      </p:cBhvr>
                                      <p:tavLst>
                                        <p:tav tm="0">
                                          <p:val>
                                            <p:strVal val="1+#ppt_w/2"/>
                                          </p:val>
                                        </p:tav>
                                        <p:tav tm="100000">
                                          <p:val>
                                            <p:strVal val="#ppt_x"/>
                                          </p:val>
                                        </p:tav>
                                      </p:tavLst>
                                    </p:anim>
                                    <p:anim calcmode="lin" valueType="num">
                                      <p:cBhvr additive="base">
                                        <p:cTn id="118" dur="500" fill="hold"/>
                                        <p:tgtEl>
                                          <p:spTgt spid="38"/>
                                        </p:tgtEl>
                                        <p:attrNameLst>
                                          <p:attrName>ppt_y</p:attrName>
                                        </p:attrNameLst>
                                      </p:cBhvr>
                                      <p:tavLst>
                                        <p:tav tm="0">
                                          <p:val>
                                            <p:strVal val="#ppt_y"/>
                                          </p:val>
                                        </p:tav>
                                        <p:tav tm="100000">
                                          <p:val>
                                            <p:strVal val="#ppt_y"/>
                                          </p:val>
                                        </p:tav>
                                      </p:tavLst>
                                    </p:anim>
                                  </p:childTnLst>
                                </p:cTn>
                              </p:par>
                            </p:childTnLst>
                          </p:cTn>
                        </p:par>
                        <p:par>
                          <p:cTn id="119" fill="hold">
                            <p:stCondLst>
                              <p:cond delay="112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2" grpId="1" bldLvl="0" animBg="1"/>
      <p:bldP spid="2" grpId="2" bldLvl="0" animBg="1"/>
      <p:bldP spid="25" grpId="0" bldLvl="0" animBg="1"/>
      <p:bldP spid="26" grpId="0" bldLvl="0" animBg="1"/>
      <p:bldP spid="27" grpId="0" bldLvl="0" animBg="1"/>
      <p:bldP spid="28" grpId="0" bldLvl="0" animBg="1"/>
      <p:bldP spid="29" grpId="0" bldLvl="0" animBg="1"/>
      <p:bldP spid="30" grpId="0"/>
      <p:bldP spid="31" grpId="0"/>
      <p:bldP spid="32" grpId="0"/>
      <p:bldP spid="33" grpId="0"/>
      <p:bldP spid="34"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110" y="-568038"/>
            <a:ext cx="6858000" cy="5860473"/>
          </a:xfrm>
          <a:prstGeom prst="rect">
            <a:avLst/>
          </a:prstGeom>
        </p:spPr>
      </p:pic>
      <p:sp>
        <p:nvSpPr>
          <p:cNvPr id="8" name="TextBox 56"/>
          <p:cNvSpPr txBox="1"/>
          <p:nvPr/>
        </p:nvSpPr>
        <p:spPr>
          <a:xfrm>
            <a:off x="1897133" y="2914735"/>
            <a:ext cx="8964831" cy="1222129"/>
          </a:xfrm>
          <a:prstGeom prst="rect">
            <a:avLst/>
          </a:prstGeom>
          <a:noFill/>
        </p:spPr>
        <p:txBody>
          <a:bodyPr wrap="square" rtlCol="0">
            <a:spAutoFit/>
          </a:bodyPr>
          <a:lstStyle/>
          <a:p>
            <a:pPr algn="ctr">
              <a:lnSpc>
                <a:spcPct val="130000"/>
              </a:lnSpc>
            </a:pPr>
            <a:r>
              <a:rPr lang="zh-CN" altLang="en-US" sz="6255"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感谢您的观看</a:t>
            </a:r>
            <a:endParaRPr lang="en-US" sz="6255"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109"/>
          <p:cNvSpPr txBox="1"/>
          <p:nvPr/>
        </p:nvSpPr>
        <p:spPr>
          <a:xfrm>
            <a:off x="2505471" y="4376421"/>
            <a:ext cx="3172460" cy="337185"/>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XXX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日期：</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2020.9.23</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Scale>
                                      <p:cBhvr>
                                        <p:cTn id="16"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500" decel="50000" fill="hold">
                                          <p:stCondLst>
                                            <p:cond delay="0"/>
                                          </p:stCondLst>
                                        </p:cTn>
                                        <p:tgtEl>
                                          <p:spTgt spid="9"/>
                                        </p:tgtEl>
                                        <p:attrNameLst>
                                          <p:attrName>ppt_x</p:attrName>
                                          <p:attrName>ppt_y</p:attrName>
                                        </p:attrNameLst>
                                      </p:cBhvr>
                                    </p:animMotion>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24000" y="5761990"/>
            <a:ext cx="9144000" cy="12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p:nvSpPr>
        <p:spPr>
          <a:xfrm>
            <a:off x="4312867" y="2784757"/>
            <a:ext cx="400989" cy="388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18"/>
          <p:cNvSpPr txBox="1"/>
          <p:nvPr/>
        </p:nvSpPr>
        <p:spPr>
          <a:xfrm>
            <a:off x="4304008" y="2812979"/>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749859" y="2784757"/>
            <a:ext cx="3362365" cy="388843"/>
            <a:chOff x="3369875" y="1633364"/>
            <a:chExt cx="3362365" cy="432048"/>
          </a:xfrm>
        </p:grpSpPr>
        <p:sp>
          <p:nvSpPr>
            <p:cNvPr id="27" name="矩形 26"/>
            <p:cNvSpPr/>
            <p:nvPr/>
          </p:nvSpPr>
          <p:spPr>
            <a:xfrm>
              <a:off x="3369875" y="1633364"/>
              <a:ext cx="3362365"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19"/>
            <p:cNvSpPr txBox="1"/>
            <p:nvPr/>
          </p:nvSpPr>
          <p:spPr>
            <a:xfrm>
              <a:off x="3497320" y="1680111"/>
              <a:ext cx="2236510" cy="37617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p>
          </p:txBody>
        </p:sp>
      </p:grpSp>
      <p:sp>
        <p:nvSpPr>
          <p:cNvPr id="8" name="矩形 7"/>
          <p:cNvSpPr/>
          <p:nvPr/>
        </p:nvSpPr>
        <p:spPr>
          <a:xfrm>
            <a:off x="4312867" y="3351820"/>
            <a:ext cx="400989" cy="388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26"/>
          <p:cNvSpPr txBox="1"/>
          <p:nvPr/>
        </p:nvSpPr>
        <p:spPr>
          <a:xfrm>
            <a:off x="4304008" y="3380042"/>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749859" y="3351820"/>
            <a:ext cx="3362365" cy="388843"/>
            <a:chOff x="3369875" y="2263434"/>
            <a:chExt cx="3362365" cy="432048"/>
          </a:xfrm>
        </p:grpSpPr>
        <p:sp>
          <p:nvSpPr>
            <p:cNvPr id="25" name="矩形 24"/>
            <p:cNvSpPr/>
            <p:nvPr/>
          </p:nvSpPr>
          <p:spPr>
            <a:xfrm>
              <a:off x="3369875" y="2263434"/>
              <a:ext cx="3362365"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7"/>
            <p:cNvSpPr txBox="1"/>
            <p:nvPr/>
          </p:nvSpPr>
          <p:spPr>
            <a:xfrm>
              <a:off x="3497320" y="2310181"/>
              <a:ext cx="2236510" cy="37617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p>
          </p:txBody>
        </p:sp>
      </p:grpSp>
      <p:sp>
        <p:nvSpPr>
          <p:cNvPr id="11" name="矩形 10"/>
          <p:cNvSpPr/>
          <p:nvPr/>
        </p:nvSpPr>
        <p:spPr>
          <a:xfrm>
            <a:off x="4312867" y="3918883"/>
            <a:ext cx="400989" cy="388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2" name="TextBox 36"/>
          <p:cNvSpPr txBox="1"/>
          <p:nvPr/>
        </p:nvSpPr>
        <p:spPr>
          <a:xfrm>
            <a:off x="4304008" y="3947105"/>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749859" y="3918883"/>
            <a:ext cx="3362365" cy="388843"/>
            <a:chOff x="3369875" y="2893504"/>
            <a:chExt cx="3362365" cy="432048"/>
          </a:xfrm>
        </p:grpSpPr>
        <p:sp>
          <p:nvSpPr>
            <p:cNvPr id="23" name="矩形 22"/>
            <p:cNvSpPr/>
            <p:nvPr/>
          </p:nvSpPr>
          <p:spPr>
            <a:xfrm>
              <a:off x="3369875" y="2893504"/>
              <a:ext cx="3362365"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24" name="TextBox 37"/>
            <p:cNvSpPr txBox="1"/>
            <p:nvPr/>
          </p:nvSpPr>
          <p:spPr>
            <a:xfrm>
              <a:off x="3497320" y="2940251"/>
              <a:ext cx="2236510" cy="37617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p>
          </p:txBody>
        </p:sp>
      </p:grpSp>
      <p:sp>
        <p:nvSpPr>
          <p:cNvPr id="14" name="矩形 13"/>
          <p:cNvSpPr/>
          <p:nvPr/>
        </p:nvSpPr>
        <p:spPr>
          <a:xfrm>
            <a:off x="4312867" y="4485946"/>
            <a:ext cx="400989" cy="388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44"/>
          <p:cNvSpPr txBox="1"/>
          <p:nvPr/>
        </p:nvSpPr>
        <p:spPr>
          <a:xfrm>
            <a:off x="4304008" y="4514168"/>
            <a:ext cx="45397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749859" y="4485946"/>
            <a:ext cx="3362365" cy="388843"/>
            <a:chOff x="3369875" y="3523574"/>
            <a:chExt cx="3362365" cy="432048"/>
          </a:xfrm>
        </p:grpSpPr>
        <p:sp>
          <p:nvSpPr>
            <p:cNvPr id="21" name="矩形 20"/>
            <p:cNvSpPr/>
            <p:nvPr/>
          </p:nvSpPr>
          <p:spPr>
            <a:xfrm>
              <a:off x="3369875" y="3523574"/>
              <a:ext cx="3362365"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TextBox 45"/>
            <p:cNvSpPr txBox="1"/>
            <p:nvPr/>
          </p:nvSpPr>
          <p:spPr>
            <a:xfrm>
              <a:off x="3497320" y="3570321"/>
              <a:ext cx="2236510" cy="37617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点击输入相关文字标题</a:t>
              </a:r>
            </a:p>
          </p:txBody>
        </p:sp>
      </p:grpSp>
      <p:sp>
        <p:nvSpPr>
          <p:cNvPr id="17" name="TextBox 32"/>
          <p:cNvSpPr txBox="1"/>
          <p:nvPr/>
        </p:nvSpPr>
        <p:spPr>
          <a:xfrm>
            <a:off x="5311170" y="966410"/>
            <a:ext cx="1569660" cy="64633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C00000"/>
                </a:solidFill>
              </a:rPr>
              <a:t>目录页</a:t>
            </a:r>
          </a:p>
        </p:txBody>
      </p:sp>
      <p:sp>
        <p:nvSpPr>
          <p:cNvPr id="18" name="TextBox 33"/>
          <p:cNvSpPr txBox="1"/>
          <p:nvPr/>
        </p:nvSpPr>
        <p:spPr>
          <a:xfrm rot="21560070">
            <a:off x="4975095" y="1537820"/>
            <a:ext cx="2241811" cy="33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a:solidFill>
                  <a:srgbClr val="C00000"/>
                </a:solidFill>
              </a:rPr>
              <a:t>CONTENTS   PAGE </a:t>
            </a:r>
          </a:p>
        </p:txBody>
      </p:sp>
      <p:cxnSp>
        <p:nvCxnSpPr>
          <p:cNvPr id="19" name="直接连接符 18"/>
          <p:cNvCxnSpPr/>
          <p:nvPr/>
        </p:nvCxnSpPr>
        <p:spPr>
          <a:xfrm>
            <a:off x="1511386" y="1715148"/>
            <a:ext cx="3563888" cy="0"/>
          </a:xfrm>
          <a:prstGeom prst="line">
            <a:avLst/>
          </a:prstGeom>
          <a:ln w="12700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104112" y="1715148"/>
            <a:ext cx="3563888" cy="0"/>
          </a:xfrm>
          <a:prstGeom prst="line">
            <a:avLst/>
          </a:prstGeom>
          <a:ln w="127000" cmpd="sng">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32261" y="740475"/>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p:nvPr/>
        </p:nvSpPr>
        <p:spPr>
          <a:xfrm>
            <a:off x="4559024" y="3321923"/>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a:solidFill>
                  <a:srgbClr val="FF0000"/>
                </a:solidFill>
                <a:latin typeface="微软雅黑" panose="020B0503020204020204" pitchFamily="34" charset="-122"/>
                <a:ea typeface="微软雅黑" panose="020B0503020204020204" pitchFamily="34" charset="-122"/>
              </a:rPr>
              <a:t>添加标题</a:t>
            </a:r>
          </a:p>
        </p:txBody>
      </p:sp>
      <p:sp>
        <p:nvSpPr>
          <p:cNvPr id="24" name="椭圆 23"/>
          <p:cNvSpPr>
            <a:spLocks noChangeAspect="1"/>
          </p:cNvSpPr>
          <p:nvPr/>
        </p:nvSpPr>
        <p:spPr>
          <a:xfrm>
            <a:off x="6137298" y="604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264298" y="731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391298" y="858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518298" y="985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645298" y="1112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772298" y="1239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899298" y="1366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026298" y="1493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153298" y="1620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7280298" y="17475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85162" y="2548796"/>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p>
        </p:txBody>
      </p:sp>
      <p:sp>
        <p:nvSpPr>
          <p:cNvPr id="36" name="椭圆 35"/>
          <p:cNvSpPr/>
          <p:nvPr/>
        </p:nvSpPr>
        <p:spPr>
          <a:xfrm>
            <a:off x="5036017" y="844231"/>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21978" y="4194140"/>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4270992" y="4327421"/>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982960" y="4279733"/>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655764" y="432285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单击此处添加副标题</a:t>
            </a:r>
          </a:p>
        </p:txBody>
      </p:sp>
      <p:sp>
        <p:nvSpPr>
          <p:cNvPr id="76" name="右箭头 75"/>
          <p:cNvSpPr/>
          <p:nvPr/>
        </p:nvSpPr>
        <p:spPr>
          <a:xfrm>
            <a:off x="7655368" y="4460570"/>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a:blip r:embed="rId3"/>
          <a:stretch>
            <a:fillRect/>
          </a:stretch>
        </p:blipFill>
        <p:spPr>
          <a:xfrm>
            <a:off x="4489383" y="507940"/>
            <a:ext cx="3503330" cy="2680807"/>
          </a:xfrm>
          <a:prstGeom prst="rect">
            <a:avLst/>
          </a:prstGeom>
        </p:spPr>
      </p:pic>
      <p:pic>
        <p:nvPicPr>
          <p:cNvPr id="4" name="图片 3" descr="9f799c9917954e995baedae81799454d"/>
          <p:cNvPicPr>
            <a:picLocks noChangeAspect="1"/>
          </p:cNvPicPr>
          <p:nvPr/>
        </p:nvPicPr>
        <p:blipFill>
          <a:blip r:embed="rId4"/>
          <a:stretch>
            <a:fillRect/>
          </a:stretch>
        </p:blipFill>
        <p:spPr>
          <a:xfrm>
            <a:off x="0" y="4999355"/>
            <a:ext cx="12230735" cy="1858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grpId="0" nodeType="withEffect">
                                  <p:stCondLst>
                                    <p:cond delay="200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3500"/>
                            </p:stCondLst>
                            <p:childTnLst>
                              <p:par>
                                <p:cTn id="30" presetID="10" presetClass="entr" presetSubtype="0" fill="hold" grpId="1"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4000"/>
                            </p:stCondLst>
                            <p:childTnLst>
                              <p:par>
                                <p:cTn id="61"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24"/>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25"/>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6"/>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7"/>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8"/>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9"/>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30"/>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31"/>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2"/>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3"/>
                                        </p:tgtEl>
                                        <p:attrNameLst>
                                          <p:attrName>ppt_x</p:attrName>
                                          <p:attrName>ppt_y</p:attrName>
                                        </p:attrNameLst>
                                      </p:cBhvr>
                                      <p:rCtr x="17" y="18981"/>
                                    </p:animMotion>
                                  </p:childTnLst>
                                </p:cTn>
                              </p:par>
                              <p:par>
                                <p:cTn id="81" presetID="2" presetClass="entr" presetSubtype="8" fill="hold" grpId="0" nodeType="withEffect">
                                  <p:stCondLst>
                                    <p:cond delay="50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0-#ppt_w/2"/>
                                          </p:val>
                                        </p:tav>
                                        <p:tav tm="100000">
                                          <p:val>
                                            <p:strVal val="#ppt_x"/>
                                          </p:val>
                                        </p:tav>
                                      </p:tavLst>
                                    </p:anim>
                                    <p:anim calcmode="lin" valueType="num">
                                      <p:cBhvr additive="base">
                                        <p:cTn id="84" dur="500" fill="hold"/>
                                        <p:tgtEl>
                                          <p:spTgt spid="7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50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0-#ppt_w/2"/>
                                          </p:val>
                                        </p:tav>
                                        <p:tav tm="100000">
                                          <p:val>
                                            <p:strVal val="#ppt_x"/>
                                          </p:val>
                                        </p:tav>
                                      </p:tavLst>
                                    </p:anim>
                                    <p:anim calcmode="lin" valueType="num">
                                      <p:cBhvr additive="base">
                                        <p:cTn id="88" dur="500" fill="hold"/>
                                        <p:tgtEl>
                                          <p:spTgt spid="7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0-#ppt_w/2"/>
                                          </p:val>
                                        </p:tav>
                                        <p:tav tm="100000">
                                          <p:val>
                                            <p:strVal val="#ppt_x"/>
                                          </p:val>
                                        </p:tav>
                                      </p:tavLst>
                                    </p:anim>
                                    <p:anim calcmode="lin" valueType="num">
                                      <p:cBhvr additive="base">
                                        <p:cTn id="92" dur="500" fill="hold"/>
                                        <p:tgtEl>
                                          <p:spTgt spid="7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0-#ppt_w/2"/>
                                          </p:val>
                                        </p:tav>
                                        <p:tav tm="100000">
                                          <p:val>
                                            <p:strVal val="#ppt_x"/>
                                          </p:val>
                                        </p:tav>
                                      </p:tavLst>
                                    </p:anim>
                                    <p:anim calcmode="lin" valueType="num">
                                      <p:cBhvr additive="base">
                                        <p:cTn id="96" dur="500" fill="hold"/>
                                        <p:tgtEl>
                                          <p:spTgt spid="76"/>
                                        </p:tgtEl>
                                        <p:attrNameLst>
                                          <p:attrName>ppt_y</p:attrName>
                                        </p:attrNameLst>
                                      </p:cBhvr>
                                      <p:tavLst>
                                        <p:tav tm="0">
                                          <p:val>
                                            <p:strVal val="#ppt_y"/>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3" grpId="0"/>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p:bldP spid="36" grpId="0" bldLvl="0" animBg="1"/>
      <p:bldP spid="73" grpId="0" bldLvl="0" animBg="1"/>
      <p:bldP spid="74" grpId="0" bldLvl="0" animBg="1"/>
      <p:bldP spid="75" grpId="0"/>
      <p:bldP spid="7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矩形 1"/>
          <p:cNvSpPr>
            <a:spLocks noChangeAspect="1"/>
          </p:cNvSpPr>
          <p:nvPr/>
        </p:nvSpPr>
        <p:spPr>
          <a:xfrm>
            <a:off x="1596000" y="3542393"/>
            <a:ext cx="2880000" cy="1728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a:spLocks noChangeAspect="1"/>
          </p:cNvSpPr>
          <p:nvPr/>
        </p:nvSpPr>
        <p:spPr>
          <a:xfrm>
            <a:off x="4656000" y="3542393"/>
            <a:ext cx="2880000" cy="1728000"/>
          </a:xfrm>
          <a:prstGeom prst="rect">
            <a:avLst/>
          </a:prstGeom>
          <a:gradFill>
            <a:gsLst>
              <a:gs pos="0">
                <a:srgbClr val="E30000"/>
              </a:gs>
              <a:gs pos="100000">
                <a:srgbClr val="760303"/>
              </a:gs>
            </a:gsLst>
            <a:lin ang="5400000" scaled="0"/>
          </a:gra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spect="1"/>
          </p:cNvSpPr>
          <p:nvPr/>
        </p:nvSpPr>
        <p:spPr>
          <a:xfrm>
            <a:off x="7716000" y="3542393"/>
            <a:ext cx="2880000" cy="1728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6000" y="1634393"/>
            <a:ext cx="5940000" cy="1728000"/>
          </a:xfrm>
          <a:prstGeom prst="rect">
            <a:avLst/>
          </a:prstGeom>
          <a:gradFill>
            <a:gsLst>
              <a:gs pos="0">
                <a:srgbClr val="E30000"/>
              </a:gs>
              <a:gs pos="100000">
                <a:srgbClr val="760303"/>
              </a:gs>
            </a:gsLst>
            <a:lin ang="5400000" scaled="0"/>
          </a:gra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spect="1"/>
          </p:cNvSpPr>
          <p:nvPr/>
        </p:nvSpPr>
        <p:spPr>
          <a:xfrm>
            <a:off x="7716000" y="1634393"/>
            <a:ext cx="2880000" cy="1728000"/>
          </a:xfrm>
          <a:prstGeom prst="rect">
            <a:avLst/>
          </a:prstGeom>
          <a:gradFill>
            <a:gsLst>
              <a:gs pos="0">
                <a:srgbClr val="E30000"/>
              </a:gs>
              <a:gs pos="100000">
                <a:srgbClr val="760303"/>
              </a:gs>
            </a:gsLst>
            <a:lin ang="5400000" scaled="0"/>
          </a:gra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rot="2700000">
            <a:off x="9032416" y="292659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2700000" flipH="1">
            <a:off x="4838377" y="427914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1849800" y="2345577"/>
            <a:ext cx="3169875" cy="646331"/>
          </a:xfrm>
          <a:prstGeom prst="rect">
            <a:avLst/>
          </a:prstGeom>
        </p:spPr>
        <p:txBody>
          <a:bodyPr wrap="square">
            <a:spAutoFit/>
          </a:bodyPr>
          <a:lstStyle/>
          <a:p>
            <a:r>
              <a:rPr lang="zh-CN" altLang="en-US" sz="1200" dirty="0">
                <a:solidFill>
                  <a:schemeClr val="bg1"/>
                </a:solidFill>
                <a:latin typeface="黑体" panose="02010609060101010101" pitchFamily="49" charset="-122"/>
                <a:ea typeface="黑体" panose="02010609060101010101" pitchFamily="49" charset="-122"/>
              </a:rPr>
              <a:t>请先将要替换的图片裁剪成原图片长宽比例然后在原图片上单击右键填充图片，这样替换后图片就不会变形</a:t>
            </a:r>
          </a:p>
        </p:txBody>
      </p:sp>
      <p:sp>
        <p:nvSpPr>
          <p:cNvPr id="12" name="矩形 11"/>
          <p:cNvSpPr/>
          <p:nvPr/>
        </p:nvSpPr>
        <p:spPr>
          <a:xfrm>
            <a:off x="1849800" y="1905050"/>
            <a:ext cx="3169875" cy="40011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单击添加您的标题</a:t>
            </a:r>
          </a:p>
        </p:txBody>
      </p:sp>
      <p:sp>
        <p:nvSpPr>
          <p:cNvPr id="13" name="矩形 12"/>
          <p:cNvSpPr/>
          <p:nvPr/>
        </p:nvSpPr>
        <p:spPr>
          <a:xfrm>
            <a:off x="5139047" y="3990892"/>
            <a:ext cx="2284050" cy="830997"/>
          </a:xfrm>
          <a:prstGeom prst="rect">
            <a:avLst/>
          </a:prstGeom>
        </p:spPr>
        <p:txBody>
          <a:bodyPr wrap="square">
            <a:spAutoFit/>
          </a:bodyPr>
          <a:lstStyle/>
          <a:p>
            <a:r>
              <a:rPr lang="zh-CN" altLang="en-US" sz="1200" dirty="0">
                <a:solidFill>
                  <a:schemeClr val="bg1"/>
                </a:solidFill>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14" name="矩形 13"/>
          <p:cNvSpPr/>
          <p:nvPr/>
        </p:nvSpPr>
        <p:spPr>
          <a:xfrm>
            <a:off x="8013810" y="1952397"/>
            <a:ext cx="2284050" cy="822960"/>
          </a:xfrm>
          <a:prstGeom prst="rect">
            <a:avLst/>
          </a:prstGeom>
        </p:spPr>
        <p:txBody>
          <a:bodyPr wrap="square">
            <a:spAutoFit/>
          </a:bodyPr>
          <a:lstStyle/>
          <a:p>
            <a:r>
              <a:rPr lang="zh-CN" altLang="en-US" sz="1200" dirty="0">
                <a:solidFill>
                  <a:schemeClr val="bg1"/>
                </a:solidFill>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3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childTnLst>
                                </p:cTn>
                              </p:par>
                            </p:childTnLst>
                          </p:cTn>
                        </p:par>
                        <p:par>
                          <p:cTn id="45" fill="hold">
                            <p:stCondLst>
                              <p:cond delay="3699"/>
                            </p:stCondLst>
                            <p:childTnLst>
                              <p:par>
                                <p:cTn id="46" presetID="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1+#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199"/>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250" fill="hold"/>
                                        <p:tgtEl>
                                          <p:spTgt spid="13"/>
                                        </p:tgtEl>
                                        <p:attrNameLst>
                                          <p:attrName>ppt_w</p:attrName>
                                        </p:attrNameLst>
                                      </p:cBhvr>
                                      <p:tavLst>
                                        <p:tav tm="0">
                                          <p:val>
                                            <p:fltVal val="0"/>
                                          </p:val>
                                        </p:tav>
                                        <p:tav tm="100000">
                                          <p:val>
                                            <p:strVal val="#ppt_w"/>
                                          </p:val>
                                        </p:tav>
                                      </p:tavLst>
                                    </p:anim>
                                    <p:anim calcmode="lin" valueType="num">
                                      <p:cBhvr>
                                        <p:cTn id="54" dur="250" fill="hold"/>
                                        <p:tgtEl>
                                          <p:spTgt spid="13"/>
                                        </p:tgtEl>
                                        <p:attrNameLst>
                                          <p:attrName>ppt_h</p:attrName>
                                        </p:attrNameLst>
                                      </p:cBhvr>
                                      <p:tavLst>
                                        <p:tav tm="0">
                                          <p:val>
                                            <p:fltVal val="0"/>
                                          </p:val>
                                        </p:tav>
                                        <p:tav tm="100000">
                                          <p:val>
                                            <p:strVal val="#ppt_h"/>
                                          </p:val>
                                        </p:tav>
                                      </p:tavLst>
                                    </p:anim>
                                    <p:animEffect transition="in" filter="fade">
                                      <p:cBhvr>
                                        <p:cTn id="55" dur="250"/>
                                        <p:tgtEl>
                                          <p:spTgt spid="13"/>
                                        </p:tgtEl>
                                      </p:cBhvr>
                                    </p:animEffect>
                                  </p:childTnLst>
                                </p:cTn>
                              </p:par>
                            </p:childTnLst>
                          </p:cTn>
                        </p:par>
                        <p:par>
                          <p:cTn id="56" fill="hold">
                            <p:stCondLst>
                              <p:cond delay="5725"/>
                            </p:stCondLst>
                            <p:childTnLst>
                              <p:par>
                                <p:cTn id="57" presetID="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6225"/>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4"/>
                                        </p:tgtEl>
                                        <p:attrNameLst>
                                          <p:attrName>style.visibility</p:attrName>
                                        </p:attrNameLst>
                                      </p:cBhvr>
                                      <p:to>
                                        <p:strVal val="visible"/>
                                      </p:to>
                                    </p:set>
                                    <p:anim calcmode="lin" valueType="num">
                                      <p:cBhvr>
                                        <p:cTn id="64" dur="250" fill="hold"/>
                                        <p:tgtEl>
                                          <p:spTgt spid="14"/>
                                        </p:tgtEl>
                                        <p:attrNameLst>
                                          <p:attrName>ppt_w</p:attrName>
                                        </p:attrNameLst>
                                      </p:cBhvr>
                                      <p:tavLst>
                                        <p:tav tm="0">
                                          <p:val>
                                            <p:fltVal val="0"/>
                                          </p:val>
                                        </p:tav>
                                        <p:tav tm="100000">
                                          <p:val>
                                            <p:strVal val="#ppt_w"/>
                                          </p:val>
                                        </p:tav>
                                      </p:tavLst>
                                    </p:anim>
                                    <p:anim calcmode="lin" valueType="num">
                                      <p:cBhvr>
                                        <p:cTn id="65" dur="250" fill="hold"/>
                                        <p:tgtEl>
                                          <p:spTgt spid="14"/>
                                        </p:tgtEl>
                                        <p:attrNameLst>
                                          <p:attrName>ppt_h</p:attrName>
                                        </p:attrNameLst>
                                      </p:cBhvr>
                                      <p:tavLst>
                                        <p:tav tm="0">
                                          <p:val>
                                            <p:fltVal val="0"/>
                                          </p:val>
                                        </p:tav>
                                        <p:tav tm="100000">
                                          <p:val>
                                            <p:strVal val="#ppt_h"/>
                                          </p:val>
                                        </p:tav>
                                      </p:tavLst>
                                    </p:anim>
                                    <p:animEffect transition="in" filter="fade">
                                      <p:cBhvr>
                                        <p:cTn id="66"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p:nvPr/>
        </p:nvSpPr>
        <p:spPr bwMode="auto">
          <a:xfrm>
            <a:off x="1324863" y="178087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6"/>
          <p:cNvSpPr/>
          <p:nvPr/>
        </p:nvSpPr>
        <p:spPr bwMode="auto">
          <a:xfrm>
            <a:off x="1697999" y="153358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3769179" y="178087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6"/>
          <p:cNvSpPr/>
          <p:nvPr/>
        </p:nvSpPr>
        <p:spPr bwMode="auto">
          <a:xfrm>
            <a:off x="4142315" y="153358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p:nvPr/>
        </p:nvSpPr>
        <p:spPr bwMode="auto">
          <a:xfrm>
            <a:off x="6213495" y="178087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6586629" y="153358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8657810" y="178087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9030946" y="153358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p:nvSpPr>
        <p:spPr>
          <a:xfrm>
            <a:off x="1311943" y="241544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13" name="矩形 12"/>
          <p:cNvSpPr/>
          <p:nvPr/>
        </p:nvSpPr>
        <p:spPr>
          <a:xfrm>
            <a:off x="3763189" y="241544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14" name="矩形 13"/>
          <p:cNvSpPr/>
          <p:nvPr/>
        </p:nvSpPr>
        <p:spPr>
          <a:xfrm>
            <a:off x="6201085" y="241544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sp>
        <p:nvSpPr>
          <p:cNvPr id="3" name="矩形 2"/>
          <p:cNvSpPr/>
          <p:nvPr/>
        </p:nvSpPr>
        <p:spPr>
          <a:xfrm>
            <a:off x="8638568" y="2415440"/>
            <a:ext cx="2212612"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输入您的文字</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复制您的文字</a:t>
            </a:r>
          </a:p>
        </p:txBody>
      </p:sp>
      <p:grpSp>
        <p:nvGrpSpPr>
          <p:cNvPr id="16" name="组合 15"/>
          <p:cNvGrpSpPr/>
          <p:nvPr/>
        </p:nvGrpSpPr>
        <p:grpSpPr>
          <a:xfrm>
            <a:off x="2195156" y="1629296"/>
            <a:ext cx="439531" cy="414712"/>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 name="Freeform 35"/>
          <p:cNvSpPr>
            <a:spLocks noEditPoints="1"/>
          </p:cNvSpPr>
          <p:nvPr/>
        </p:nvSpPr>
        <p:spPr bwMode="auto">
          <a:xfrm>
            <a:off x="4699968" y="160581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3" name="组合 22"/>
          <p:cNvGrpSpPr/>
          <p:nvPr/>
        </p:nvGrpSpPr>
        <p:grpSpPr>
          <a:xfrm>
            <a:off x="7117654" y="1652033"/>
            <a:ext cx="371800" cy="330383"/>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3" name="组合 32"/>
          <p:cNvGrpSpPr/>
          <p:nvPr/>
        </p:nvGrpSpPr>
        <p:grpSpPr>
          <a:xfrm>
            <a:off x="9568410" y="1595253"/>
            <a:ext cx="352927" cy="475730"/>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矩形 36"/>
          <p:cNvSpPr/>
          <p:nvPr/>
        </p:nvSpPr>
        <p:spPr>
          <a:xfrm>
            <a:off x="1369467" y="4082453"/>
            <a:ext cx="2090909" cy="1015663"/>
          </a:xfrm>
          <a:prstGeom prst="rect">
            <a:avLst/>
          </a:prstGeom>
        </p:spPr>
        <p:txBody>
          <a:bodyPr wrap="square">
            <a:spAutoFit/>
          </a:bodyPr>
          <a:lstStyle/>
          <a:p>
            <a:r>
              <a:rPr lang="zh-CN" altLang="en-US" sz="12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38" name="矩形 37"/>
          <p:cNvSpPr/>
          <p:nvPr/>
        </p:nvSpPr>
        <p:spPr>
          <a:xfrm>
            <a:off x="3813407" y="4082453"/>
            <a:ext cx="2090909" cy="1015663"/>
          </a:xfrm>
          <a:prstGeom prst="rect">
            <a:avLst/>
          </a:prstGeom>
        </p:spPr>
        <p:txBody>
          <a:bodyPr wrap="square">
            <a:spAutoFit/>
          </a:bodyPr>
          <a:lstStyle/>
          <a:p>
            <a:r>
              <a:rPr lang="zh-CN" altLang="en-US" sz="12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39" name="矩形 38"/>
          <p:cNvSpPr/>
          <p:nvPr/>
        </p:nvSpPr>
        <p:spPr>
          <a:xfrm>
            <a:off x="6252578" y="4082453"/>
            <a:ext cx="2090909" cy="1015663"/>
          </a:xfrm>
          <a:prstGeom prst="rect">
            <a:avLst/>
          </a:prstGeom>
        </p:spPr>
        <p:txBody>
          <a:bodyPr wrap="square">
            <a:spAutoFit/>
          </a:bodyPr>
          <a:lstStyle/>
          <a:p>
            <a:r>
              <a:rPr lang="zh-CN" altLang="en-US" sz="12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
        <p:nvSpPr>
          <p:cNvPr id="40" name="矩形 39"/>
          <p:cNvSpPr/>
          <p:nvPr/>
        </p:nvSpPr>
        <p:spPr>
          <a:xfrm>
            <a:off x="8699032" y="4082453"/>
            <a:ext cx="2090909" cy="1005840"/>
          </a:xfrm>
          <a:prstGeom prst="rect">
            <a:avLst/>
          </a:prstGeom>
        </p:spPr>
        <p:txBody>
          <a:bodyPr wrap="square">
            <a:spAutoFit/>
          </a:bodyPr>
          <a:lstStyle/>
          <a:p>
            <a:r>
              <a:rPr lang="zh-CN" altLang="en-US" sz="1200" dirty="0">
                <a:latin typeface="黑体" panose="02010609060101010101" pitchFamily="49" charset="-122"/>
                <a:ea typeface="黑体" panose="02010609060101010101" pitchFamily="49" charset="-122"/>
              </a:rPr>
              <a:t>在这里输入您的文字内容或者将您的文字内容复制在这里。在这里输入您的文字内容，或者将您的文字内容复制在这里</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anim calcmode="lin" valueType="num">
                                      <p:cBhvr>
                                        <p:cTn id="19"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22" dur="500" decel="50000">
                                          <p:stCondLst>
                                            <p:cond delay="0"/>
                                          </p:stCondLst>
                                        </p:cTn>
                                        <p:tgtEl>
                                          <p:spTgt spid="2"/>
                                        </p:tgtEl>
                                      </p:cBhvr>
                                    </p:animEffect>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450" decel="100000" fill="hold"/>
                                        <p:tgtEl>
                                          <p:spTgt spid="5"/>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par>
                          <p:cTn id="42" fill="hold">
                            <p:stCondLst>
                              <p:cond delay="5000"/>
                            </p:stCondLst>
                            <p:childTnLst>
                              <p:par>
                                <p:cTn id="43" presetID="25"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2" dur="500" decel="50000">
                                          <p:stCondLst>
                                            <p:cond delay="0"/>
                                          </p:stCondLst>
                                        </p:cTn>
                                        <p:tgtEl>
                                          <p:spTgt spid="6"/>
                                        </p:tgtEl>
                                      </p:cBhvr>
                                    </p:animEffect>
                                  </p:childTnLst>
                                </p:cTn>
                              </p:par>
                            </p:childTnLst>
                          </p:cTn>
                        </p:par>
                        <p:par>
                          <p:cTn id="53" fill="hold">
                            <p:stCondLst>
                              <p:cond delay="5500"/>
                            </p:stCondLst>
                            <p:childTnLst>
                              <p:par>
                                <p:cTn id="54" presetID="37"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anim calcmode="lin" valueType="num">
                                      <p:cBhvr>
                                        <p:cTn id="57" dur="500" fill="hold"/>
                                        <p:tgtEl>
                                          <p:spTgt spid="7"/>
                                        </p:tgtEl>
                                        <p:attrNameLst>
                                          <p:attrName>ppt_x</p:attrName>
                                        </p:attrNameLst>
                                      </p:cBhvr>
                                      <p:tavLst>
                                        <p:tav tm="0">
                                          <p:val>
                                            <p:strVal val="#ppt_x"/>
                                          </p:val>
                                        </p:tav>
                                        <p:tav tm="100000">
                                          <p:val>
                                            <p:strVal val="#ppt_x"/>
                                          </p:val>
                                        </p:tav>
                                      </p:tavLst>
                                    </p:anim>
                                    <p:anim calcmode="lin" valueType="num">
                                      <p:cBhvr>
                                        <p:cTn id="58" dur="450" decel="100000" fill="hold"/>
                                        <p:tgtEl>
                                          <p:spTgt spid="7"/>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up)">
                                      <p:cBhvr>
                                        <p:cTn id="71" dur="500"/>
                                        <p:tgtEl>
                                          <p:spTgt spid="38"/>
                                        </p:tgtEl>
                                      </p:cBhvr>
                                    </p:animEffect>
                                  </p:childTnLst>
                                </p:cTn>
                              </p:par>
                            </p:childTnLst>
                          </p:cTn>
                        </p:par>
                        <p:par>
                          <p:cTn id="72" fill="hold">
                            <p:stCondLst>
                              <p:cond delay="7500"/>
                            </p:stCondLst>
                            <p:childTnLst>
                              <p:par>
                                <p:cTn id="73" presetID="25"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6"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7"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78" dur="500" fill="hold"/>
                                        <p:tgtEl>
                                          <p:spTgt spid="8"/>
                                        </p:tgtEl>
                                        <p:attrNameLst>
                                          <p:attrName>ppt_h</p:attrName>
                                        </p:attrNameLst>
                                      </p:cBhvr>
                                      <p:tavLst>
                                        <p:tav tm="0">
                                          <p:val>
                                            <p:strVal val="#ppt_h"/>
                                          </p:val>
                                        </p:tav>
                                        <p:tav tm="100000">
                                          <p:val>
                                            <p:strVal val="#ppt_h"/>
                                          </p:val>
                                        </p:tav>
                                      </p:tavLst>
                                    </p:anim>
                                    <p:anim calcmode="lin" valueType="num">
                                      <p:cBhvr>
                                        <p:cTn id="79"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0"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1"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2" dur="500" decel="50000">
                                          <p:stCondLst>
                                            <p:cond delay="0"/>
                                          </p:stCondLst>
                                        </p:cTn>
                                        <p:tgtEl>
                                          <p:spTgt spid="8"/>
                                        </p:tgtEl>
                                      </p:cBhvr>
                                    </p:animEffect>
                                  </p:childTnLst>
                                </p:cTn>
                              </p:par>
                            </p:childTnLst>
                          </p:cTn>
                        </p:par>
                        <p:par>
                          <p:cTn id="83" fill="hold">
                            <p:stCondLst>
                              <p:cond delay="8000"/>
                            </p:stCondLst>
                            <p:childTnLst>
                              <p:par>
                                <p:cTn id="84" presetID="37"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anim calcmode="lin" valueType="num">
                                      <p:cBhvr>
                                        <p:cTn id="87" dur="500" fill="hold"/>
                                        <p:tgtEl>
                                          <p:spTgt spid="9"/>
                                        </p:tgtEl>
                                        <p:attrNameLst>
                                          <p:attrName>ppt_x</p:attrName>
                                        </p:attrNameLst>
                                      </p:cBhvr>
                                      <p:tavLst>
                                        <p:tav tm="0">
                                          <p:val>
                                            <p:strVal val="#ppt_x"/>
                                          </p:val>
                                        </p:tav>
                                        <p:tav tm="100000">
                                          <p:val>
                                            <p:strVal val="#ppt_x"/>
                                          </p:val>
                                        </p:tav>
                                      </p:tavLst>
                                    </p:anim>
                                    <p:anim calcmode="lin" valueType="num">
                                      <p:cBhvr>
                                        <p:cTn id="88" dur="450" decel="100000" fill="hold"/>
                                        <p:tgtEl>
                                          <p:spTgt spid="9"/>
                                        </p:tgtEl>
                                        <p:attrNameLst>
                                          <p:attrName>ppt_y</p:attrName>
                                        </p:attrNameLst>
                                      </p:cBhvr>
                                      <p:tavLst>
                                        <p:tav tm="0">
                                          <p:val>
                                            <p:strVal val="#ppt_y+1"/>
                                          </p:val>
                                        </p:tav>
                                        <p:tav tm="100000">
                                          <p:val>
                                            <p:strVal val="#ppt_y-.03"/>
                                          </p:val>
                                        </p:tav>
                                      </p:tavLst>
                                    </p:anim>
                                    <p:anim calcmode="lin" valueType="num">
                                      <p:cBhvr>
                                        <p:cTn id="89"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90" fill="hold">
                            <p:stCondLst>
                              <p:cond delay="8500"/>
                            </p:stCondLst>
                            <p:childTnLst>
                              <p:par>
                                <p:cTn id="91" presetID="10" presetClass="entr" presetSubtype="0"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up)">
                                      <p:cBhvr>
                                        <p:cTn id="97" dur="500"/>
                                        <p:tgtEl>
                                          <p:spTgt spid="1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up)">
                                      <p:cBhvr>
                                        <p:cTn id="101" dur="500"/>
                                        <p:tgtEl>
                                          <p:spTgt spid="39"/>
                                        </p:tgtEl>
                                      </p:cBhvr>
                                    </p:animEffect>
                                  </p:childTnLst>
                                </p:cTn>
                              </p:par>
                            </p:childTnLst>
                          </p:cTn>
                        </p:par>
                        <p:par>
                          <p:cTn id="102" fill="hold">
                            <p:stCondLst>
                              <p:cond delay="10000"/>
                            </p:stCondLst>
                            <p:childTnLst>
                              <p:par>
                                <p:cTn id="103" presetID="25" presetClass="entr" presetSubtype="0" fill="hold" grpId="0" nodeType="after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06"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07"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08" dur="500" fill="hold"/>
                                        <p:tgtEl>
                                          <p:spTgt spid="10"/>
                                        </p:tgtEl>
                                        <p:attrNameLst>
                                          <p:attrName>ppt_h</p:attrName>
                                        </p:attrNameLst>
                                      </p:cBhvr>
                                      <p:tavLst>
                                        <p:tav tm="0">
                                          <p:val>
                                            <p:strVal val="#ppt_h"/>
                                          </p:val>
                                        </p:tav>
                                        <p:tav tm="100000">
                                          <p:val>
                                            <p:strVal val="#ppt_h"/>
                                          </p:val>
                                        </p:tav>
                                      </p:tavLst>
                                    </p:anim>
                                    <p:anim calcmode="lin" valueType="num">
                                      <p:cBhvr>
                                        <p:cTn id="109"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0"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1"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12" dur="500" decel="50000">
                                          <p:stCondLst>
                                            <p:cond delay="0"/>
                                          </p:stCondLst>
                                        </p:cTn>
                                        <p:tgtEl>
                                          <p:spTgt spid="10"/>
                                        </p:tgtEl>
                                      </p:cBhvr>
                                    </p:animEffect>
                                  </p:childTnLst>
                                </p:cTn>
                              </p:par>
                            </p:childTnLst>
                          </p:cTn>
                        </p:par>
                        <p:par>
                          <p:cTn id="113" fill="hold">
                            <p:stCondLst>
                              <p:cond delay="10500"/>
                            </p:stCondLst>
                            <p:childTnLst>
                              <p:par>
                                <p:cTn id="114" presetID="37" presetClass="entr" presetSubtype="0" fill="hold" grpId="0" nodeType="after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00"/>
                                        <p:tgtEl>
                                          <p:spTgt spid="11"/>
                                        </p:tgtEl>
                                      </p:cBhvr>
                                    </p:animEffect>
                                    <p:anim calcmode="lin" valueType="num">
                                      <p:cBhvr>
                                        <p:cTn id="117" dur="500" fill="hold"/>
                                        <p:tgtEl>
                                          <p:spTgt spid="11"/>
                                        </p:tgtEl>
                                        <p:attrNameLst>
                                          <p:attrName>ppt_x</p:attrName>
                                        </p:attrNameLst>
                                      </p:cBhvr>
                                      <p:tavLst>
                                        <p:tav tm="0">
                                          <p:val>
                                            <p:strVal val="#ppt_x"/>
                                          </p:val>
                                        </p:tav>
                                        <p:tav tm="100000">
                                          <p:val>
                                            <p:strVal val="#ppt_x"/>
                                          </p:val>
                                        </p:tav>
                                      </p:tavLst>
                                    </p:anim>
                                    <p:anim calcmode="lin" valueType="num">
                                      <p:cBhvr>
                                        <p:cTn id="118" dur="450" decel="100000" fill="hold"/>
                                        <p:tgtEl>
                                          <p:spTgt spid="11"/>
                                        </p:tgtEl>
                                        <p:attrNameLst>
                                          <p:attrName>ppt_y</p:attrName>
                                        </p:attrNameLst>
                                      </p:cBhvr>
                                      <p:tavLst>
                                        <p:tav tm="0">
                                          <p:val>
                                            <p:strVal val="#ppt_y+1"/>
                                          </p:val>
                                        </p:tav>
                                        <p:tav tm="100000">
                                          <p:val>
                                            <p:strVal val="#ppt_y-.03"/>
                                          </p:val>
                                        </p:tav>
                                      </p:tavLst>
                                    </p:anim>
                                    <p:anim calcmode="lin" valueType="num">
                                      <p:cBhvr>
                                        <p:cTn id="11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20" fill="hold">
                            <p:stCondLst>
                              <p:cond delay="110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1500"/>
                            </p:stCondLst>
                            <p:childTnLst>
                              <p:par>
                                <p:cTn id="125" presetID="22" presetClass="entr" presetSubtype="1" fill="hold" grpId="0" nodeType="after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wipe(up)">
                                      <p:cBhvr>
                                        <p:cTn id="127" dur="500"/>
                                        <p:tgtEl>
                                          <p:spTgt spid="3"/>
                                        </p:tgtEl>
                                      </p:cBhvr>
                                    </p:animEffect>
                                  </p:childTnLst>
                                </p:cTn>
                              </p:par>
                            </p:childTnLst>
                          </p:cTn>
                        </p:par>
                        <p:par>
                          <p:cTn id="128" fill="hold">
                            <p:stCondLst>
                              <p:cond delay="12000"/>
                            </p:stCondLst>
                            <p:childTnLst>
                              <p:par>
                                <p:cTn id="129" presetID="22" presetClass="entr" presetSubtype="1"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up)">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p:bldP spid="13" grpId="0"/>
      <p:bldP spid="14" grpId="0"/>
      <p:bldP spid="3" grpId="0"/>
      <p:bldP spid="22" grpId="0" bldLvl="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sp>
        <p:nvSpPr>
          <p:cNvPr id="2" name="Freeform 5"/>
          <p:cNvSpPr/>
          <p:nvPr/>
        </p:nvSpPr>
        <p:spPr bwMode="auto">
          <a:xfrm>
            <a:off x="5331454" y="2400009"/>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E30000"/>
              </a:gs>
              <a:gs pos="100000">
                <a:srgbClr val="760303"/>
              </a:gs>
            </a:gsLst>
            <a:lin ang="5400000" scaled="0"/>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69895" y="2557373"/>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5"/>
          <p:cNvSpPr/>
          <p:nvPr/>
        </p:nvSpPr>
        <p:spPr bwMode="auto">
          <a:xfrm>
            <a:off x="5532205" y="2651445"/>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4512" y="160769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6864" y="279325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4512" y="397882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6030" y="160769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3678" y="279325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6030" y="397882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a:gsLst>
              <a:gs pos="0">
                <a:srgbClr val="E30000"/>
              </a:gs>
              <a:gs pos="100000">
                <a:srgbClr val="760303"/>
              </a:gs>
            </a:gsLst>
            <a:lin ang="5400000" scaled="0"/>
          </a:gra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239" y="181008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4" name="矩形 13"/>
          <p:cNvSpPr/>
          <p:nvPr/>
        </p:nvSpPr>
        <p:spPr>
          <a:xfrm>
            <a:off x="907591" y="299564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3" name="矩形 2"/>
          <p:cNvSpPr/>
          <p:nvPr/>
        </p:nvSpPr>
        <p:spPr>
          <a:xfrm>
            <a:off x="1735239" y="418121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6" name="矩形 15"/>
          <p:cNvSpPr/>
          <p:nvPr/>
        </p:nvSpPr>
        <p:spPr>
          <a:xfrm>
            <a:off x="7675583" y="181008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7" name="矩形 16"/>
          <p:cNvSpPr/>
          <p:nvPr/>
        </p:nvSpPr>
        <p:spPr>
          <a:xfrm>
            <a:off x="8503231" y="2995649"/>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8" name="矩形 17"/>
          <p:cNvSpPr/>
          <p:nvPr/>
        </p:nvSpPr>
        <p:spPr>
          <a:xfrm>
            <a:off x="7675583" y="4181214"/>
            <a:ext cx="2781178"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Freeform 9"/>
          <p:cNvSpPr>
            <a:spLocks noEditPoints="1"/>
          </p:cNvSpPr>
          <p:nvPr/>
        </p:nvSpPr>
        <p:spPr bwMode="auto">
          <a:xfrm>
            <a:off x="7039402" y="1894678"/>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7" name="Freeform 36"/>
          <p:cNvSpPr>
            <a:spLocks noEditPoints="1"/>
          </p:cNvSpPr>
          <p:nvPr/>
        </p:nvSpPr>
        <p:spPr bwMode="auto">
          <a:xfrm>
            <a:off x="3840985" y="2999730"/>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193" y="2963057"/>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4513" y="4237096"/>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59556" y="1881643"/>
            <a:ext cx="541371" cy="380102"/>
            <a:chOff x="2409665" y="939861"/>
            <a:chExt cx="5638961" cy="3959164"/>
          </a:xfrm>
          <a:solidFill>
            <a:schemeClr val="bg1"/>
          </a:solidFill>
        </p:grpSpPr>
        <p:sp>
          <p:nvSpPr>
            <p:cNvPr id="31"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913"/>
          <p:cNvSpPr>
            <a:spLocks noEditPoints="1"/>
          </p:cNvSpPr>
          <p:nvPr/>
        </p:nvSpPr>
        <p:spPr bwMode="auto">
          <a:xfrm>
            <a:off x="7022130" y="4237138"/>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8735" y="2841761"/>
            <a:ext cx="1034530"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a:t>
            </a:r>
          </a:p>
          <a:p>
            <a:pPr algn="ctr"/>
            <a:r>
              <a:rPr lang="zh-CN" altLang="en-US" sz="24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ppt_w</p:attrName>
                                        </p:attrNameLst>
                                      </p:cBhvr>
                                      <p:tavLst>
                                        <p:tav tm="0">
                                          <p:val>
                                            <p:fltVal val="0"/>
                                          </p:val>
                                        </p:tav>
                                        <p:tav tm="100000">
                                          <p:val>
                                            <p:strVal val="#ppt_w"/>
                                          </p:val>
                                        </p:tav>
                                      </p:tavLst>
                                    </p:anim>
                                    <p:anim calcmode="lin" valueType="num">
                                      <p:cBhvr>
                                        <p:cTn id="22" dur="250" fill="hold"/>
                                        <p:tgtEl>
                                          <p:spTgt spid="5"/>
                                        </p:tgtEl>
                                        <p:attrNameLst>
                                          <p:attrName>ppt_h</p:attrName>
                                        </p:attrNameLst>
                                      </p:cBhvr>
                                      <p:tavLst>
                                        <p:tav tm="0">
                                          <p:val>
                                            <p:fltVal val="0"/>
                                          </p:val>
                                        </p:tav>
                                        <p:tav tm="100000">
                                          <p:val>
                                            <p:strVal val="#ppt_h"/>
                                          </p:val>
                                        </p:tav>
                                      </p:tavLst>
                                    </p:anim>
                                    <p:animEffect transition="in" filter="fade">
                                      <p:cBhvr>
                                        <p:cTn id="23" dur="250"/>
                                        <p:tgtEl>
                                          <p:spTgt spid="5"/>
                                        </p:tgtEl>
                                      </p:cBhvr>
                                    </p:animEffect>
                                  </p:childTnLst>
                                </p:cTn>
                              </p:par>
                            </p:childTnLst>
                          </p:cTn>
                        </p:par>
                        <p:par>
                          <p:cTn id="24" fill="hold">
                            <p:stCondLst>
                              <p:cond delay="3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50" fill="hold"/>
                                        <p:tgtEl>
                                          <p:spTgt spid="6"/>
                                        </p:tgtEl>
                                        <p:attrNameLst>
                                          <p:attrName>ppt_w</p:attrName>
                                        </p:attrNameLst>
                                      </p:cBhvr>
                                      <p:tavLst>
                                        <p:tav tm="0">
                                          <p:val>
                                            <p:fltVal val="0"/>
                                          </p:val>
                                        </p:tav>
                                        <p:tav tm="100000">
                                          <p:val>
                                            <p:strVal val="#ppt_w"/>
                                          </p:val>
                                        </p:tav>
                                      </p:tavLst>
                                    </p:anim>
                                    <p:anim calcmode="lin" valueType="num">
                                      <p:cBhvr>
                                        <p:cTn id="28" dur="250" fill="hold"/>
                                        <p:tgtEl>
                                          <p:spTgt spid="6"/>
                                        </p:tgtEl>
                                        <p:attrNameLst>
                                          <p:attrName>ppt_h</p:attrName>
                                        </p:attrNameLst>
                                      </p:cBhvr>
                                      <p:tavLst>
                                        <p:tav tm="0">
                                          <p:val>
                                            <p:fltVal val="0"/>
                                          </p:val>
                                        </p:tav>
                                        <p:tav tm="100000">
                                          <p:val>
                                            <p:strVal val="#ppt_h"/>
                                          </p:val>
                                        </p:tav>
                                      </p:tavLst>
                                    </p:anim>
                                    <p:animEffect transition="in" filter="fade">
                                      <p:cBhvr>
                                        <p:cTn id="29" dur="250"/>
                                        <p:tgtEl>
                                          <p:spTgt spid="6"/>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par>
                          <p:cTn id="36" fill="hold">
                            <p:stCondLst>
                              <p:cond delay="4500"/>
                            </p:stCondLst>
                            <p:childTnLst>
                              <p:par>
                                <p:cTn id="37" presetID="53" presetClass="entr" presetSubtype="52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anim calcmode="lin" valueType="num">
                                      <p:cBhvr>
                                        <p:cTn id="42" dur="500" fill="hold"/>
                                        <p:tgtEl>
                                          <p:spTgt spid="7"/>
                                        </p:tgtEl>
                                        <p:attrNameLst>
                                          <p:attrName>ppt_x</p:attrName>
                                        </p:attrNameLst>
                                      </p:cBhvr>
                                      <p:tavLst>
                                        <p:tav tm="0">
                                          <p:val>
                                            <p:fltVal val="0.5"/>
                                          </p:val>
                                        </p:tav>
                                        <p:tav tm="100000">
                                          <p:val>
                                            <p:strVal val="#ppt_x"/>
                                          </p:val>
                                        </p:tav>
                                      </p:tavLst>
                                    </p:anim>
                                    <p:anim calcmode="lin" valueType="num">
                                      <p:cBhvr>
                                        <p:cTn id="43" dur="500" fill="hold"/>
                                        <p:tgtEl>
                                          <p:spTgt spid="7"/>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fltVal val="0.5"/>
                                          </p:val>
                                        </p:tav>
                                        <p:tav tm="100000">
                                          <p:val>
                                            <p:strVal val="#ppt_x"/>
                                          </p:val>
                                        </p:tav>
                                      </p:tavLst>
                                    </p:anim>
                                    <p:anim calcmode="lin" valueType="num">
                                      <p:cBhvr>
                                        <p:cTn id="50" dur="500" fill="hold"/>
                                        <p:tgtEl>
                                          <p:spTgt spid="10"/>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anim calcmode="lin" valueType="num">
                                      <p:cBhvr>
                                        <p:cTn id="56" dur="500" fill="hold"/>
                                        <p:tgtEl>
                                          <p:spTgt spid="8"/>
                                        </p:tgtEl>
                                        <p:attrNameLst>
                                          <p:attrName>ppt_x</p:attrName>
                                        </p:attrNameLst>
                                      </p:cBhvr>
                                      <p:tavLst>
                                        <p:tav tm="0">
                                          <p:val>
                                            <p:fltVal val="0.5"/>
                                          </p:val>
                                        </p:tav>
                                        <p:tav tm="100000">
                                          <p:val>
                                            <p:strVal val="#ppt_x"/>
                                          </p:val>
                                        </p:tav>
                                      </p:tavLst>
                                    </p:anim>
                                    <p:anim calcmode="lin" valueType="num">
                                      <p:cBhvr>
                                        <p:cTn id="57" dur="500" fill="hold"/>
                                        <p:tgtEl>
                                          <p:spTgt spid="8"/>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anim calcmode="lin" valueType="num">
                                      <p:cBhvr>
                                        <p:cTn id="70" dur="500" fill="hold"/>
                                        <p:tgtEl>
                                          <p:spTgt spid="9"/>
                                        </p:tgtEl>
                                        <p:attrNameLst>
                                          <p:attrName>ppt_x</p:attrName>
                                        </p:attrNameLst>
                                      </p:cBhvr>
                                      <p:tavLst>
                                        <p:tav tm="0">
                                          <p:val>
                                            <p:fltVal val="0.5"/>
                                          </p:val>
                                        </p:tav>
                                        <p:tav tm="100000">
                                          <p:val>
                                            <p:strVal val="#ppt_x"/>
                                          </p:val>
                                        </p:tav>
                                      </p:tavLst>
                                    </p:anim>
                                    <p:anim calcmode="lin" valueType="num">
                                      <p:cBhvr>
                                        <p:cTn id="71" dur="500" fill="hold"/>
                                        <p:tgtEl>
                                          <p:spTgt spid="9"/>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fltVal val="0.5"/>
                                          </p:val>
                                        </p:tav>
                                        <p:tav tm="100000">
                                          <p:val>
                                            <p:strVal val="#ppt_y"/>
                                          </p:val>
                                        </p:tav>
                                      </p:tavLst>
                                    </p:anim>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5500"/>
                            </p:stCondLst>
                            <p:childTnLst>
                              <p:par>
                                <p:cTn id="84" presetID="2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right)">
                                      <p:cBhvr>
                                        <p:cTn id="86" dur="500"/>
                                        <p:tgtEl>
                                          <p:spTgt spid="13"/>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left)">
                                      <p:cBhvr>
                                        <p:cTn id="94" dur="500"/>
                                        <p:tgtEl>
                                          <p:spTgt spid="16"/>
                                        </p:tgtEl>
                                      </p:cBhvr>
                                    </p:animEffect>
                                  </p:childTnLst>
                                </p:cTn>
                              </p:par>
                            </p:childTnLst>
                          </p:cTn>
                        </p:par>
                        <p:par>
                          <p:cTn id="95" fill="hold">
                            <p:stCondLst>
                              <p:cond delay="70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7500"/>
                            </p:stCondLst>
                            <p:childTnLst>
                              <p:par>
                                <p:cTn id="100" presetID="22" presetClass="entr" presetSubtype="2"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right)">
                                      <p:cBhvr>
                                        <p:cTn id="102" dur="500"/>
                                        <p:tgtEl>
                                          <p:spTgt spid="14"/>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8500"/>
                            </p:stCondLst>
                            <p:childTnLst>
                              <p:par>
                                <p:cTn id="108" presetID="22" presetClass="entr" presetSubtype="8"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left)">
                                      <p:cBhvr>
                                        <p:cTn id="110" dur="500"/>
                                        <p:tgtEl>
                                          <p:spTgt spid="17"/>
                                        </p:tgtEl>
                                      </p:cBhvr>
                                    </p:animEffect>
                                  </p:childTnLst>
                                </p:cTn>
                              </p:par>
                            </p:childTnLst>
                          </p:cTn>
                        </p:par>
                        <p:par>
                          <p:cTn id="111" fill="hold">
                            <p:stCondLst>
                              <p:cond delay="9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par>
                          <p:cTn id="115" fill="hold">
                            <p:stCondLst>
                              <p:cond delay="9500"/>
                            </p:stCondLst>
                            <p:childTnLst>
                              <p:par>
                                <p:cTn id="116" presetID="22" presetClass="entr" presetSubtype="2" fill="hold" grpId="0" nodeType="after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wipe(right)">
                                      <p:cBhvr>
                                        <p:cTn id="118" dur="500"/>
                                        <p:tgtEl>
                                          <p:spTgt spid="3"/>
                                        </p:tgtEl>
                                      </p:cBhvr>
                                    </p:animEffect>
                                  </p:childTnLst>
                                </p:cTn>
                              </p:par>
                            </p:childTnLst>
                          </p:cTn>
                        </p:par>
                        <p:par>
                          <p:cTn id="119" fill="hold">
                            <p:stCondLst>
                              <p:cond delay="10000"/>
                            </p:stCondLst>
                            <p:childTnLst>
                              <p:par>
                                <p:cTn id="120" presetID="10"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par>
                          <p:cTn id="123" fill="hold">
                            <p:stCondLst>
                              <p:cond delay="10500"/>
                            </p:stCondLst>
                            <p:childTnLst>
                              <p:par>
                                <p:cTn id="124" presetID="22" presetClass="entr" presetSubtype="8" fill="hold" grpId="0"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left)">
                                      <p:cBhvr>
                                        <p:cTn id="1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3" grpId="0"/>
      <p:bldP spid="16" grpId="0"/>
      <p:bldP spid="17" grpId="0"/>
      <p:bldP spid="18" grpId="0"/>
      <p:bldP spid="26" grpId="0" bldLvl="0" animBg="1"/>
      <p:bldP spid="27" grpId="0" bldLvl="0" animBg="1"/>
      <p:bldP spid="28" grpId="0" bldLvl="0" animBg="1"/>
      <p:bldP spid="29" grpId="0" bldLvl="0" animBg="1"/>
      <p:bldP spid="34" grpId="0" bldLvl="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46de5d3ff26528e22228fd3489e033c"/>
          <p:cNvPicPr>
            <a:picLocks noChangeAspect="1"/>
          </p:cNvPicPr>
          <p:nvPr/>
        </p:nvPicPr>
        <p:blipFill>
          <a:blip r:embed="rId3"/>
          <a:stretch>
            <a:fillRect/>
          </a:stretch>
        </p:blipFill>
        <p:spPr>
          <a:xfrm>
            <a:off x="-13970" y="5490210"/>
            <a:ext cx="12216130" cy="1385570"/>
          </a:xfrm>
          <a:prstGeom prst="rect">
            <a:avLst/>
          </a:prstGeom>
        </p:spPr>
      </p:pic>
      <p:pic>
        <p:nvPicPr>
          <p:cNvPr id="51" name="图片 50"/>
          <p:cNvPicPr>
            <a:picLocks noChangeAspect="1"/>
          </p:cNvPicPr>
          <p:nvPr/>
        </p:nvPicPr>
        <p:blipFill>
          <a:blip r:embed="rId4"/>
          <a:stretch>
            <a:fillRect/>
          </a:stretch>
        </p:blipFill>
        <p:spPr>
          <a:xfrm>
            <a:off x="540385" y="159385"/>
            <a:ext cx="1170305" cy="895985"/>
          </a:xfrm>
          <a:prstGeom prst="rect">
            <a:avLst/>
          </a:prstGeom>
        </p:spPr>
      </p:pic>
      <p:sp>
        <p:nvSpPr>
          <p:cNvPr id="15" name="矩形 46"/>
          <p:cNvSpPr>
            <a:spLocks noChangeArrowheads="1"/>
          </p:cNvSpPr>
          <p:nvPr/>
        </p:nvSpPr>
        <p:spPr bwMode="auto">
          <a:xfrm>
            <a:off x="1313063" y="318453"/>
            <a:ext cx="308737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buNone/>
            </a:pPr>
            <a:r>
              <a:rPr lang="zh-CN" altLang="en-US" sz="2800" dirty="0">
                <a:solidFill>
                  <a:schemeClr val="tx1"/>
                </a:solidFill>
                <a:latin typeface="Arial" panose="020B0604020202020204" pitchFamily="34" charset="0"/>
              </a:rPr>
              <a:t>单击此处添加标题</a:t>
            </a:r>
          </a:p>
        </p:txBody>
      </p:sp>
      <p:grpSp>
        <p:nvGrpSpPr>
          <p:cNvPr id="2" name="组合 1"/>
          <p:cNvGrpSpPr/>
          <p:nvPr/>
        </p:nvGrpSpPr>
        <p:grpSpPr>
          <a:xfrm>
            <a:off x="539791" y="3199244"/>
            <a:ext cx="11110913" cy="806450"/>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gradFill>
              <a:gsLst>
                <a:gs pos="0">
                  <a:srgbClr val="E30000"/>
                </a:gs>
                <a:gs pos="100000">
                  <a:srgbClr val="760303"/>
                </a:gs>
              </a:gsLst>
              <a:lin ang="5400000" scaled="0"/>
            </a:gra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3309540" y="3423214"/>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457" y="3423214"/>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01374" y="3423214"/>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97291" y="3423214"/>
            <a:ext cx="298185" cy="298185"/>
          </a:xfrm>
          <a:prstGeom prst="ellipse">
            <a:avLst/>
          </a:prstGeom>
          <a:gradFill>
            <a:gsLst>
              <a:gs pos="0">
                <a:srgbClr val="E30000"/>
              </a:gs>
              <a:gs pos="100000">
                <a:srgbClr val="760303"/>
              </a:gs>
            </a:gsLst>
            <a:lin ang="5400000" scaled="0"/>
          </a:gra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16"/>
          <p:cNvSpPr>
            <a:spLocks noChangeAspect="1"/>
          </p:cNvSpPr>
          <p:nvPr/>
        </p:nvSpPr>
        <p:spPr bwMode="auto">
          <a:xfrm>
            <a:off x="9358131"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116"/>
          <p:cNvSpPr>
            <a:spLocks noChangeAspect="1"/>
          </p:cNvSpPr>
          <p:nvPr/>
        </p:nvSpPr>
        <p:spPr bwMode="auto">
          <a:xfrm>
            <a:off x="5166297" y="1873249"/>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116"/>
          <p:cNvSpPr>
            <a:spLocks noChangeAspect="1"/>
          </p:cNvSpPr>
          <p:nvPr/>
        </p:nvSpPr>
        <p:spPr bwMode="auto">
          <a:xfrm flipV="1">
            <a:off x="3070380"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16"/>
          <p:cNvSpPr>
            <a:spLocks noChangeAspect="1"/>
          </p:cNvSpPr>
          <p:nvPr/>
        </p:nvSpPr>
        <p:spPr bwMode="auto">
          <a:xfrm flipV="1">
            <a:off x="7262214" y="3802185"/>
            <a:ext cx="776504" cy="1440000"/>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gradFill>
            <a:gsLst>
              <a:gs pos="0">
                <a:srgbClr val="E30000"/>
              </a:gs>
              <a:gs pos="100000">
                <a:srgbClr val="760303"/>
              </a:gs>
            </a:gsLst>
            <a:lin ang="5400000" scaled="0"/>
          </a:gra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098955" y="4566867"/>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3</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8" name="矩形 17"/>
          <p:cNvSpPr/>
          <p:nvPr/>
        </p:nvSpPr>
        <p:spPr>
          <a:xfrm>
            <a:off x="7320789" y="4566867"/>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5</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19" name="矩形 18"/>
          <p:cNvSpPr/>
          <p:nvPr/>
        </p:nvSpPr>
        <p:spPr>
          <a:xfrm>
            <a:off x="5194872" y="2103095"/>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4</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0" name="矩形 19"/>
          <p:cNvSpPr/>
          <p:nvPr/>
        </p:nvSpPr>
        <p:spPr>
          <a:xfrm>
            <a:off x="9387418" y="2103095"/>
            <a:ext cx="717929" cy="461665"/>
          </a:xfrm>
          <a:prstGeom prst="rect">
            <a:avLst/>
          </a:prstGeom>
        </p:spPr>
        <p:txBody>
          <a:bodyPr wrap="square">
            <a:spAutoFit/>
          </a:bodyPr>
          <a:lstStyle/>
          <a:p>
            <a:pPr algn="ctr"/>
            <a:r>
              <a:rPr lang="en-US" altLang="zh-CN" sz="2400" spc="-150" dirty="0">
                <a:solidFill>
                  <a:schemeClr val="bg1"/>
                </a:solidFill>
                <a:latin typeface="方正兰亭中黑_GBK" panose="02000000000000000000" pitchFamily="2" charset="-122"/>
                <a:ea typeface="方正兰亭中黑_GBK" panose="02000000000000000000" pitchFamily="2" charset="-122"/>
              </a:rPr>
              <a:t>6</a:t>
            </a:r>
            <a:r>
              <a:rPr lang="zh-CN" altLang="en-US" sz="2400" spc="-150" dirty="0">
                <a:solidFill>
                  <a:schemeClr val="bg1"/>
                </a:solidFill>
                <a:latin typeface="方正兰亭中黑_GBK" panose="02000000000000000000" pitchFamily="2" charset="-122"/>
                <a:ea typeface="方正兰亭中黑_GBK" panose="02000000000000000000" pitchFamily="2" charset="-122"/>
              </a:rPr>
              <a:t>月</a:t>
            </a:r>
          </a:p>
        </p:txBody>
      </p:sp>
      <p:sp>
        <p:nvSpPr>
          <p:cNvPr id="21" name="矩形 20"/>
          <p:cNvSpPr/>
          <p:nvPr/>
        </p:nvSpPr>
        <p:spPr>
          <a:xfrm>
            <a:off x="2563153" y="249741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2" name="矩形 21"/>
          <p:cNvSpPr/>
          <p:nvPr/>
        </p:nvSpPr>
        <p:spPr>
          <a:xfrm>
            <a:off x="2563154" y="2185009"/>
            <a:ext cx="1799194" cy="338554"/>
          </a:xfrm>
          <a:prstGeom prst="rect">
            <a:avLst/>
          </a:prstGeom>
        </p:spPr>
        <p:txBody>
          <a:bodyPr wrap="square">
            <a:spAutoFit/>
          </a:bodyPr>
          <a:lstStyle/>
          <a:p>
            <a:pPr algn="ctr"/>
            <a:r>
              <a:rPr lang="zh-CN" altLang="en-US" sz="1600" b="1" dirty="0">
                <a:solidFill>
                  <a:srgbClr val="C00000"/>
                </a:solidFill>
                <a:latin typeface="黑体" panose="02010609060101010101" pitchFamily="49" charset="-122"/>
                <a:ea typeface="黑体" panose="02010609060101010101" pitchFamily="49" charset="-122"/>
              </a:rPr>
              <a:t>在这里输入文字</a:t>
            </a:r>
          </a:p>
        </p:txBody>
      </p:sp>
      <p:sp>
        <p:nvSpPr>
          <p:cNvPr id="23" name="矩形 22"/>
          <p:cNvSpPr/>
          <p:nvPr/>
        </p:nvSpPr>
        <p:spPr>
          <a:xfrm>
            <a:off x="6750867" y="249741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4" name="矩形 23"/>
          <p:cNvSpPr/>
          <p:nvPr/>
        </p:nvSpPr>
        <p:spPr>
          <a:xfrm>
            <a:off x="6750868" y="2185009"/>
            <a:ext cx="1799194" cy="338554"/>
          </a:xfrm>
          <a:prstGeom prst="rect">
            <a:avLst/>
          </a:prstGeom>
        </p:spPr>
        <p:txBody>
          <a:bodyPr wrap="square">
            <a:spAutoFit/>
          </a:bodyPr>
          <a:lstStyle/>
          <a:p>
            <a:pPr algn="ctr"/>
            <a:r>
              <a:rPr lang="zh-CN" altLang="en-US" sz="1600" b="1" dirty="0">
                <a:solidFill>
                  <a:srgbClr val="C00000"/>
                </a:solidFill>
                <a:latin typeface="黑体" panose="02010609060101010101" pitchFamily="49" charset="-122"/>
                <a:ea typeface="黑体" panose="02010609060101010101" pitchFamily="49" charset="-122"/>
              </a:rPr>
              <a:t>在这里输入文字</a:t>
            </a:r>
          </a:p>
        </p:txBody>
      </p:sp>
      <p:sp>
        <p:nvSpPr>
          <p:cNvPr id="25" name="矩形 24"/>
          <p:cNvSpPr/>
          <p:nvPr/>
        </p:nvSpPr>
        <p:spPr>
          <a:xfrm>
            <a:off x="4654951" y="426352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4654952" y="3951119"/>
            <a:ext cx="1799194" cy="338554"/>
          </a:xfrm>
          <a:prstGeom prst="rect">
            <a:avLst/>
          </a:prstGeom>
        </p:spPr>
        <p:txBody>
          <a:bodyPr wrap="square">
            <a:spAutoFit/>
          </a:bodyPr>
          <a:lstStyle/>
          <a:p>
            <a:pPr algn="ctr"/>
            <a:r>
              <a:rPr lang="zh-CN" altLang="en-US" sz="1600" b="1" dirty="0">
                <a:solidFill>
                  <a:srgbClr val="C00000"/>
                </a:solidFill>
                <a:latin typeface="黑体" panose="02010609060101010101" pitchFamily="49" charset="-122"/>
                <a:ea typeface="黑体" panose="02010609060101010101" pitchFamily="49" charset="-122"/>
              </a:rPr>
              <a:t>在这里输入文字</a:t>
            </a:r>
          </a:p>
        </p:txBody>
      </p:sp>
      <p:sp>
        <p:nvSpPr>
          <p:cNvPr id="27" name="矩形 26"/>
          <p:cNvSpPr/>
          <p:nvPr/>
        </p:nvSpPr>
        <p:spPr>
          <a:xfrm>
            <a:off x="8846784" y="4263527"/>
            <a:ext cx="1799194" cy="646331"/>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8846785" y="3951119"/>
            <a:ext cx="1799194" cy="335280"/>
          </a:xfrm>
          <a:prstGeom prst="rect">
            <a:avLst/>
          </a:prstGeom>
        </p:spPr>
        <p:txBody>
          <a:bodyPr wrap="square">
            <a:spAutoFit/>
          </a:bodyPr>
          <a:lstStyle/>
          <a:p>
            <a:pPr algn="ctr"/>
            <a:r>
              <a:rPr lang="zh-CN" altLang="en-US" sz="1600" b="1" dirty="0">
                <a:solidFill>
                  <a:srgbClr val="C00000"/>
                </a:solidFill>
                <a:latin typeface="黑体" panose="02010609060101010101" pitchFamily="49" charset="-122"/>
                <a:ea typeface="黑体" panose="02010609060101010101" pitchFamily="49" charset="-122"/>
              </a:rPr>
              <a:t>在这里输入文字</a:t>
            </a:r>
          </a:p>
        </p:txBody>
      </p:sp>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childTnLst>
                          </p:cTn>
                        </p:par>
                        <p:par>
                          <p:cTn id="21" fill="hold">
                            <p:stCondLst>
                              <p:cond delay="3500"/>
                            </p:stCondLst>
                            <p:childTnLst>
                              <p:par>
                                <p:cTn id="22" presetID="47"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anim calcmode="lin" valueType="num">
                                      <p:cBhvr>
                                        <p:cTn id="25" dur="250" fill="hold"/>
                                        <p:tgtEl>
                                          <p:spTgt spid="3"/>
                                        </p:tgtEl>
                                        <p:attrNameLst>
                                          <p:attrName>ppt_x</p:attrName>
                                        </p:attrNameLst>
                                      </p:cBhvr>
                                      <p:tavLst>
                                        <p:tav tm="0">
                                          <p:val>
                                            <p:strVal val="#ppt_x"/>
                                          </p:val>
                                        </p:tav>
                                        <p:tav tm="100000">
                                          <p:val>
                                            <p:strVal val="#ppt_x"/>
                                          </p:val>
                                        </p:tav>
                                      </p:tavLst>
                                    </p:anim>
                                    <p:anim calcmode="lin" valueType="num">
                                      <p:cBhvr>
                                        <p:cTn id="26" dur="25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childTnLst>
                          </p:cTn>
                        </p:par>
                        <p:par>
                          <p:cTn id="31" fill="hold">
                            <p:stCondLst>
                              <p:cond delay="4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50"/>
                                        <p:tgtEl>
                                          <p:spTgt spid="21"/>
                                        </p:tgtEl>
                                      </p:cBhvr>
                                    </p:animEffect>
                                    <p:anim calcmode="lin" valueType="num">
                                      <p:cBhvr>
                                        <p:cTn id="41" dur="250" fill="hold"/>
                                        <p:tgtEl>
                                          <p:spTgt spid="21"/>
                                        </p:tgtEl>
                                        <p:attrNameLst>
                                          <p:attrName>ppt_x</p:attrName>
                                        </p:attrNameLst>
                                      </p:cBhvr>
                                      <p:tavLst>
                                        <p:tav tm="0">
                                          <p:val>
                                            <p:strVal val="#ppt_x"/>
                                          </p:val>
                                        </p:tav>
                                        <p:tav tm="100000">
                                          <p:val>
                                            <p:strVal val="#ppt_x"/>
                                          </p:val>
                                        </p:tav>
                                      </p:tavLst>
                                    </p:anim>
                                    <p:anim calcmode="lin" valueType="num">
                                      <p:cBhvr>
                                        <p:cTn id="42" dur="25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50"/>
                                        <p:tgtEl>
                                          <p:spTgt spid="14"/>
                                        </p:tgtEl>
                                      </p:cBhvr>
                                    </p:animEffect>
                                    <p:anim calcmode="lin" valueType="num">
                                      <p:cBhvr>
                                        <p:cTn id="51" dur="250" fill="hold"/>
                                        <p:tgtEl>
                                          <p:spTgt spid="14"/>
                                        </p:tgtEl>
                                        <p:attrNameLst>
                                          <p:attrName>ppt_x</p:attrName>
                                        </p:attrNameLst>
                                      </p:cBhvr>
                                      <p:tavLst>
                                        <p:tav tm="0">
                                          <p:val>
                                            <p:strVal val="#ppt_x"/>
                                          </p:val>
                                        </p:tav>
                                        <p:tav tm="100000">
                                          <p:val>
                                            <p:strVal val="#ppt_x"/>
                                          </p:val>
                                        </p:tav>
                                      </p:tavLst>
                                    </p:anim>
                                    <p:anim calcmode="lin" valueType="num">
                                      <p:cBhvr>
                                        <p:cTn id="52" dur="2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50"/>
                                        <p:tgtEl>
                                          <p:spTgt spid="19"/>
                                        </p:tgtEl>
                                      </p:cBhvr>
                                    </p:animEffect>
                                  </p:childTnLst>
                                </p:cTn>
                              </p:par>
                            </p:childTnLst>
                          </p:cTn>
                        </p:par>
                        <p:par>
                          <p:cTn id="57" fill="hold">
                            <p:stCondLst>
                              <p:cond delay="7000"/>
                            </p:stCondLst>
                            <p:childTnLst>
                              <p:par>
                                <p:cTn id="58" presetID="47"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250"/>
                                        <p:tgtEl>
                                          <p:spTgt spid="26"/>
                                        </p:tgtEl>
                                      </p:cBhvr>
                                    </p:animEffect>
                                    <p:anim calcmode="lin" valueType="num">
                                      <p:cBhvr>
                                        <p:cTn id="61" dur="250" fill="hold"/>
                                        <p:tgtEl>
                                          <p:spTgt spid="26"/>
                                        </p:tgtEl>
                                        <p:attrNameLst>
                                          <p:attrName>ppt_x</p:attrName>
                                        </p:attrNameLst>
                                      </p:cBhvr>
                                      <p:tavLst>
                                        <p:tav tm="0">
                                          <p:val>
                                            <p:strVal val="#ppt_x"/>
                                          </p:val>
                                        </p:tav>
                                        <p:tav tm="100000">
                                          <p:val>
                                            <p:strVal val="#ppt_x"/>
                                          </p:val>
                                        </p:tav>
                                      </p:tavLst>
                                    </p:anim>
                                    <p:anim calcmode="lin" valueType="num">
                                      <p:cBhvr>
                                        <p:cTn id="62" dur="25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47"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250"/>
                                        <p:tgtEl>
                                          <p:spTgt spid="25"/>
                                        </p:tgtEl>
                                      </p:cBhvr>
                                    </p:animEffect>
                                    <p:anim calcmode="lin" valueType="num">
                                      <p:cBhvr>
                                        <p:cTn id="67" dur="250" fill="hold"/>
                                        <p:tgtEl>
                                          <p:spTgt spid="25"/>
                                        </p:tgtEl>
                                        <p:attrNameLst>
                                          <p:attrName>ppt_x</p:attrName>
                                        </p:attrNameLst>
                                      </p:cBhvr>
                                      <p:tavLst>
                                        <p:tav tm="0">
                                          <p:val>
                                            <p:strVal val="#ppt_x"/>
                                          </p:val>
                                        </p:tav>
                                        <p:tav tm="100000">
                                          <p:val>
                                            <p:strVal val="#ppt_x"/>
                                          </p:val>
                                        </p:tav>
                                      </p:tavLst>
                                    </p:anim>
                                    <p:anim calcmode="lin" valueType="num">
                                      <p:cBhvr>
                                        <p:cTn id="68" dur="25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250"/>
                                        <p:tgtEl>
                                          <p:spTgt spid="11"/>
                                        </p:tgtEl>
                                      </p:cBhvr>
                                    </p:animEffect>
                                  </p:childTnLst>
                                </p:cTn>
                              </p:par>
                            </p:childTnLst>
                          </p:cTn>
                        </p:par>
                        <p:par>
                          <p:cTn id="73" fill="hold">
                            <p:stCondLst>
                              <p:cond delay="8500"/>
                            </p:stCondLst>
                            <p:childTnLst>
                              <p:par>
                                <p:cTn id="74" presetID="47" presetClass="entr" presetSubtype="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250"/>
                                        <p:tgtEl>
                                          <p:spTgt spid="16"/>
                                        </p:tgtEl>
                                      </p:cBhvr>
                                    </p:animEffect>
                                    <p:anim calcmode="lin" valueType="num">
                                      <p:cBhvr>
                                        <p:cTn id="77" dur="250" fill="hold"/>
                                        <p:tgtEl>
                                          <p:spTgt spid="16"/>
                                        </p:tgtEl>
                                        <p:attrNameLst>
                                          <p:attrName>ppt_x</p:attrName>
                                        </p:attrNameLst>
                                      </p:cBhvr>
                                      <p:tavLst>
                                        <p:tav tm="0">
                                          <p:val>
                                            <p:strVal val="#ppt_x"/>
                                          </p:val>
                                        </p:tav>
                                        <p:tav tm="100000">
                                          <p:val>
                                            <p:strVal val="#ppt_x"/>
                                          </p:val>
                                        </p:tav>
                                      </p:tavLst>
                                    </p:anim>
                                    <p:anim calcmode="lin" valueType="num">
                                      <p:cBhvr>
                                        <p:cTn id="78" dur="25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50"/>
                                        <p:tgtEl>
                                          <p:spTgt spid="18"/>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250"/>
                                        <p:tgtEl>
                                          <p:spTgt spid="24"/>
                                        </p:tgtEl>
                                      </p:cBhvr>
                                    </p:animEffect>
                                    <p:anim calcmode="lin" valueType="num">
                                      <p:cBhvr>
                                        <p:cTn id="87" dur="250" fill="hold"/>
                                        <p:tgtEl>
                                          <p:spTgt spid="24"/>
                                        </p:tgtEl>
                                        <p:attrNameLst>
                                          <p:attrName>ppt_x</p:attrName>
                                        </p:attrNameLst>
                                      </p:cBhvr>
                                      <p:tavLst>
                                        <p:tav tm="0">
                                          <p:val>
                                            <p:strVal val="#ppt_x"/>
                                          </p:val>
                                        </p:tav>
                                        <p:tav tm="100000">
                                          <p:val>
                                            <p:strVal val="#ppt_x"/>
                                          </p:val>
                                        </p:tav>
                                      </p:tavLst>
                                    </p:anim>
                                    <p:anim calcmode="lin" valueType="num">
                                      <p:cBhvr>
                                        <p:cTn id="88" dur="250" fill="hold"/>
                                        <p:tgtEl>
                                          <p:spTgt spid="24"/>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250"/>
                                        <p:tgtEl>
                                          <p:spTgt spid="23"/>
                                        </p:tgtEl>
                                      </p:cBhvr>
                                    </p:animEffect>
                                    <p:anim calcmode="lin" valueType="num">
                                      <p:cBhvr>
                                        <p:cTn id="93" dur="250" fill="hold"/>
                                        <p:tgtEl>
                                          <p:spTgt spid="23"/>
                                        </p:tgtEl>
                                        <p:attrNameLst>
                                          <p:attrName>ppt_x</p:attrName>
                                        </p:attrNameLst>
                                      </p:cBhvr>
                                      <p:tavLst>
                                        <p:tav tm="0">
                                          <p:val>
                                            <p:strVal val="#ppt_x"/>
                                          </p:val>
                                        </p:tav>
                                        <p:tav tm="100000">
                                          <p:val>
                                            <p:strVal val="#ppt_x"/>
                                          </p:val>
                                        </p:tav>
                                      </p:tavLst>
                                    </p:anim>
                                    <p:anim calcmode="lin" valueType="num">
                                      <p:cBhvr>
                                        <p:cTn id="94" dur="250" fill="hold"/>
                                        <p:tgtEl>
                                          <p:spTgt spid="23"/>
                                        </p:tgtEl>
                                        <p:attrNameLst>
                                          <p:attrName>ppt_y</p:attrName>
                                        </p:attrNameLst>
                                      </p:cBhvr>
                                      <p:tavLst>
                                        <p:tav tm="0">
                                          <p:val>
                                            <p:strVal val="#ppt_y+.1"/>
                                          </p:val>
                                        </p:tav>
                                        <p:tav tm="100000">
                                          <p:val>
                                            <p:strVal val="#ppt_y"/>
                                          </p:val>
                                        </p:tav>
                                      </p:tavLst>
                                    </p:anim>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250"/>
                                        <p:tgtEl>
                                          <p:spTgt spid="12"/>
                                        </p:tgtEl>
                                      </p:cBhvr>
                                    </p:animEffect>
                                  </p:childTnLst>
                                </p:cTn>
                              </p:par>
                            </p:childTnLst>
                          </p:cTn>
                        </p:par>
                        <p:par>
                          <p:cTn id="99" fill="hold">
                            <p:stCondLst>
                              <p:cond delay="11000"/>
                            </p:stCondLst>
                            <p:childTnLst>
                              <p:par>
                                <p:cTn id="100" presetID="42" presetClass="entr" presetSubtype="0"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250"/>
                                        <p:tgtEl>
                                          <p:spTgt spid="13"/>
                                        </p:tgtEl>
                                      </p:cBhvr>
                                    </p:animEffect>
                                    <p:anim calcmode="lin" valueType="num">
                                      <p:cBhvr>
                                        <p:cTn id="103" dur="250" fill="hold"/>
                                        <p:tgtEl>
                                          <p:spTgt spid="13"/>
                                        </p:tgtEl>
                                        <p:attrNameLst>
                                          <p:attrName>ppt_x</p:attrName>
                                        </p:attrNameLst>
                                      </p:cBhvr>
                                      <p:tavLst>
                                        <p:tav tm="0">
                                          <p:val>
                                            <p:strVal val="#ppt_x"/>
                                          </p:val>
                                        </p:tav>
                                        <p:tav tm="100000">
                                          <p:val>
                                            <p:strVal val="#ppt_x"/>
                                          </p:val>
                                        </p:tav>
                                      </p:tavLst>
                                    </p:anim>
                                    <p:anim calcmode="lin" valueType="num">
                                      <p:cBhvr>
                                        <p:cTn id="104" dur="250" fill="hold"/>
                                        <p:tgtEl>
                                          <p:spTgt spid="13"/>
                                        </p:tgtEl>
                                        <p:attrNameLst>
                                          <p:attrName>ppt_y</p:attrName>
                                        </p:attrNameLst>
                                      </p:cBhvr>
                                      <p:tavLst>
                                        <p:tav tm="0">
                                          <p:val>
                                            <p:strVal val="#ppt_y+.1"/>
                                          </p:val>
                                        </p:tav>
                                        <p:tav tm="100000">
                                          <p:val>
                                            <p:strVal val="#ppt_y"/>
                                          </p:val>
                                        </p:tav>
                                      </p:tavLst>
                                    </p:anim>
                                  </p:childTnLst>
                                </p:cTn>
                              </p:par>
                            </p:childTnLst>
                          </p:cTn>
                        </p:par>
                        <p:par>
                          <p:cTn id="105" fill="hold">
                            <p:stCondLst>
                              <p:cond delay="11500"/>
                            </p:stCondLst>
                            <p:childTnLst>
                              <p:par>
                                <p:cTn id="106" presetID="10" presetClass="entr" presetSubtype="0"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250"/>
                                        <p:tgtEl>
                                          <p:spTgt spid="20"/>
                                        </p:tgtEl>
                                      </p:cBhvr>
                                    </p:animEffect>
                                  </p:childTnLst>
                                </p:cTn>
                              </p:par>
                            </p:childTnLst>
                          </p:cTn>
                        </p:par>
                        <p:par>
                          <p:cTn id="109" fill="hold">
                            <p:stCondLst>
                              <p:cond delay="12000"/>
                            </p:stCondLst>
                            <p:childTnLst>
                              <p:par>
                                <p:cTn id="110" presetID="47" presetClass="entr" presetSubtype="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250"/>
                                        <p:tgtEl>
                                          <p:spTgt spid="28"/>
                                        </p:tgtEl>
                                      </p:cBhvr>
                                    </p:animEffect>
                                    <p:anim calcmode="lin" valueType="num">
                                      <p:cBhvr>
                                        <p:cTn id="113" dur="250" fill="hold"/>
                                        <p:tgtEl>
                                          <p:spTgt spid="28"/>
                                        </p:tgtEl>
                                        <p:attrNameLst>
                                          <p:attrName>ppt_x</p:attrName>
                                        </p:attrNameLst>
                                      </p:cBhvr>
                                      <p:tavLst>
                                        <p:tav tm="0">
                                          <p:val>
                                            <p:strVal val="#ppt_x"/>
                                          </p:val>
                                        </p:tav>
                                        <p:tav tm="100000">
                                          <p:val>
                                            <p:strVal val="#ppt_x"/>
                                          </p:val>
                                        </p:tav>
                                      </p:tavLst>
                                    </p:anim>
                                    <p:anim calcmode="lin" valueType="num">
                                      <p:cBhvr>
                                        <p:cTn id="114" dur="250" fill="hold"/>
                                        <p:tgtEl>
                                          <p:spTgt spid="28"/>
                                        </p:tgtEl>
                                        <p:attrNameLst>
                                          <p:attrName>ppt_y</p:attrName>
                                        </p:attrNameLst>
                                      </p:cBhvr>
                                      <p:tavLst>
                                        <p:tav tm="0">
                                          <p:val>
                                            <p:strVal val="#ppt_y-.1"/>
                                          </p:val>
                                        </p:tav>
                                        <p:tav tm="100000">
                                          <p:val>
                                            <p:strVal val="#ppt_y"/>
                                          </p:val>
                                        </p:tav>
                                      </p:tavLst>
                                    </p:anim>
                                  </p:childTnLst>
                                </p:cTn>
                              </p:par>
                            </p:childTnLst>
                          </p:cTn>
                        </p:par>
                        <p:par>
                          <p:cTn id="115" fill="hold">
                            <p:stCondLst>
                              <p:cond delay="12500"/>
                            </p:stCondLst>
                            <p:childTnLst>
                              <p:par>
                                <p:cTn id="116" presetID="47" presetClass="entr" presetSubtype="0"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250"/>
                                        <p:tgtEl>
                                          <p:spTgt spid="27"/>
                                        </p:tgtEl>
                                      </p:cBhvr>
                                    </p:animEffect>
                                    <p:anim calcmode="lin" valueType="num">
                                      <p:cBhvr>
                                        <p:cTn id="119" dur="250" fill="hold"/>
                                        <p:tgtEl>
                                          <p:spTgt spid="27"/>
                                        </p:tgtEl>
                                        <p:attrNameLst>
                                          <p:attrName>ppt_x</p:attrName>
                                        </p:attrNameLst>
                                      </p:cBhvr>
                                      <p:tavLst>
                                        <p:tav tm="0">
                                          <p:val>
                                            <p:strVal val="#ppt_x"/>
                                          </p:val>
                                        </p:tav>
                                        <p:tav tm="100000">
                                          <p:val>
                                            <p:strVal val="#ppt_x"/>
                                          </p:val>
                                        </p:tav>
                                      </p:tavLst>
                                    </p:anim>
                                    <p:anim calcmode="lin" valueType="num">
                                      <p:cBhvr>
                                        <p:cTn id="120"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bldLvl="0" animBg="1"/>
      <p:bldP spid="10" grpId="0" bldLvl="0" animBg="1"/>
      <p:bldP spid="11" grpId="0" bldLvl="0" animBg="1"/>
      <p:bldP spid="12" grpId="0" bldLvl="0" animBg="1"/>
      <p:bldP spid="13" grpId="0" bldLvl="0" animBg="1"/>
      <p:bldP spid="14" grpId="0" bldLvl="0" animBg="1"/>
      <p:bldP spid="3" grpId="0" bldLvl="0" animBg="1"/>
      <p:bldP spid="16" grpId="0" bldLvl="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05896" y="969075"/>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p:nvPr/>
        </p:nvSpPr>
        <p:spPr>
          <a:xfrm>
            <a:off x="4474569" y="3452733"/>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a:solidFill>
                  <a:srgbClr val="FF0000"/>
                </a:solidFill>
                <a:latin typeface="微软雅黑" panose="020B0503020204020204" pitchFamily="34" charset="-122"/>
                <a:ea typeface="微软雅黑" panose="020B0503020204020204" pitchFamily="34" charset="-122"/>
              </a:rPr>
              <a:t>添加标题</a:t>
            </a:r>
          </a:p>
        </p:txBody>
      </p:sp>
      <p:sp>
        <p:nvSpPr>
          <p:cNvPr id="24" name="椭圆 23"/>
          <p:cNvSpPr>
            <a:spLocks noChangeAspect="1"/>
          </p:cNvSpPr>
          <p:nvPr/>
        </p:nvSpPr>
        <p:spPr>
          <a:xfrm>
            <a:off x="6010933" y="833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137933" y="960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264933" y="1087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391933" y="1214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518933" y="1341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645933" y="1468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772933" y="1595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899933" y="1722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026933" y="1849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7153933" y="197618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858797" y="2777396"/>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第二章</a:t>
            </a:r>
          </a:p>
        </p:txBody>
      </p:sp>
      <p:sp>
        <p:nvSpPr>
          <p:cNvPr id="36" name="椭圆 35"/>
          <p:cNvSpPr/>
          <p:nvPr/>
        </p:nvSpPr>
        <p:spPr>
          <a:xfrm>
            <a:off x="4909652" y="1072831"/>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337523" y="4324950"/>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圆角矩形 72"/>
          <p:cNvSpPr/>
          <p:nvPr/>
        </p:nvSpPr>
        <p:spPr>
          <a:xfrm>
            <a:off x="4186537" y="4458231"/>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898505" y="4410543"/>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571309" y="445366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单击此处添加副标题</a:t>
            </a:r>
          </a:p>
        </p:txBody>
      </p:sp>
      <p:sp>
        <p:nvSpPr>
          <p:cNvPr id="76" name="右箭头 75"/>
          <p:cNvSpPr/>
          <p:nvPr/>
        </p:nvSpPr>
        <p:spPr>
          <a:xfrm>
            <a:off x="7570913" y="4591380"/>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a:blip r:embed="rId3"/>
          <a:stretch>
            <a:fillRect/>
          </a:stretch>
        </p:blipFill>
        <p:spPr>
          <a:xfrm>
            <a:off x="4390323" y="736540"/>
            <a:ext cx="3503330" cy="2680807"/>
          </a:xfrm>
          <a:prstGeom prst="rect">
            <a:avLst/>
          </a:prstGeom>
        </p:spPr>
      </p:pic>
      <p:pic>
        <p:nvPicPr>
          <p:cNvPr id="4" name="图片 3" descr="9f799c9917954e995baedae81799454d"/>
          <p:cNvPicPr>
            <a:picLocks noChangeAspect="1"/>
          </p:cNvPicPr>
          <p:nvPr/>
        </p:nvPicPr>
        <p:blipFill>
          <a:blip r:embed="rId4"/>
          <a:stretch>
            <a:fillRect/>
          </a:stretch>
        </p:blipFill>
        <p:spPr>
          <a:xfrm>
            <a:off x="-22860" y="5007610"/>
            <a:ext cx="12230735" cy="1858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grpId="0" nodeType="withEffect">
                                  <p:stCondLst>
                                    <p:cond delay="200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16" presetClass="entr" presetSubtype="21" fill="hold" nodeType="with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3500"/>
                            </p:stCondLst>
                            <p:childTnLst>
                              <p:par>
                                <p:cTn id="30" presetID="10" presetClass="entr" presetSubtype="0" fill="hold" grpId="1"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4000"/>
                            </p:stCondLst>
                            <p:childTnLst>
                              <p:par>
                                <p:cTn id="61"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2" dur="2000" fill="hold"/>
                                        <p:tgtEl>
                                          <p:spTgt spid="24"/>
                                        </p:tgtEl>
                                        <p:attrNameLst>
                                          <p:attrName>ppt_x</p:attrName>
                                          <p:attrName>ppt_y</p:attrName>
                                        </p:attrNameLst>
                                      </p:cBhvr>
                                      <p:rCtr x="17" y="18981"/>
                                    </p:animMotion>
                                  </p:childTnLst>
                                </p:cTn>
                              </p:par>
                              <p:par>
                                <p:cTn id="63"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4" dur="2000" fill="hold"/>
                                        <p:tgtEl>
                                          <p:spTgt spid="25"/>
                                        </p:tgtEl>
                                        <p:attrNameLst>
                                          <p:attrName>ppt_x</p:attrName>
                                          <p:attrName>ppt_y</p:attrName>
                                        </p:attrNameLst>
                                      </p:cBhvr>
                                      <p:rCtr x="17" y="18981"/>
                                    </p:animMotion>
                                  </p:childTnLst>
                                </p:cTn>
                              </p:par>
                              <p:par>
                                <p:cTn id="65"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6"/>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7"/>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8"/>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9"/>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30"/>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31"/>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2"/>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3"/>
                                        </p:tgtEl>
                                        <p:attrNameLst>
                                          <p:attrName>ppt_x</p:attrName>
                                          <p:attrName>ppt_y</p:attrName>
                                        </p:attrNameLst>
                                      </p:cBhvr>
                                      <p:rCtr x="17" y="18981"/>
                                    </p:animMotion>
                                  </p:childTnLst>
                                </p:cTn>
                              </p:par>
                              <p:par>
                                <p:cTn id="81" presetID="2" presetClass="entr" presetSubtype="8" fill="hold" grpId="0" nodeType="withEffect">
                                  <p:stCondLst>
                                    <p:cond delay="50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0-#ppt_w/2"/>
                                          </p:val>
                                        </p:tav>
                                        <p:tav tm="100000">
                                          <p:val>
                                            <p:strVal val="#ppt_x"/>
                                          </p:val>
                                        </p:tav>
                                      </p:tavLst>
                                    </p:anim>
                                    <p:anim calcmode="lin" valueType="num">
                                      <p:cBhvr additive="base">
                                        <p:cTn id="84" dur="500" fill="hold"/>
                                        <p:tgtEl>
                                          <p:spTgt spid="7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50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0-#ppt_w/2"/>
                                          </p:val>
                                        </p:tav>
                                        <p:tav tm="100000">
                                          <p:val>
                                            <p:strVal val="#ppt_x"/>
                                          </p:val>
                                        </p:tav>
                                      </p:tavLst>
                                    </p:anim>
                                    <p:anim calcmode="lin" valueType="num">
                                      <p:cBhvr additive="base">
                                        <p:cTn id="88" dur="500" fill="hold"/>
                                        <p:tgtEl>
                                          <p:spTgt spid="7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0-#ppt_w/2"/>
                                          </p:val>
                                        </p:tav>
                                        <p:tav tm="100000">
                                          <p:val>
                                            <p:strVal val="#ppt_x"/>
                                          </p:val>
                                        </p:tav>
                                      </p:tavLst>
                                    </p:anim>
                                    <p:anim calcmode="lin" valueType="num">
                                      <p:cBhvr additive="base">
                                        <p:cTn id="92" dur="500" fill="hold"/>
                                        <p:tgtEl>
                                          <p:spTgt spid="7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0-#ppt_w/2"/>
                                          </p:val>
                                        </p:tav>
                                        <p:tav tm="100000">
                                          <p:val>
                                            <p:strVal val="#ppt_x"/>
                                          </p:val>
                                        </p:tav>
                                      </p:tavLst>
                                    </p:anim>
                                    <p:anim calcmode="lin" valueType="num">
                                      <p:cBhvr additive="base">
                                        <p:cTn id="96" dur="500" fill="hold"/>
                                        <p:tgtEl>
                                          <p:spTgt spid="76"/>
                                        </p:tgtEl>
                                        <p:attrNameLst>
                                          <p:attrName>ppt_y</p:attrName>
                                        </p:attrNameLst>
                                      </p:cBhvr>
                                      <p:tavLst>
                                        <p:tav tm="0">
                                          <p:val>
                                            <p:strVal val="#ppt_y"/>
                                          </p:val>
                                        </p:tav>
                                        <p:tav tm="100000">
                                          <p:val>
                                            <p:strVal val="#ppt_y"/>
                                          </p:val>
                                        </p:tav>
                                      </p:tavLst>
                                    </p:anim>
                                  </p:childTnLst>
                                </p:cTn>
                              </p:par>
                              <p:par>
                                <p:cTn id="97" presetID="10" presetClass="entr" presetSubtype="0" fill="hold" nodeType="with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3" grpId="0"/>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p:bldP spid="36" grpId="0" bldLvl="0" animBg="1"/>
      <p:bldP spid="73" grpId="0" bldLvl="0" animBg="1"/>
      <p:bldP spid="74" grpId="0" bldLvl="0" animBg="1"/>
      <p:bldP spid="75" grpId="0"/>
      <p:bldP spid="7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F98B48E-474C-477B-A177-596ED22E2474"/>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庆祝七一建党节中国共产党诞辰96周年"/>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2873</Words>
  <Application>Microsoft Office PowerPoint</Application>
  <PresentationFormat>宽屏</PresentationFormat>
  <Paragraphs>263</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等线 Light</vt:lpstr>
      <vt:lpstr>方正兰亭中黑_GBK</vt:lpstr>
      <vt:lpstr>黑体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19</cp:revision>
  <dcterms:created xsi:type="dcterms:W3CDTF">2017-06-11T17:13:00Z</dcterms:created>
  <dcterms:modified xsi:type="dcterms:W3CDTF">2021-01-06T08:47:12Z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