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57" r:id="rId3"/>
    <p:sldId id="261" r:id="rId4"/>
    <p:sldId id="258" r:id="rId5"/>
    <p:sldId id="265" r:id="rId6"/>
    <p:sldId id="266" r:id="rId7"/>
    <p:sldId id="262" r:id="rId8"/>
    <p:sldId id="267" r:id="rId9"/>
    <p:sldId id="268" r:id="rId10"/>
    <p:sldId id="269" r:id="rId11"/>
    <p:sldId id="263" r:id="rId12"/>
    <p:sldId id="270" r:id="rId13"/>
    <p:sldId id="271" r:id="rId14"/>
    <p:sldId id="264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C"/>
    <a:srgbClr val="F3BB19"/>
    <a:srgbClr val="E50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5EB78-36BB-4132-8E9B-0AE42D95AD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9814-BA9A-44DE-9E4F-80E94A30A7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814-BA9A-44DE-9E4F-80E94A30A7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27A8-41FE-4FDF-B302-E61381E382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274A-888E-43D1-8493-8A653EF1A3C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61211" y="3607431"/>
            <a:ext cx="696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红色喜庆主题国庆节活动</a:t>
            </a:r>
            <a:r>
              <a:rPr lang="en-US" altLang="zh-CN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36770" y="4516755"/>
            <a:ext cx="3136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汇报人：</a:t>
            </a:r>
            <a:r>
              <a:rPr lang="en-US" altLang="zh-CN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xiazaii</a:t>
            </a:r>
          </a:p>
          <a:p>
            <a:pPr algn="ctr"/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汇报时间：</a:t>
            </a:r>
            <a:r>
              <a:rPr lang="en-US" altLang="zh-CN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20XX</a:t>
            </a:r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</a:t>
            </a:r>
            <a:r>
              <a:rPr lang="zh-CN" altLang="en-US" sz="2000" b="1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endParaRPr lang="zh-CN" altLang="en-US" sz="2000" b="1" dirty="0">
              <a:solidFill>
                <a:srgbClr val="E5011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1" y="416285"/>
            <a:ext cx="6221557" cy="3599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43059" y="2021305"/>
            <a:ext cx="9105882" cy="1861653"/>
            <a:chOff x="2110758" y="2458556"/>
            <a:chExt cx="7970483" cy="1861653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10758" y="2458556"/>
              <a:ext cx="7970483" cy="1861653"/>
              <a:chOff x="1602" y="1532"/>
              <a:chExt cx="4397" cy="1027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4840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840" y="1766"/>
                <a:ext cx="415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4033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4033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227" y="1532"/>
                <a:ext cx="1159" cy="1027"/>
              </a:xfrm>
              <a:custGeom>
                <a:avLst/>
                <a:gdLst>
                  <a:gd name="T0" fmla="*/ 88 w 92"/>
                  <a:gd name="T1" fmla="*/ 47 h 79"/>
                  <a:gd name="T2" fmla="*/ 88 w 92"/>
                  <a:gd name="T3" fmla="*/ 32 h 79"/>
                  <a:gd name="T4" fmla="*/ 60 w 92"/>
                  <a:gd name="T5" fmla="*/ 5 h 79"/>
                  <a:gd name="T6" fmla="*/ 53 w 92"/>
                  <a:gd name="T7" fmla="*/ 8 h 79"/>
                  <a:gd name="T8" fmla="*/ 53 w 92"/>
                  <a:gd name="T9" fmla="*/ 8 h 79"/>
                  <a:gd name="T10" fmla="*/ 42 w 92"/>
                  <a:gd name="T11" fmla="*/ 18 h 79"/>
                  <a:gd name="T12" fmla="*/ 10 w 92"/>
                  <a:gd name="T13" fmla="*/ 18 h 79"/>
                  <a:gd name="T14" fmla="*/ 0 w 92"/>
                  <a:gd name="T15" fmla="*/ 29 h 79"/>
                  <a:gd name="T16" fmla="*/ 0 w 92"/>
                  <a:gd name="T17" fmla="*/ 50 h 79"/>
                  <a:gd name="T18" fmla="*/ 10 w 92"/>
                  <a:gd name="T19" fmla="*/ 61 h 79"/>
                  <a:gd name="T20" fmla="*/ 42 w 92"/>
                  <a:gd name="T21" fmla="*/ 61 h 79"/>
                  <a:gd name="T22" fmla="*/ 53 w 92"/>
                  <a:gd name="T23" fmla="*/ 72 h 79"/>
                  <a:gd name="T24" fmla="*/ 53 w 92"/>
                  <a:gd name="T25" fmla="*/ 72 h 79"/>
                  <a:gd name="T26" fmla="*/ 60 w 92"/>
                  <a:gd name="T27" fmla="*/ 75 h 79"/>
                  <a:gd name="T28" fmla="*/ 88 w 92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79">
                    <a:moveTo>
                      <a:pt x="88" y="47"/>
                    </a:moveTo>
                    <a:cubicBezTo>
                      <a:pt x="92" y="43"/>
                      <a:pt x="92" y="36"/>
                      <a:pt x="88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6" y="0"/>
                      <a:pt x="53" y="2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48" y="18"/>
                      <a:pt x="4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4" y="61"/>
                      <a:pt x="10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1"/>
                      <a:pt x="53" y="66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8"/>
                      <a:pt x="56" y="79"/>
                      <a:pt x="60" y="75"/>
                    </a:cubicBezTo>
                    <a:lnTo>
                      <a:pt x="88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227" y="1766"/>
                <a:ext cx="416" cy="559"/>
              </a:xfrm>
              <a:custGeom>
                <a:avLst/>
                <a:gdLst>
                  <a:gd name="T0" fmla="*/ 0 w 33"/>
                  <a:gd name="T1" fmla="*/ 11 h 43"/>
                  <a:gd name="T2" fmla="*/ 0 w 33"/>
                  <a:gd name="T3" fmla="*/ 32 h 43"/>
                  <a:gd name="T4" fmla="*/ 10 w 33"/>
                  <a:gd name="T5" fmla="*/ 43 h 43"/>
                  <a:gd name="T6" fmla="*/ 15 w 33"/>
                  <a:gd name="T7" fmla="*/ 43 h 43"/>
                  <a:gd name="T8" fmla="*/ 28 w 33"/>
                  <a:gd name="T9" fmla="*/ 29 h 43"/>
                  <a:gd name="T10" fmla="*/ 28 w 33"/>
                  <a:gd name="T11" fmla="*/ 14 h 43"/>
                  <a:gd name="T12" fmla="*/ 15 w 33"/>
                  <a:gd name="T13" fmla="*/ 0 h 43"/>
                  <a:gd name="T14" fmla="*/ 10 w 33"/>
                  <a:gd name="T15" fmla="*/ 0 h 43"/>
                  <a:gd name="T16" fmla="*/ 0 w 33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4" y="43"/>
                      <a:pt x="10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25"/>
                      <a:pt x="33" y="18"/>
                      <a:pt x="28" y="1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2408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2408" y="1766"/>
                <a:ext cx="429" cy="559"/>
              </a:xfrm>
              <a:custGeom>
                <a:avLst/>
                <a:gdLst>
                  <a:gd name="T0" fmla="*/ 0 w 34"/>
                  <a:gd name="T1" fmla="*/ 11 h 43"/>
                  <a:gd name="T2" fmla="*/ 0 w 34"/>
                  <a:gd name="T3" fmla="*/ 32 h 43"/>
                  <a:gd name="T4" fmla="*/ 11 w 34"/>
                  <a:gd name="T5" fmla="*/ 43 h 43"/>
                  <a:gd name="T6" fmla="*/ 16 w 34"/>
                  <a:gd name="T7" fmla="*/ 43 h 43"/>
                  <a:gd name="T8" fmla="*/ 29 w 34"/>
                  <a:gd name="T9" fmla="*/ 29 h 43"/>
                  <a:gd name="T10" fmla="*/ 29 w 34"/>
                  <a:gd name="T11" fmla="*/ 14 h 43"/>
                  <a:gd name="T12" fmla="*/ 16 w 34"/>
                  <a:gd name="T13" fmla="*/ 0 h 43"/>
                  <a:gd name="T14" fmla="*/ 11 w 34"/>
                  <a:gd name="T15" fmla="*/ 0 h 43"/>
                  <a:gd name="T16" fmla="*/ 0 w 34"/>
                  <a:gd name="T1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0" y="1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8"/>
                      <a:pt x="5" y="43"/>
                      <a:pt x="11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4" y="25"/>
                      <a:pt x="34" y="18"/>
                      <a:pt x="29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FFF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sp>
            <p:nvSpPr>
              <p:cNvPr id="27" name="Freeform 13"/>
              <p:cNvSpPr/>
              <p:nvPr/>
            </p:nvSpPr>
            <p:spPr bwMode="auto">
              <a:xfrm>
                <a:off x="1602" y="1532"/>
                <a:ext cx="1172" cy="1027"/>
              </a:xfrm>
              <a:custGeom>
                <a:avLst/>
                <a:gdLst>
                  <a:gd name="T0" fmla="*/ 89 w 93"/>
                  <a:gd name="T1" fmla="*/ 47 h 79"/>
                  <a:gd name="T2" fmla="*/ 89 w 93"/>
                  <a:gd name="T3" fmla="*/ 32 h 79"/>
                  <a:gd name="T4" fmla="*/ 61 w 93"/>
                  <a:gd name="T5" fmla="*/ 5 h 79"/>
                  <a:gd name="T6" fmla="*/ 54 w 93"/>
                  <a:gd name="T7" fmla="*/ 8 h 79"/>
                  <a:gd name="T8" fmla="*/ 54 w 93"/>
                  <a:gd name="T9" fmla="*/ 8 h 79"/>
                  <a:gd name="T10" fmla="*/ 43 w 93"/>
                  <a:gd name="T11" fmla="*/ 18 h 79"/>
                  <a:gd name="T12" fmla="*/ 11 w 93"/>
                  <a:gd name="T13" fmla="*/ 18 h 79"/>
                  <a:gd name="T14" fmla="*/ 0 w 93"/>
                  <a:gd name="T15" fmla="*/ 29 h 79"/>
                  <a:gd name="T16" fmla="*/ 0 w 93"/>
                  <a:gd name="T17" fmla="*/ 50 h 79"/>
                  <a:gd name="T18" fmla="*/ 11 w 93"/>
                  <a:gd name="T19" fmla="*/ 61 h 79"/>
                  <a:gd name="T20" fmla="*/ 43 w 93"/>
                  <a:gd name="T21" fmla="*/ 61 h 79"/>
                  <a:gd name="T22" fmla="*/ 54 w 93"/>
                  <a:gd name="T23" fmla="*/ 72 h 79"/>
                  <a:gd name="T24" fmla="*/ 54 w 93"/>
                  <a:gd name="T25" fmla="*/ 72 h 79"/>
                  <a:gd name="T26" fmla="*/ 61 w 93"/>
                  <a:gd name="T27" fmla="*/ 75 h 79"/>
                  <a:gd name="T28" fmla="*/ 89 w 93"/>
                  <a:gd name="T2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79">
                    <a:moveTo>
                      <a:pt x="89" y="47"/>
                    </a:moveTo>
                    <a:cubicBezTo>
                      <a:pt x="93" y="43"/>
                      <a:pt x="93" y="36"/>
                      <a:pt x="89" y="32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7" y="0"/>
                      <a:pt x="54" y="2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14"/>
                      <a:pt x="49" y="18"/>
                      <a:pt x="43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5" y="18"/>
                      <a:pt x="0" y="23"/>
                      <a:pt x="0" y="2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6"/>
                      <a:pt x="5" y="61"/>
                      <a:pt x="11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9" y="61"/>
                      <a:pt x="54" y="66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8"/>
                      <a:pt x="57" y="79"/>
                      <a:pt x="61" y="75"/>
                    </a:cubicBezTo>
                    <a:lnTo>
                      <a:pt x="89" y="47"/>
                    </a:lnTo>
                    <a:close/>
                  </a:path>
                </a:pathLst>
              </a:custGeom>
              <a:solidFill>
                <a:srgbClr val="E50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2811930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01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74557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02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42178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03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29420" y="3127771"/>
              <a:ext cx="70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04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931637" y="3127772"/>
              <a:ext cx="722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05</a:t>
              </a:r>
              <a:endParaRPr lang="zh-CN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77153" y="3798972"/>
            <a:ext cx="193559" cy="983985"/>
            <a:chOff x="2659843" y="4340247"/>
            <a:chExt cx="193559" cy="983985"/>
          </a:xfrm>
        </p:grpSpPr>
        <p:sp>
          <p:nvSpPr>
            <p:cNvPr id="29" name="椭圆 28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>
              <a:endCxn id="29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4096445" y="3798972"/>
            <a:ext cx="193559" cy="983985"/>
            <a:chOff x="2659843" y="4340247"/>
            <a:chExt cx="193559" cy="983985"/>
          </a:xfrm>
        </p:grpSpPr>
        <p:sp>
          <p:nvSpPr>
            <p:cNvPr id="32" name="椭圆 31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>
              <a:endCxn id="32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5815737" y="3798972"/>
            <a:ext cx="193559" cy="983985"/>
            <a:chOff x="2659843" y="4340247"/>
            <a:chExt cx="193559" cy="983985"/>
          </a:xfrm>
        </p:grpSpPr>
        <p:sp>
          <p:nvSpPr>
            <p:cNvPr id="35" name="椭圆 34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>
              <a:endCxn id="35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7535029" y="3798972"/>
            <a:ext cx="193559" cy="983985"/>
            <a:chOff x="2659843" y="4340247"/>
            <a:chExt cx="193559" cy="983985"/>
          </a:xfrm>
        </p:grpSpPr>
        <p:sp>
          <p:nvSpPr>
            <p:cNvPr id="38" name="椭圆 37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>
              <a:endCxn id="38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9254323" y="3798972"/>
            <a:ext cx="193559" cy="983985"/>
            <a:chOff x="2659843" y="4340247"/>
            <a:chExt cx="193559" cy="983985"/>
          </a:xfrm>
        </p:grpSpPr>
        <p:sp>
          <p:nvSpPr>
            <p:cNvPr id="41" name="椭圆 40"/>
            <p:cNvSpPr/>
            <p:nvPr/>
          </p:nvSpPr>
          <p:spPr>
            <a:xfrm>
              <a:off x="2659843" y="5130673"/>
              <a:ext cx="193559" cy="19355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>
              <a:endCxn id="41" idx="0"/>
            </p:cNvCxnSpPr>
            <p:nvPr/>
          </p:nvCxnSpPr>
          <p:spPr>
            <a:xfrm>
              <a:off x="2756623" y="4340247"/>
              <a:ext cx="0" cy="790426"/>
            </a:xfrm>
            <a:prstGeom prst="line">
              <a:avLst/>
            </a:prstGeom>
            <a:ln w="3175">
              <a:solidFill>
                <a:srgbClr val="B81D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444610" y="4953029"/>
            <a:ext cx="1865086" cy="874085"/>
            <a:chOff x="1335759" y="4425408"/>
            <a:chExt cx="1865086" cy="874085"/>
          </a:xfrm>
        </p:grpSpPr>
        <p:sp>
          <p:nvSpPr>
            <p:cNvPr id="44" name="矩形 43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84216" y="4953029"/>
            <a:ext cx="1865086" cy="874085"/>
            <a:chOff x="1335759" y="4425408"/>
            <a:chExt cx="1865086" cy="874085"/>
          </a:xfrm>
        </p:grpSpPr>
        <p:sp>
          <p:nvSpPr>
            <p:cNvPr id="47" name="矩形 46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923822" y="4953029"/>
            <a:ext cx="1865086" cy="874085"/>
            <a:chOff x="1335759" y="4425408"/>
            <a:chExt cx="1865086" cy="874085"/>
          </a:xfrm>
        </p:grpSpPr>
        <p:sp>
          <p:nvSpPr>
            <p:cNvPr id="50" name="矩形 49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63427" y="4953029"/>
            <a:ext cx="1865086" cy="874085"/>
            <a:chOff x="1335759" y="4425408"/>
            <a:chExt cx="1865086" cy="874085"/>
          </a:xfrm>
        </p:grpSpPr>
        <p:sp>
          <p:nvSpPr>
            <p:cNvPr id="53" name="矩形 52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03032" y="4953029"/>
            <a:ext cx="1865086" cy="874085"/>
            <a:chOff x="1335759" y="4425408"/>
            <a:chExt cx="1865086" cy="874085"/>
          </a:xfrm>
        </p:grpSpPr>
        <p:sp>
          <p:nvSpPr>
            <p:cNvPr id="56" name="矩形 55"/>
            <p:cNvSpPr/>
            <p:nvPr/>
          </p:nvSpPr>
          <p:spPr>
            <a:xfrm>
              <a:off x="1459250" y="4425408"/>
              <a:ext cx="17415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16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35759" y="4763962"/>
              <a:ext cx="186508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4195" y="646470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22056" y="1629748"/>
            <a:ext cx="759618" cy="739974"/>
          </a:xfrm>
          <a:custGeom>
            <a:avLst/>
            <a:gdLst/>
            <a:ahLst/>
            <a:cxnLst/>
            <a:rect l="l" t="t" r="r" b="b"/>
            <a:pathLst>
              <a:path w="759618" h="739974">
                <a:moveTo>
                  <a:pt x="284857" y="523875"/>
                </a:moveTo>
                <a:lnTo>
                  <a:pt x="288131" y="523875"/>
                </a:lnTo>
                <a:cubicBezTo>
                  <a:pt x="292496" y="534790"/>
                  <a:pt x="304502" y="540247"/>
                  <a:pt x="324147" y="540247"/>
                </a:cubicBezTo>
                <a:lnTo>
                  <a:pt x="324147" y="543521"/>
                </a:lnTo>
                <a:lnTo>
                  <a:pt x="389632" y="536972"/>
                </a:lnTo>
                <a:lnTo>
                  <a:pt x="428922" y="569715"/>
                </a:lnTo>
                <a:lnTo>
                  <a:pt x="428922" y="592634"/>
                </a:lnTo>
                <a:cubicBezTo>
                  <a:pt x="407094" y="603548"/>
                  <a:pt x="380900" y="610097"/>
                  <a:pt x="350341" y="612279"/>
                </a:cubicBezTo>
                <a:cubicBezTo>
                  <a:pt x="311050" y="640656"/>
                  <a:pt x="291405" y="657027"/>
                  <a:pt x="291405" y="661393"/>
                </a:cubicBezTo>
                <a:lnTo>
                  <a:pt x="291405" y="674490"/>
                </a:lnTo>
                <a:cubicBezTo>
                  <a:pt x="341610" y="674490"/>
                  <a:pt x="396180" y="662484"/>
                  <a:pt x="455116" y="638473"/>
                </a:cubicBezTo>
                <a:lnTo>
                  <a:pt x="464939" y="645022"/>
                </a:lnTo>
                <a:lnTo>
                  <a:pt x="484584" y="641747"/>
                </a:lnTo>
                <a:cubicBezTo>
                  <a:pt x="512961" y="652661"/>
                  <a:pt x="527149" y="661393"/>
                  <a:pt x="527149" y="667941"/>
                </a:cubicBezTo>
                <a:cubicBezTo>
                  <a:pt x="505321" y="685404"/>
                  <a:pt x="444202" y="706140"/>
                  <a:pt x="343793" y="730151"/>
                </a:cubicBezTo>
                <a:lnTo>
                  <a:pt x="291405" y="739974"/>
                </a:lnTo>
                <a:cubicBezTo>
                  <a:pt x="258663" y="735608"/>
                  <a:pt x="242292" y="725786"/>
                  <a:pt x="242292" y="710506"/>
                </a:cubicBezTo>
                <a:cubicBezTo>
                  <a:pt x="242292" y="664667"/>
                  <a:pt x="255389" y="641747"/>
                  <a:pt x="281582" y="641747"/>
                </a:cubicBezTo>
                <a:cubicBezTo>
                  <a:pt x="285948" y="641747"/>
                  <a:pt x="296862" y="630833"/>
                  <a:pt x="314325" y="609005"/>
                </a:cubicBezTo>
                <a:cubicBezTo>
                  <a:pt x="288131" y="598091"/>
                  <a:pt x="275034" y="579537"/>
                  <a:pt x="275034" y="553343"/>
                </a:cubicBezTo>
                <a:lnTo>
                  <a:pt x="275034" y="530424"/>
                </a:lnTo>
                <a:close/>
                <a:moveTo>
                  <a:pt x="307776" y="399455"/>
                </a:moveTo>
                <a:lnTo>
                  <a:pt x="311050" y="406004"/>
                </a:lnTo>
                <a:lnTo>
                  <a:pt x="314325" y="406004"/>
                </a:lnTo>
                <a:lnTo>
                  <a:pt x="406003" y="399455"/>
                </a:lnTo>
                <a:cubicBezTo>
                  <a:pt x="445293" y="414735"/>
                  <a:pt x="464939" y="424558"/>
                  <a:pt x="464939" y="428923"/>
                </a:cubicBezTo>
                <a:lnTo>
                  <a:pt x="464939" y="438746"/>
                </a:lnTo>
                <a:lnTo>
                  <a:pt x="435471" y="455117"/>
                </a:lnTo>
                <a:lnTo>
                  <a:pt x="392906" y="455117"/>
                </a:lnTo>
                <a:lnTo>
                  <a:pt x="389632" y="448568"/>
                </a:lnTo>
                <a:lnTo>
                  <a:pt x="366712" y="461665"/>
                </a:lnTo>
                <a:lnTo>
                  <a:pt x="356889" y="461665"/>
                </a:lnTo>
                <a:lnTo>
                  <a:pt x="366712" y="448568"/>
                </a:lnTo>
                <a:cubicBezTo>
                  <a:pt x="327421" y="426740"/>
                  <a:pt x="306685" y="412552"/>
                  <a:pt x="304502" y="406004"/>
                </a:cubicBezTo>
                <a:close/>
                <a:moveTo>
                  <a:pt x="402728" y="232470"/>
                </a:moveTo>
                <a:cubicBezTo>
                  <a:pt x="356889" y="245567"/>
                  <a:pt x="331787" y="257572"/>
                  <a:pt x="327421" y="268486"/>
                </a:cubicBezTo>
                <a:lnTo>
                  <a:pt x="327421" y="278309"/>
                </a:lnTo>
                <a:lnTo>
                  <a:pt x="412551" y="245567"/>
                </a:lnTo>
                <a:lnTo>
                  <a:pt x="412551" y="235744"/>
                </a:lnTo>
                <a:close/>
                <a:moveTo>
                  <a:pt x="343793" y="216099"/>
                </a:moveTo>
                <a:lnTo>
                  <a:pt x="340518" y="219373"/>
                </a:lnTo>
                <a:lnTo>
                  <a:pt x="340518" y="242293"/>
                </a:lnTo>
                <a:lnTo>
                  <a:pt x="356889" y="229196"/>
                </a:lnTo>
                <a:cubicBezTo>
                  <a:pt x="356889" y="222647"/>
                  <a:pt x="352524" y="218282"/>
                  <a:pt x="343793" y="216099"/>
                </a:cubicBezTo>
                <a:close/>
                <a:moveTo>
                  <a:pt x="458390" y="104775"/>
                </a:moveTo>
                <a:cubicBezTo>
                  <a:pt x="430014" y="115689"/>
                  <a:pt x="399454" y="145157"/>
                  <a:pt x="366712" y="193179"/>
                </a:cubicBezTo>
                <a:lnTo>
                  <a:pt x="366712" y="196454"/>
                </a:lnTo>
                <a:cubicBezTo>
                  <a:pt x="366712" y="200819"/>
                  <a:pt x="373260" y="205185"/>
                  <a:pt x="386357" y="209550"/>
                </a:cubicBezTo>
                <a:cubicBezTo>
                  <a:pt x="438745" y="178991"/>
                  <a:pt x="464939" y="149523"/>
                  <a:pt x="464939" y="121147"/>
                </a:cubicBezTo>
                <a:lnTo>
                  <a:pt x="464939" y="114598"/>
                </a:lnTo>
                <a:lnTo>
                  <a:pt x="458390" y="111324"/>
                </a:lnTo>
                <a:close/>
                <a:moveTo>
                  <a:pt x="491132" y="0"/>
                </a:moveTo>
                <a:cubicBezTo>
                  <a:pt x="504229" y="0"/>
                  <a:pt x="530423" y="50205"/>
                  <a:pt x="569714" y="150615"/>
                </a:cubicBezTo>
                <a:lnTo>
                  <a:pt x="569714" y="170260"/>
                </a:lnTo>
                <a:lnTo>
                  <a:pt x="566439" y="199728"/>
                </a:lnTo>
                <a:lnTo>
                  <a:pt x="582810" y="219373"/>
                </a:lnTo>
                <a:lnTo>
                  <a:pt x="582810" y="225922"/>
                </a:lnTo>
                <a:cubicBezTo>
                  <a:pt x="571896" y="239018"/>
                  <a:pt x="540246" y="251024"/>
                  <a:pt x="487858" y="261938"/>
                </a:cubicBezTo>
                <a:lnTo>
                  <a:pt x="487858" y="265212"/>
                </a:lnTo>
                <a:cubicBezTo>
                  <a:pt x="487858" y="271761"/>
                  <a:pt x="516235" y="299046"/>
                  <a:pt x="572988" y="347068"/>
                </a:cubicBezTo>
                <a:cubicBezTo>
                  <a:pt x="586085" y="360165"/>
                  <a:pt x="626467" y="385267"/>
                  <a:pt x="694134" y="422375"/>
                </a:cubicBezTo>
                <a:lnTo>
                  <a:pt x="759618" y="487859"/>
                </a:lnTo>
                <a:lnTo>
                  <a:pt x="756344" y="491133"/>
                </a:lnTo>
                <a:lnTo>
                  <a:pt x="753070" y="491133"/>
                </a:lnTo>
                <a:lnTo>
                  <a:pt x="726876" y="478036"/>
                </a:lnTo>
                <a:lnTo>
                  <a:pt x="723602" y="481311"/>
                </a:lnTo>
                <a:lnTo>
                  <a:pt x="720328" y="481311"/>
                </a:lnTo>
                <a:cubicBezTo>
                  <a:pt x="694134" y="470397"/>
                  <a:pt x="669031" y="464940"/>
                  <a:pt x="645021" y="464940"/>
                </a:cubicBezTo>
                <a:cubicBezTo>
                  <a:pt x="607913" y="464940"/>
                  <a:pt x="589359" y="469305"/>
                  <a:pt x="589359" y="478036"/>
                </a:cubicBezTo>
                <a:cubicBezTo>
                  <a:pt x="536971" y="464940"/>
                  <a:pt x="510778" y="451843"/>
                  <a:pt x="510778" y="438746"/>
                </a:cubicBezTo>
                <a:cubicBezTo>
                  <a:pt x="482401" y="395090"/>
                  <a:pt x="457299" y="345976"/>
                  <a:pt x="435471" y="291406"/>
                </a:cubicBezTo>
                <a:lnTo>
                  <a:pt x="301228" y="356890"/>
                </a:lnTo>
                <a:cubicBezTo>
                  <a:pt x="220464" y="568623"/>
                  <a:pt x="154979" y="674490"/>
                  <a:pt x="104775" y="674490"/>
                </a:cubicBezTo>
                <a:lnTo>
                  <a:pt x="55661" y="674490"/>
                </a:lnTo>
                <a:cubicBezTo>
                  <a:pt x="36016" y="674490"/>
                  <a:pt x="26193" y="672307"/>
                  <a:pt x="26193" y="667941"/>
                </a:cubicBezTo>
                <a:lnTo>
                  <a:pt x="32742" y="654844"/>
                </a:lnTo>
                <a:cubicBezTo>
                  <a:pt x="10914" y="648296"/>
                  <a:pt x="0" y="642839"/>
                  <a:pt x="0" y="638473"/>
                </a:cubicBezTo>
                <a:lnTo>
                  <a:pt x="0" y="635199"/>
                </a:lnTo>
                <a:lnTo>
                  <a:pt x="6548" y="635199"/>
                </a:lnTo>
                <a:lnTo>
                  <a:pt x="3274" y="612279"/>
                </a:lnTo>
                <a:lnTo>
                  <a:pt x="3274" y="602457"/>
                </a:lnTo>
                <a:lnTo>
                  <a:pt x="26193" y="605731"/>
                </a:lnTo>
                <a:cubicBezTo>
                  <a:pt x="89495" y="586086"/>
                  <a:pt x="149522" y="519510"/>
                  <a:pt x="206275" y="406004"/>
                </a:cubicBezTo>
                <a:lnTo>
                  <a:pt x="209550" y="399455"/>
                </a:lnTo>
                <a:lnTo>
                  <a:pt x="209550" y="392907"/>
                </a:lnTo>
                <a:lnTo>
                  <a:pt x="203001" y="392907"/>
                </a:lnTo>
                <a:lnTo>
                  <a:pt x="180082" y="412552"/>
                </a:lnTo>
                <a:cubicBezTo>
                  <a:pt x="166985" y="410369"/>
                  <a:pt x="160436" y="406004"/>
                  <a:pt x="160436" y="399455"/>
                </a:cubicBezTo>
                <a:lnTo>
                  <a:pt x="157162" y="406004"/>
                </a:lnTo>
                <a:lnTo>
                  <a:pt x="147339" y="406004"/>
                </a:lnTo>
                <a:lnTo>
                  <a:pt x="144065" y="399455"/>
                </a:lnTo>
                <a:lnTo>
                  <a:pt x="140791" y="399455"/>
                </a:lnTo>
                <a:cubicBezTo>
                  <a:pt x="151705" y="340519"/>
                  <a:pt x="161528" y="311051"/>
                  <a:pt x="170259" y="311051"/>
                </a:cubicBezTo>
                <a:cubicBezTo>
                  <a:pt x="192087" y="311051"/>
                  <a:pt x="225921" y="296863"/>
                  <a:pt x="271760" y="268486"/>
                </a:cubicBezTo>
                <a:cubicBezTo>
                  <a:pt x="282674" y="268486"/>
                  <a:pt x="293588" y="256481"/>
                  <a:pt x="304502" y="232470"/>
                </a:cubicBezTo>
                <a:lnTo>
                  <a:pt x="301228" y="232470"/>
                </a:lnTo>
                <a:cubicBezTo>
                  <a:pt x="264120" y="249933"/>
                  <a:pt x="230286" y="259755"/>
                  <a:pt x="199727" y="261938"/>
                </a:cubicBezTo>
                <a:cubicBezTo>
                  <a:pt x="186630" y="261938"/>
                  <a:pt x="180082" y="241201"/>
                  <a:pt x="180082" y="199728"/>
                </a:cubicBezTo>
                <a:lnTo>
                  <a:pt x="183356" y="196454"/>
                </a:lnTo>
                <a:lnTo>
                  <a:pt x="183356" y="193179"/>
                </a:lnTo>
                <a:lnTo>
                  <a:pt x="176807" y="166986"/>
                </a:lnTo>
                <a:cubicBezTo>
                  <a:pt x="176807" y="162620"/>
                  <a:pt x="195361" y="147340"/>
                  <a:pt x="232469" y="121147"/>
                </a:cubicBezTo>
                <a:cubicBezTo>
                  <a:pt x="232469" y="108050"/>
                  <a:pt x="265211" y="79673"/>
                  <a:pt x="330696" y="36017"/>
                </a:cubicBezTo>
                <a:cubicBezTo>
                  <a:pt x="345975" y="22920"/>
                  <a:pt x="360164" y="16372"/>
                  <a:pt x="373260" y="16372"/>
                </a:cubicBezTo>
                <a:lnTo>
                  <a:pt x="373260" y="19646"/>
                </a:lnTo>
                <a:cubicBezTo>
                  <a:pt x="373260" y="76399"/>
                  <a:pt x="356889" y="118964"/>
                  <a:pt x="324147" y="147340"/>
                </a:cubicBezTo>
                <a:lnTo>
                  <a:pt x="324147" y="150615"/>
                </a:lnTo>
                <a:cubicBezTo>
                  <a:pt x="367803" y="141883"/>
                  <a:pt x="414734" y="118964"/>
                  <a:pt x="464939" y="81856"/>
                </a:cubicBezTo>
                <a:lnTo>
                  <a:pt x="464939" y="72033"/>
                </a:lnTo>
                <a:lnTo>
                  <a:pt x="468213" y="72033"/>
                </a:lnTo>
                <a:lnTo>
                  <a:pt x="464939" y="52388"/>
                </a:lnTo>
                <a:lnTo>
                  <a:pt x="464939" y="36017"/>
                </a:lnTo>
                <a:cubicBezTo>
                  <a:pt x="469304" y="12006"/>
                  <a:pt x="478035" y="0"/>
                  <a:pt x="491132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3022155" y="1802879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92728" y="2623327"/>
            <a:ext cx="2017512" cy="2026620"/>
            <a:chOff x="2003038" y="1766596"/>
            <a:chExt cx="2017512" cy="2026620"/>
          </a:xfrm>
        </p:grpSpPr>
        <p:grpSp>
          <p:nvGrpSpPr>
            <p:cNvPr id="8" name="组合 7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2581206" y="2667869"/>
              <a:ext cx="954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叶根友毛笔行书2.0版" panose="02010601030101010101" pitchFamily="2" charset="-122"/>
                  <a:ea typeface="叶根友毛笔行书2.0版" panose="02010601030101010101" pitchFamily="2" charset="-122"/>
                </a:rPr>
                <a:t>67</a:t>
              </a:r>
              <a:endParaRPr lang="zh-CN" altLang="en-US" sz="4800" b="1" dirty="0">
                <a:solidFill>
                  <a:srgbClr val="B81D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2.0版" panose="02010601030101010101" pitchFamily="2" charset="-122"/>
                <a:ea typeface="叶根友毛笔行书2.0版" panose="02010601030101010101" pitchFamily="2" charset="-122"/>
              </a:endParaRPr>
            </a:p>
          </p:txBody>
        </p:sp>
      </p:grpSp>
      <p:sp>
        <p:nvSpPr>
          <p:cNvPr id="12" name="矩形: 圆角 11"/>
          <p:cNvSpPr/>
          <p:nvPr/>
        </p:nvSpPr>
        <p:spPr>
          <a:xfrm>
            <a:off x="3494718" y="2196877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01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494718" y="3190882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02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3494718" y="4184887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03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494718" y="5178892"/>
            <a:ext cx="1000806" cy="622434"/>
          </a:xfrm>
          <a:prstGeom prst="roundRect">
            <a:avLst>
              <a:gd name="adj" fmla="val 50000"/>
            </a:avLst>
          </a:prstGeom>
          <a:solidFill>
            <a:srgbClr val="E501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04</a:t>
            </a:r>
            <a:endParaRPr lang="zh-CN" altLang="en-US" sz="2800" i="1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95524" y="2228140"/>
            <a:ext cx="7355907" cy="5862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18228" y="3190882"/>
            <a:ext cx="7355907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18228" y="4191405"/>
            <a:ext cx="7355907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95524" y="5178892"/>
            <a:ext cx="7355907" cy="6093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 fortification in your pole Failure is like a thief Failure is probably</a:t>
            </a:r>
            <a:endParaRPr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3243" y="4800803"/>
            <a:ext cx="179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祖国华诞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4028" y="634410"/>
            <a:ext cx="759618" cy="739974"/>
          </a:xfrm>
          <a:custGeom>
            <a:avLst/>
            <a:gdLst/>
            <a:ahLst/>
            <a:cxnLst/>
            <a:rect l="l" t="t" r="r" b="b"/>
            <a:pathLst>
              <a:path w="759618" h="739974">
                <a:moveTo>
                  <a:pt x="284857" y="523875"/>
                </a:moveTo>
                <a:lnTo>
                  <a:pt x="288131" y="523875"/>
                </a:lnTo>
                <a:cubicBezTo>
                  <a:pt x="292496" y="534790"/>
                  <a:pt x="304502" y="540247"/>
                  <a:pt x="324147" y="540247"/>
                </a:cubicBezTo>
                <a:lnTo>
                  <a:pt x="324147" y="543521"/>
                </a:lnTo>
                <a:lnTo>
                  <a:pt x="389632" y="536972"/>
                </a:lnTo>
                <a:lnTo>
                  <a:pt x="428922" y="569715"/>
                </a:lnTo>
                <a:lnTo>
                  <a:pt x="428922" y="592634"/>
                </a:lnTo>
                <a:cubicBezTo>
                  <a:pt x="407094" y="603548"/>
                  <a:pt x="380900" y="610097"/>
                  <a:pt x="350341" y="612279"/>
                </a:cubicBezTo>
                <a:cubicBezTo>
                  <a:pt x="311050" y="640656"/>
                  <a:pt x="291405" y="657027"/>
                  <a:pt x="291405" y="661393"/>
                </a:cubicBezTo>
                <a:lnTo>
                  <a:pt x="291405" y="674490"/>
                </a:lnTo>
                <a:cubicBezTo>
                  <a:pt x="341610" y="674490"/>
                  <a:pt x="396180" y="662484"/>
                  <a:pt x="455116" y="638473"/>
                </a:cubicBezTo>
                <a:lnTo>
                  <a:pt x="464939" y="645022"/>
                </a:lnTo>
                <a:lnTo>
                  <a:pt x="484584" y="641747"/>
                </a:lnTo>
                <a:cubicBezTo>
                  <a:pt x="512961" y="652661"/>
                  <a:pt x="527149" y="661393"/>
                  <a:pt x="527149" y="667941"/>
                </a:cubicBezTo>
                <a:cubicBezTo>
                  <a:pt x="505321" y="685404"/>
                  <a:pt x="444202" y="706140"/>
                  <a:pt x="343793" y="730151"/>
                </a:cubicBezTo>
                <a:lnTo>
                  <a:pt x="291405" y="739974"/>
                </a:lnTo>
                <a:cubicBezTo>
                  <a:pt x="258663" y="735608"/>
                  <a:pt x="242292" y="725786"/>
                  <a:pt x="242292" y="710506"/>
                </a:cubicBezTo>
                <a:cubicBezTo>
                  <a:pt x="242292" y="664667"/>
                  <a:pt x="255389" y="641747"/>
                  <a:pt x="281582" y="641747"/>
                </a:cubicBezTo>
                <a:cubicBezTo>
                  <a:pt x="285948" y="641747"/>
                  <a:pt x="296862" y="630833"/>
                  <a:pt x="314325" y="609005"/>
                </a:cubicBezTo>
                <a:cubicBezTo>
                  <a:pt x="288131" y="598091"/>
                  <a:pt x="275034" y="579537"/>
                  <a:pt x="275034" y="553343"/>
                </a:cubicBezTo>
                <a:lnTo>
                  <a:pt x="275034" y="530424"/>
                </a:lnTo>
                <a:close/>
                <a:moveTo>
                  <a:pt x="307776" y="399455"/>
                </a:moveTo>
                <a:lnTo>
                  <a:pt x="311050" y="406004"/>
                </a:lnTo>
                <a:lnTo>
                  <a:pt x="314325" y="406004"/>
                </a:lnTo>
                <a:lnTo>
                  <a:pt x="406003" y="399455"/>
                </a:lnTo>
                <a:cubicBezTo>
                  <a:pt x="445293" y="414735"/>
                  <a:pt x="464939" y="424558"/>
                  <a:pt x="464939" y="428923"/>
                </a:cubicBezTo>
                <a:lnTo>
                  <a:pt x="464939" y="438746"/>
                </a:lnTo>
                <a:lnTo>
                  <a:pt x="435471" y="455117"/>
                </a:lnTo>
                <a:lnTo>
                  <a:pt x="392906" y="455117"/>
                </a:lnTo>
                <a:lnTo>
                  <a:pt x="389632" y="448568"/>
                </a:lnTo>
                <a:lnTo>
                  <a:pt x="366712" y="461665"/>
                </a:lnTo>
                <a:lnTo>
                  <a:pt x="356889" y="461665"/>
                </a:lnTo>
                <a:lnTo>
                  <a:pt x="366712" y="448568"/>
                </a:lnTo>
                <a:cubicBezTo>
                  <a:pt x="327421" y="426740"/>
                  <a:pt x="306685" y="412552"/>
                  <a:pt x="304502" y="406004"/>
                </a:cubicBezTo>
                <a:close/>
                <a:moveTo>
                  <a:pt x="402728" y="232470"/>
                </a:moveTo>
                <a:cubicBezTo>
                  <a:pt x="356889" y="245567"/>
                  <a:pt x="331787" y="257572"/>
                  <a:pt x="327421" y="268486"/>
                </a:cubicBezTo>
                <a:lnTo>
                  <a:pt x="327421" y="278309"/>
                </a:lnTo>
                <a:lnTo>
                  <a:pt x="412551" y="245567"/>
                </a:lnTo>
                <a:lnTo>
                  <a:pt x="412551" y="235744"/>
                </a:lnTo>
                <a:close/>
                <a:moveTo>
                  <a:pt x="343793" y="216099"/>
                </a:moveTo>
                <a:lnTo>
                  <a:pt x="340518" y="219373"/>
                </a:lnTo>
                <a:lnTo>
                  <a:pt x="340518" y="242293"/>
                </a:lnTo>
                <a:lnTo>
                  <a:pt x="356889" y="229196"/>
                </a:lnTo>
                <a:cubicBezTo>
                  <a:pt x="356889" y="222647"/>
                  <a:pt x="352524" y="218282"/>
                  <a:pt x="343793" y="216099"/>
                </a:cubicBezTo>
                <a:close/>
                <a:moveTo>
                  <a:pt x="458390" y="104775"/>
                </a:moveTo>
                <a:cubicBezTo>
                  <a:pt x="430014" y="115689"/>
                  <a:pt x="399454" y="145157"/>
                  <a:pt x="366712" y="193179"/>
                </a:cubicBezTo>
                <a:lnTo>
                  <a:pt x="366712" y="196454"/>
                </a:lnTo>
                <a:cubicBezTo>
                  <a:pt x="366712" y="200819"/>
                  <a:pt x="373260" y="205185"/>
                  <a:pt x="386357" y="209550"/>
                </a:cubicBezTo>
                <a:cubicBezTo>
                  <a:pt x="438745" y="178991"/>
                  <a:pt x="464939" y="149523"/>
                  <a:pt x="464939" y="121147"/>
                </a:cubicBezTo>
                <a:lnTo>
                  <a:pt x="464939" y="114598"/>
                </a:lnTo>
                <a:lnTo>
                  <a:pt x="458390" y="111324"/>
                </a:lnTo>
                <a:close/>
                <a:moveTo>
                  <a:pt x="491132" y="0"/>
                </a:moveTo>
                <a:cubicBezTo>
                  <a:pt x="504229" y="0"/>
                  <a:pt x="530423" y="50205"/>
                  <a:pt x="569714" y="150615"/>
                </a:cubicBezTo>
                <a:lnTo>
                  <a:pt x="569714" y="170260"/>
                </a:lnTo>
                <a:lnTo>
                  <a:pt x="566439" y="199728"/>
                </a:lnTo>
                <a:lnTo>
                  <a:pt x="582810" y="219373"/>
                </a:lnTo>
                <a:lnTo>
                  <a:pt x="582810" y="225922"/>
                </a:lnTo>
                <a:cubicBezTo>
                  <a:pt x="571896" y="239018"/>
                  <a:pt x="540246" y="251024"/>
                  <a:pt x="487858" y="261938"/>
                </a:cubicBezTo>
                <a:lnTo>
                  <a:pt x="487858" y="265212"/>
                </a:lnTo>
                <a:cubicBezTo>
                  <a:pt x="487858" y="271761"/>
                  <a:pt x="516235" y="299046"/>
                  <a:pt x="572988" y="347068"/>
                </a:cubicBezTo>
                <a:cubicBezTo>
                  <a:pt x="586085" y="360165"/>
                  <a:pt x="626467" y="385267"/>
                  <a:pt x="694134" y="422375"/>
                </a:cubicBezTo>
                <a:lnTo>
                  <a:pt x="759618" y="487859"/>
                </a:lnTo>
                <a:lnTo>
                  <a:pt x="756344" y="491133"/>
                </a:lnTo>
                <a:lnTo>
                  <a:pt x="753070" y="491133"/>
                </a:lnTo>
                <a:lnTo>
                  <a:pt x="726876" y="478036"/>
                </a:lnTo>
                <a:lnTo>
                  <a:pt x="723602" y="481311"/>
                </a:lnTo>
                <a:lnTo>
                  <a:pt x="720328" y="481311"/>
                </a:lnTo>
                <a:cubicBezTo>
                  <a:pt x="694134" y="470397"/>
                  <a:pt x="669031" y="464940"/>
                  <a:pt x="645021" y="464940"/>
                </a:cubicBezTo>
                <a:cubicBezTo>
                  <a:pt x="607913" y="464940"/>
                  <a:pt x="589359" y="469305"/>
                  <a:pt x="589359" y="478036"/>
                </a:cubicBezTo>
                <a:cubicBezTo>
                  <a:pt x="536971" y="464940"/>
                  <a:pt x="510778" y="451843"/>
                  <a:pt x="510778" y="438746"/>
                </a:cubicBezTo>
                <a:cubicBezTo>
                  <a:pt x="482401" y="395090"/>
                  <a:pt x="457299" y="345976"/>
                  <a:pt x="435471" y="291406"/>
                </a:cubicBezTo>
                <a:lnTo>
                  <a:pt x="301228" y="356890"/>
                </a:lnTo>
                <a:cubicBezTo>
                  <a:pt x="220464" y="568623"/>
                  <a:pt x="154979" y="674490"/>
                  <a:pt x="104775" y="674490"/>
                </a:cubicBezTo>
                <a:lnTo>
                  <a:pt x="55661" y="674490"/>
                </a:lnTo>
                <a:cubicBezTo>
                  <a:pt x="36016" y="674490"/>
                  <a:pt x="26193" y="672307"/>
                  <a:pt x="26193" y="667941"/>
                </a:cubicBezTo>
                <a:lnTo>
                  <a:pt x="32742" y="654844"/>
                </a:lnTo>
                <a:cubicBezTo>
                  <a:pt x="10914" y="648296"/>
                  <a:pt x="0" y="642839"/>
                  <a:pt x="0" y="638473"/>
                </a:cubicBezTo>
                <a:lnTo>
                  <a:pt x="0" y="635199"/>
                </a:lnTo>
                <a:lnTo>
                  <a:pt x="6548" y="635199"/>
                </a:lnTo>
                <a:lnTo>
                  <a:pt x="3274" y="612279"/>
                </a:lnTo>
                <a:lnTo>
                  <a:pt x="3274" y="602457"/>
                </a:lnTo>
                <a:lnTo>
                  <a:pt x="26193" y="605731"/>
                </a:lnTo>
                <a:cubicBezTo>
                  <a:pt x="89495" y="586086"/>
                  <a:pt x="149522" y="519510"/>
                  <a:pt x="206275" y="406004"/>
                </a:cubicBezTo>
                <a:lnTo>
                  <a:pt x="209550" y="399455"/>
                </a:lnTo>
                <a:lnTo>
                  <a:pt x="209550" y="392907"/>
                </a:lnTo>
                <a:lnTo>
                  <a:pt x="203001" y="392907"/>
                </a:lnTo>
                <a:lnTo>
                  <a:pt x="180082" y="412552"/>
                </a:lnTo>
                <a:cubicBezTo>
                  <a:pt x="166985" y="410369"/>
                  <a:pt x="160436" y="406004"/>
                  <a:pt x="160436" y="399455"/>
                </a:cubicBezTo>
                <a:lnTo>
                  <a:pt x="157162" y="406004"/>
                </a:lnTo>
                <a:lnTo>
                  <a:pt x="147339" y="406004"/>
                </a:lnTo>
                <a:lnTo>
                  <a:pt x="144065" y="399455"/>
                </a:lnTo>
                <a:lnTo>
                  <a:pt x="140791" y="399455"/>
                </a:lnTo>
                <a:cubicBezTo>
                  <a:pt x="151705" y="340519"/>
                  <a:pt x="161528" y="311051"/>
                  <a:pt x="170259" y="311051"/>
                </a:cubicBezTo>
                <a:cubicBezTo>
                  <a:pt x="192087" y="311051"/>
                  <a:pt x="225921" y="296863"/>
                  <a:pt x="271760" y="268486"/>
                </a:cubicBezTo>
                <a:cubicBezTo>
                  <a:pt x="282674" y="268486"/>
                  <a:pt x="293588" y="256481"/>
                  <a:pt x="304502" y="232470"/>
                </a:cubicBezTo>
                <a:lnTo>
                  <a:pt x="301228" y="232470"/>
                </a:lnTo>
                <a:cubicBezTo>
                  <a:pt x="264120" y="249933"/>
                  <a:pt x="230286" y="259755"/>
                  <a:pt x="199727" y="261938"/>
                </a:cubicBezTo>
                <a:cubicBezTo>
                  <a:pt x="186630" y="261938"/>
                  <a:pt x="180082" y="241201"/>
                  <a:pt x="180082" y="199728"/>
                </a:cubicBezTo>
                <a:lnTo>
                  <a:pt x="183356" y="196454"/>
                </a:lnTo>
                <a:lnTo>
                  <a:pt x="183356" y="193179"/>
                </a:lnTo>
                <a:lnTo>
                  <a:pt x="176807" y="166986"/>
                </a:lnTo>
                <a:cubicBezTo>
                  <a:pt x="176807" y="162620"/>
                  <a:pt x="195361" y="147340"/>
                  <a:pt x="232469" y="121147"/>
                </a:cubicBezTo>
                <a:cubicBezTo>
                  <a:pt x="232469" y="108050"/>
                  <a:pt x="265211" y="79673"/>
                  <a:pt x="330696" y="36017"/>
                </a:cubicBezTo>
                <a:cubicBezTo>
                  <a:pt x="345975" y="22920"/>
                  <a:pt x="360164" y="16372"/>
                  <a:pt x="373260" y="16372"/>
                </a:cubicBezTo>
                <a:lnTo>
                  <a:pt x="373260" y="19646"/>
                </a:lnTo>
                <a:cubicBezTo>
                  <a:pt x="373260" y="76399"/>
                  <a:pt x="356889" y="118964"/>
                  <a:pt x="324147" y="147340"/>
                </a:cubicBezTo>
                <a:lnTo>
                  <a:pt x="324147" y="150615"/>
                </a:lnTo>
                <a:cubicBezTo>
                  <a:pt x="367803" y="141883"/>
                  <a:pt x="414734" y="118964"/>
                  <a:pt x="464939" y="81856"/>
                </a:cubicBezTo>
                <a:lnTo>
                  <a:pt x="464939" y="72033"/>
                </a:lnTo>
                <a:lnTo>
                  <a:pt x="468213" y="72033"/>
                </a:lnTo>
                <a:lnTo>
                  <a:pt x="464939" y="52388"/>
                </a:lnTo>
                <a:lnTo>
                  <a:pt x="464939" y="36017"/>
                </a:lnTo>
                <a:cubicBezTo>
                  <a:pt x="469304" y="12006"/>
                  <a:pt x="478035" y="0"/>
                  <a:pt x="491132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47"/>
          <p:cNvSpPr>
            <a:spLocks noChangeArrowheads="1"/>
          </p:cNvSpPr>
          <p:nvPr/>
        </p:nvSpPr>
        <p:spPr bwMode="auto">
          <a:xfrm>
            <a:off x="7110046" y="2725307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1" name="Oval 48"/>
          <p:cNvSpPr>
            <a:spLocks noChangeArrowheads="1"/>
          </p:cNvSpPr>
          <p:nvPr/>
        </p:nvSpPr>
        <p:spPr bwMode="auto">
          <a:xfrm>
            <a:off x="7111633" y="3660345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2" name="Oval 49"/>
          <p:cNvSpPr>
            <a:spLocks noChangeArrowheads="1"/>
          </p:cNvSpPr>
          <p:nvPr/>
        </p:nvSpPr>
        <p:spPr bwMode="auto">
          <a:xfrm>
            <a:off x="7111633" y="4584270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3" name="Oval 53"/>
          <p:cNvSpPr>
            <a:spLocks noChangeArrowheads="1"/>
          </p:cNvSpPr>
          <p:nvPr/>
        </p:nvSpPr>
        <p:spPr bwMode="auto">
          <a:xfrm>
            <a:off x="4385896" y="2725307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Oval 54"/>
          <p:cNvSpPr>
            <a:spLocks noChangeArrowheads="1"/>
          </p:cNvSpPr>
          <p:nvPr/>
        </p:nvSpPr>
        <p:spPr bwMode="auto">
          <a:xfrm>
            <a:off x="4387483" y="3660345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5" name="Oval 55"/>
          <p:cNvSpPr>
            <a:spLocks noChangeArrowheads="1"/>
          </p:cNvSpPr>
          <p:nvPr/>
        </p:nvSpPr>
        <p:spPr bwMode="auto">
          <a:xfrm>
            <a:off x="4387483" y="4584270"/>
            <a:ext cx="549931" cy="546734"/>
          </a:xfrm>
          <a:prstGeom prst="ellipse">
            <a:avLst/>
          </a:prstGeom>
          <a:solidFill>
            <a:srgbClr val="E50117"/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56909" y="2207723"/>
            <a:ext cx="2008188" cy="3667304"/>
            <a:chOff x="4849091" y="2083032"/>
            <a:chExt cx="1867263" cy="3409950"/>
          </a:xfrm>
        </p:grpSpPr>
        <p:pic>
          <p:nvPicPr>
            <p:cNvPr id="8" name="Picture 45" descr="iPhone_5S_freebi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1" r="25470"/>
            <a:stretch>
              <a:fillRect/>
            </a:stretch>
          </p:blipFill>
          <p:spPr bwMode="auto">
            <a:xfrm>
              <a:off x="4849091" y="2083032"/>
              <a:ext cx="1867263" cy="340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/>
            <a:srcRect l="43480" r="18701"/>
            <a:stretch>
              <a:fillRect/>
            </a:stretch>
          </p:blipFill>
          <p:spPr>
            <a:xfrm>
              <a:off x="5126182" y="2566899"/>
              <a:ext cx="1274618" cy="2234272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7704926" y="2725307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04926" y="3660345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04926" y="4595473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4068" y="2670379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1650" y="3648591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7818" y="4584270"/>
            <a:ext cx="4085292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 like a thief Failure is probably the</a:t>
            </a:r>
            <a:endParaRPr lang="zh-CN" alt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4028" y="634410"/>
            <a:ext cx="759618" cy="739974"/>
          </a:xfrm>
          <a:custGeom>
            <a:avLst/>
            <a:gdLst/>
            <a:ahLst/>
            <a:cxnLst/>
            <a:rect l="l" t="t" r="r" b="b"/>
            <a:pathLst>
              <a:path w="759618" h="739974">
                <a:moveTo>
                  <a:pt x="284857" y="523875"/>
                </a:moveTo>
                <a:lnTo>
                  <a:pt x="288131" y="523875"/>
                </a:lnTo>
                <a:cubicBezTo>
                  <a:pt x="292496" y="534790"/>
                  <a:pt x="304502" y="540247"/>
                  <a:pt x="324147" y="540247"/>
                </a:cubicBezTo>
                <a:lnTo>
                  <a:pt x="324147" y="543521"/>
                </a:lnTo>
                <a:lnTo>
                  <a:pt x="389632" y="536972"/>
                </a:lnTo>
                <a:lnTo>
                  <a:pt x="428922" y="569715"/>
                </a:lnTo>
                <a:lnTo>
                  <a:pt x="428922" y="592634"/>
                </a:lnTo>
                <a:cubicBezTo>
                  <a:pt x="407094" y="603548"/>
                  <a:pt x="380900" y="610097"/>
                  <a:pt x="350341" y="612279"/>
                </a:cubicBezTo>
                <a:cubicBezTo>
                  <a:pt x="311050" y="640656"/>
                  <a:pt x="291405" y="657027"/>
                  <a:pt x="291405" y="661393"/>
                </a:cubicBezTo>
                <a:lnTo>
                  <a:pt x="291405" y="674490"/>
                </a:lnTo>
                <a:cubicBezTo>
                  <a:pt x="341610" y="674490"/>
                  <a:pt x="396180" y="662484"/>
                  <a:pt x="455116" y="638473"/>
                </a:cubicBezTo>
                <a:lnTo>
                  <a:pt x="464939" y="645022"/>
                </a:lnTo>
                <a:lnTo>
                  <a:pt x="484584" y="641747"/>
                </a:lnTo>
                <a:cubicBezTo>
                  <a:pt x="512961" y="652661"/>
                  <a:pt x="527149" y="661393"/>
                  <a:pt x="527149" y="667941"/>
                </a:cubicBezTo>
                <a:cubicBezTo>
                  <a:pt x="505321" y="685404"/>
                  <a:pt x="444202" y="706140"/>
                  <a:pt x="343793" y="730151"/>
                </a:cubicBezTo>
                <a:lnTo>
                  <a:pt x="291405" y="739974"/>
                </a:lnTo>
                <a:cubicBezTo>
                  <a:pt x="258663" y="735608"/>
                  <a:pt x="242292" y="725786"/>
                  <a:pt x="242292" y="710506"/>
                </a:cubicBezTo>
                <a:cubicBezTo>
                  <a:pt x="242292" y="664667"/>
                  <a:pt x="255389" y="641747"/>
                  <a:pt x="281582" y="641747"/>
                </a:cubicBezTo>
                <a:cubicBezTo>
                  <a:pt x="285948" y="641747"/>
                  <a:pt x="296862" y="630833"/>
                  <a:pt x="314325" y="609005"/>
                </a:cubicBezTo>
                <a:cubicBezTo>
                  <a:pt x="288131" y="598091"/>
                  <a:pt x="275034" y="579537"/>
                  <a:pt x="275034" y="553343"/>
                </a:cubicBezTo>
                <a:lnTo>
                  <a:pt x="275034" y="530424"/>
                </a:lnTo>
                <a:close/>
                <a:moveTo>
                  <a:pt x="307776" y="399455"/>
                </a:moveTo>
                <a:lnTo>
                  <a:pt x="311050" y="406004"/>
                </a:lnTo>
                <a:lnTo>
                  <a:pt x="314325" y="406004"/>
                </a:lnTo>
                <a:lnTo>
                  <a:pt x="406003" y="399455"/>
                </a:lnTo>
                <a:cubicBezTo>
                  <a:pt x="445293" y="414735"/>
                  <a:pt x="464939" y="424558"/>
                  <a:pt x="464939" y="428923"/>
                </a:cubicBezTo>
                <a:lnTo>
                  <a:pt x="464939" y="438746"/>
                </a:lnTo>
                <a:lnTo>
                  <a:pt x="435471" y="455117"/>
                </a:lnTo>
                <a:lnTo>
                  <a:pt x="392906" y="455117"/>
                </a:lnTo>
                <a:lnTo>
                  <a:pt x="389632" y="448568"/>
                </a:lnTo>
                <a:lnTo>
                  <a:pt x="366712" y="461665"/>
                </a:lnTo>
                <a:lnTo>
                  <a:pt x="356889" y="461665"/>
                </a:lnTo>
                <a:lnTo>
                  <a:pt x="366712" y="448568"/>
                </a:lnTo>
                <a:cubicBezTo>
                  <a:pt x="327421" y="426740"/>
                  <a:pt x="306685" y="412552"/>
                  <a:pt x="304502" y="406004"/>
                </a:cubicBezTo>
                <a:close/>
                <a:moveTo>
                  <a:pt x="402728" y="232470"/>
                </a:moveTo>
                <a:cubicBezTo>
                  <a:pt x="356889" y="245567"/>
                  <a:pt x="331787" y="257572"/>
                  <a:pt x="327421" y="268486"/>
                </a:cubicBezTo>
                <a:lnTo>
                  <a:pt x="327421" y="278309"/>
                </a:lnTo>
                <a:lnTo>
                  <a:pt x="412551" y="245567"/>
                </a:lnTo>
                <a:lnTo>
                  <a:pt x="412551" y="235744"/>
                </a:lnTo>
                <a:close/>
                <a:moveTo>
                  <a:pt x="343793" y="216099"/>
                </a:moveTo>
                <a:lnTo>
                  <a:pt x="340518" y="219373"/>
                </a:lnTo>
                <a:lnTo>
                  <a:pt x="340518" y="242293"/>
                </a:lnTo>
                <a:lnTo>
                  <a:pt x="356889" y="229196"/>
                </a:lnTo>
                <a:cubicBezTo>
                  <a:pt x="356889" y="222647"/>
                  <a:pt x="352524" y="218282"/>
                  <a:pt x="343793" y="216099"/>
                </a:cubicBezTo>
                <a:close/>
                <a:moveTo>
                  <a:pt x="458390" y="104775"/>
                </a:moveTo>
                <a:cubicBezTo>
                  <a:pt x="430014" y="115689"/>
                  <a:pt x="399454" y="145157"/>
                  <a:pt x="366712" y="193179"/>
                </a:cubicBezTo>
                <a:lnTo>
                  <a:pt x="366712" y="196454"/>
                </a:lnTo>
                <a:cubicBezTo>
                  <a:pt x="366712" y="200819"/>
                  <a:pt x="373260" y="205185"/>
                  <a:pt x="386357" y="209550"/>
                </a:cubicBezTo>
                <a:cubicBezTo>
                  <a:pt x="438745" y="178991"/>
                  <a:pt x="464939" y="149523"/>
                  <a:pt x="464939" y="121147"/>
                </a:cubicBezTo>
                <a:lnTo>
                  <a:pt x="464939" y="114598"/>
                </a:lnTo>
                <a:lnTo>
                  <a:pt x="458390" y="111324"/>
                </a:lnTo>
                <a:close/>
                <a:moveTo>
                  <a:pt x="491132" y="0"/>
                </a:moveTo>
                <a:cubicBezTo>
                  <a:pt x="504229" y="0"/>
                  <a:pt x="530423" y="50205"/>
                  <a:pt x="569714" y="150615"/>
                </a:cubicBezTo>
                <a:lnTo>
                  <a:pt x="569714" y="170260"/>
                </a:lnTo>
                <a:lnTo>
                  <a:pt x="566439" y="199728"/>
                </a:lnTo>
                <a:lnTo>
                  <a:pt x="582810" y="219373"/>
                </a:lnTo>
                <a:lnTo>
                  <a:pt x="582810" y="225922"/>
                </a:lnTo>
                <a:cubicBezTo>
                  <a:pt x="571896" y="239018"/>
                  <a:pt x="540246" y="251024"/>
                  <a:pt x="487858" y="261938"/>
                </a:cubicBezTo>
                <a:lnTo>
                  <a:pt x="487858" y="265212"/>
                </a:lnTo>
                <a:cubicBezTo>
                  <a:pt x="487858" y="271761"/>
                  <a:pt x="516235" y="299046"/>
                  <a:pt x="572988" y="347068"/>
                </a:cubicBezTo>
                <a:cubicBezTo>
                  <a:pt x="586085" y="360165"/>
                  <a:pt x="626467" y="385267"/>
                  <a:pt x="694134" y="422375"/>
                </a:cubicBezTo>
                <a:lnTo>
                  <a:pt x="759618" y="487859"/>
                </a:lnTo>
                <a:lnTo>
                  <a:pt x="756344" y="491133"/>
                </a:lnTo>
                <a:lnTo>
                  <a:pt x="753070" y="491133"/>
                </a:lnTo>
                <a:lnTo>
                  <a:pt x="726876" y="478036"/>
                </a:lnTo>
                <a:lnTo>
                  <a:pt x="723602" y="481311"/>
                </a:lnTo>
                <a:lnTo>
                  <a:pt x="720328" y="481311"/>
                </a:lnTo>
                <a:cubicBezTo>
                  <a:pt x="694134" y="470397"/>
                  <a:pt x="669031" y="464940"/>
                  <a:pt x="645021" y="464940"/>
                </a:cubicBezTo>
                <a:cubicBezTo>
                  <a:pt x="607913" y="464940"/>
                  <a:pt x="589359" y="469305"/>
                  <a:pt x="589359" y="478036"/>
                </a:cubicBezTo>
                <a:cubicBezTo>
                  <a:pt x="536971" y="464940"/>
                  <a:pt x="510778" y="451843"/>
                  <a:pt x="510778" y="438746"/>
                </a:cubicBezTo>
                <a:cubicBezTo>
                  <a:pt x="482401" y="395090"/>
                  <a:pt x="457299" y="345976"/>
                  <a:pt x="435471" y="291406"/>
                </a:cubicBezTo>
                <a:lnTo>
                  <a:pt x="301228" y="356890"/>
                </a:lnTo>
                <a:cubicBezTo>
                  <a:pt x="220464" y="568623"/>
                  <a:pt x="154979" y="674490"/>
                  <a:pt x="104775" y="674490"/>
                </a:cubicBezTo>
                <a:lnTo>
                  <a:pt x="55661" y="674490"/>
                </a:lnTo>
                <a:cubicBezTo>
                  <a:pt x="36016" y="674490"/>
                  <a:pt x="26193" y="672307"/>
                  <a:pt x="26193" y="667941"/>
                </a:cubicBezTo>
                <a:lnTo>
                  <a:pt x="32742" y="654844"/>
                </a:lnTo>
                <a:cubicBezTo>
                  <a:pt x="10914" y="648296"/>
                  <a:pt x="0" y="642839"/>
                  <a:pt x="0" y="638473"/>
                </a:cubicBezTo>
                <a:lnTo>
                  <a:pt x="0" y="635199"/>
                </a:lnTo>
                <a:lnTo>
                  <a:pt x="6548" y="635199"/>
                </a:lnTo>
                <a:lnTo>
                  <a:pt x="3274" y="612279"/>
                </a:lnTo>
                <a:lnTo>
                  <a:pt x="3274" y="602457"/>
                </a:lnTo>
                <a:lnTo>
                  <a:pt x="26193" y="605731"/>
                </a:lnTo>
                <a:cubicBezTo>
                  <a:pt x="89495" y="586086"/>
                  <a:pt x="149522" y="519510"/>
                  <a:pt x="206275" y="406004"/>
                </a:cubicBezTo>
                <a:lnTo>
                  <a:pt x="209550" y="399455"/>
                </a:lnTo>
                <a:lnTo>
                  <a:pt x="209550" y="392907"/>
                </a:lnTo>
                <a:lnTo>
                  <a:pt x="203001" y="392907"/>
                </a:lnTo>
                <a:lnTo>
                  <a:pt x="180082" y="412552"/>
                </a:lnTo>
                <a:cubicBezTo>
                  <a:pt x="166985" y="410369"/>
                  <a:pt x="160436" y="406004"/>
                  <a:pt x="160436" y="399455"/>
                </a:cubicBezTo>
                <a:lnTo>
                  <a:pt x="157162" y="406004"/>
                </a:lnTo>
                <a:lnTo>
                  <a:pt x="147339" y="406004"/>
                </a:lnTo>
                <a:lnTo>
                  <a:pt x="144065" y="399455"/>
                </a:lnTo>
                <a:lnTo>
                  <a:pt x="140791" y="399455"/>
                </a:lnTo>
                <a:cubicBezTo>
                  <a:pt x="151705" y="340519"/>
                  <a:pt x="161528" y="311051"/>
                  <a:pt x="170259" y="311051"/>
                </a:cubicBezTo>
                <a:cubicBezTo>
                  <a:pt x="192087" y="311051"/>
                  <a:pt x="225921" y="296863"/>
                  <a:pt x="271760" y="268486"/>
                </a:cubicBezTo>
                <a:cubicBezTo>
                  <a:pt x="282674" y="268486"/>
                  <a:pt x="293588" y="256481"/>
                  <a:pt x="304502" y="232470"/>
                </a:cubicBezTo>
                <a:lnTo>
                  <a:pt x="301228" y="232470"/>
                </a:lnTo>
                <a:cubicBezTo>
                  <a:pt x="264120" y="249933"/>
                  <a:pt x="230286" y="259755"/>
                  <a:pt x="199727" y="261938"/>
                </a:cubicBezTo>
                <a:cubicBezTo>
                  <a:pt x="186630" y="261938"/>
                  <a:pt x="180082" y="241201"/>
                  <a:pt x="180082" y="199728"/>
                </a:cubicBezTo>
                <a:lnTo>
                  <a:pt x="183356" y="196454"/>
                </a:lnTo>
                <a:lnTo>
                  <a:pt x="183356" y="193179"/>
                </a:lnTo>
                <a:lnTo>
                  <a:pt x="176807" y="166986"/>
                </a:lnTo>
                <a:cubicBezTo>
                  <a:pt x="176807" y="162620"/>
                  <a:pt x="195361" y="147340"/>
                  <a:pt x="232469" y="121147"/>
                </a:cubicBezTo>
                <a:cubicBezTo>
                  <a:pt x="232469" y="108050"/>
                  <a:pt x="265211" y="79673"/>
                  <a:pt x="330696" y="36017"/>
                </a:cubicBezTo>
                <a:cubicBezTo>
                  <a:pt x="345975" y="22920"/>
                  <a:pt x="360164" y="16372"/>
                  <a:pt x="373260" y="16372"/>
                </a:cubicBezTo>
                <a:lnTo>
                  <a:pt x="373260" y="19646"/>
                </a:lnTo>
                <a:cubicBezTo>
                  <a:pt x="373260" y="76399"/>
                  <a:pt x="356889" y="118964"/>
                  <a:pt x="324147" y="147340"/>
                </a:cubicBezTo>
                <a:lnTo>
                  <a:pt x="324147" y="150615"/>
                </a:lnTo>
                <a:cubicBezTo>
                  <a:pt x="367803" y="141883"/>
                  <a:pt x="414734" y="118964"/>
                  <a:pt x="464939" y="81856"/>
                </a:cubicBezTo>
                <a:lnTo>
                  <a:pt x="464939" y="72033"/>
                </a:lnTo>
                <a:lnTo>
                  <a:pt x="468213" y="72033"/>
                </a:lnTo>
                <a:lnTo>
                  <a:pt x="464939" y="52388"/>
                </a:lnTo>
                <a:lnTo>
                  <a:pt x="464939" y="36017"/>
                </a:lnTo>
                <a:cubicBezTo>
                  <a:pt x="469304" y="12006"/>
                  <a:pt x="478035" y="0"/>
                  <a:pt x="491132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08759" y="1602646"/>
            <a:ext cx="700359" cy="731697"/>
          </a:xfrm>
          <a:custGeom>
            <a:avLst/>
            <a:gdLst/>
            <a:ahLst/>
            <a:cxnLst/>
            <a:rect l="l" t="t" r="r" b="b"/>
            <a:pathLst>
              <a:path w="700359" h="731697">
                <a:moveTo>
                  <a:pt x="231678" y="434562"/>
                </a:moveTo>
                <a:cubicBezTo>
                  <a:pt x="222947" y="439473"/>
                  <a:pt x="214079" y="445885"/>
                  <a:pt x="205075" y="453798"/>
                </a:cubicBezTo>
                <a:cubicBezTo>
                  <a:pt x="196071" y="461710"/>
                  <a:pt x="187476" y="470578"/>
                  <a:pt x="179291" y="480401"/>
                </a:cubicBezTo>
                <a:cubicBezTo>
                  <a:pt x="176562" y="483129"/>
                  <a:pt x="175471" y="485449"/>
                  <a:pt x="176017" y="487359"/>
                </a:cubicBezTo>
                <a:cubicBezTo>
                  <a:pt x="176562" y="489268"/>
                  <a:pt x="178745" y="490769"/>
                  <a:pt x="182565" y="491861"/>
                </a:cubicBezTo>
                <a:cubicBezTo>
                  <a:pt x="190205" y="490223"/>
                  <a:pt x="197845" y="487631"/>
                  <a:pt x="205485" y="484084"/>
                </a:cubicBezTo>
                <a:cubicBezTo>
                  <a:pt x="213124" y="480537"/>
                  <a:pt x="221310" y="477127"/>
                  <a:pt x="230041" y="473852"/>
                </a:cubicBezTo>
                <a:cubicBezTo>
                  <a:pt x="241501" y="468395"/>
                  <a:pt x="247231" y="461028"/>
                  <a:pt x="247231" y="451751"/>
                </a:cubicBezTo>
                <a:cubicBezTo>
                  <a:pt x="247231" y="442474"/>
                  <a:pt x="242047" y="436745"/>
                  <a:pt x="231678" y="434562"/>
                </a:cubicBezTo>
                <a:close/>
                <a:moveTo>
                  <a:pt x="437954" y="290496"/>
                </a:moveTo>
                <a:lnTo>
                  <a:pt x="431406" y="292133"/>
                </a:lnTo>
                <a:cubicBezTo>
                  <a:pt x="425403" y="293225"/>
                  <a:pt x="419946" y="294998"/>
                  <a:pt x="415035" y="297454"/>
                </a:cubicBezTo>
                <a:cubicBezTo>
                  <a:pt x="410123" y="299909"/>
                  <a:pt x="404666" y="303047"/>
                  <a:pt x="398663" y="306867"/>
                </a:cubicBezTo>
                <a:cubicBezTo>
                  <a:pt x="394298" y="307413"/>
                  <a:pt x="389387" y="308504"/>
                  <a:pt x="383930" y="310141"/>
                </a:cubicBezTo>
                <a:cubicBezTo>
                  <a:pt x="378472" y="311779"/>
                  <a:pt x="375198" y="315053"/>
                  <a:pt x="374107" y="319964"/>
                </a:cubicBezTo>
                <a:cubicBezTo>
                  <a:pt x="373015" y="325967"/>
                  <a:pt x="371242" y="330605"/>
                  <a:pt x="368786" y="333880"/>
                </a:cubicBezTo>
                <a:cubicBezTo>
                  <a:pt x="366331" y="337154"/>
                  <a:pt x="361556" y="339064"/>
                  <a:pt x="354462" y="339609"/>
                </a:cubicBezTo>
                <a:cubicBezTo>
                  <a:pt x="340273" y="338518"/>
                  <a:pt x="326904" y="342884"/>
                  <a:pt x="314352" y="352706"/>
                </a:cubicBezTo>
                <a:cubicBezTo>
                  <a:pt x="301801" y="362529"/>
                  <a:pt x="289523" y="373989"/>
                  <a:pt x="277517" y="387086"/>
                </a:cubicBezTo>
                <a:cubicBezTo>
                  <a:pt x="266058" y="395271"/>
                  <a:pt x="266058" y="404548"/>
                  <a:pt x="277517" y="414916"/>
                </a:cubicBezTo>
                <a:cubicBezTo>
                  <a:pt x="288977" y="425285"/>
                  <a:pt x="298800" y="429650"/>
                  <a:pt x="306985" y="428013"/>
                </a:cubicBezTo>
                <a:cubicBezTo>
                  <a:pt x="310260" y="426922"/>
                  <a:pt x="313125" y="427331"/>
                  <a:pt x="315580" y="429241"/>
                </a:cubicBezTo>
                <a:cubicBezTo>
                  <a:pt x="318036" y="431151"/>
                  <a:pt x="320082" y="434016"/>
                  <a:pt x="321719" y="437836"/>
                </a:cubicBezTo>
                <a:cubicBezTo>
                  <a:pt x="321719" y="444930"/>
                  <a:pt x="322811" y="450660"/>
                  <a:pt x="324994" y="455026"/>
                </a:cubicBezTo>
                <a:cubicBezTo>
                  <a:pt x="327176" y="459391"/>
                  <a:pt x="331542" y="465667"/>
                  <a:pt x="338090" y="473852"/>
                </a:cubicBezTo>
                <a:cubicBezTo>
                  <a:pt x="344639" y="479855"/>
                  <a:pt x="349823" y="482311"/>
                  <a:pt x="353643" y="481219"/>
                </a:cubicBezTo>
                <a:cubicBezTo>
                  <a:pt x="357463" y="480128"/>
                  <a:pt x="362647" y="478764"/>
                  <a:pt x="369196" y="477127"/>
                </a:cubicBezTo>
                <a:cubicBezTo>
                  <a:pt x="382292" y="478218"/>
                  <a:pt x="393479" y="476581"/>
                  <a:pt x="402756" y="472215"/>
                </a:cubicBezTo>
                <a:cubicBezTo>
                  <a:pt x="412033" y="467850"/>
                  <a:pt x="423220" y="459664"/>
                  <a:pt x="436317" y="447659"/>
                </a:cubicBezTo>
                <a:cubicBezTo>
                  <a:pt x="441228" y="440564"/>
                  <a:pt x="442320" y="435107"/>
                  <a:pt x="439591" y="431288"/>
                </a:cubicBezTo>
                <a:cubicBezTo>
                  <a:pt x="436863" y="427468"/>
                  <a:pt x="431951" y="426922"/>
                  <a:pt x="424857" y="429650"/>
                </a:cubicBezTo>
                <a:lnTo>
                  <a:pt x="395389" y="442747"/>
                </a:lnTo>
                <a:cubicBezTo>
                  <a:pt x="382838" y="448204"/>
                  <a:pt x="374925" y="448341"/>
                  <a:pt x="371651" y="443157"/>
                </a:cubicBezTo>
                <a:cubicBezTo>
                  <a:pt x="368377" y="437972"/>
                  <a:pt x="368650" y="430196"/>
                  <a:pt x="372470" y="419828"/>
                </a:cubicBezTo>
                <a:cubicBezTo>
                  <a:pt x="373015" y="413825"/>
                  <a:pt x="374925" y="408777"/>
                  <a:pt x="378200" y="404685"/>
                </a:cubicBezTo>
                <a:cubicBezTo>
                  <a:pt x="381474" y="400592"/>
                  <a:pt x="387204" y="398545"/>
                  <a:pt x="395389" y="398545"/>
                </a:cubicBezTo>
                <a:cubicBezTo>
                  <a:pt x="403029" y="397454"/>
                  <a:pt x="410123" y="394453"/>
                  <a:pt x="416672" y="389541"/>
                </a:cubicBezTo>
                <a:cubicBezTo>
                  <a:pt x="423220" y="384630"/>
                  <a:pt x="430860" y="378354"/>
                  <a:pt x="439591" y="370714"/>
                </a:cubicBezTo>
                <a:cubicBezTo>
                  <a:pt x="442320" y="366349"/>
                  <a:pt x="442865" y="363484"/>
                  <a:pt x="441228" y="362120"/>
                </a:cubicBezTo>
                <a:cubicBezTo>
                  <a:pt x="439591" y="360755"/>
                  <a:pt x="436863" y="360346"/>
                  <a:pt x="433043" y="360892"/>
                </a:cubicBezTo>
                <a:lnTo>
                  <a:pt x="408486" y="370714"/>
                </a:lnTo>
                <a:cubicBezTo>
                  <a:pt x="395935" y="375080"/>
                  <a:pt x="386794" y="374671"/>
                  <a:pt x="381065" y="369487"/>
                </a:cubicBezTo>
                <a:cubicBezTo>
                  <a:pt x="375335" y="364302"/>
                  <a:pt x="375198" y="355435"/>
                  <a:pt x="380655" y="342884"/>
                </a:cubicBezTo>
                <a:cubicBezTo>
                  <a:pt x="382292" y="335244"/>
                  <a:pt x="383930" y="330196"/>
                  <a:pt x="385567" y="327740"/>
                </a:cubicBezTo>
                <a:cubicBezTo>
                  <a:pt x="387204" y="325285"/>
                  <a:pt x="392115" y="324330"/>
                  <a:pt x="400301" y="324875"/>
                </a:cubicBezTo>
                <a:cubicBezTo>
                  <a:pt x="409578" y="327604"/>
                  <a:pt x="420764" y="324466"/>
                  <a:pt x="433861" y="315462"/>
                </a:cubicBezTo>
                <a:cubicBezTo>
                  <a:pt x="446958" y="306458"/>
                  <a:pt x="449414" y="298136"/>
                  <a:pt x="441228" y="290496"/>
                </a:cubicBezTo>
                <a:close/>
                <a:moveTo>
                  <a:pt x="564012" y="149705"/>
                </a:moveTo>
                <a:cubicBezTo>
                  <a:pt x="554189" y="154070"/>
                  <a:pt x="545731" y="159118"/>
                  <a:pt x="538636" y="164848"/>
                </a:cubicBezTo>
                <a:cubicBezTo>
                  <a:pt x="531542" y="170578"/>
                  <a:pt x="527449" y="178627"/>
                  <a:pt x="526358" y="188995"/>
                </a:cubicBezTo>
                <a:cubicBezTo>
                  <a:pt x="525812" y="196635"/>
                  <a:pt x="527040" y="201137"/>
                  <a:pt x="530042" y="202501"/>
                </a:cubicBezTo>
                <a:cubicBezTo>
                  <a:pt x="533043" y="203866"/>
                  <a:pt x="537818" y="203729"/>
                  <a:pt x="544366" y="202092"/>
                </a:cubicBezTo>
                <a:cubicBezTo>
                  <a:pt x="552006" y="198272"/>
                  <a:pt x="559919" y="188859"/>
                  <a:pt x="568104" y="173852"/>
                </a:cubicBezTo>
                <a:cubicBezTo>
                  <a:pt x="576290" y="158845"/>
                  <a:pt x="576017" y="150796"/>
                  <a:pt x="567286" y="149705"/>
                </a:cubicBezTo>
                <a:close/>
                <a:moveTo>
                  <a:pt x="464148" y="728"/>
                </a:moveTo>
                <a:cubicBezTo>
                  <a:pt x="487067" y="8913"/>
                  <a:pt x="502893" y="19827"/>
                  <a:pt x="511624" y="33470"/>
                </a:cubicBezTo>
                <a:cubicBezTo>
                  <a:pt x="520355" y="47113"/>
                  <a:pt x="526358" y="64575"/>
                  <a:pt x="529632" y="85857"/>
                </a:cubicBezTo>
                <a:cubicBezTo>
                  <a:pt x="528541" y="88040"/>
                  <a:pt x="528677" y="90905"/>
                  <a:pt x="530042" y="94452"/>
                </a:cubicBezTo>
                <a:cubicBezTo>
                  <a:pt x="531406" y="97999"/>
                  <a:pt x="534544" y="100591"/>
                  <a:pt x="539455" y="102229"/>
                </a:cubicBezTo>
                <a:cubicBezTo>
                  <a:pt x="544366" y="102229"/>
                  <a:pt x="548595" y="101274"/>
                  <a:pt x="552142" y="99364"/>
                </a:cubicBezTo>
                <a:cubicBezTo>
                  <a:pt x="555690" y="97454"/>
                  <a:pt x="560737" y="96226"/>
                  <a:pt x="567286" y="95680"/>
                </a:cubicBezTo>
                <a:cubicBezTo>
                  <a:pt x="591297" y="91860"/>
                  <a:pt x="607804" y="94998"/>
                  <a:pt x="616808" y="105093"/>
                </a:cubicBezTo>
                <a:cubicBezTo>
                  <a:pt x="625812" y="115189"/>
                  <a:pt x="629496" y="132788"/>
                  <a:pt x="627859" y="157890"/>
                </a:cubicBezTo>
                <a:cubicBezTo>
                  <a:pt x="624585" y="163893"/>
                  <a:pt x="623766" y="167713"/>
                  <a:pt x="625403" y="169350"/>
                </a:cubicBezTo>
                <a:cubicBezTo>
                  <a:pt x="627040" y="170987"/>
                  <a:pt x="631133" y="170987"/>
                  <a:pt x="637681" y="169350"/>
                </a:cubicBezTo>
                <a:cubicBezTo>
                  <a:pt x="642593" y="168259"/>
                  <a:pt x="647504" y="167304"/>
                  <a:pt x="652415" y="166485"/>
                </a:cubicBezTo>
                <a:cubicBezTo>
                  <a:pt x="657327" y="165666"/>
                  <a:pt x="662784" y="166076"/>
                  <a:pt x="668787" y="167713"/>
                </a:cubicBezTo>
                <a:cubicBezTo>
                  <a:pt x="676972" y="169896"/>
                  <a:pt x="681338" y="174125"/>
                  <a:pt x="681883" y="180400"/>
                </a:cubicBezTo>
                <a:cubicBezTo>
                  <a:pt x="682429" y="186676"/>
                  <a:pt x="679701" y="191724"/>
                  <a:pt x="673698" y="195544"/>
                </a:cubicBezTo>
                <a:cubicBezTo>
                  <a:pt x="650233" y="205912"/>
                  <a:pt x="628405" y="216826"/>
                  <a:pt x="608213" y="228286"/>
                </a:cubicBezTo>
                <a:cubicBezTo>
                  <a:pt x="588022" y="239746"/>
                  <a:pt x="566194" y="253934"/>
                  <a:pt x="542729" y="270851"/>
                </a:cubicBezTo>
                <a:cubicBezTo>
                  <a:pt x="540546" y="271942"/>
                  <a:pt x="538636" y="273306"/>
                  <a:pt x="536999" y="274944"/>
                </a:cubicBezTo>
                <a:cubicBezTo>
                  <a:pt x="535362" y="276581"/>
                  <a:pt x="536181" y="277945"/>
                  <a:pt x="539455" y="279036"/>
                </a:cubicBezTo>
                <a:cubicBezTo>
                  <a:pt x="542183" y="280128"/>
                  <a:pt x="545048" y="280264"/>
                  <a:pt x="548050" y="279446"/>
                </a:cubicBezTo>
                <a:cubicBezTo>
                  <a:pt x="551051" y="278627"/>
                  <a:pt x="554189" y="277945"/>
                  <a:pt x="557463" y="277399"/>
                </a:cubicBezTo>
                <a:cubicBezTo>
                  <a:pt x="565103" y="269759"/>
                  <a:pt x="572470" y="265667"/>
                  <a:pt x="579564" y="265121"/>
                </a:cubicBezTo>
                <a:cubicBezTo>
                  <a:pt x="586658" y="264575"/>
                  <a:pt x="594025" y="264848"/>
                  <a:pt x="601665" y="265939"/>
                </a:cubicBezTo>
                <a:cubicBezTo>
                  <a:pt x="609851" y="269759"/>
                  <a:pt x="613671" y="275080"/>
                  <a:pt x="613125" y="281901"/>
                </a:cubicBezTo>
                <a:cubicBezTo>
                  <a:pt x="612579" y="288723"/>
                  <a:pt x="608759" y="293225"/>
                  <a:pt x="601665" y="295407"/>
                </a:cubicBezTo>
                <a:cubicBezTo>
                  <a:pt x="589660" y="300864"/>
                  <a:pt x="578609" y="306867"/>
                  <a:pt x="568514" y="313416"/>
                </a:cubicBezTo>
                <a:cubicBezTo>
                  <a:pt x="558418" y="319964"/>
                  <a:pt x="547640" y="327604"/>
                  <a:pt x="536181" y="336335"/>
                </a:cubicBezTo>
                <a:cubicBezTo>
                  <a:pt x="531269" y="337427"/>
                  <a:pt x="529359" y="339200"/>
                  <a:pt x="530451" y="341656"/>
                </a:cubicBezTo>
                <a:cubicBezTo>
                  <a:pt x="531542" y="344111"/>
                  <a:pt x="534544" y="345612"/>
                  <a:pt x="539455" y="346158"/>
                </a:cubicBezTo>
                <a:cubicBezTo>
                  <a:pt x="545458" y="345066"/>
                  <a:pt x="551187" y="343566"/>
                  <a:pt x="556645" y="341656"/>
                </a:cubicBezTo>
                <a:cubicBezTo>
                  <a:pt x="562102" y="339746"/>
                  <a:pt x="568377" y="339064"/>
                  <a:pt x="575471" y="339609"/>
                </a:cubicBezTo>
                <a:cubicBezTo>
                  <a:pt x="587477" y="341792"/>
                  <a:pt x="594844" y="345885"/>
                  <a:pt x="597572" y="351888"/>
                </a:cubicBezTo>
                <a:cubicBezTo>
                  <a:pt x="600301" y="357890"/>
                  <a:pt x="596208" y="365803"/>
                  <a:pt x="585294" y="375626"/>
                </a:cubicBezTo>
                <a:lnTo>
                  <a:pt x="554189" y="391997"/>
                </a:lnTo>
                <a:cubicBezTo>
                  <a:pt x="541638" y="395271"/>
                  <a:pt x="533316" y="399637"/>
                  <a:pt x="529223" y="405094"/>
                </a:cubicBezTo>
                <a:cubicBezTo>
                  <a:pt x="525130" y="410551"/>
                  <a:pt x="523630" y="419828"/>
                  <a:pt x="524721" y="432925"/>
                </a:cubicBezTo>
                <a:cubicBezTo>
                  <a:pt x="523630" y="438382"/>
                  <a:pt x="523630" y="443566"/>
                  <a:pt x="524721" y="448477"/>
                </a:cubicBezTo>
                <a:cubicBezTo>
                  <a:pt x="525812" y="453389"/>
                  <a:pt x="530724" y="455844"/>
                  <a:pt x="539455" y="455844"/>
                </a:cubicBezTo>
                <a:lnTo>
                  <a:pt x="585294" y="442747"/>
                </a:lnTo>
                <a:cubicBezTo>
                  <a:pt x="591842" y="441110"/>
                  <a:pt x="599891" y="438655"/>
                  <a:pt x="609441" y="435380"/>
                </a:cubicBezTo>
                <a:cubicBezTo>
                  <a:pt x="618991" y="432106"/>
                  <a:pt x="626767" y="426922"/>
                  <a:pt x="632770" y="419828"/>
                </a:cubicBezTo>
                <a:cubicBezTo>
                  <a:pt x="634407" y="406731"/>
                  <a:pt x="633861" y="394180"/>
                  <a:pt x="631133" y="382174"/>
                </a:cubicBezTo>
                <a:cubicBezTo>
                  <a:pt x="628405" y="370169"/>
                  <a:pt x="625130" y="357618"/>
                  <a:pt x="621310" y="344521"/>
                </a:cubicBezTo>
                <a:cubicBezTo>
                  <a:pt x="620219" y="339609"/>
                  <a:pt x="620492" y="336062"/>
                  <a:pt x="622129" y="333880"/>
                </a:cubicBezTo>
                <a:cubicBezTo>
                  <a:pt x="623766" y="331697"/>
                  <a:pt x="627313" y="333061"/>
                  <a:pt x="632770" y="337972"/>
                </a:cubicBezTo>
                <a:cubicBezTo>
                  <a:pt x="648595" y="354889"/>
                  <a:pt x="658555" y="370305"/>
                  <a:pt x="662647" y="384221"/>
                </a:cubicBezTo>
                <a:cubicBezTo>
                  <a:pt x="666740" y="398136"/>
                  <a:pt x="678063" y="410005"/>
                  <a:pt x="696617" y="419828"/>
                </a:cubicBezTo>
                <a:cubicBezTo>
                  <a:pt x="700983" y="426376"/>
                  <a:pt x="701529" y="433880"/>
                  <a:pt x="698255" y="442338"/>
                </a:cubicBezTo>
                <a:cubicBezTo>
                  <a:pt x="694980" y="450796"/>
                  <a:pt x="688978" y="455844"/>
                  <a:pt x="680246" y="457481"/>
                </a:cubicBezTo>
                <a:lnTo>
                  <a:pt x="672061" y="457481"/>
                </a:lnTo>
                <a:cubicBezTo>
                  <a:pt x="648595" y="463484"/>
                  <a:pt x="626222" y="470032"/>
                  <a:pt x="604939" y="477127"/>
                </a:cubicBezTo>
                <a:cubicBezTo>
                  <a:pt x="583657" y="484221"/>
                  <a:pt x="561829" y="491861"/>
                  <a:pt x="539455" y="500046"/>
                </a:cubicBezTo>
                <a:cubicBezTo>
                  <a:pt x="530178" y="502229"/>
                  <a:pt x="524857" y="506595"/>
                  <a:pt x="523493" y="513143"/>
                </a:cubicBezTo>
                <a:cubicBezTo>
                  <a:pt x="522129" y="519692"/>
                  <a:pt x="521447" y="526786"/>
                  <a:pt x="521447" y="534425"/>
                </a:cubicBezTo>
                <a:cubicBezTo>
                  <a:pt x="521447" y="564985"/>
                  <a:pt x="520901" y="594453"/>
                  <a:pt x="519810" y="622829"/>
                </a:cubicBezTo>
                <a:cubicBezTo>
                  <a:pt x="518718" y="651206"/>
                  <a:pt x="513261" y="681765"/>
                  <a:pt x="503438" y="714508"/>
                </a:cubicBezTo>
                <a:cubicBezTo>
                  <a:pt x="499073" y="725967"/>
                  <a:pt x="491842" y="731697"/>
                  <a:pt x="481747" y="731697"/>
                </a:cubicBezTo>
                <a:cubicBezTo>
                  <a:pt x="471651" y="731697"/>
                  <a:pt x="465239" y="725422"/>
                  <a:pt x="462511" y="712870"/>
                </a:cubicBezTo>
                <a:cubicBezTo>
                  <a:pt x="457054" y="683948"/>
                  <a:pt x="453507" y="656663"/>
                  <a:pt x="451870" y="631015"/>
                </a:cubicBezTo>
                <a:cubicBezTo>
                  <a:pt x="450232" y="605367"/>
                  <a:pt x="447777" y="577536"/>
                  <a:pt x="444503" y="547522"/>
                </a:cubicBezTo>
                <a:cubicBezTo>
                  <a:pt x="443957" y="544248"/>
                  <a:pt x="443138" y="540837"/>
                  <a:pt x="442047" y="537290"/>
                </a:cubicBezTo>
                <a:cubicBezTo>
                  <a:pt x="440955" y="533743"/>
                  <a:pt x="438500" y="531151"/>
                  <a:pt x="434680" y="529514"/>
                </a:cubicBezTo>
                <a:cubicBezTo>
                  <a:pt x="425949" y="530060"/>
                  <a:pt x="417900" y="531697"/>
                  <a:pt x="410533" y="534425"/>
                </a:cubicBezTo>
                <a:cubicBezTo>
                  <a:pt x="403166" y="537154"/>
                  <a:pt x="395935" y="540428"/>
                  <a:pt x="388841" y="544248"/>
                </a:cubicBezTo>
                <a:cubicBezTo>
                  <a:pt x="380110" y="548068"/>
                  <a:pt x="373015" y="548750"/>
                  <a:pt x="367558" y="546295"/>
                </a:cubicBezTo>
                <a:cubicBezTo>
                  <a:pt x="362101" y="543839"/>
                  <a:pt x="359373" y="538245"/>
                  <a:pt x="359373" y="529514"/>
                </a:cubicBezTo>
                <a:cubicBezTo>
                  <a:pt x="358281" y="526240"/>
                  <a:pt x="357736" y="522829"/>
                  <a:pt x="357736" y="519282"/>
                </a:cubicBezTo>
                <a:cubicBezTo>
                  <a:pt x="357736" y="515735"/>
                  <a:pt x="356644" y="512052"/>
                  <a:pt x="354462" y="508232"/>
                </a:cubicBezTo>
                <a:cubicBezTo>
                  <a:pt x="349005" y="506049"/>
                  <a:pt x="344230" y="507004"/>
                  <a:pt x="340137" y="511097"/>
                </a:cubicBezTo>
                <a:cubicBezTo>
                  <a:pt x="336044" y="515189"/>
                  <a:pt x="333179" y="519692"/>
                  <a:pt x="331542" y="524603"/>
                </a:cubicBezTo>
                <a:cubicBezTo>
                  <a:pt x="327722" y="534425"/>
                  <a:pt x="322402" y="540292"/>
                  <a:pt x="315580" y="542202"/>
                </a:cubicBezTo>
                <a:cubicBezTo>
                  <a:pt x="308759" y="544112"/>
                  <a:pt x="300983" y="543157"/>
                  <a:pt x="292251" y="539337"/>
                </a:cubicBezTo>
                <a:cubicBezTo>
                  <a:pt x="288977" y="537154"/>
                  <a:pt x="285703" y="534698"/>
                  <a:pt x="282429" y="531970"/>
                </a:cubicBezTo>
                <a:cubicBezTo>
                  <a:pt x="279155" y="529241"/>
                  <a:pt x="275335" y="528423"/>
                  <a:pt x="270969" y="529514"/>
                </a:cubicBezTo>
                <a:cubicBezTo>
                  <a:pt x="251324" y="536063"/>
                  <a:pt x="232360" y="542611"/>
                  <a:pt x="214079" y="549159"/>
                </a:cubicBezTo>
                <a:cubicBezTo>
                  <a:pt x="195798" y="555708"/>
                  <a:pt x="176562" y="563348"/>
                  <a:pt x="156371" y="572079"/>
                </a:cubicBezTo>
                <a:cubicBezTo>
                  <a:pt x="151460" y="574262"/>
                  <a:pt x="146958" y="577263"/>
                  <a:pt x="142865" y="581083"/>
                </a:cubicBezTo>
                <a:cubicBezTo>
                  <a:pt x="138772" y="584903"/>
                  <a:pt x="134543" y="586813"/>
                  <a:pt x="130178" y="586813"/>
                </a:cubicBezTo>
                <a:cubicBezTo>
                  <a:pt x="115444" y="579719"/>
                  <a:pt x="107258" y="570715"/>
                  <a:pt x="105621" y="559801"/>
                </a:cubicBezTo>
                <a:cubicBezTo>
                  <a:pt x="103984" y="548887"/>
                  <a:pt x="103438" y="537700"/>
                  <a:pt x="103984" y="526240"/>
                </a:cubicBezTo>
                <a:cubicBezTo>
                  <a:pt x="102892" y="521874"/>
                  <a:pt x="102756" y="517099"/>
                  <a:pt x="103575" y="511915"/>
                </a:cubicBezTo>
                <a:cubicBezTo>
                  <a:pt x="104393" y="506731"/>
                  <a:pt x="107258" y="503320"/>
                  <a:pt x="112169" y="501683"/>
                </a:cubicBezTo>
                <a:lnTo>
                  <a:pt x="125266" y="496772"/>
                </a:lnTo>
                <a:cubicBezTo>
                  <a:pt x="138909" y="484221"/>
                  <a:pt x="152279" y="471124"/>
                  <a:pt x="165375" y="457481"/>
                </a:cubicBezTo>
                <a:cubicBezTo>
                  <a:pt x="178472" y="443839"/>
                  <a:pt x="192933" y="429650"/>
                  <a:pt x="208759" y="414916"/>
                </a:cubicBezTo>
                <a:cubicBezTo>
                  <a:pt x="209850" y="410551"/>
                  <a:pt x="210123" y="407549"/>
                  <a:pt x="209577" y="405912"/>
                </a:cubicBezTo>
                <a:cubicBezTo>
                  <a:pt x="209032" y="404275"/>
                  <a:pt x="206576" y="403457"/>
                  <a:pt x="202210" y="403457"/>
                </a:cubicBezTo>
                <a:cubicBezTo>
                  <a:pt x="196208" y="405094"/>
                  <a:pt x="189659" y="407277"/>
                  <a:pt x="182565" y="410005"/>
                </a:cubicBezTo>
                <a:cubicBezTo>
                  <a:pt x="175471" y="412734"/>
                  <a:pt x="168377" y="417099"/>
                  <a:pt x="161283" y="423102"/>
                </a:cubicBezTo>
                <a:cubicBezTo>
                  <a:pt x="143274" y="432379"/>
                  <a:pt x="125539" y="440019"/>
                  <a:pt x="108077" y="446022"/>
                </a:cubicBezTo>
                <a:cubicBezTo>
                  <a:pt x="90614" y="452024"/>
                  <a:pt x="72879" y="457481"/>
                  <a:pt x="54871" y="462393"/>
                </a:cubicBezTo>
                <a:cubicBezTo>
                  <a:pt x="23220" y="464575"/>
                  <a:pt x="5212" y="453661"/>
                  <a:pt x="846" y="429650"/>
                </a:cubicBezTo>
                <a:cubicBezTo>
                  <a:pt x="-3520" y="405639"/>
                  <a:pt x="9031" y="388723"/>
                  <a:pt x="38499" y="378900"/>
                </a:cubicBezTo>
                <a:lnTo>
                  <a:pt x="54871" y="373989"/>
                </a:lnTo>
                <a:cubicBezTo>
                  <a:pt x="70150" y="372897"/>
                  <a:pt x="84884" y="370987"/>
                  <a:pt x="99073" y="368259"/>
                </a:cubicBezTo>
                <a:cubicBezTo>
                  <a:pt x="113261" y="365530"/>
                  <a:pt x="129086" y="363620"/>
                  <a:pt x="146549" y="362529"/>
                </a:cubicBezTo>
                <a:cubicBezTo>
                  <a:pt x="159646" y="360346"/>
                  <a:pt x="166058" y="356799"/>
                  <a:pt x="165785" y="351888"/>
                </a:cubicBezTo>
                <a:cubicBezTo>
                  <a:pt x="165512" y="346976"/>
                  <a:pt x="162374" y="339064"/>
                  <a:pt x="156371" y="328150"/>
                </a:cubicBezTo>
                <a:cubicBezTo>
                  <a:pt x="152551" y="322693"/>
                  <a:pt x="148186" y="316826"/>
                  <a:pt x="143274" y="310551"/>
                </a:cubicBezTo>
                <a:cubicBezTo>
                  <a:pt x="138363" y="304275"/>
                  <a:pt x="135089" y="298682"/>
                  <a:pt x="133452" y="293770"/>
                </a:cubicBezTo>
                <a:cubicBezTo>
                  <a:pt x="139455" y="263757"/>
                  <a:pt x="143138" y="235653"/>
                  <a:pt x="144502" y="209459"/>
                </a:cubicBezTo>
                <a:cubicBezTo>
                  <a:pt x="145867" y="183265"/>
                  <a:pt x="143820" y="155162"/>
                  <a:pt x="138363" y="125148"/>
                </a:cubicBezTo>
                <a:cubicBezTo>
                  <a:pt x="137817" y="117508"/>
                  <a:pt x="138500" y="112597"/>
                  <a:pt x="140410" y="110414"/>
                </a:cubicBezTo>
                <a:cubicBezTo>
                  <a:pt x="142320" y="108231"/>
                  <a:pt x="147094" y="108231"/>
                  <a:pt x="154734" y="110414"/>
                </a:cubicBezTo>
                <a:cubicBezTo>
                  <a:pt x="165648" y="110960"/>
                  <a:pt x="174516" y="114370"/>
                  <a:pt x="181337" y="120646"/>
                </a:cubicBezTo>
                <a:cubicBezTo>
                  <a:pt x="188159" y="126922"/>
                  <a:pt x="197299" y="134971"/>
                  <a:pt x="208759" y="144793"/>
                </a:cubicBezTo>
                <a:cubicBezTo>
                  <a:pt x="228404" y="154070"/>
                  <a:pt x="242456" y="164712"/>
                  <a:pt x="250914" y="176717"/>
                </a:cubicBezTo>
                <a:cubicBezTo>
                  <a:pt x="259373" y="188722"/>
                  <a:pt x="261692" y="204821"/>
                  <a:pt x="257872" y="225012"/>
                </a:cubicBezTo>
                <a:lnTo>
                  <a:pt x="239864" y="290496"/>
                </a:lnTo>
                <a:cubicBezTo>
                  <a:pt x="239318" y="293770"/>
                  <a:pt x="240000" y="296226"/>
                  <a:pt x="241910" y="297863"/>
                </a:cubicBezTo>
                <a:cubicBezTo>
                  <a:pt x="243820" y="299500"/>
                  <a:pt x="246412" y="299227"/>
                  <a:pt x="249687" y="297045"/>
                </a:cubicBezTo>
                <a:cubicBezTo>
                  <a:pt x="256235" y="294862"/>
                  <a:pt x="261556" y="291860"/>
                  <a:pt x="265648" y="288040"/>
                </a:cubicBezTo>
                <a:cubicBezTo>
                  <a:pt x="269741" y="284221"/>
                  <a:pt x="271515" y="279582"/>
                  <a:pt x="270969" y="274125"/>
                </a:cubicBezTo>
                <a:cubicBezTo>
                  <a:pt x="270423" y="258845"/>
                  <a:pt x="273152" y="246158"/>
                  <a:pt x="279155" y="236062"/>
                </a:cubicBezTo>
                <a:cubicBezTo>
                  <a:pt x="285157" y="225967"/>
                  <a:pt x="289523" y="214643"/>
                  <a:pt x="292251" y="202092"/>
                </a:cubicBezTo>
                <a:lnTo>
                  <a:pt x="285703" y="180810"/>
                </a:lnTo>
                <a:cubicBezTo>
                  <a:pt x="284612" y="166076"/>
                  <a:pt x="285294" y="153525"/>
                  <a:pt x="287749" y="143156"/>
                </a:cubicBezTo>
                <a:cubicBezTo>
                  <a:pt x="290205" y="132788"/>
                  <a:pt x="292251" y="121328"/>
                  <a:pt x="293889" y="108777"/>
                </a:cubicBezTo>
                <a:cubicBezTo>
                  <a:pt x="284066" y="101137"/>
                  <a:pt x="276290" y="93224"/>
                  <a:pt x="270560" y="85039"/>
                </a:cubicBezTo>
                <a:cubicBezTo>
                  <a:pt x="264830" y="76853"/>
                  <a:pt x="268786" y="71669"/>
                  <a:pt x="282429" y="69486"/>
                </a:cubicBezTo>
                <a:cubicBezTo>
                  <a:pt x="293343" y="70032"/>
                  <a:pt x="304530" y="70851"/>
                  <a:pt x="315989" y="71942"/>
                </a:cubicBezTo>
                <a:cubicBezTo>
                  <a:pt x="327449" y="73033"/>
                  <a:pt x="338636" y="77126"/>
                  <a:pt x="349550" y="84220"/>
                </a:cubicBezTo>
                <a:cubicBezTo>
                  <a:pt x="358281" y="91860"/>
                  <a:pt x="362647" y="99364"/>
                  <a:pt x="362647" y="106731"/>
                </a:cubicBezTo>
                <a:cubicBezTo>
                  <a:pt x="362647" y="114098"/>
                  <a:pt x="357190" y="119145"/>
                  <a:pt x="346276" y="121874"/>
                </a:cubicBezTo>
                <a:cubicBezTo>
                  <a:pt x="338090" y="123511"/>
                  <a:pt x="330860" y="127331"/>
                  <a:pt x="324584" y="133334"/>
                </a:cubicBezTo>
                <a:cubicBezTo>
                  <a:pt x="318309" y="139336"/>
                  <a:pt x="312988" y="146430"/>
                  <a:pt x="308622" y="154616"/>
                </a:cubicBezTo>
                <a:cubicBezTo>
                  <a:pt x="305894" y="160073"/>
                  <a:pt x="305348" y="164029"/>
                  <a:pt x="306985" y="166485"/>
                </a:cubicBezTo>
                <a:cubicBezTo>
                  <a:pt x="308622" y="168941"/>
                  <a:pt x="311351" y="172624"/>
                  <a:pt x="315171" y="177536"/>
                </a:cubicBezTo>
                <a:cubicBezTo>
                  <a:pt x="324448" y="186812"/>
                  <a:pt x="329086" y="195271"/>
                  <a:pt x="329086" y="202911"/>
                </a:cubicBezTo>
                <a:cubicBezTo>
                  <a:pt x="329086" y="210551"/>
                  <a:pt x="326085" y="219555"/>
                  <a:pt x="320082" y="229923"/>
                </a:cubicBezTo>
                <a:cubicBezTo>
                  <a:pt x="316262" y="233743"/>
                  <a:pt x="312715" y="238109"/>
                  <a:pt x="309441" y="243020"/>
                </a:cubicBezTo>
                <a:cubicBezTo>
                  <a:pt x="306167" y="247931"/>
                  <a:pt x="305348" y="252297"/>
                  <a:pt x="306985" y="256117"/>
                </a:cubicBezTo>
                <a:cubicBezTo>
                  <a:pt x="309168" y="262665"/>
                  <a:pt x="312170" y="267849"/>
                  <a:pt x="315989" y="271669"/>
                </a:cubicBezTo>
                <a:cubicBezTo>
                  <a:pt x="319809" y="275489"/>
                  <a:pt x="322811" y="280673"/>
                  <a:pt x="324994" y="287222"/>
                </a:cubicBezTo>
                <a:cubicBezTo>
                  <a:pt x="326085" y="291588"/>
                  <a:pt x="328404" y="294180"/>
                  <a:pt x="331951" y="294998"/>
                </a:cubicBezTo>
                <a:cubicBezTo>
                  <a:pt x="335498" y="295817"/>
                  <a:pt x="339182" y="294316"/>
                  <a:pt x="343002" y="290496"/>
                </a:cubicBezTo>
                <a:cubicBezTo>
                  <a:pt x="352824" y="273579"/>
                  <a:pt x="364966" y="263347"/>
                  <a:pt x="379427" y="259800"/>
                </a:cubicBezTo>
                <a:cubicBezTo>
                  <a:pt x="393889" y="256253"/>
                  <a:pt x="408486" y="252843"/>
                  <a:pt x="423220" y="249568"/>
                </a:cubicBezTo>
                <a:cubicBezTo>
                  <a:pt x="437408" y="244111"/>
                  <a:pt x="444639" y="236062"/>
                  <a:pt x="444912" y="225421"/>
                </a:cubicBezTo>
                <a:cubicBezTo>
                  <a:pt x="445185" y="214780"/>
                  <a:pt x="438500" y="208641"/>
                  <a:pt x="424857" y="207004"/>
                </a:cubicBezTo>
                <a:cubicBezTo>
                  <a:pt x="417217" y="206458"/>
                  <a:pt x="410123" y="204548"/>
                  <a:pt x="403575" y="201274"/>
                </a:cubicBezTo>
                <a:cubicBezTo>
                  <a:pt x="397026" y="197999"/>
                  <a:pt x="389932" y="194998"/>
                  <a:pt x="382292" y="192270"/>
                </a:cubicBezTo>
                <a:cubicBezTo>
                  <a:pt x="373015" y="186812"/>
                  <a:pt x="368650" y="179309"/>
                  <a:pt x="369196" y="169759"/>
                </a:cubicBezTo>
                <a:cubicBezTo>
                  <a:pt x="369741" y="160209"/>
                  <a:pt x="375198" y="154616"/>
                  <a:pt x="385567" y="152979"/>
                </a:cubicBezTo>
                <a:lnTo>
                  <a:pt x="436317" y="138245"/>
                </a:lnTo>
                <a:cubicBezTo>
                  <a:pt x="447777" y="132242"/>
                  <a:pt x="451051" y="122147"/>
                  <a:pt x="446140" y="107958"/>
                </a:cubicBezTo>
                <a:cubicBezTo>
                  <a:pt x="441228" y="93770"/>
                  <a:pt x="438500" y="81492"/>
                  <a:pt x="437954" y="71123"/>
                </a:cubicBezTo>
                <a:lnTo>
                  <a:pt x="442865" y="13825"/>
                </a:lnTo>
                <a:cubicBezTo>
                  <a:pt x="442320" y="6730"/>
                  <a:pt x="444503" y="2501"/>
                  <a:pt x="449414" y="1137"/>
                </a:cubicBezTo>
                <a:cubicBezTo>
                  <a:pt x="454325" y="-227"/>
                  <a:pt x="459237" y="-364"/>
                  <a:pt x="464148" y="728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2" y="1629097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原创作者QQ：598969553            _3"/>
          <p:cNvGrpSpPr>
            <a:grpSpLocks noChangeAspect="1"/>
          </p:cNvGrpSpPr>
          <p:nvPr/>
        </p:nvGrpSpPr>
        <p:grpSpPr bwMode="auto">
          <a:xfrm>
            <a:off x="3943350" y="2774290"/>
            <a:ext cx="3427268" cy="3709637"/>
            <a:chOff x="2050" y="1166"/>
            <a:chExt cx="2913" cy="3153"/>
          </a:xfrm>
          <a:solidFill>
            <a:srgbClr val="E50117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2855" y="1166"/>
              <a:ext cx="1690" cy="1650"/>
            </a:xfrm>
            <a:custGeom>
              <a:avLst/>
              <a:gdLst>
                <a:gd name="T0" fmla="*/ 502 w 1310"/>
                <a:gd name="T1" fmla="*/ 0 h 1280"/>
                <a:gd name="T2" fmla="*/ 551 w 1310"/>
                <a:gd name="T3" fmla="*/ 1280 h 1280"/>
                <a:gd name="T4" fmla="*/ 587 w 1310"/>
                <a:gd name="T5" fmla="*/ 575 h 1280"/>
                <a:gd name="T6" fmla="*/ 657 w 1310"/>
                <a:gd name="T7" fmla="*/ 1259 h 1280"/>
                <a:gd name="T8" fmla="*/ 502 w 1310"/>
                <a:gd name="T9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0" h="1280">
                  <a:moveTo>
                    <a:pt x="502" y="0"/>
                  </a:moveTo>
                  <a:cubicBezTo>
                    <a:pt x="0" y="806"/>
                    <a:pt x="551" y="1280"/>
                    <a:pt x="551" y="1280"/>
                  </a:cubicBezTo>
                  <a:cubicBezTo>
                    <a:pt x="462" y="1051"/>
                    <a:pt x="587" y="575"/>
                    <a:pt x="587" y="575"/>
                  </a:cubicBezTo>
                  <a:cubicBezTo>
                    <a:pt x="550" y="788"/>
                    <a:pt x="657" y="1259"/>
                    <a:pt x="657" y="1259"/>
                  </a:cubicBezTo>
                  <a:cubicBezTo>
                    <a:pt x="1310" y="557"/>
                    <a:pt x="502" y="0"/>
                    <a:pt x="502" y="0"/>
                  </a:cubicBezTo>
                </a:path>
              </a:pathLst>
            </a:custGeom>
            <a:solidFill>
              <a:srgbClr val="F3B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050" y="2088"/>
              <a:ext cx="1324" cy="850"/>
            </a:xfrm>
            <a:custGeom>
              <a:avLst/>
              <a:gdLst>
                <a:gd name="T0" fmla="*/ 374 w 1026"/>
                <a:gd name="T1" fmla="*/ 0 h 659"/>
                <a:gd name="T2" fmla="*/ 0 w 1026"/>
                <a:gd name="T3" fmla="*/ 74 h 659"/>
                <a:gd name="T4" fmla="*/ 813 w 1026"/>
                <a:gd name="T5" fmla="*/ 659 h 659"/>
                <a:gd name="T6" fmla="*/ 993 w 1026"/>
                <a:gd name="T7" fmla="*/ 637 h 659"/>
                <a:gd name="T8" fmla="*/ 475 w 1026"/>
                <a:gd name="T9" fmla="*/ 279 h 659"/>
                <a:gd name="T10" fmla="*/ 1026 w 1026"/>
                <a:gd name="T11" fmla="*/ 547 h 659"/>
                <a:gd name="T12" fmla="*/ 374 w 1026"/>
                <a:gd name="T13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659">
                  <a:moveTo>
                    <a:pt x="374" y="0"/>
                  </a:moveTo>
                  <a:cubicBezTo>
                    <a:pt x="169" y="0"/>
                    <a:pt x="0" y="74"/>
                    <a:pt x="0" y="74"/>
                  </a:cubicBezTo>
                  <a:cubicBezTo>
                    <a:pt x="248" y="574"/>
                    <a:pt x="601" y="659"/>
                    <a:pt x="813" y="659"/>
                  </a:cubicBezTo>
                  <a:cubicBezTo>
                    <a:pt x="922" y="659"/>
                    <a:pt x="993" y="637"/>
                    <a:pt x="993" y="637"/>
                  </a:cubicBezTo>
                  <a:cubicBezTo>
                    <a:pt x="778" y="597"/>
                    <a:pt x="475" y="279"/>
                    <a:pt x="475" y="279"/>
                  </a:cubicBezTo>
                  <a:cubicBezTo>
                    <a:pt x="620" y="407"/>
                    <a:pt x="1026" y="547"/>
                    <a:pt x="1026" y="547"/>
                  </a:cubicBezTo>
                  <a:cubicBezTo>
                    <a:pt x="904" y="102"/>
                    <a:pt x="615" y="0"/>
                    <a:pt x="374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273" y="2988"/>
              <a:ext cx="920" cy="486"/>
            </a:xfrm>
            <a:custGeom>
              <a:avLst/>
              <a:gdLst>
                <a:gd name="T0" fmla="*/ 422 w 713"/>
                <a:gd name="T1" fmla="*/ 0 h 377"/>
                <a:gd name="T2" fmla="*/ 0 w 713"/>
                <a:gd name="T3" fmla="*/ 328 h 377"/>
                <a:gd name="T4" fmla="*/ 267 w 713"/>
                <a:gd name="T5" fmla="*/ 377 h 377"/>
                <a:gd name="T6" fmla="*/ 713 w 713"/>
                <a:gd name="T7" fmla="*/ 138 h 377"/>
                <a:gd name="T8" fmla="*/ 343 w 713"/>
                <a:gd name="T9" fmla="*/ 207 h 377"/>
                <a:gd name="T10" fmla="*/ 312 w 713"/>
                <a:gd name="T11" fmla="*/ 207 h 377"/>
                <a:gd name="T12" fmla="*/ 688 w 713"/>
                <a:gd name="T13" fmla="*/ 81 h 377"/>
                <a:gd name="T14" fmla="*/ 422 w 713"/>
                <a:gd name="T15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3" h="377">
                  <a:moveTo>
                    <a:pt x="422" y="0"/>
                  </a:moveTo>
                  <a:cubicBezTo>
                    <a:pt x="131" y="0"/>
                    <a:pt x="0" y="328"/>
                    <a:pt x="0" y="328"/>
                  </a:cubicBezTo>
                  <a:cubicBezTo>
                    <a:pt x="101" y="363"/>
                    <a:pt x="190" y="377"/>
                    <a:pt x="267" y="377"/>
                  </a:cubicBezTo>
                  <a:cubicBezTo>
                    <a:pt x="586" y="377"/>
                    <a:pt x="713" y="138"/>
                    <a:pt x="713" y="138"/>
                  </a:cubicBezTo>
                  <a:cubicBezTo>
                    <a:pt x="619" y="201"/>
                    <a:pt x="419" y="207"/>
                    <a:pt x="343" y="207"/>
                  </a:cubicBezTo>
                  <a:cubicBezTo>
                    <a:pt x="324" y="207"/>
                    <a:pt x="312" y="207"/>
                    <a:pt x="312" y="207"/>
                  </a:cubicBezTo>
                  <a:cubicBezTo>
                    <a:pt x="437" y="201"/>
                    <a:pt x="688" y="81"/>
                    <a:pt x="688" y="81"/>
                  </a:cubicBezTo>
                  <a:cubicBezTo>
                    <a:pt x="588" y="23"/>
                    <a:pt x="500" y="0"/>
                    <a:pt x="422" y="0"/>
                  </a:cubicBezTo>
                </a:path>
              </a:pathLst>
            </a:custGeom>
            <a:solidFill>
              <a:srgbClr val="F3B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150" y="3063"/>
              <a:ext cx="658" cy="332"/>
            </a:xfrm>
            <a:custGeom>
              <a:avLst/>
              <a:gdLst>
                <a:gd name="T0" fmla="*/ 189 w 510"/>
                <a:gd name="T1" fmla="*/ 0 h 258"/>
                <a:gd name="T2" fmla="*/ 1 w 510"/>
                <a:gd name="T3" fmla="*/ 54 h 258"/>
                <a:gd name="T4" fmla="*/ 22 w 510"/>
                <a:gd name="T5" fmla="*/ 53 h 258"/>
                <a:gd name="T6" fmla="*/ 276 w 510"/>
                <a:gd name="T7" fmla="*/ 134 h 258"/>
                <a:gd name="T8" fmla="*/ 0 w 510"/>
                <a:gd name="T9" fmla="*/ 98 h 258"/>
                <a:gd name="T10" fmla="*/ 258 w 510"/>
                <a:gd name="T11" fmla="*/ 258 h 258"/>
                <a:gd name="T12" fmla="*/ 510 w 510"/>
                <a:gd name="T13" fmla="*/ 154 h 258"/>
                <a:gd name="T14" fmla="*/ 189 w 510"/>
                <a:gd name="T1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258">
                  <a:moveTo>
                    <a:pt x="189" y="0"/>
                  </a:moveTo>
                  <a:cubicBezTo>
                    <a:pt x="76" y="0"/>
                    <a:pt x="1" y="54"/>
                    <a:pt x="1" y="54"/>
                  </a:cubicBezTo>
                  <a:cubicBezTo>
                    <a:pt x="8" y="53"/>
                    <a:pt x="15" y="53"/>
                    <a:pt x="22" y="53"/>
                  </a:cubicBezTo>
                  <a:cubicBezTo>
                    <a:pt x="123" y="53"/>
                    <a:pt x="276" y="134"/>
                    <a:pt x="276" y="134"/>
                  </a:cubicBezTo>
                  <a:cubicBezTo>
                    <a:pt x="195" y="100"/>
                    <a:pt x="0" y="98"/>
                    <a:pt x="0" y="98"/>
                  </a:cubicBezTo>
                  <a:cubicBezTo>
                    <a:pt x="81" y="220"/>
                    <a:pt x="174" y="258"/>
                    <a:pt x="258" y="258"/>
                  </a:cubicBezTo>
                  <a:cubicBezTo>
                    <a:pt x="396" y="258"/>
                    <a:pt x="510" y="154"/>
                    <a:pt x="510" y="154"/>
                  </a:cubicBezTo>
                  <a:cubicBezTo>
                    <a:pt x="391" y="34"/>
                    <a:pt x="278" y="0"/>
                    <a:pt x="189" y="0"/>
                  </a:cubicBezTo>
                </a:path>
              </a:pathLst>
            </a:custGeom>
            <a:solidFill>
              <a:srgbClr val="F3B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800" y="2036"/>
              <a:ext cx="1163" cy="970"/>
            </a:xfrm>
            <a:custGeom>
              <a:avLst/>
              <a:gdLst>
                <a:gd name="T0" fmla="*/ 899 w 901"/>
                <a:gd name="T1" fmla="*/ 0 h 752"/>
                <a:gd name="T2" fmla="*/ 0 w 901"/>
                <a:gd name="T3" fmla="*/ 675 h 752"/>
                <a:gd name="T4" fmla="*/ 527 w 901"/>
                <a:gd name="T5" fmla="*/ 349 h 752"/>
                <a:gd name="T6" fmla="*/ 68 w 901"/>
                <a:gd name="T7" fmla="*/ 741 h 752"/>
                <a:gd name="T8" fmla="*/ 221 w 901"/>
                <a:gd name="T9" fmla="*/ 752 h 752"/>
                <a:gd name="T10" fmla="*/ 899 w 901"/>
                <a:gd name="T11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752">
                  <a:moveTo>
                    <a:pt x="899" y="0"/>
                  </a:moveTo>
                  <a:cubicBezTo>
                    <a:pt x="67" y="41"/>
                    <a:pt x="0" y="675"/>
                    <a:pt x="0" y="675"/>
                  </a:cubicBezTo>
                  <a:cubicBezTo>
                    <a:pt x="121" y="497"/>
                    <a:pt x="527" y="349"/>
                    <a:pt x="527" y="349"/>
                  </a:cubicBezTo>
                  <a:cubicBezTo>
                    <a:pt x="354" y="429"/>
                    <a:pt x="68" y="741"/>
                    <a:pt x="68" y="741"/>
                  </a:cubicBezTo>
                  <a:cubicBezTo>
                    <a:pt x="123" y="749"/>
                    <a:pt x="173" y="752"/>
                    <a:pt x="221" y="752"/>
                  </a:cubicBezTo>
                  <a:cubicBezTo>
                    <a:pt x="901" y="752"/>
                    <a:pt x="899" y="0"/>
                    <a:pt x="899" y="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192" y="2828"/>
              <a:ext cx="935" cy="1491"/>
            </a:xfrm>
            <a:custGeom>
              <a:avLst/>
              <a:gdLst>
                <a:gd name="T0" fmla="*/ 345 w 725"/>
                <a:gd name="T1" fmla="*/ 0 h 1156"/>
                <a:gd name="T2" fmla="*/ 340 w 725"/>
                <a:gd name="T3" fmla="*/ 182 h 1156"/>
                <a:gd name="T4" fmla="*/ 323 w 725"/>
                <a:gd name="T5" fmla="*/ 231 h 1156"/>
                <a:gd name="T6" fmla="*/ 213 w 725"/>
                <a:gd name="T7" fmla="*/ 110 h 1156"/>
                <a:gd name="T8" fmla="*/ 142 w 725"/>
                <a:gd name="T9" fmla="*/ 28 h 1156"/>
                <a:gd name="T10" fmla="*/ 119 w 725"/>
                <a:gd name="T11" fmla="*/ 45 h 1156"/>
                <a:gd name="T12" fmla="*/ 228 w 725"/>
                <a:gd name="T13" fmla="*/ 273 h 1156"/>
                <a:gd name="T14" fmla="*/ 226 w 725"/>
                <a:gd name="T15" fmla="*/ 274 h 1156"/>
                <a:gd name="T16" fmla="*/ 136 w 725"/>
                <a:gd name="T17" fmla="*/ 196 h 1156"/>
                <a:gd name="T18" fmla="*/ 44 w 725"/>
                <a:gd name="T19" fmla="*/ 119 h 1156"/>
                <a:gd name="T20" fmla="*/ 43 w 725"/>
                <a:gd name="T21" fmla="*/ 119 h 1156"/>
                <a:gd name="T22" fmla="*/ 37 w 725"/>
                <a:gd name="T23" fmla="*/ 189 h 1156"/>
                <a:gd name="T24" fmla="*/ 187 w 725"/>
                <a:gd name="T25" fmla="*/ 347 h 1156"/>
                <a:gd name="T26" fmla="*/ 183 w 725"/>
                <a:gd name="T27" fmla="*/ 348 h 1156"/>
                <a:gd name="T28" fmla="*/ 43 w 725"/>
                <a:gd name="T29" fmla="*/ 278 h 1156"/>
                <a:gd name="T30" fmla="*/ 40 w 725"/>
                <a:gd name="T31" fmla="*/ 278 h 1156"/>
                <a:gd name="T32" fmla="*/ 85 w 725"/>
                <a:gd name="T33" fmla="*/ 364 h 1156"/>
                <a:gd name="T34" fmla="*/ 312 w 725"/>
                <a:gd name="T35" fmla="*/ 613 h 1156"/>
                <a:gd name="T36" fmla="*/ 270 w 725"/>
                <a:gd name="T37" fmla="*/ 1156 h 1156"/>
                <a:gd name="T38" fmla="*/ 572 w 725"/>
                <a:gd name="T39" fmla="*/ 1154 h 1156"/>
                <a:gd name="T40" fmla="*/ 544 w 725"/>
                <a:gd name="T41" fmla="*/ 499 h 1156"/>
                <a:gd name="T42" fmla="*/ 715 w 725"/>
                <a:gd name="T43" fmla="*/ 164 h 1156"/>
                <a:gd name="T44" fmla="*/ 688 w 725"/>
                <a:gd name="T45" fmla="*/ 143 h 1156"/>
                <a:gd name="T46" fmla="*/ 633 w 725"/>
                <a:gd name="T47" fmla="*/ 179 h 1156"/>
                <a:gd name="T48" fmla="*/ 494 w 725"/>
                <a:gd name="T49" fmla="*/ 276 h 1156"/>
                <a:gd name="T50" fmla="*/ 479 w 725"/>
                <a:gd name="T51" fmla="*/ 275 h 1156"/>
                <a:gd name="T52" fmla="*/ 357 w 725"/>
                <a:gd name="T53" fmla="*/ 3 h 1156"/>
                <a:gd name="T54" fmla="*/ 345 w 725"/>
                <a:gd name="T55" fmla="*/ 0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5" h="1156">
                  <a:moveTo>
                    <a:pt x="345" y="0"/>
                  </a:moveTo>
                  <a:cubicBezTo>
                    <a:pt x="313" y="0"/>
                    <a:pt x="325" y="97"/>
                    <a:pt x="340" y="182"/>
                  </a:cubicBezTo>
                  <a:cubicBezTo>
                    <a:pt x="345" y="216"/>
                    <a:pt x="338" y="231"/>
                    <a:pt x="323" y="231"/>
                  </a:cubicBezTo>
                  <a:cubicBezTo>
                    <a:pt x="297" y="231"/>
                    <a:pt x="247" y="183"/>
                    <a:pt x="213" y="110"/>
                  </a:cubicBezTo>
                  <a:cubicBezTo>
                    <a:pt x="182" y="45"/>
                    <a:pt x="158" y="28"/>
                    <a:pt x="142" y="28"/>
                  </a:cubicBezTo>
                  <a:cubicBezTo>
                    <a:pt x="130" y="28"/>
                    <a:pt x="122" y="38"/>
                    <a:pt x="119" y="45"/>
                  </a:cubicBezTo>
                  <a:cubicBezTo>
                    <a:pt x="112" y="61"/>
                    <a:pt x="238" y="264"/>
                    <a:pt x="228" y="273"/>
                  </a:cubicBezTo>
                  <a:cubicBezTo>
                    <a:pt x="227" y="273"/>
                    <a:pt x="227" y="274"/>
                    <a:pt x="226" y="274"/>
                  </a:cubicBezTo>
                  <a:cubicBezTo>
                    <a:pt x="218" y="274"/>
                    <a:pt x="177" y="235"/>
                    <a:pt x="136" y="196"/>
                  </a:cubicBezTo>
                  <a:cubicBezTo>
                    <a:pt x="95" y="157"/>
                    <a:pt x="53" y="119"/>
                    <a:pt x="44" y="119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27" y="123"/>
                    <a:pt x="0" y="136"/>
                    <a:pt x="37" y="189"/>
                  </a:cubicBezTo>
                  <a:cubicBezTo>
                    <a:pt x="75" y="242"/>
                    <a:pt x="195" y="332"/>
                    <a:pt x="187" y="347"/>
                  </a:cubicBezTo>
                  <a:cubicBezTo>
                    <a:pt x="186" y="348"/>
                    <a:pt x="185" y="348"/>
                    <a:pt x="183" y="348"/>
                  </a:cubicBezTo>
                  <a:cubicBezTo>
                    <a:pt x="163" y="348"/>
                    <a:pt x="76" y="280"/>
                    <a:pt x="43" y="278"/>
                  </a:cubicBezTo>
                  <a:cubicBezTo>
                    <a:pt x="42" y="278"/>
                    <a:pt x="41" y="278"/>
                    <a:pt x="40" y="278"/>
                  </a:cubicBezTo>
                  <a:cubicBezTo>
                    <a:pt x="7" y="278"/>
                    <a:pt x="21" y="323"/>
                    <a:pt x="85" y="364"/>
                  </a:cubicBezTo>
                  <a:cubicBezTo>
                    <a:pt x="150" y="407"/>
                    <a:pt x="311" y="454"/>
                    <a:pt x="312" y="613"/>
                  </a:cubicBezTo>
                  <a:cubicBezTo>
                    <a:pt x="313" y="772"/>
                    <a:pt x="270" y="1156"/>
                    <a:pt x="270" y="1156"/>
                  </a:cubicBezTo>
                  <a:cubicBezTo>
                    <a:pt x="572" y="1154"/>
                    <a:pt x="572" y="1154"/>
                    <a:pt x="572" y="1154"/>
                  </a:cubicBezTo>
                  <a:cubicBezTo>
                    <a:pt x="572" y="1154"/>
                    <a:pt x="471" y="746"/>
                    <a:pt x="544" y="499"/>
                  </a:cubicBezTo>
                  <a:cubicBezTo>
                    <a:pt x="617" y="253"/>
                    <a:pt x="725" y="202"/>
                    <a:pt x="715" y="164"/>
                  </a:cubicBezTo>
                  <a:cubicBezTo>
                    <a:pt x="711" y="149"/>
                    <a:pt x="700" y="143"/>
                    <a:pt x="688" y="143"/>
                  </a:cubicBezTo>
                  <a:cubicBezTo>
                    <a:pt x="668" y="143"/>
                    <a:pt x="644" y="158"/>
                    <a:pt x="633" y="179"/>
                  </a:cubicBezTo>
                  <a:cubicBezTo>
                    <a:pt x="617" y="210"/>
                    <a:pt x="554" y="276"/>
                    <a:pt x="494" y="276"/>
                  </a:cubicBezTo>
                  <a:cubicBezTo>
                    <a:pt x="489" y="276"/>
                    <a:pt x="484" y="276"/>
                    <a:pt x="479" y="275"/>
                  </a:cubicBezTo>
                  <a:cubicBezTo>
                    <a:pt x="415" y="262"/>
                    <a:pt x="403" y="27"/>
                    <a:pt x="357" y="3"/>
                  </a:cubicBezTo>
                  <a:cubicBezTo>
                    <a:pt x="352" y="1"/>
                    <a:pt x="348" y="0"/>
                    <a:pt x="345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44063" y="2033459"/>
            <a:ext cx="3049225" cy="886678"/>
            <a:chOff x="2852812" y="2700523"/>
            <a:chExt cx="3049225" cy="886678"/>
          </a:xfrm>
        </p:grpSpPr>
        <p:sp>
          <p:nvSpPr>
            <p:cNvPr id="15" name="矩形 14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73344" y="3972445"/>
            <a:ext cx="3049225" cy="886678"/>
            <a:chOff x="2852812" y="2700523"/>
            <a:chExt cx="3049225" cy="886678"/>
          </a:xfrm>
        </p:grpSpPr>
        <p:sp>
          <p:nvSpPr>
            <p:cNvPr id="18" name="矩形 17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50964" y="2543171"/>
            <a:ext cx="3049225" cy="886678"/>
            <a:chOff x="2852812" y="2700523"/>
            <a:chExt cx="3049225" cy="886678"/>
          </a:xfrm>
        </p:grpSpPr>
        <p:sp>
          <p:nvSpPr>
            <p:cNvPr id="21" name="矩形 20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78618" y="4603071"/>
            <a:ext cx="3049225" cy="886678"/>
            <a:chOff x="2852812" y="2700523"/>
            <a:chExt cx="3049225" cy="886678"/>
          </a:xfrm>
        </p:grpSpPr>
        <p:sp>
          <p:nvSpPr>
            <p:cNvPr id="29" name="矩形 28"/>
            <p:cNvSpPr/>
            <p:nvPr/>
          </p:nvSpPr>
          <p:spPr>
            <a:xfrm>
              <a:off x="2852812" y="3051670"/>
              <a:ext cx="304922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3657" y="638548"/>
            <a:ext cx="700359" cy="731697"/>
          </a:xfrm>
          <a:custGeom>
            <a:avLst/>
            <a:gdLst/>
            <a:ahLst/>
            <a:cxnLst/>
            <a:rect l="l" t="t" r="r" b="b"/>
            <a:pathLst>
              <a:path w="700359" h="731697">
                <a:moveTo>
                  <a:pt x="231678" y="434562"/>
                </a:moveTo>
                <a:cubicBezTo>
                  <a:pt x="222947" y="439473"/>
                  <a:pt x="214079" y="445885"/>
                  <a:pt x="205075" y="453798"/>
                </a:cubicBezTo>
                <a:cubicBezTo>
                  <a:pt x="196071" y="461710"/>
                  <a:pt x="187476" y="470578"/>
                  <a:pt x="179291" y="480401"/>
                </a:cubicBezTo>
                <a:cubicBezTo>
                  <a:pt x="176562" y="483129"/>
                  <a:pt x="175471" y="485449"/>
                  <a:pt x="176017" y="487359"/>
                </a:cubicBezTo>
                <a:cubicBezTo>
                  <a:pt x="176562" y="489268"/>
                  <a:pt x="178745" y="490769"/>
                  <a:pt x="182565" y="491861"/>
                </a:cubicBezTo>
                <a:cubicBezTo>
                  <a:pt x="190205" y="490223"/>
                  <a:pt x="197845" y="487631"/>
                  <a:pt x="205485" y="484084"/>
                </a:cubicBezTo>
                <a:cubicBezTo>
                  <a:pt x="213124" y="480537"/>
                  <a:pt x="221310" y="477127"/>
                  <a:pt x="230041" y="473852"/>
                </a:cubicBezTo>
                <a:cubicBezTo>
                  <a:pt x="241501" y="468395"/>
                  <a:pt x="247231" y="461028"/>
                  <a:pt x="247231" y="451751"/>
                </a:cubicBezTo>
                <a:cubicBezTo>
                  <a:pt x="247231" y="442474"/>
                  <a:pt x="242047" y="436745"/>
                  <a:pt x="231678" y="434562"/>
                </a:cubicBezTo>
                <a:close/>
                <a:moveTo>
                  <a:pt x="437954" y="290496"/>
                </a:moveTo>
                <a:lnTo>
                  <a:pt x="431406" y="292133"/>
                </a:lnTo>
                <a:cubicBezTo>
                  <a:pt x="425403" y="293225"/>
                  <a:pt x="419946" y="294998"/>
                  <a:pt x="415035" y="297454"/>
                </a:cubicBezTo>
                <a:cubicBezTo>
                  <a:pt x="410123" y="299909"/>
                  <a:pt x="404666" y="303047"/>
                  <a:pt x="398663" y="306867"/>
                </a:cubicBezTo>
                <a:cubicBezTo>
                  <a:pt x="394298" y="307413"/>
                  <a:pt x="389387" y="308504"/>
                  <a:pt x="383930" y="310141"/>
                </a:cubicBezTo>
                <a:cubicBezTo>
                  <a:pt x="378472" y="311779"/>
                  <a:pt x="375198" y="315053"/>
                  <a:pt x="374107" y="319964"/>
                </a:cubicBezTo>
                <a:cubicBezTo>
                  <a:pt x="373015" y="325967"/>
                  <a:pt x="371242" y="330605"/>
                  <a:pt x="368786" y="333880"/>
                </a:cubicBezTo>
                <a:cubicBezTo>
                  <a:pt x="366331" y="337154"/>
                  <a:pt x="361556" y="339064"/>
                  <a:pt x="354462" y="339609"/>
                </a:cubicBezTo>
                <a:cubicBezTo>
                  <a:pt x="340273" y="338518"/>
                  <a:pt x="326904" y="342884"/>
                  <a:pt x="314352" y="352706"/>
                </a:cubicBezTo>
                <a:cubicBezTo>
                  <a:pt x="301801" y="362529"/>
                  <a:pt x="289523" y="373989"/>
                  <a:pt x="277517" y="387086"/>
                </a:cubicBezTo>
                <a:cubicBezTo>
                  <a:pt x="266058" y="395271"/>
                  <a:pt x="266058" y="404548"/>
                  <a:pt x="277517" y="414916"/>
                </a:cubicBezTo>
                <a:cubicBezTo>
                  <a:pt x="288977" y="425285"/>
                  <a:pt x="298800" y="429650"/>
                  <a:pt x="306985" y="428013"/>
                </a:cubicBezTo>
                <a:cubicBezTo>
                  <a:pt x="310260" y="426922"/>
                  <a:pt x="313125" y="427331"/>
                  <a:pt x="315580" y="429241"/>
                </a:cubicBezTo>
                <a:cubicBezTo>
                  <a:pt x="318036" y="431151"/>
                  <a:pt x="320082" y="434016"/>
                  <a:pt x="321719" y="437836"/>
                </a:cubicBezTo>
                <a:cubicBezTo>
                  <a:pt x="321719" y="444930"/>
                  <a:pt x="322811" y="450660"/>
                  <a:pt x="324994" y="455026"/>
                </a:cubicBezTo>
                <a:cubicBezTo>
                  <a:pt x="327176" y="459391"/>
                  <a:pt x="331542" y="465667"/>
                  <a:pt x="338090" y="473852"/>
                </a:cubicBezTo>
                <a:cubicBezTo>
                  <a:pt x="344639" y="479855"/>
                  <a:pt x="349823" y="482311"/>
                  <a:pt x="353643" y="481219"/>
                </a:cubicBezTo>
                <a:cubicBezTo>
                  <a:pt x="357463" y="480128"/>
                  <a:pt x="362647" y="478764"/>
                  <a:pt x="369196" y="477127"/>
                </a:cubicBezTo>
                <a:cubicBezTo>
                  <a:pt x="382292" y="478218"/>
                  <a:pt x="393479" y="476581"/>
                  <a:pt x="402756" y="472215"/>
                </a:cubicBezTo>
                <a:cubicBezTo>
                  <a:pt x="412033" y="467850"/>
                  <a:pt x="423220" y="459664"/>
                  <a:pt x="436317" y="447659"/>
                </a:cubicBezTo>
                <a:cubicBezTo>
                  <a:pt x="441228" y="440564"/>
                  <a:pt x="442320" y="435107"/>
                  <a:pt x="439591" y="431288"/>
                </a:cubicBezTo>
                <a:cubicBezTo>
                  <a:pt x="436863" y="427468"/>
                  <a:pt x="431951" y="426922"/>
                  <a:pt x="424857" y="429650"/>
                </a:cubicBezTo>
                <a:lnTo>
                  <a:pt x="395389" y="442747"/>
                </a:lnTo>
                <a:cubicBezTo>
                  <a:pt x="382838" y="448204"/>
                  <a:pt x="374925" y="448341"/>
                  <a:pt x="371651" y="443157"/>
                </a:cubicBezTo>
                <a:cubicBezTo>
                  <a:pt x="368377" y="437972"/>
                  <a:pt x="368650" y="430196"/>
                  <a:pt x="372470" y="419828"/>
                </a:cubicBezTo>
                <a:cubicBezTo>
                  <a:pt x="373015" y="413825"/>
                  <a:pt x="374925" y="408777"/>
                  <a:pt x="378200" y="404685"/>
                </a:cubicBezTo>
                <a:cubicBezTo>
                  <a:pt x="381474" y="400592"/>
                  <a:pt x="387204" y="398545"/>
                  <a:pt x="395389" y="398545"/>
                </a:cubicBezTo>
                <a:cubicBezTo>
                  <a:pt x="403029" y="397454"/>
                  <a:pt x="410123" y="394453"/>
                  <a:pt x="416672" y="389541"/>
                </a:cubicBezTo>
                <a:cubicBezTo>
                  <a:pt x="423220" y="384630"/>
                  <a:pt x="430860" y="378354"/>
                  <a:pt x="439591" y="370714"/>
                </a:cubicBezTo>
                <a:cubicBezTo>
                  <a:pt x="442320" y="366349"/>
                  <a:pt x="442865" y="363484"/>
                  <a:pt x="441228" y="362120"/>
                </a:cubicBezTo>
                <a:cubicBezTo>
                  <a:pt x="439591" y="360755"/>
                  <a:pt x="436863" y="360346"/>
                  <a:pt x="433043" y="360892"/>
                </a:cubicBezTo>
                <a:lnTo>
                  <a:pt x="408486" y="370714"/>
                </a:lnTo>
                <a:cubicBezTo>
                  <a:pt x="395935" y="375080"/>
                  <a:pt x="386794" y="374671"/>
                  <a:pt x="381065" y="369487"/>
                </a:cubicBezTo>
                <a:cubicBezTo>
                  <a:pt x="375335" y="364302"/>
                  <a:pt x="375198" y="355435"/>
                  <a:pt x="380655" y="342884"/>
                </a:cubicBezTo>
                <a:cubicBezTo>
                  <a:pt x="382292" y="335244"/>
                  <a:pt x="383930" y="330196"/>
                  <a:pt x="385567" y="327740"/>
                </a:cubicBezTo>
                <a:cubicBezTo>
                  <a:pt x="387204" y="325285"/>
                  <a:pt x="392115" y="324330"/>
                  <a:pt x="400301" y="324875"/>
                </a:cubicBezTo>
                <a:cubicBezTo>
                  <a:pt x="409578" y="327604"/>
                  <a:pt x="420764" y="324466"/>
                  <a:pt x="433861" y="315462"/>
                </a:cubicBezTo>
                <a:cubicBezTo>
                  <a:pt x="446958" y="306458"/>
                  <a:pt x="449414" y="298136"/>
                  <a:pt x="441228" y="290496"/>
                </a:cubicBezTo>
                <a:close/>
                <a:moveTo>
                  <a:pt x="564012" y="149705"/>
                </a:moveTo>
                <a:cubicBezTo>
                  <a:pt x="554189" y="154070"/>
                  <a:pt x="545731" y="159118"/>
                  <a:pt x="538636" y="164848"/>
                </a:cubicBezTo>
                <a:cubicBezTo>
                  <a:pt x="531542" y="170578"/>
                  <a:pt x="527449" y="178627"/>
                  <a:pt x="526358" y="188995"/>
                </a:cubicBezTo>
                <a:cubicBezTo>
                  <a:pt x="525812" y="196635"/>
                  <a:pt x="527040" y="201137"/>
                  <a:pt x="530042" y="202501"/>
                </a:cubicBezTo>
                <a:cubicBezTo>
                  <a:pt x="533043" y="203866"/>
                  <a:pt x="537818" y="203729"/>
                  <a:pt x="544366" y="202092"/>
                </a:cubicBezTo>
                <a:cubicBezTo>
                  <a:pt x="552006" y="198272"/>
                  <a:pt x="559919" y="188859"/>
                  <a:pt x="568104" y="173852"/>
                </a:cubicBezTo>
                <a:cubicBezTo>
                  <a:pt x="576290" y="158845"/>
                  <a:pt x="576017" y="150796"/>
                  <a:pt x="567286" y="149705"/>
                </a:cubicBezTo>
                <a:close/>
                <a:moveTo>
                  <a:pt x="464148" y="728"/>
                </a:moveTo>
                <a:cubicBezTo>
                  <a:pt x="487067" y="8913"/>
                  <a:pt x="502893" y="19827"/>
                  <a:pt x="511624" y="33470"/>
                </a:cubicBezTo>
                <a:cubicBezTo>
                  <a:pt x="520355" y="47113"/>
                  <a:pt x="526358" y="64575"/>
                  <a:pt x="529632" y="85857"/>
                </a:cubicBezTo>
                <a:cubicBezTo>
                  <a:pt x="528541" y="88040"/>
                  <a:pt x="528677" y="90905"/>
                  <a:pt x="530042" y="94452"/>
                </a:cubicBezTo>
                <a:cubicBezTo>
                  <a:pt x="531406" y="97999"/>
                  <a:pt x="534544" y="100591"/>
                  <a:pt x="539455" y="102229"/>
                </a:cubicBezTo>
                <a:cubicBezTo>
                  <a:pt x="544366" y="102229"/>
                  <a:pt x="548595" y="101274"/>
                  <a:pt x="552142" y="99364"/>
                </a:cubicBezTo>
                <a:cubicBezTo>
                  <a:pt x="555690" y="97454"/>
                  <a:pt x="560737" y="96226"/>
                  <a:pt x="567286" y="95680"/>
                </a:cubicBezTo>
                <a:cubicBezTo>
                  <a:pt x="591297" y="91860"/>
                  <a:pt x="607804" y="94998"/>
                  <a:pt x="616808" y="105093"/>
                </a:cubicBezTo>
                <a:cubicBezTo>
                  <a:pt x="625812" y="115189"/>
                  <a:pt x="629496" y="132788"/>
                  <a:pt x="627859" y="157890"/>
                </a:cubicBezTo>
                <a:cubicBezTo>
                  <a:pt x="624585" y="163893"/>
                  <a:pt x="623766" y="167713"/>
                  <a:pt x="625403" y="169350"/>
                </a:cubicBezTo>
                <a:cubicBezTo>
                  <a:pt x="627040" y="170987"/>
                  <a:pt x="631133" y="170987"/>
                  <a:pt x="637681" y="169350"/>
                </a:cubicBezTo>
                <a:cubicBezTo>
                  <a:pt x="642593" y="168259"/>
                  <a:pt x="647504" y="167304"/>
                  <a:pt x="652415" y="166485"/>
                </a:cubicBezTo>
                <a:cubicBezTo>
                  <a:pt x="657327" y="165666"/>
                  <a:pt x="662784" y="166076"/>
                  <a:pt x="668787" y="167713"/>
                </a:cubicBezTo>
                <a:cubicBezTo>
                  <a:pt x="676972" y="169896"/>
                  <a:pt x="681338" y="174125"/>
                  <a:pt x="681883" y="180400"/>
                </a:cubicBezTo>
                <a:cubicBezTo>
                  <a:pt x="682429" y="186676"/>
                  <a:pt x="679701" y="191724"/>
                  <a:pt x="673698" y="195544"/>
                </a:cubicBezTo>
                <a:cubicBezTo>
                  <a:pt x="650233" y="205912"/>
                  <a:pt x="628405" y="216826"/>
                  <a:pt x="608213" y="228286"/>
                </a:cubicBezTo>
                <a:cubicBezTo>
                  <a:pt x="588022" y="239746"/>
                  <a:pt x="566194" y="253934"/>
                  <a:pt x="542729" y="270851"/>
                </a:cubicBezTo>
                <a:cubicBezTo>
                  <a:pt x="540546" y="271942"/>
                  <a:pt x="538636" y="273306"/>
                  <a:pt x="536999" y="274944"/>
                </a:cubicBezTo>
                <a:cubicBezTo>
                  <a:pt x="535362" y="276581"/>
                  <a:pt x="536181" y="277945"/>
                  <a:pt x="539455" y="279036"/>
                </a:cubicBezTo>
                <a:cubicBezTo>
                  <a:pt x="542183" y="280128"/>
                  <a:pt x="545048" y="280264"/>
                  <a:pt x="548050" y="279446"/>
                </a:cubicBezTo>
                <a:cubicBezTo>
                  <a:pt x="551051" y="278627"/>
                  <a:pt x="554189" y="277945"/>
                  <a:pt x="557463" y="277399"/>
                </a:cubicBezTo>
                <a:cubicBezTo>
                  <a:pt x="565103" y="269759"/>
                  <a:pt x="572470" y="265667"/>
                  <a:pt x="579564" y="265121"/>
                </a:cubicBezTo>
                <a:cubicBezTo>
                  <a:pt x="586658" y="264575"/>
                  <a:pt x="594025" y="264848"/>
                  <a:pt x="601665" y="265939"/>
                </a:cubicBezTo>
                <a:cubicBezTo>
                  <a:pt x="609851" y="269759"/>
                  <a:pt x="613671" y="275080"/>
                  <a:pt x="613125" y="281901"/>
                </a:cubicBezTo>
                <a:cubicBezTo>
                  <a:pt x="612579" y="288723"/>
                  <a:pt x="608759" y="293225"/>
                  <a:pt x="601665" y="295407"/>
                </a:cubicBezTo>
                <a:cubicBezTo>
                  <a:pt x="589660" y="300864"/>
                  <a:pt x="578609" y="306867"/>
                  <a:pt x="568514" y="313416"/>
                </a:cubicBezTo>
                <a:cubicBezTo>
                  <a:pt x="558418" y="319964"/>
                  <a:pt x="547640" y="327604"/>
                  <a:pt x="536181" y="336335"/>
                </a:cubicBezTo>
                <a:cubicBezTo>
                  <a:pt x="531269" y="337427"/>
                  <a:pt x="529359" y="339200"/>
                  <a:pt x="530451" y="341656"/>
                </a:cubicBezTo>
                <a:cubicBezTo>
                  <a:pt x="531542" y="344111"/>
                  <a:pt x="534544" y="345612"/>
                  <a:pt x="539455" y="346158"/>
                </a:cubicBezTo>
                <a:cubicBezTo>
                  <a:pt x="545458" y="345066"/>
                  <a:pt x="551187" y="343566"/>
                  <a:pt x="556645" y="341656"/>
                </a:cubicBezTo>
                <a:cubicBezTo>
                  <a:pt x="562102" y="339746"/>
                  <a:pt x="568377" y="339064"/>
                  <a:pt x="575471" y="339609"/>
                </a:cubicBezTo>
                <a:cubicBezTo>
                  <a:pt x="587477" y="341792"/>
                  <a:pt x="594844" y="345885"/>
                  <a:pt x="597572" y="351888"/>
                </a:cubicBezTo>
                <a:cubicBezTo>
                  <a:pt x="600301" y="357890"/>
                  <a:pt x="596208" y="365803"/>
                  <a:pt x="585294" y="375626"/>
                </a:cubicBezTo>
                <a:lnTo>
                  <a:pt x="554189" y="391997"/>
                </a:lnTo>
                <a:cubicBezTo>
                  <a:pt x="541638" y="395271"/>
                  <a:pt x="533316" y="399637"/>
                  <a:pt x="529223" y="405094"/>
                </a:cubicBezTo>
                <a:cubicBezTo>
                  <a:pt x="525130" y="410551"/>
                  <a:pt x="523630" y="419828"/>
                  <a:pt x="524721" y="432925"/>
                </a:cubicBezTo>
                <a:cubicBezTo>
                  <a:pt x="523630" y="438382"/>
                  <a:pt x="523630" y="443566"/>
                  <a:pt x="524721" y="448477"/>
                </a:cubicBezTo>
                <a:cubicBezTo>
                  <a:pt x="525812" y="453389"/>
                  <a:pt x="530724" y="455844"/>
                  <a:pt x="539455" y="455844"/>
                </a:cubicBezTo>
                <a:lnTo>
                  <a:pt x="585294" y="442747"/>
                </a:lnTo>
                <a:cubicBezTo>
                  <a:pt x="591842" y="441110"/>
                  <a:pt x="599891" y="438655"/>
                  <a:pt x="609441" y="435380"/>
                </a:cubicBezTo>
                <a:cubicBezTo>
                  <a:pt x="618991" y="432106"/>
                  <a:pt x="626767" y="426922"/>
                  <a:pt x="632770" y="419828"/>
                </a:cubicBezTo>
                <a:cubicBezTo>
                  <a:pt x="634407" y="406731"/>
                  <a:pt x="633861" y="394180"/>
                  <a:pt x="631133" y="382174"/>
                </a:cubicBezTo>
                <a:cubicBezTo>
                  <a:pt x="628405" y="370169"/>
                  <a:pt x="625130" y="357618"/>
                  <a:pt x="621310" y="344521"/>
                </a:cubicBezTo>
                <a:cubicBezTo>
                  <a:pt x="620219" y="339609"/>
                  <a:pt x="620492" y="336062"/>
                  <a:pt x="622129" y="333880"/>
                </a:cubicBezTo>
                <a:cubicBezTo>
                  <a:pt x="623766" y="331697"/>
                  <a:pt x="627313" y="333061"/>
                  <a:pt x="632770" y="337972"/>
                </a:cubicBezTo>
                <a:cubicBezTo>
                  <a:pt x="648595" y="354889"/>
                  <a:pt x="658555" y="370305"/>
                  <a:pt x="662647" y="384221"/>
                </a:cubicBezTo>
                <a:cubicBezTo>
                  <a:pt x="666740" y="398136"/>
                  <a:pt x="678063" y="410005"/>
                  <a:pt x="696617" y="419828"/>
                </a:cubicBezTo>
                <a:cubicBezTo>
                  <a:pt x="700983" y="426376"/>
                  <a:pt x="701529" y="433880"/>
                  <a:pt x="698255" y="442338"/>
                </a:cubicBezTo>
                <a:cubicBezTo>
                  <a:pt x="694980" y="450796"/>
                  <a:pt x="688978" y="455844"/>
                  <a:pt x="680246" y="457481"/>
                </a:cubicBezTo>
                <a:lnTo>
                  <a:pt x="672061" y="457481"/>
                </a:lnTo>
                <a:cubicBezTo>
                  <a:pt x="648595" y="463484"/>
                  <a:pt x="626222" y="470032"/>
                  <a:pt x="604939" y="477127"/>
                </a:cubicBezTo>
                <a:cubicBezTo>
                  <a:pt x="583657" y="484221"/>
                  <a:pt x="561829" y="491861"/>
                  <a:pt x="539455" y="500046"/>
                </a:cubicBezTo>
                <a:cubicBezTo>
                  <a:pt x="530178" y="502229"/>
                  <a:pt x="524857" y="506595"/>
                  <a:pt x="523493" y="513143"/>
                </a:cubicBezTo>
                <a:cubicBezTo>
                  <a:pt x="522129" y="519692"/>
                  <a:pt x="521447" y="526786"/>
                  <a:pt x="521447" y="534425"/>
                </a:cubicBezTo>
                <a:cubicBezTo>
                  <a:pt x="521447" y="564985"/>
                  <a:pt x="520901" y="594453"/>
                  <a:pt x="519810" y="622829"/>
                </a:cubicBezTo>
                <a:cubicBezTo>
                  <a:pt x="518718" y="651206"/>
                  <a:pt x="513261" y="681765"/>
                  <a:pt x="503438" y="714508"/>
                </a:cubicBezTo>
                <a:cubicBezTo>
                  <a:pt x="499073" y="725967"/>
                  <a:pt x="491842" y="731697"/>
                  <a:pt x="481747" y="731697"/>
                </a:cubicBezTo>
                <a:cubicBezTo>
                  <a:pt x="471651" y="731697"/>
                  <a:pt x="465239" y="725422"/>
                  <a:pt x="462511" y="712870"/>
                </a:cubicBezTo>
                <a:cubicBezTo>
                  <a:pt x="457054" y="683948"/>
                  <a:pt x="453507" y="656663"/>
                  <a:pt x="451870" y="631015"/>
                </a:cubicBezTo>
                <a:cubicBezTo>
                  <a:pt x="450232" y="605367"/>
                  <a:pt x="447777" y="577536"/>
                  <a:pt x="444503" y="547522"/>
                </a:cubicBezTo>
                <a:cubicBezTo>
                  <a:pt x="443957" y="544248"/>
                  <a:pt x="443138" y="540837"/>
                  <a:pt x="442047" y="537290"/>
                </a:cubicBezTo>
                <a:cubicBezTo>
                  <a:pt x="440955" y="533743"/>
                  <a:pt x="438500" y="531151"/>
                  <a:pt x="434680" y="529514"/>
                </a:cubicBezTo>
                <a:cubicBezTo>
                  <a:pt x="425949" y="530060"/>
                  <a:pt x="417900" y="531697"/>
                  <a:pt x="410533" y="534425"/>
                </a:cubicBezTo>
                <a:cubicBezTo>
                  <a:pt x="403166" y="537154"/>
                  <a:pt x="395935" y="540428"/>
                  <a:pt x="388841" y="544248"/>
                </a:cubicBezTo>
                <a:cubicBezTo>
                  <a:pt x="380110" y="548068"/>
                  <a:pt x="373015" y="548750"/>
                  <a:pt x="367558" y="546295"/>
                </a:cubicBezTo>
                <a:cubicBezTo>
                  <a:pt x="362101" y="543839"/>
                  <a:pt x="359373" y="538245"/>
                  <a:pt x="359373" y="529514"/>
                </a:cubicBezTo>
                <a:cubicBezTo>
                  <a:pt x="358281" y="526240"/>
                  <a:pt x="357736" y="522829"/>
                  <a:pt x="357736" y="519282"/>
                </a:cubicBezTo>
                <a:cubicBezTo>
                  <a:pt x="357736" y="515735"/>
                  <a:pt x="356644" y="512052"/>
                  <a:pt x="354462" y="508232"/>
                </a:cubicBezTo>
                <a:cubicBezTo>
                  <a:pt x="349005" y="506049"/>
                  <a:pt x="344230" y="507004"/>
                  <a:pt x="340137" y="511097"/>
                </a:cubicBezTo>
                <a:cubicBezTo>
                  <a:pt x="336044" y="515189"/>
                  <a:pt x="333179" y="519692"/>
                  <a:pt x="331542" y="524603"/>
                </a:cubicBezTo>
                <a:cubicBezTo>
                  <a:pt x="327722" y="534425"/>
                  <a:pt x="322402" y="540292"/>
                  <a:pt x="315580" y="542202"/>
                </a:cubicBezTo>
                <a:cubicBezTo>
                  <a:pt x="308759" y="544112"/>
                  <a:pt x="300983" y="543157"/>
                  <a:pt x="292251" y="539337"/>
                </a:cubicBezTo>
                <a:cubicBezTo>
                  <a:pt x="288977" y="537154"/>
                  <a:pt x="285703" y="534698"/>
                  <a:pt x="282429" y="531970"/>
                </a:cubicBezTo>
                <a:cubicBezTo>
                  <a:pt x="279155" y="529241"/>
                  <a:pt x="275335" y="528423"/>
                  <a:pt x="270969" y="529514"/>
                </a:cubicBezTo>
                <a:cubicBezTo>
                  <a:pt x="251324" y="536063"/>
                  <a:pt x="232360" y="542611"/>
                  <a:pt x="214079" y="549159"/>
                </a:cubicBezTo>
                <a:cubicBezTo>
                  <a:pt x="195798" y="555708"/>
                  <a:pt x="176562" y="563348"/>
                  <a:pt x="156371" y="572079"/>
                </a:cubicBezTo>
                <a:cubicBezTo>
                  <a:pt x="151460" y="574262"/>
                  <a:pt x="146958" y="577263"/>
                  <a:pt x="142865" y="581083"/>
                </a:cubicBezTo>
                <a:cubicBezTo>
                  <a:pt x="138772" y="584903"/>
                  <a:pt x="134543" y="586813"/>
                  <a:pt x="130178" y="586813"/>
                </a:cubicBezTo>
                <a:cubicBezTo>
                  <a:pt x="115444" y="579719"/>
                  <a:pt x="107258" y="570715"/>
                  <a:pt x="105621" y="559801"/>
                </a:cubicBezTo>
                <a:cubicBezTo>
                  <a:pt x="103984" y="548887"/>
                  <a:pt x="103438" y="537700"/>
                  <a:pt x="103984" y="526240"/>
                </a:cubicBezTo>
                <a:cubicBezTo>
                  <a:pt x="102892" y="521874"/>
                  <a:pt x="102756" y="517099"/>
                  <a:pt x="103575" y="511915"/>
                </a:cubicBezTo>
                <a:cubicBezTo>
                  <a:pt x="104393" y="506731"/>
                  <a:pt x="107258" y="503320"/>
                  <a:pt x="112169" y="501683"/>
                </a:cubicBezTo>
                <a:lnTo>
                  <a:pt x="125266" y="496772"/>
                </a:lnTo>
                <a:cubicBezTo>
                  <a:pt x="138909" y="484221"/>
                  <a:pt x="152279" y="471124"/>
                  <a:pt x="165375" y="457481"/>
                </a:cubicBezTo>
                <a:cubicBezTo>
                  <a:pt x="178472" y="443839"/>
                  <a:pt x="192933" y="429650"/>
                  <a:pt x="208759" y="414916"/>
                </a:cubicBezTo>
                <a:cubicBezTo>
                  <a:pt x="209850" y="410551"/>
                  <a:pt x="210123" y="407549"/>
                  <a:pt x="209577" y="405912"/>
                </a:cubicBezTo>
                <a:cubicBezTo>
                  <a:pt x="209032" y="404275"/>
                  <a:pt x="206576" y="403457"/>
                  <a:pt x="202210" y="403457"/>
                </a:cubicBezTo>
                <a:cubicBezTo>
                  <a:pt x="196208" y="405094"/>
                  <a:pt x="189659" y="407277"/>
                  <a:pt x="182565" y="410005"/>
                </a:cubicBezTo>
                <a:cubicBezTo>
                  <a:pt x="175471" y="412734"/>
                  <a:pt x="168377" y="417099"/>
                  <a:pt x="161283" y="423102"/>
                </a:cubicBezTo>
                <a:cubicBezTo>
                  <a:pt x="143274" y="432379"/>
                  <a:pt x="125539" y="440019"/>
                  <a:pt x="108077" y="446022"/>
                </a:cubicBezTo>
                <a:cubicBezTo>
                  <a:pt x="90614" y="452024"/>
                  <a:pt x="72879" y="457481"/>
                  <a:pt x="54871" y="462393"/>
                </a:cubicBezTo>
                <a:cubicBezTo>
                  <a:pt x="23220" y="464575"/>
                  <a:pt x="5212" y="453661"/>
                  <a:pt x="846" y="429650"/>
                </a:cubicBezTo>
                <a:cubicBezTo>
                  <a:pt x="-3520" y="405639"/>
                  <a:pt x="9031" y="388723"/>
                  <a:pt x="38499" y="378900"/>
                </a:cubicBezTo>
                <a:lnTo>
                  <a:pt x="54871" y="373989"/>
                </a:lnTo>
                <a:cubicBezTo>
                  <a:pt x="70150" y="372897"/>
                  <a:pt x="84884" y="370987"/>
                  <a:pt x="99073" y="368259"/>
                </a:cubicBezTo>
                <a:cubicBezTo>
                  <a:pt x="113261" y="365530"/>
                  <a:pt x="129086" y="363620"/>
                  <a:pt x="146549" y="362529"/>
                </a:cubicBezTo>
                <a:cubicBezTo>
                  <a:pt x="159646" y="360346"/>
                  <a:pt x="166058" y="356799"/>
                  <a:pt x="165785" y="351888"/>
                </a:cubicBezTo>
                <a:cubicBezTo>
                  <a:pt x="165512" y="346976"/>
                  <a:pt x="162374" y="339064"/>
                  <a:pt x="156371" y="328150"/>
                </a:cubicBezTo>
                <a:cubicBezTo>
                  <a:pt x="152551" y="322693"/>
                  <a:pt x="148186" y="316826"/>
                  <a:pt x="143274" y="310551"/>
                </a:cubicBezTo>
                <a:cubicBezTo>
                  <a:pt x="138363" y="304275"/>
                  <a:pt x="135089" y="298682"/>
                  <a:pt x="133452" y="293770"/>
                </a:cubicBezTo>
                <a:cubicBezTo>
                  <a:pt x="139455" y="263757"/>
                  <a:pt x="143138" y="235653"/>
                  <a:pt x="144502" y="209459"/>
                </a:cubicBezTo>
                <a:cubicBezTo>
                  <a:pt x="145867" y="183265"/>
                  <a:pt x="143820" y="155162"/>
                  <a:pt x="138363" y="125148"/>
                </a:cubicBezTo>
                <a:cubicBezTo>
                  <a:pt x="137817" y="117508"/>
                  <a:pt x="138500" y="112597"/>
                  <a:pt x="140410" y="110414"/>
                </a:cubicBezTo>
                <a:cubicBezTo>
                  <a:pt x="142320" y="108231"/>
                  <a:pt x="147094" y="108231"/>
                  <a:pt x="154734" y="110414"/>
                </a:cubicBezTo>
                <a:cubicBezTo>
                  <a:pt x="165648" y="110960"/>
                  <a:pt x="174516" y="114370"/>
                  <a:pt x="181337" y="120646"/>
                </a:cubicBezTo>
                <a:cubicBezTo>
                  <a:pt x="188159" y="126922"/>
                  <a:pt x="197299" y="134971"/>
                  <a:pt x="208759" y="144793"/>
                </a:cubicBezTo>
                <a:cubicBezTo>
                  <a:pt x="228404" y="154070"/>
                  <a:pt x="242456" y="164712"/>
                  <a:pt x="250914" y="176717"/>
                </a:cubicBezTo>
                <a:cubicBezTo>
                  <a:pt x="259373" y="188722"/>
                  <a:pt x="261692" y="204821"/>
                  <a:pt x="257872" y="225012"/>
                </a:cubicBezTo>
                <a:lnTo>
                  <a:pt x="239864" y="290496"/>
                </a:lnTo>
                <a:cubicBezTo>
                  <a:pt x="239318" y="293770"/>
                  <a:pt x="240000" y="296226"/>
                  <a:pt x="241910" y="297863"/>
                </a:cubicBezTo>
                <a:cubicBezTo>
                  <a:pt x="243820" y="299500"/>
                  <a:pt x="246412" y="299227"/>
                  <a:pt x="249687" y="297045"/>
                </a:cubicBezTo>
                <a:cubicBezTo>
                  <a:pt x="256235" y="294862"/>
                  <a:pt x="261556" y="291860"/>
                  <a:pt x="265648" y="288040"/>
                </a:cubicBezTo>
                <a:cubicBezTo>
                  <a:pt x="269741" y="284221"/>
                  <a:pt x="271515" y="279582"/>
                  <a:pt x="270969" y="274125"/>
                </a:cubicBezTo>
                <a:cubicBezTo>
                  <a:pt x="270423" y="258845"/>
                  <a:pt x="273152" y="246158"/>
                  <a:pt x="279155" y="236062"/>
                </a:cubicBezTo>
                <a:cubicBezTo>
                  <a:pt x="285157" y="225967"/>
                  <a:pt x="289523" y="214643"/>
                  <a:pt x="292251" y="202092"/>
                </a:cubicBezTo>
                <a:lnTo>
                  <a:pt x="285703" y="180810"/>
                </a:lnTo>
                <a:cubicBezTo>
                  <a:pt x="284612" y="166076"/>
                  <a:pt x="285294" y="153525"/>
                  <a:pt x="287749" y="143156"/>
                </a:cubicBezTo>
                <a:cubicBezTo>
                  <a:pt x="290205" y="132788"/>
                  <a:pt x="292251" y="121328"/>
                  <a:pt x="293889" y="108777"/>
                </a:cubicBezTo>
                <a:cubicBezTo>
                  <a:pt x="284066" y="101137"/>
                  <a:pt x="276290" y="93224"/>
                  <a:pt x="270560" y="85039"/>
                </a:cubicBezTo>
                <a:cubicBezTo>
                  <a:pt x="264830" y="76853"/>
                  <a:pt x="268786" y="71669"/>
                  <a:pt x="282429" y="69486"/>
                </a:cubicBezTo>
                <a:cubicBezTo>
                  <a:pt x="293343" y="70032"/>
                  <a:pt x="304530" y="70851"/>
                  <a:pt x="315989" y="71942"/>
                </a:cubicBezTo>
                <a:cubicBezTo>
                  <a:pt x="327449" y="73033"/>
                  <a:pt x="338636" y="77126"/>
                  <a:pt x="349550" y="84220"/>
                </a:cubicBezTo>
                <a:cubicBezTo>
                  <a:pt x="358281" y="91860"/>
                  <a:pt x="362647" y="99364"/>
                  <a:pt x="362647" y="106731"/>
                </a:cubicBezTo>
                <a:cubicBezTo>
                  <a:pt x="362647" y="114098"/>
                  <a:pt x="357190" y="119145"/>
                  <a:pt x="346276" y="121874"/>
                </a:cubicBezTo>
                <a:cubicBezTo>
                  <a:pt x="338090" y="123511"/>
                  <a:pt x="330860" y="127331"/>
                  <a:pt x="324584" y="133334"/>
                </a:cubicBezTo>
                <a:cubicBezTo>
                  <a:pt x="318309" y="139336"/>
                  <a:pt x="312988" y="146430"/>
                  <a:pt x="308622" y="154616"/>
                </a:cubicBezTo>
                <a:cubicBezTo>
                  <a:pt x="305894" y="160073"/>
                  <a:pt x="305348" y="164029"/>
                  <a:pt x="306985" y="166485"/>
                </a:cubicBezTo>
                <a:cubicBezTo>
                  <a:pt x="308622" y="168941"/>
                  <a:pt x="311351" y="172624"/>
                  <a:pt x="315171" y="177536"/>
                </a:cubicBezTo>
                <a:cubicBezTo>
                  <a:pt x="324448" y="186812"/>
                  <a:pt x="329086" y="195271"/>
                  <a:pt x="329086" y="202911"/>
                </a:cubicBezTo>
                <a:cubicBezTo>
                  <a:pt x="329086" y="210551"/>
                  <a:pt x="326085" y="219555"/>
                  <a:pt x="320082" y="229923"/>
                </a:cubicBezTo>
                <a:cubicBezTo>
                  <a:pt x="316262" y="233743"/>
                  <a:pt x="312715" y="238109"/>
                  <a:pt x="309441" y="243020"/>
                </a:cubicBezTo>
                <a:cubicBezTo>
                  <a:pt x="306167" y="247931"/>
                  <a:pt x="305348" y="252297"/>
                  <a:pt x="306985" y="256117"/>
                </a:cubicBezTo>
                <a:cubicBezTo>
                  <a:pt x="309168" y="262665"/>
                  <a:pt x="312170" y="267849"/>
                  <a:pt x="315989" y="271669"/>
                </a:cubicBezTo>
                <a:cubicBezTo>
                  <a:pt x="319809" y="275489"/>
                  <a:pt x="322811" y="280673"/>
                  <a:pt x="324994" y="287222"/>
                </a:cubicBezTo>
                <a:cubicBezTo>
                  <a:pt x="326085" y="291588"/>
                  <a:pt x="328404" y="294180"/>
                  <a:pt x="331951" y="294998"/>
                </a:cubicBezTo>
                <a:cubicBezTo>
                  <a:pt x="335498" y="295817"/>
                  <a:pt x="339182" y="294316"/>
                  <a:pt x="343002" y="290496"/>
                </a:cubicBezTo>
                <a:cubicBezTo>
                  <a:pt x="352824" y="273579"/>
                  <a:pt x="364966" y="263347"/>
                  <a:pt x="379427" y="259800"/>
                </a:cubicBezTo>
                <a:cubicBezTo>
                  <a:pt x="393889" y="256253"/>
                  <a:pt x="408486" y="252843"/>
                  <a:pt x="423220" y="249568"/>
                </a:cubicBezTo>
                <a:cubicBezTo>
                  <a:pt x="437408" y="244111"/>
                  <a:pt x="444639" y="236062"/>
                  <a:pt x="444912" y="225421"/>
                </a:cubicBezTo>
                <a:cubicBezTo>
                  <a:pt x="445185" y="214780"/>
                  <a:pt x="438500" y="208641"/>
                  <a:pt x="424857" y="207004"/>
                </a:cubicBezTo>
                <a:cubicBezTo>
                  <a:pt x="417217" y="206458"/>
                  <a:pt x="410123" y="204548"/>
                  <a:pt x="403575" y="201274"/>
                </a:cubicBezTo>
                <a:cubicBezTo>
                  <a:pt x="397026" y="197999"/>
                  <a:pt x="389932" y="194998"/>
                  <a:pt x="382292" y="192270"/>
                </a:cubicBezTo>
                <a:cubicBezTo>
                  <a:pt x="373015" y="186812"/>
                  <a:pt x="368650" y="179309"/>
                  <a:pt x="369196" y="169759"/>
                </a:cubicBezTo>
                <a:cubicBezTo>
                  <a:pt x="369741" y="160209"/>
                  <a:pt x="375198" y="154616"/>
                  <a:pt x="385567" y="152979"/>
                </a:cubicBezTo>
                <a:lnTo>
                  <a:pt x="436317" y="138245"/>
                </a:lnTo>
                <a:cubicBezTo>
                  <a:pt x="447777" y="132242"/>
                  <a:pt x="451051" y="122147"/>
                  <a:pt x="446140" y="107958"/>
                </a:cubicBezTo>
                <a:cubicBezTo>
                  <a:pt x="441228" y="93770"/>
                  <a:pt x="438500" y="81492"/>
                  <a:pt x="437954" y="71123"/>
                </a:cubicBezTo>
                <a:lnTo>
                  <a:pt x="442865" y="13825"/>
                </a:lnTo>
                <a:cubicBezTo>
                  <a:pt x="442320" y="6730"/>
                  <a:pt x="444503" y="2501"/>
                  <a:pt x="449414" y="1137"/>
                </a:cubicBezTo>
                <a:cubicBezTo>
                  <a:pt x="454325" y="-227"/>
                  <a:pt x="459237" y="-364"/>
                  <a:pt x="464148" y="728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原创作者QQ：598969553            _3"/>
          <p:cNvSpPr/>
          <p:nvPr/>
        </p:nvSpPr>
        <p:spPr>
          <a:xfrm rot="16200000" flipV="1">
            <a:off x="1936750" y="2404341"/>
            <a:ext cx="1587500" cy="1587500"/>
          </a:xfrm>
          <a:prstGeom prst="blockArc">
            <a:avLst>
              <a:gd name="adj1" fmla="val 3816703"/>
              <a:gd name="adj2" fmla="val 21360770"/>
              <a:gd name="adj3" fmla="val 9145"/>
            </a:avLst>
          </a:prstGeom>
          <a:solidFill>
            <a:srgbClr val="E50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原创作者QQ：598969553            _4"/>
          <p:cNvSpPr txBox="1">
            <a:spLocks noChangeArrowheads="1"/>
          </p:cNvSpPr>
          <p:nvPr/>
        </p:nvSpPr>
        <p:spPr bwMode="auto">
          <a:xfrm>
            <a:off x="2306638" y="2912341"/>
            <a:ext cx="900112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70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9" name="原创作者QQ：598969553            _5"/>
          <p:cNvSpPr/>
          <p:nvPr/>
        </p:nvSpPr>
        <p:spPr>
          <a:xfrm rot="16200000" flipV="1">
            <a:off x="5365750" y="2404341"/>
            <a:ext cx="1587500" cy="1587500"/>
          </a:xfrm>
          <a:prstGeom prst="blockArc">
            <a:avLst>
              <a:gd name="adj1" fmla="val 21323589"/>
              <a:gd name="adj2" fmla="val 20267504"/>
              <a:gd name="adj3" fmla="val 9867"/>
            </a:avLst>
          </a:prstGeom>
          <a:solidFill>
            <a:srgbClr val="E50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原创作者QQ：598969553            _6"/>
          <p:cNvSpPr txBox="1">
            <a:spLocks noChangeArrowheads="1"/>
          </p:cNvSpPr>
          <p:nvPr/>
        </p:nvSpPr>
        <p:spPr bwMode="auto">
          <a:xfrm>
            <a:off x="5734050" y="2912341"/>
            <a:ext cx="900113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95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原创作者QQ：598969553            _7"/>
          <p:cNvSpPr/>
          <p:nvPr/>
        </p:nvSpPr>
        <p:spPr>
          <a:xfrm rot="16200000" flipV="1">
            <a:off x="8793163" y="2404341"/>
            <a:ext cx="1587500" cy="1587500"/>
          </a:xfrm>
          <a:prstGeom prst="blockArc">
            <a:avLst>
              <a:gd name="adj1" fmla="val 5385050"/>
              <a:gd name="adj2" fmla="val 161953"/>
              <a:gd name="adj3" fmla="val 9199"/>
            </a:avLst>
          </a:prstGeom>
          <a:solidFill>
            <a:srgbClr val="E501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kumimoji="1"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原创作者QQ：598969553            _8"/>
          <p:cNvSpPr txBox="1">
            <a:spLocks noChangeArrowheads="1"/>
          </p:cNvSpPr>
          <p:nvPr/>
        </p:nvSpPr>
        <p:spPr bwMode="auto">
          <a:xfrm>
            <a:off x="9163050" y="2912341"/>
            <a:ext cx="900113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60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Light" panose="020B0502040204020203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433553" y="4319064"/>
            <a:ext cx="2593893" cy="1289359"/>
            <a:chOff x="1253051" y="4425408"/>
            <a:chExt cx="2593893" cy="1289359"/>
          </a:xfrm>
        </p:grpSpPr>
        <p:sp>
          <p:nvSpPr>
            <p:cNvPr id="14" name="矩形 13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58852" y="4319064"/>
            <a:ext cx="2593893" cy="1289359"/>
            <a:chOff x="1253051" y="4425408"/>
            <a:chExt cx="2593893" cy="1289359"/>
          </a:xfrm>
        </p:grpSpPr>
        <p:sp>
          <p:nvSpPr>
            <p:cNvPr id="17" name="矩形 16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49016" y="4319064"/>
            <a:ext cx="2593893" cy="1289359"/>
            <a:chOff x="1253051" y="4425408"/>
            <a:chExt cx="2593893" cy="1289359"/>
          </a:xfrm>
        </p:grpSpPr>
        <p:sp>
          <p:nvSpPr>
            <p:cNvPr id="20" name="矩形 19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3657" y="638548"/>
            <a:ext cx="700359" cy="731697"/>
          </a:xfrm>
          <a:custGeom>
            <a:avLst/>
            <a:gdLst/>
            <a:ahLst/>
            <a:cxnLst/>
            <a:rect l="l" t="t" r="r" b="b"/>
            <a:pathLst>
              <a:path w="700359" h="731697">
                <a:moveTo>
                  <a:pt x="231678" y="434562"/>
                </a:moveTo>
                <a:cubicBezTo>
                  <a:pt x="222947" y="439473"/>
                  <a:pt x="214079" y="445885"/>
                  <a:pt x="205075" y="453798"/>
                </a:cubicBezTo>
                <a:cubicBezTo>
                  <a:pt x="196071" y="461710"/>
                  <a:pt x="187476" y="470578"/>
                  <a:pt x="179291" y="480401"/>
                </a:cubicBezTo>
                <a:cubicBezTo>
                  <a:pt x="176562" y="483129"/>
                  <a:pt x="175471" y="485449"/>
                  <a:pt x="176017" y="487359"/>
                </a:cubicBezTo>
                <a:cubicBezTo>
                  <a:pt x="176562" y="489268"/>
                  <a:pt x="178745" y="490769"/>
                  <a:pt x="182565" y="491861"/>
                </a:cubicBezTo>
                <a:cubicBezTo>
                  <a:pt x="190205" y="490223"/>
                  <a:pt x="197845" y="487631"/>
                  <a:pt x="205485" y="484084"/>
                </a:cubicBezTo>
                <a:cubicBezTo>
                  <a:pt x="213124" y="480537"/>
                  <a:pt x="221310" y="477127"/>
                  <a:pt x="230041" y="473852"/>
                </a:cubicBezTo>
                <a:cubicBezTo>
                  <a:pt x="241501" y="468395"/>
                  <a:pt x="247231" y="461028"/>
                  <a:pt x="247231" y="451751"/>
                </a:cubicBezTo>
                <a:cubicBezTo>
                  <a:pt x="247231" y="442474"/>
                  <a:pt x="242047" y="436745"/>
                  <a:pt x="231678" y="434562"/>
                </a:cubicBezTo>
                <a:close/>
                <a:moveTo>
                  <a:pt x="437954" y="290496"/>
                </a:moveTo>
                <a:lnTo>
                  <a:pt x="431406" y="292133"/>
                </a:lnTo>
                <a:cubicBezTo>
                  <a:pt x="425403" y="293225"/>
                  <a:pt x="419946" y="294998"/>
                  <a:pt x="415035" y="297454"/>
                </a:cubicBezTo>
                <a:cubicBezTo>
                  <a:pt x="410123" y="299909"/>
                  <a:pt x="404666" y="303047"/>
                  <a:pt x="398663" y="306867"/>
                </a:cubicBezTo>
                <a:cubicBezTo>
                  <a:pt x="394298" y="307413"/>
                  <a:pt x="389387" y="308504"/>
                  <a:pt x="383930" y="310141"/>
                </a:cubicBezTo>
                <a:cubicBezTo>
                  <a:pt x="378472" y="311779"/>
                  <a:pt x="375198" y="315053"/>
                  <a:pt x="374107" y="319964"/>
                </a:cubicBezTo>
                <a:cubicBezTo>
                  <a:pt x="373015" y="325967"/>
                  <a:pt x="371242" y="330605"/>
                  <a:pt x="368786" y="333880"/>
                </a:cubicBezTo>
                <a:cubicBezTo>
                  <a:pt x="366331" y="337154"/>
                  <a:pt x="361556" y="339064"/>
                  <a:pt x="354462" y="339609"/>
                </a:cubicBezTo>
                <a:cubicBezTo>
                  <a:pt x="340273" y="338518"/>
                  <a:pt x="326904" y="342884"/>
                  <a:pt x="314352" y="352706"/>
                </a:cubicBezTo>
                <a:cubicBezTo>
                  <a:pt x="301801" y="362529"/>
                  <a:pt x="289523" y="373989"/>
                  <a:pt x="277517" y="387086"/>
                </a:cubicBezTo>
                <a:cubicBezTo>
                  <a:pt x="266058" y="395271"/>
                  <a:pt x="266058" y="404548"/>
                  <a:pt x="277517" y="414916"/>
                </a:cubicBezTo>
                <a:cubicBezTo>
                  <a:pt x="288977" y="425285"/>
                  <a:pt x="298800" y="429650"/>
                  <a:pt x="306985" y="428013"/>
                </a:cubicBezTo>
                <a:cubicBezTo>
                  <a:pt x="310260" y="426922"/>
                  <a:pt x="313125" y="427331"/>
                  <a:pt x="315580" y="429241"/>
                </a:cubicBezTo>
                <a:cubicBezTo>
                  <a:pt x="318036" y="431151"/>
                  <a:pt x="320082" y="434016"/>
                  <a:pt x="321719" y="437836"/>
                </a:cubicBezTo>
                <a:cubicBezTo>
                  <a:pt x="321719" y="444930"/>
                  <a:pt x="322811" y="450660"/>
                  <a:pt x="324994" y="455026"/>
                </a:cubicBezTo>
                <a:cubicBezTo>
                  <a:pt x="327176" y="459391"/>
                  <a:pt x="331542" y="465667"/>
                  <a:pt x="338090" y="473852"/>
                </a:cubicBezTo>
                <a:cubicBezTo>
                  <a:pt x="344639" y="479855"/>
                  <a:pt x="349823" y="482311"/>
                  <a:pt x="353643" y="481219"/>
                </a:cubicBezTo>
                <a:cubicBezTo>
                  <a:pt x="357463" y="480128"/>
                  <a:pt x="362647" y="478764"/>
                  <a:pt x="369196" y="477127"/>
                </a:cubicBezTo>
                <a:cubicBezTo>
                  <a:pt x="382292" y="478218"/>
                  <a:pt x="393479" y="476581"/>
                  <a:pt x="402756" y="472215"/>
                </a:cubicBezTo>
                <a:cubicBezTo>
                  <a:pt x="412033" y="467850"/>
                  <a:pt x="423220" y="459664"/>
                  <a:pt x="436317" y="447659"/>
                </a:cubicBezTo>
                <a:cubicBezTo>
                  <a:pt x="441228" y="440564"/>
                  <a:pt x="442320" y="435107"/>
                  <a:pt x="439591" y="431288"/>
                </a:cubicBezTo>
                <a:cubicBezTo>
                  <a:pt x="436863" y="427468"/>
                  <a:pt x="431951" y="426922"/>
                  <a:pt x="424857" y="429650"/>
                </a:cubicBezTo>
                <a:lnTo>
                  <a:pt x="395389" y="442747"/>
                </a:lnTo>
                <a:cubicBezTo>
                  <a:pt x="382838" y="448204"/>
                  <a:pt x="374925" y="448341"/>
                  <a:pt x="371651" y="443157"/>
                </a:cubicBezTo>
                <a:cubicBezTo>
                  <a:pt x="368377" y="437972"/>
                  <a:pt x="368650" y="430196"/>
                  <a:pt x="372470" y="419828"/>
                </a:cubicBezTo>
                <a:cubicBezTo>
                  <a:pt x="373015" y="413825"/>
                  <a:pt x="374925" y="408777"/>
                  <a:pt x="378200" y="404685"/>
                </a:cubicBezTo>
                <a:cubicBezTo>
                  <a:pt x="381474" y="400592"/>
                  <a:pt x="387204" y="398545"/>
                  <a:pt x="395389" y="398545"/>
                </a:cubicBezTo>
                <a:cubicBezTo>
                  <a:pt x="403029" y="397454"/>
                  <a:pt x="410123" y="394453"/>
                  <a:pt x="416672" y="389541"/>
                </a:cubicBezTo>
                <a:cubicBezTo>
                  <a:pt x="423220" y="384630"/>
                  <a:pt x="430860" y="378354"/>
                  <a:pt x="439591" y="370714"/>
                </a:cubicBezTo>
                <a:cubicBezTo>
                  <a:pt x="442320" y="366349"/>
                  <a:pt x="442865" y="363484"/>
                  <a:pt x="441228" y="362120"/>
                </a:cubicBezTo>
                <a:cubicBezTo>
                  <a:pt x="439591" y="360755"/>
                  <a:pt x="436863" y="360346"/>
                  <a:pt x="433043" y="360892"/>
                </a:cubicBezTo>
                <a:lnTo>
                  <a:pt x="408486" y="370714"/>
                </a:lnTo>
                <a:cubicBezTo>
                  <a:pt x="395935" y="375080"/>
                  <a:pt x="386794" y="374671"/>
                  <a:pt x="381065" y="369487"/>
                </a:cubicBezTo>
                <a:cubicBezTo>
                  <a:pt x="375335" y="364302"/>
                  <a:pt x="375198" y="355435"/>
                  <a:pt x="380655" y="342884"/>
                </a:cubicBezTo>
                <a:cubicBezTo>
                  <a:pt x="382292" y="335244"/>
                  <a:pt x="383930" y="330196"/>
                  <a:pt x="385567" y="327740"/>
                </a:cubicBezTo>
                <a:cubicBezTo>
                  <a:pt x="387204" y="325285"/>
                  <a:pt x="392115" y="324330"/>
                  <a:pt x="400301" y="324875"/>
                </a:cubicBezTo>
                <a:cubicBezTo>
                  <a:pt x="409578" y="327604"/>
                  <a:pt x="420764" y="324466"/>
                  <a:pt x="433861" y="315462"/>
                </a:cubicBezTo>
                <a:cubicBezTo>
                  <a:pt x="446958" y="306458"/>
                  <a:pt x="449414" y="298136"/>
                  <a:pt x="441228" y="290496"/>
                </a:cubicBezTo>
                <a:close/>
                <a:moveTo>
                  <a:pt x="564012" y="149705"/>
                </a:moveTo>
                <a:cubicBezTo>
                  <a:pt x="554189" y="154070"/>
                  <a:pt x="545731" y="159118"/>
                  <a:pt x="538636" y="164848"/>
                </a:cubicBezTo>
                <a:cubicBezTo>
                  <a:pt x="531542" y="170578"/>
                  <a:pt x="527449" y="178627"/>
                  <a:pt x="526358" y="188995"/>
                </a:cubicBezTo>
                <a:cubicBezTo>
                  <a:pt x="525812" y="196635"/>
                  <a:pt x="527040" y="201137"/>
                  <a:pt x="530042" y="202501"/>
                </a:cubicBezTo>
                <a:cubicBezTo>
                  <a:pt x="533043" y="203866"/>
                  <a:pt x="537818" y="203729"/>
                  <a:pt x="544366" y="202092"/>
                </a:cubicBezTo>
                <a:cubicBezTo>
                  <a:pt x="552006" y="198272"/>
                  <a:pt x="559919" y="188859"/>
                  <a:pt x="568104" y="173852"/>
                </a:cubicBezTo>
                <a:cubicBezTo>
                  <a:pt x="576290" y="158845"/>
                  <a:pt x="576017" y="150796"/>
                  <a:pt x="567286" y="149705"/>
                </a:cubicBezTo>
                <a:close/>
                <a:moveTo>
                  <a:pt x="464148" y="728"/>
                </a:moveTo>
                <a:cubicBezTo>
                  <a:pt x="487067" y="8913"/>
                  <a:pt x="502893" y="19827"/>
                  <a:pt x="511624" y="33470"/>
                </a:cubicBezTo>
                <a:cubicBezTo>
                  <a:pt x="520355" y="47113"/>
                  <a:pt x="526358" y="64575"/>
                  <a:pt x="529632" y="85857"/>
                </a:cubicBezTo>
                <a:cubicBezTo>
                  <a:pt x="528541" y="88040"/>
                  <a:pt x="528677" y="90905"/>
                  <a:pt x="530042" y="94452"/>
                </a:cubicBezTo>
                <a:cubicBezTo>
                  <a:pt x="531406" y="97999"/>
                  <a:pt x="534544" y="100591"/>
                  <a:pt x="539455" y="102229"/>
                </a:cubicBezTo>
                <a:cubicBezTo>
                  <a:pt x="544366" y="102229"/>
                  <a:pt x="548595" y="101274"/>
                  <a:pt x="552142" y="99364"/>
                </a:cubicBezTo>
                <a:cubicBezTo>
                  <a:pt x="555690" y="97454"/>
                  <a:pt x="560737" y="96226"/>
                  <a:pt x="567286" y="95680"/>
                </a:cubicBezTo>
                <a:cubicBezTo>
                  <a:pt x="591297" y="91860"/>
                  <a:pt x="607804" y="94998"/>
                  <a:pt x="616808" y="105093"/>
                </a:cubicBezTo>
                <a:cubicBezTo>
                  <a:pt x="625812" y="115189"/>
                  <a:pt x="629496" y="132788"/>
                  <a:pt x="627859" y="157890"/>
                </a:cubicBezTo>
                <a:cubicBezTo>
                  <a:pt x="624585" y="163893"/>
                  <a:pt x="623766" y="167713"/>
                  <a:pt x="625403" y="169350"/>
                </a:cubicBezTo>
                <a:cubicBezTo>
                  <a:pt x="627040" y="170987"/>
                  <a:pt x="631133" y="170987"/>
                  <a:pt x="637681" y="169350"/>
                </a:cubicBezTo>
                <a:cubicBezTo>
                  <a:pt x="642593" y="168259"/>
                  <a:pt x="647504" y="167304"/>
                  <a:pt x="652415" y="166485"/>
                </a:cubicBezTo>
                <a:cubicBezTo>
                  <a:pt x="657327" y="165666"/>
                  <a:pt x="662784" y="166076"/>
                  <a:pt x="668787" y="167713"/>
                </a:cubicBezTo>
                <a:cubicBezTo>
                  <a:pt x="676972" y="169896"/>
                  <a:pt x="681338" y="174125"/>
                  <a:pt x="681883" y="180400"/>
                </a:cubicBezTo>
                <a:cubicBezTo>
                  <a:pt x="682429" y="186676"/>
                  <a:pt x="679701" y="191724"/>
                  <a:pt x="673698" y="195544"/>
                </a:cubicBezTo>
                <a:cubicBezTo>
                  <a:pt x="650233" y="205912"/>
                  <a:pt x="628405" y="216826"/>
                  <a:pt x="608213" y="228286"/>
                </a:cubicBezTo>
                <a:cubicBezTo>
                  <a:pt x="588022" y="239746"/>
                  <a:pt x="566194" y="253934"/>
                  <a:pt x="542729" y="270851"/>
                </a:cubicBezTo>
                <a:cubicBezTo>
                  <a:pt x="540546" y="271942"/>
                  <a:pt x="538636" y="273306"/>
                  <a:pt x="536999" y="274944"/>
                </a:cubicBezTo>
                <a:cubicBezTo>
                  <a:pt x="535362" y="276581"/>
                  <a:pt x="536181" y="277945"/>
                  <a:pt x="539455" y="279036"/>
                </a:cubicBezTo>
                <a:cubicBezTo>
                  <a:pt x="542183" y="280128"/>
                  <a:pt x="545048" y="280264"/>
                  <a:pt x="548050" y="279446"/>
                </a:cubicBezTo>
                <a:cubicBezTo>
                  <a:pt x="551051" y="278627"/>
                  <a:pt x="554189" y="277945"/>
                  <a:pt x="557463" y="277399"/>
                </a:cubicBezTo>
                <a:cubicBezTo>
                  <a:pt x="565103" y="269759"/>
                  <a:pt x="572470" y="265667"/>
                  <a:pt x="579564" y="265121"/>
                </a:cubicBezTo>
                <a:cubicBezTo>
                  <a:pt x="586658" y="264575"/>
                  <a:pt x="594025" y="264848"/>
                  <a:pt x="601665" y="265939"/>
                </a:cubicBezTo>
                <a:cubicBezTo>
                  <a:pt x="609851" y="269759"/>
                  <a:pt x="613671" y="275080"/>
                  <a:pt x="613125" y="281901"/>
                </a:cubicBezTo>
                <a:cubicBezTo>
                  <a:pt x="612579" y="288723"/>
                  <a:pt x="608759" y="293225"/>
                  <a:pt x="601665" y="295407"/>
                </a:cubicBezTo>
                <a:cubicBezTo>
                  <a:pt x="589660" y="300864"/>
                  <a:pt x="578609" y="306867"/>
                  <a:pt x="568514" y="313416"/>
                </a:cubicBezTo>
                <a:cubicBezTo>
                  <a:pt x="558418" y="319964"/>
                  <a:pt x="547640" y="327604"/>
                  <a:pt x="536181" y="336335"/>
                </a:cubicBezTo>
                <a:cubicBezTo>
                  <a:pt x="531269" y="337427"/>
                  <a:pt x="529359" y="339200"/>
                  <a:pt x="530451" y="341656"/>
                </a:cubicBezTo>
                <a:cubicBezTo>
                  <a:pt x="531542" y="344111"/>
                  <a:pt x="534544" y="345612"/>
                  <a:pt x="539455" y="346158"/>
                </a:cubicBezTo>
                <a:cubicBezTo>
                  <a:pt x="545458" y="345066"/>
                  <a:pt x="551187" y="343566"/>
                  <a:pt x="556645" y="341656"/>
                </a:cubicBezTo>
                <a:cubicBezTo>
                  <a:pt x="562102" y="339746"/>
                  <a:pt x="568377" y="339064"/>
                  <a:pt x="575471" y="339609"/>
                </a:cubicBezTo>
                <a:cubicBezTo>
                  <a:pt x="587477" y="341792"/>
                  <a:pt x="594844" y="345885"/>
                  <a:pt x="597572" y="351888"/>
                </a:cubicBezTo>
                <a:cubicBezTo>
                  <a:pt x="600301" y="357890"/>
                  <a:pt x="596208" y="365803"/>
                  <a:pt x="585294" y="375626"/>
                </a:cubicBezTo>
                <a:lnTo>
                  <a:pt x="554189" y="391997"/>
                </a:lnTo>
                <a:cubicBezTo>
                  <a:pt x="541638" y="395271"/>
                  <a:pt x="533316" y="399637"/>
                  <a:pt x="529223" y="405094"/>
                </a:cubicBezTo>
                <a:cubicBezTo>
                  <a:pt x="525130" y="410551"/>
                  <a:pt x="523630" y="419828"/>
                  <a:pt x="524721" y="432925"/>
                </a:cubicBezTo>
                <a:cubicBezTo>
                  <a:pt x="523630" y="438382"/>
                  <a:pt x="523630" y="443566"/>
                  <a:pt x="524721" y="448477"/>
                </a:cubicBezTo>
                <a:cubicBezTo>
                  <a:pt x="525812" y="453389"/>
                  <a:pt x="530724" y="455844"/>
                  <a:pt x="539455" y="455844"/>
                </a:cubicBezTo>
                <a:lnTo>
                  <a:pt x="585294" y="442747"/>
                </a:lnTo>
                <a:cubicBezTo>
                  <a:pt x="591842" y="441110"/>
                  <a:pt x="599891" y="438655"/>
                  <a:pt x="609441" y="435380"/>
                </a:cubicBezTo>
                <a:cubicBezTo>
                  <a:pt x="618991" y="432106"/>
                  <a:pt x="626767" y="426922"/>
                  <a:pt x="632770" y="419828"/>
                </a:cubicBezTo>
                <a:cubicBezTo>
                  <a:pt x="634407" y="406731"/>
                  <a:pt x="633861" y="394180"/>
                  <a:pt x="631133" y="382174"/>
                </a:cubicBezTo>
                <a:cubicBezTo>
                  <a:pt x="628405" y="370169"/>
                  <a:pt x="625130" y="357618"/>
                  <a:pt x="621310" y="344521"/>
                </a:cubicBezTo>
                <a:cubicBezTo>
                  <a:pt x="620219" y="339609"/>
                  <a:pt x="620492" y="336062"/>
                  <a:pt x="622129" y="333880"/>
                </a:cubicBezTo>
                <a:cubicBezTo>
                  <a:pt x="623766" y="331697"/>
                  <a:pt x="627313" y="333061"/>
                  <a:pt x="632770" y="337972"/>
                </a:cubicBezTo>
                <a:cubicBezTo>
                  <a:pt x="648595" y="354889"/>
                  <a:pt x="658555" y="370305"/>
                  <a:pt x="662647" y="384221"/>
                </a:cubicBezTo>
                <a:cubicBezTo>
                  <a:pt x="666740" y="398136"/>
                  <a:pt x="678063" y="410005"/>
                  <a:pt x="696617" y="419828"/>
                </a:cubicBezTo>
                <a:cubicBezTo>
                  <a:pt x="700983" y="426376"/>
                  <a:pt x="701529" y="433880"/>
                  <a:pt x="698255" y="442338"/>
                </a:cubicBezTo>
                <a:cubicBezTo>
                  <a:pt x="694980" y="450796"/>
                  <a:pt x="688978" y="455844"/>
                  <a:pt x="680246" y="457481"/>
                </a:cubicBezTo>
                <a:lnTo>
                  <a:pt x="672061" y="457481"/>
                </a:lnTo>
                <a:cubicBezTo>
                  <a:pt x="648595" y="463484"/>
                  <a:pt x="626222" y="470032"/>
                  <a:pt x="604939" y="477127"/>
                </a:cubicBezTo>
                <a:cubicBezTo>
                  <a:pt x="583657" y="484221"/>
                  <a:pt x="561829" y="491861"/>
                  <a:pt x="539455" y="500046"/>
                </a:cubicBezTo>
                <a:cubicBezTo>
                  <a:pt x="530178" y="502229"/>
                  <a:pt x="524857" y="506595"/>
                  <a:pt x="523493" y="513143"/>
                </a:cubicBezTo>
                <a:cubicBezTo>
                  <a:pt x="522129" y="519692"/>
                  <a:pt x="521447" y="526786"/>
                  <a:pt x="521447" y="534425"/>
                </a:cubicBezTo>
                <a:cubicBezTo>
                  <a:pt x="521447" y="564985"/>
                  <a:pt x="520901" y="594453"/>
                  <a:pt x="519810" y="622829"/>
                </a:cubicBezTo>
                <a:cubicBezTo>
                  <a:pt x="518718" y="651206"/>
                  <a:pt x="513261" y="681765"/>
                  <a:pt x="503438" y="714508"/>
                </a:cubicBezTo>
                <a:cubicBezTo>
                  <a:pt x="499073" y="725967"/>
                  <a:pt x="491842" y="731697"/>
                  <a:pt x="481747" y="731697"/>
                </a:cubicBezTo>
                <a:cubicBezTo>
                  <a:pt x="471651" y="731697"/>
                  <a:pt x="465239" y="725422"/>
                  <a:pt x="462511" y="712870"/>
                </a:cubicBezTo>
                <a:cubicBezTo>
                  <a:pt x="457054" y="683948"/>
                  <a:pt x="453507" y="656663"/>
                  <a:pt x="451870" y="631015"/>
                </a:cubicBezTo>
                <a:cubicBezTo>
                  <a:pt x="450232" y="605367"/>
                  <a:pt x="447777" y="577536"/>
                  <a:pt x="444503" y="547522"/>
                </a:cubicBezTo>
                <a:cubicBezTo>
                  <a:pt x="443957" y="544248"/>
                  <a:pt x="443138" y="540837"/>
                  <a:pt x="442047" y="537290"/>
                </a:cubicBezTo>
                <a:cubicBezTo>
                  <a:pt x="440955" y="533743"/>
                  <a:pt x="438500" y="531151"/>
                  <a:pt x="434680" y="529514"/>
                </a:cubicBezTo>
                <a:cubicBezTo>
                  <a:pt x="425949" y="530060"/>
                  <a:pt x="417900" y="531697"/>
                  <a:pt x="410533" y="534425"/>
                </a:cubicBezTo>
                <a:cubicBezTo>
                  <a:pt x="403166" y="537154"/>
                  <a:pt x="395935" y="540428"/>
                  <a:pt x="388841" y="544248"/>
                </a:cubicBezTo>
                <a:cubicBezTo>
                  <a:pt x="380110" y="548068"/>
                  <a:pt x="373015" y="548750"/>
                  <a:pt x="367558" y="546295"/>
                </a:cubicBezTo>
                <a:cubicBezTo>
                  <a:pt x="362101" y="543839"/>
                  <a:pt x="359373" y="538245"/>
                  <a:pt x="359373" y="529514"/>
                </a:cubicBezTo>
                <a:cubicBezTo>
                  <a:pt x="358281" y="526240"/>
                  <a:pt x="357736" y="522829"/>
                  <a:pt x="357736" y="519282"/>
                </a:cubicBezTo>
                <a:cubicBezTo>
                  <a:pt x="357736" y="515735"/>
                  <a:pt x="356644" y="512052"/>
                  <a:pt x="354462" y="508232"/>
                </a:cubicBezTo>
                <a:cubicBezTo>
                  <a:pt x="349005" y="506049"/>
                  <a:pt x="344230" y="507004"/>
                  <a:pt x="340137" y="511097"/>
                </a:cubicBezTo>
                <a:cubicBezTo>
                  <a:pt x="336044" y="515189"/>
                  <a:pt x="333179" y="519692"/>
                  <a:pt x="331542" y="524603"/>
                </a:cubicBezTo>
                <a:cubicBezTo>
                  <a:pt x="327722" y="534425"/>
                  <a:pt x="322402" y="540292"/>
                  <a:pt x="315580" y="542202"/>
                </a:cubicBezTo>
                <a:cubicBezTo>
                  <a:pt x="308759" y="544112"/>
                  <a:pt x="300983" y="543157"/>
                  <a:pt x="292251" y="539337"/>
                </a:cubicBezTo>
                <a:cubicBezTo>
                  <a:pt x="288977" y="537154"/>
                  <a:pt x="285703" y="534698"/>
                  <a:pt x="282429" y="531970"/>
                </a:cubicBezTo>
                <a:cubicBezTo>
                  <a:pt x="279155" y="529241"/>
                  <a:pt x="275335" y="528423"/>
                  <a:pt x="270969" y="529514"/>
                </a:cubicBezTo>
                <a:cubicBezTo>
                  <a:pt x="251324" y="536063"/>
                  <a:pt x="232360" y="542611"/>
                  <a:pt x="214079" y="549159"/>
                </a:cubicBezTo>
                <a:cubicBezTo>
                  <a:pt x="195798" y="555708"/>
                  <a:pt x="176562" y="563348"/>
                  <a:pt x="156371" y="572079"/>
                </a:cubicBezTo>
                <a:cubicBezTo>
                  <a:pt x="151460" y="574262"/>
                  <a:pt x="146958" y="577263"/>
                  <a:pt x="142865" y="581083"/>
                </a:cubicBezTo>
                <a:cubicBezTo>
                  <a:pt x="138772" y="584903"/>
                  <a:pt x="134543" y="586813"/>
                  <a:pt x="130178" y="586813"/>
                </a:cubicBezTo>
                <a:cubicBezTo>
                  <a:pt x="115444" y="579719"/>
                  <a:pt x="107258" y="570715"/>
                  <a:pt x="105621" y="559801"/>
                </a:cubicBezTo>
                <a:cubicBezTo>
                  <a:pt x="103984" y="548887"/>
                  <a:pt x="103438" y="537700"/>
                  <a:pt x="103984" y="526240"/>
                </a:cubicBezTo>
                <a:cubicBezTo>
                  <a:pt x="102892" y="521874"/>
                  <a:pt x="102756" y="517099"/>
                  <a:pt x="103575" y="511915"/>
                </a:cubicBezTo>
                <a:cubicBezTo>
                  <a:pt x="104393" y="506731"/>
                  <a:pt x="107258" y="503320"/>
                  <a:pt x="112169" y="501683"/>
                </a:cubicBezTo>
                <a:lnTo>
                  <a:pt x="125266" y="496772"/>
                </a:lnTo>
                <a:cubicBezTo>
                  <a:pt x="138909" y="484221"/>
                  <a:pt x="152279" y="471124"/>
                  <a:pt x="165375" y="457481"/>
                </a:cubicBezTo>
                <a:cubicBezTo>
                  <a:pt x="178472" y="443839"/>
                  <a:pt x="192933" y="429650"/>
                  <a:pt x="208759" y="414916"/>
                </a:cubicBezTo>
                <a:cubicBezTo>
                  <a:pt x="209850" y="410551"/>
                  <a:pt x="210123" y="407549"/>
                  <a:pt x="209577" y="405912"/>
                </a:cubicBezTo>
                <a:cubicBezTo>
                  <a:pt x="209032" y="404275"/>
                  <a:pt x="206576" y="403457"/>
                  <a:pt x="202210" y="403457"/>
                </a:cubicBezTo>
                <a:cubicBezTo>
                  <a:pt x="196208" y="405094"/>
                  <a:pt x="189659" y="407277"/>
                  <a:pt x="182565" y="410005"/>
                </a:cubicBezTo>
                <a:cubicBezTo>
                  <a:pt x="175471" y="412734"/>
                  <a:pt x="168377" y="417099"/>
                  <a:pt x="161283" y="423102"/>
                </a:cubicBezTo>
                <a:cubicBezTo>
                  <a:pt x="143274" y="432379"/>
                  <a:pt x="125539" y="440019"/>
                  <a:pt x="108077" y="446022"/>
                </a:cubicBezTo>
                <a:cubicBezTo>
                  <a:pt x="90614" y="452024"/>
                  <a:pt x="72879" y="457481"/>
                  <a:pt x="54871" y="462393"/>
                </a:cubicBezTo>
                <a:cubicBezTo>
                  <a:pt x="23220" y="464575"/>
                  <a:pt x="5212" y="453661"/>
                  <a:pt x="846" y="429650"/>
                </a:cubicBezTo>
                <a:cubicBezTo>
                  <a:pt x="-3520" y="405639"/>
                  <a:pt x="9031" y="388723"/>
                  <a:pt x="38499" y="378900"/>
                </a:cubicBezTo>
                <a:lnTo>
                  <a:pt x="54871" y="373989"/>
                </a:lnTo>
                <a:cubicBezTo>
                  <a:pt x="70150" y="372897"/>
                  <a:pt x="84884" y="370987"/>
                  <a:pt x="99073" y="368259"/>
                </a:cubicBezTo>
                <a:cubicBezTo>
                  <a:pt x="113261" y="365530"/>
                  <a:pt x="129086" y="363620"/>
                  <a:pt x="146549" y="362529"/>
                </a:cubicBezTo>
                <a:cubicBezTo>
                  <a:pt x="159646" y="360346"/>
                  <a:pt x="166058" y="356799"/>
                  <a:pt x="165785" y="351888"/>
                </a:cubicBezTo>
                <a:cubicBezTo>
                  <a:pt x="165512" y="346976"/>
                  <a:pt x="162374" y="339064"/>
                  <a:pt x="156371" y="328150"/>
                </a:cubicBezTo>
                <a:cubicBezTo>
                  <a:pt x="152551" y="322693"/>
                  <a:pt x="148186" y="316826"/>
                  <a:pt x="143274" y="310551"/>
                </a:cubicBezTo>
                <a:cubicBezTo>
                  <a:pt x="138363" y="304275"/>
                  <a:pt x="135089" y="298682"/>
                  <a:pt x="133452" y="293770"/>
                </a:cubicBezTo>
                <a:cubicBezTo>
                  <a:pt x="139455" y="263757"/>
                  <a:pt x="143138" y="235653"/>
                  <a:pt x="144502" y="209459"/>
                </a:cubicBezTo>
                <a:cubicBezTo>
                  <a:pt x="145867" y="183265"/>
                  <a:pt x="143820" y="155162"/>
                  <a:pt x="138363" y="125148"/>
                </a:cubicBezTo>
                <a:cubicBezTo>
                  <a:pt x="137817" y="117508"/>
                  <a:pt x="138500" y="112597"/>
                  <a:pt x="140410" y="110414"/>
                </a:cubicBezTo>
                <a:cubicBezTo>
                  <a:pt x="142320" y="108231"/>
                  <a:pt x="147094" y="108231"/>
                  <a:pt x="154734" y="110414"/>
                </a:cubicBezTo>
                <a:cubicBezTo>
                  <a:pt x="165648" y="110960"/>
                  <a:pt x="174516" y="114370"/>
                  <a:pt x="181337" y="120646"/>
                </a:cubicBezTo>
                <a:cubicBezTo>
                  <a:pt x="188159" y="126922"/>
                  <a:pt x="197299" y="134971"/>
                  <a:pt x="208759" y="144793"/>
                </a:cubicBezTo>
                <a:cubicBezTo>
                  <a:pt x="228404" y="154070"/>
                  <a:pt x="242456" y="164712"/>
                  <a:pt x="250914" y="176717"/>
                </a:cubicBezTo>
                <a:cubicBezTo>
                  <a:pt x="259373" y="188722"/>
                  <a:pt x="261692" y="204821"/>
                  <a:pt x="257872" y="225012"/>
                </a:cubicBezTo>
                <a:lnTo>
                  <a:pt x="239864" y="290496"/>
                </a:lnTo>
                <a:cubicBezTo>
                  <a:pt x="239318" y="293770"/>
                  <a:pt x="240000" y="296226"/>
                  <a:pt x="241910" y="297863"/>
                </a:cubicBezTo>
                <a:cubicBezTo>
                  <a:pt x="243820" y="299500"/>
                  <a:pt x="246412" y="299227"/>
                  <a:pt x="249687" y="297045"/>
                </a:cubicBezTo>
                <a:cubicBezTo>
                  <a:pt x="256235" y="294862"/>
                  <a:pt x="261556" y="291860"/>
                  <a:pt x="265648" y="288040"/>
                </a:cubicBezTo>
                <a:cubicBezTo>
                  <a:pt x="269741" y="284221"/>
                  <a:pt x="271515" y="279582"/>
                  <a:pt x="270969" y="274125"/>
                </a:cubicBezTo>
                <a:cubicBezTo>
                  <a:pt x="270423" y="258845"/>
                  <a:pt x="273152" y="246158"/>
                  <a:pt x="279155" y="236062"/>
                </a:cubicBezTo>
                <a:cubicBezTo>
                  <a:pt x="285157" y="225967"/>
                  <a:pt x="289523" y="214643"/>
                  <a:pt x="292251" y="202092"/>
                </a:cubicBezTo>
                <a:lnTo>
                  <a:pt x="285703" y="180810"/>
                </a:lnTo>
                <a:cubicBezTo>
                  <a:pt x="284612" y="166076"/>
                  <a:pt x="285294" y="153525"/>
                  <a:pt x="287749" y="143156"/>
                </a:cubicBezTo>
                <a:cubicBezTo>
                  <a:pt x="290205" y="132788"/>
                  <a:pt x="292251" y="121328"/>
                  <a:pt x="293889" y="108777"/>
                </a:cubicBezTo>
                <a:cubicBezTo>
                  <a:pt x="284066" y="101137"/>
                  <a:pt x="276290" y="93224"/>
                  <a:pt x="270560" y="85039"/>
                </a:cubicBezTo>
                <a:cubicBezTo>
                  <a:pt x="264830" y="76853"/>
                  <a:pt x="268786" y="71669"/>
                  <a:pt x="282429" y="69486"/>
                </a:cubicBezTo>
                <a:cubicBezTo>
                  <a:pt x="293343" y="70032"/>
                  <a:pt x="304530" y="70851"/>
                  <a:pt x="315989" y="71942"/>
                </a:cubicBezTo>
                <a:cubicBezTo>
                  <a:pt x="327449" y="73033"/>
                  <a:pt x="338636" y="77126"/>
                  <a:pt x="349550" y="84220"/>
                </a:cubicBezTo>
                <a:cubicBezTo>
                  <a:pt x="358281" y="91860"/>
                  <a:pt x="362647" y="99364"/>
                  <a:pt x="362647" y="106731"/>
                </a:cubicBezTo>
                <a:cubicBezTo>
                  <a:pt x="362647" y="114098"/>
                  <a:pt x="357190" y="119145"/>
                  <a:pt x="346276" y="121874"/>
                </a:cubicBezTo>
                <a:cubicBezTo>
                  <a:pt x="338090" y="123511"/>
                  <a:pt x="330860" y="127331"/>
                  <a:pt x="324584" y="133334"/>
                </a:cubicBezTo>
                <a:cubicBezTo>
                  <a:pt x="318309" y="139336"/>
                  <a:pt x="312988" y="146430"/>
                  <a:pt x="308622" y="154616"/>
                </a:cubicBezTo>
                <a:cubicBezTo>
                  <a:pt x="305894" y="160073"/>
                  <a:pt x="305348" y="164029"/>
                  <a:pt x="306985" y="166485"/>
                </a:cubicBezTo>
                <a:cubicBezTo>
                  <a:pt x="308622" y="168941"/>
                  <a:pt x="311351" y="172624"/>
                  <a:pt x="315171" y="177536"/>
                </a:cubicBezTo>
                <a:cubicBezTo>
                  <a:pt x="324448" y="186812"/>
                  <a:pt x="329086" y="195271"/>
                  <a:pt x="329086" y="202911"/>
                </a:cubicBezTo>
                <a:cubicBezTo>
                  <a:pt x="329086" y="210551"/>
                  <a:pt x="326085" y="219555"/>
                  <a:pt x="320082" y="229923"/>
                </a:cubicBezTo>
                <a:cubicBezTo>
                  <a:pt x="316262" y="233743"/>
                  <a:pt x="312715" y="238109"/>
                  <a:pt x="309441" y="243020"/>
                </a:cubicBezTo>
                <a:cubicBezTo>
                  <a:pt x="306167" y="247931"/>
                  <a:pt x="305348" y="252297"/>
                  <a:pt x="306985" y="256117"/>
                </a:cubicBezTo>
                <a:cubicBezTo>
                  <a:pt x="309168" y="262665"/>
                  <a:pt x="312170" y="267849"/>
                  <a:pt x="315989" y="271669"/>
                </a:cubicBezTo>
                <a:cubicBezTo>
                  <a:pt x="319809" y="275489"/>
                  <a:pt x="322811" y="280673"/>
                  <a:pt x="324994" y="287222"/>
                </a:cubicBezTo>
                <a:cubicBezTo>
                  <a:pt x="326085" y="291588"/>
                  <a:pt x="328404" y="294180"/>
                  <a:pt x="331951" y="294998"/>
                </a:cubicBezTo>
                <a:cubicBezTo>
                  <a:pt x="335498" y="295817"/>
                  <a:pt x="339182" y="294316"/>
                  <a:pt x="343002" y="290496"/>
                </a:cubicBezTo>
                <a:cubicBezTo>
                  <a:pt x="352824" y="273579"/>
                  <a:pt x="364966" y="263347"/>
                  <a:pt x="379427" y="259800"/>
                </a:cubicBezTo>
                <a:cubicBezTo>
                  <a:pt x="393889" y="256253"/>
                  <a:pt x="408486" y="252843"/>
                  <a:pt x="423220" y="249568"/>
                </a:cubicBezTo>
                <a:cubicBezTo>
                  <a:pt x="437408" y="244111"/>
                  <a:pt x="444639" y="236062"/>
                  <a:pt x="444912" y="225421"/>
                </a:cubicBezTo>
                <a:cubicBezTo>
                  <a:pt x="445185" y="214780"/>
                  <a:pt x="438500" y="208641"/>
                  <a:pt x="424857" y="207004"/>
                </a:cubicBezTo>
                <a:cubicBezTo>
                  <a:pt x="417217" y="206458"/>
                  <a:pt x="410123" y="204548"/>
                  <a:pt x="403575" y="201274"/>
                </a:cubicBezTo>
                <a:cubicBezTo>
                  <a:pt x="397026" y="197999"/>
                  <a:pt x="389932" y="194998"/>
                  <a:pt x="382292" y="192270"/>
                </a:cubicBezTo>
                <a:cubicBezTo>
                  <a:pt x="373015" y="186812"/>
                  <a:pt x="368650" y="179309"/>
                  <a:pt x="369196" y="169759"/>
                </a:cubicBezTo>
                <a:cubicBezTo>
                  <a:pt x="369741" y="160209"/>
                  <a:pt x="375198" y="154616"/>
                  <a:pt x="385567" y="152979"/>
                </a:cubicBezTo>
                <a:lnTo>
                  <a:pt x="436317" y="138245"/>
                </a:lnTo>
                <a:cubicBezTo>
                  <a:pt x="447777" y="132242"/>
                  <a:pt x="451051" y="122147"/>
                  <a:pt x="446140" y="107958"/>
                </a:cubicBezTo>
                <a:cubicBezTo>
                  <a:pt x="441228" y="93770"/>
                  <a:pt x="438500" y="81492"/>
                  <a:pt x="437954" y="71123"/>
                </a:cubicBezTo>
                <a:lnTo>
                  <a:pt x="442865" y="13825"/>
                </a:lnTo>
                <a:cubicBezTo>
                  <a:pt x="442320" y="6730"/>
                  <a:pt x="444503" y="2501"/>
                  <a:pt x="449414" y="1137"/>
                </a:cubicBezTo>
                <a:cubicBezTo>
                  <a:pt x="454325" y="-227"/>
                  <a:pt x="459237" y="-364"/>
                  <a:pt x="464148" y="728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79668" y="3723703"/>
            <a:ext cx="503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祖国妈妈生日快乐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1" y="416285"/>
            <a:ext cx="6221557" cy="3599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31768" y="922350"/>
            <a:ext cx="2100696" cy="1388062"/>
            <a:chOff x="926522" y="814250"/>
            <a:chExt cx="2100696" cy="1388062"/>
          </a:xfrm>
        </p:grpSpPr>
        <p:sp>
          <p:nvSpPr>
            <p:cNvPr id="3" name="矩形 2"/>
            <p:cNvSpPr/>
            <p:nvPr/>
          </p:nvSpPr>
          <p:spPr>
            <a:xfrm>
              <a:off x="926522" y="1617537"/>
              <a:ext cx="2100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i="1" dirty="0">
                  <a:solidFill>
                    <a:srgbClr val="E50117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CONTENT</a:t>
              </a:r>
              <a:endParaRPr lang="zh-CN" altLang="en-US" sz="3200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75013" y="814250"/>
              <a:ext cx="20037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b="1" dirty="0">
                  <a:solidFill>
                    <a:srgbClr val="E501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64231" y="1423572"/>
            <a:ext cx="4352060" cy="737736"/>
            <a:chOff x="5138304" y="1659100"/>
            <a:chExt cx="4352060" cy="737736"/>
          </a:xfrm>
        </p:grpSpPr>
        <p:grpSp>
          <p:nvGrpSpPr>
            <p:cNvPr id="10" name="组合 9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64231" y="2312884"/>
            <a:ext cx="4352060" cy="737736"/>
            <a:chOff x="5138304" y="1659100"/>
            <a:chExt cx="4352060" cy="737736"/>
          </a:xfrm>
        </p:grpSpPr>
        <p:grpSp>
          <p:nvGrpSpPr>
            <p:cNvPr id="14" name="组合 13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64231" y="3202196"/>
            <a:ext cx="4352060" cy="737736"/>
            <a:chOff x="5138304" y="1659100"/>
            <a:chExt cx="4352060" cy="737736"/>
          </a:xfrm>
        </p:grpSpPr>
        <p:grpSp>
          <p:nvGrpSpPr>
            <p:cNvPr id="19" name="组合 18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64231" y="4091508"/>
            <a:ext cx="4352060" cy="737736"/>
            <a:chOff x="5138304" y="1659100"/>
            <a:chExt cx="4352060" cy="737736"/>
          </a:xfrm>
        </p:grpSpPr>
        <p:grpSp>
          <p:nvGrpSpPr>
            <p:cNvPr id="24" name="组合 23"/>
            <p:cNvGrpSpPr/>
            <p:nvPr/>
          </p:nvGrpSpPr>
          <p:grpSpPr>
            <a:xfrm>
              <a:off x="5138304" y="1659100"/>
              <a:ext cx="831273" cy="737736"/>
              <a:chOff x="4696691" y="1667675"/>
              <a:chExt cx="831273" cy="73773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696691" y="1667675"/>
                <a:ext cx="831273" cy="737736"/>
              </a:xfrm>
              <a:prstGeom prst="rect">
                <a:avLst/>
              </a:prstGeom>
              <a:solidFill>
                <a:srgbClr val="E50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72891" y="1735301"/>
                <a:ext cx="678873" cy="6024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276109" y="1752935"/>
              <a:ext cx="3214255" cy="550067"/>
            </a:xfrm>
            <a:prstGeom prst="rect">
              <a:avLst/>
            </a:prstGeom>
            <a:solidFill>
              <a:srgbClr val="E50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036453" y="1600019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2" y="1629097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6873" y="2086795"/>
            <a:ext cx="2017512" cy="2026620"/>
            <a:chOff x="2003038" y="1766596"/>
            <a:chExt cx="2017512" cy="2026620"/>
          </a:xfrm>
        </p:grpSpPr>
        <p:grpSp>
          <p:nvGrpSpPr>
            <p:cNvPr id="3" name="组合 2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4" name="文本框 3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63466" y="2086795"/>
            <a:ext cx="2017512" cy="2026620"/>
            <a:chOff x="2003038" y="1766596"/>
            <a:chExt cx="2017512" cy="2026620"/>
          </a:xfrm>
        </p:grpSpPr>
        <p:grpSp>
          <p:nvGrpSpPr>
            <p:cNvPr id="8" name="组合 7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贺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80059" y="2086795"/>
            <a:ext cx="2017512" cy="2026620"/>
            <a:chOff x="2003038" y="1766596"/>
            <a:chExt cx="2017512" cy="2026620"/>
          </a:xfrm>
        </p:grpSpPr>
        <p:grpSp>
          <p:nvGrpSpPr>
            <p:cNvPr id="13" name="组合 12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国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296652" y="2086795"/>
            <a:ext cx="2017512" cy="2026620"/>
            <a:chOff x="2003038" y="1766596"/>
            <a:chExt cx="2017512" cy="2026620"/>
          </a:xfrm>
        </p:grpSpPr>
        <p:grpSp>
          <p:nvGrpSpPr>
            <p:cNvPr id="18" name="组合 17"/>
            <p:cNvGrpSpPr/>
            <p:nvPr/>
          </p:nvGrpSpPr>
          <p:grpSpPr>
            <a:xfrm>
              <a:off x="2003038" y="1766596"/>
              <a:ext cx="2017512" cy="2026620"/>
              <a:chOff x="2003038" y="1766596"/>
              <a:chExt cx="2017512" cy="202662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148840" y="1917452"/>
                <a:ext cx="1724908" cy="1724908"/>
              </a:xfrm>
              <a:prstGeom prst="ellipse">
                <a:avLst/>
              </a:prstGeom>
              <a:solidFill>
                <a:srgbClr val="FFFF3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038" y="1766596"/>
                <a:ext cx="2017512" cy="2026620"/>
              </a:xfrm>
              <a:prstGeom prst="rect">
                <a:avLst/>
              </a:prstGeom>
            </p:spPr>
          </p:pic>
        </p:grpSp>
        <p:sp>
          <p:nvSpPr>
            <p:cNvPr id="19" name="文本框 18"/>
            <p:cNvSpPr txBox="1"/>
            <p:nvPr/>
          </p:nvSpPr>
          <p:spPr>
            <a:xfrm>
              <a:off x="2581206" y="2667869"/>
              <a:ext cx="860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B81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96709" y="4408042"/>
            <a:ext cx="2593893" cy="1289359"/>
            <a:chOff x="1253051" y="4425408"/>
            <a:chExt cx="2593893" cy="1289359"/>
          </a:xfrm>
        </p:grpSpPr>
        <p:sp>
          <p:nvSpPr>
            <p:cNvPr id="28" name="矩形 27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33793" y="4408042"/>
            <a:ext cx="2593893" cy="1289359"/>
            <a:chOff x="1253051" y="4425408"/>
            <a:chExt cx="2593893" cy="1289359"/>
          </a:xfrm>
        </p:grpSpPr>
        <p:sp>
          <p:nvSpPr>
            <p:cNvPr id="32" name="矩形 31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70877" y="4408042"/>
            <a:ext cx="2593893" cy="1289359"/>
            <a:chOff x="1253051" y="4425408"/>
            <a:chExt cx="2593893" cy="1289359"/>
          </a:xfrm>
        </p:grpSpPr>
        <p:sp>
          <p:nvSpPr>
            <p:cNvPr id="35" name="矩形 34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07961" y="4408042"/>
            <a:ext cx="2593893" cy="1289359"/>
            <a:chOff x="1253051" y="4425408"/>
            <a:chExt cx="2593893" cy="1289359"/>
          </a:xfrm>
        </p:grpSpPr>
        <p:sp>
          <p:nvSpPr>
            <p:cNvPr id="38" name="矩形 37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0150" y="635516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95563" y="1922683"/>
            <a:ext cx="10617348" cy="1130548"/>
            <a:chOff x="1095563" y="1922683"/>
            <a:chExt cx="10617348" cy="1130548"/>
          </a:xfrm>
        </p:grpSpPr>
        <p:grpSp>
          <p:nvGrpSpPr>
            <p:cNvPr id="7" name="组合 6"/>
            <p:cNvGrpSpPr/>
            <p:nvPr/>
          </p:nvGrpSpPr>
          <p:grpSpPr>
            <a:xfrm>
              <a:off x="1095563" y="1922683"/>
              <a:ext cx="1130548" cy="1130548"/>
              <a:chOff x="1341120" y="1734572"/>
              <a:chExt cx="1130548" cy="113054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341120" y="1734572"/>
                <a:ext cx="1130548" cy="1130548"/>
              </a:xfrm>
              <a:prstGeom prst="ellipse">
                <a:avLst/>
              </a:prstGeom>
              <a:solidFill>
                <a:srgbClr val="E5011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450913" y="1844365"/>
                <a:ext cx="910962" cy="910962"/>
              </a:xfrm>
              <a:prstGeom prst="ellipse">
                <a:avLst/>
              </a:prstGeom>
              <a:noFill/>
              <a:ln w="28575">
                <a:solidFill>
                  <a:srgbClr val="FFFF3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i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01</a:t>
                </a:r>
                <a:endParaRPr lang="zh-CN" altLang="en-US" sz="3200" i="1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2399620" y="2026292"/>
              <a:ext cx="9313291" cy="964384"/>
              <a:chOff x="2399620" y="2026292"/>
              <a:chExt cx="9313291" cy="96438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399620" y="2381278"/>
                <a:ext cx="9313291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Failure is like a thief Failure is probably the fortification in your pole like a thief Failure is probably the fortification in your pole Failure is like a thief Failure is probably the fortification in your pole</a:t>
                </a:r>
                <a:endParaRPr lang="zh-CN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399620" y="2026292"/>
                <a:ext cx="2483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点击添加标题</a:t>
                </a:r>
                <a:endPara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95563" y="3336107"/>
            <a:ext cx="10617348" cy="1130548"/>
            <a:chOff x="1095563" y="1922683"/>
            <a:chExt cx="10617348" cy="113054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95563" y="1922683"/>
              <a:ext cx="1130548" cy="1130548"/>
              <a:chOff x="1341120" y="1734572"/>
              <a:chExt cx="1130548" cy="113054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341120" y="1734572"/>
                <a:ext cx="1130548" cy="1130548"/>
              </a:xfrm>
              <a:prstGeom prst="ellipse">
                <a:avLst/>
              </a:prstGeom>
              <a:solidFill>
                <a:srgbClr val="E5011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50913" y="1844365"/>
                <a:ext cx="910962" cy="910962"/>
              </a:xfrm>
              <a:prstGeom prst="ellipse">
                <a:avLst/>
              </a:prstGeom>
              <a:noFill/>
              <a:ln w="28575">
                <a:solidFill>
                  <a:srgbClr val="FFFF3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i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02</a:t>
                </a:r>
                <a:endParaRPr lang="zh-CN" altLang="en-US" sz="3200" i="1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99620" y="2026292"/>
              <a:ext cx="9313291" cy="964384"/>
              <a:chOff x="2399620" y="2026292"/>
              <a:chExt cx="9313291" cy="9643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399620" y="2381278"/>
                <a:ext cx="9313291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Failure is like a thief Failure is probably the fortification in your pole like a thief Failure is probably the fortification in your pole Failure is like a thief Failure is probably the fortification in your pole</a:t>
                </a:r>
                <a:endParaRPr lang="zh-CN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399620" y="2026292"/>
                <a:ext cx="2483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点击添加标题</a:t>
                </a:r>
                <a:endPara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095563" y="4749531"/>
            <a:ext cx="10617348" cy="1130548"/>
            <a:chOff x="1095563" y="1922683"/>
            <a:chExt cx="10617348" cy="1130548"/>
          </a:xfrm>
        </p:grpSpPr>
        <p:grpSp>
          <p:nvGrpSpPr>
            <p:cNvPr id="27" name="组合 26"/>
            <p:cNvGrpSpPr/>
            <p:nvPr/>
          </p:nvGrpSpPr>
          <p:grpSpPr>
            <a:xfrm>
              <a:off x="1095563" y="1922683"/>
              <a:ext cx="1130548" cy="1130548"/>
              <a:chOff x="1341120" y="1734572"/>
              <a:chExt cx="1130548" cy="113054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341120" y="1734572"/>
                <a:ext cx="1130548" cy="1130548"/>
              </a:xfrm>
              <a:prstGeom prst="ellipse">
                <a:avLst/>
              </a:prstGeom>
              <a:solidFill>
                <a:srgbClr val="E5011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450913" y="1844365"/>
                <a:ext cx="910962" cy="910962"/>
              </a:xfrm>
              <a:prstGeom prst="ellipse">
                <a:avLst/>
              </a:prstGeom>
              <a:noFill/>
              <a:ln w="28575">
                <a:solidFill>
                  <a:srgbClr val="FFFF3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i="1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03</a:t>
                </a:r>
                <a:endParaRPr lang="zh-CN" altLang="en-US" sz="3200" i="1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399620" y="2026292"/>
              <a:ext cx="9313291" cy="964384"/>
              <a:chOff x="2399620" y="2026292"/>
              <a:chExt cx="9313291" cy="96438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399620" y="2381278"/>
                <a:ext cx="9313291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Failure is like a thief Failure is probably the fortification in your pole like a thief Failure is probably the fortification in your pole Failure is like a thief Failure is probably the fortification in your pole</a:t>
                </a:r>
                <a:endParaRPr lang="zh-CN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399620" y="2026292"/>
                <a:ext cx="24836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Arial" panose="020B0604020202020204" pitchFamily="34" charset="0"/>
                  </a:rPr>
                  <a:t>点击添加标题</a:t>
                </a:r>
                <a:endPara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4" name="矩形 33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0150" y="635516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73982" y="2439734"/>
            <a:ext cx="1018541" cy="1001422"/>
            <a:chOff x="926373" y="1585550"/>
            <a:chExt cx="1018541" cy="1001422"/>
          </a:xfrm>
        </p:grpSpPr>
        <p:sp>
          <p:nvSpPr>
            <p:cNvPr id="8" name="Oval 113"/>
            <p:cNvSpPr>
              <a:spLocks noChangeArrowheads="1"/>
            </p:cNvSpPr>
            <p:nvPr/>
          </p:nvSpPr>
          <p:spPr bwMode="auto">
            <a:xfrm>
              <a:off x="926373" y="1585550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7"/>
            <p:cNvSpPr>
              <a:spLocks noEditPoints="1"/>
            </p:cNvSpPr>
            <p:nvPr/>
          </p:nvSpPr>
          <p:spPr bwMode="auto">
            <a:xfrm>
              <a:off x="1228536" y="1902655"/>
              <a:ext cx="414215" cy="36721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17400" y="2482915"/>
            <a:ext cx="1018541" cy="1001422"/>
            <a:chOff x="873083" y="2979384"/>
            <a:chExt cx="1018541" cy="1001422"/>
          </a:xfrm>
        </p:grpSpPr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>
              <a:off x="873083" y="2979384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208725" y="3227623"/>
              <a:ext cx="347257" cy="504945"/>
              <a:chOff x="20293013" y="7011988"/>
              <a:chExt cx="639762" cy="930275"/>
            </a:xfrm>
            <a:solidFill>
              <a:schemeClr val="bg1"/>
            </a:solidFill>
          </p:grpSpPr>
          <p:sp>
            <p:nvSpPr>
              <p:cNvPr id="13" name="AutoShape 30"/>
              <p:cNvSpPr/>
              <p:nvPr/>
            </p:nvSpPr>
            <p:spPr bwMode="auto">
              <a:xfrm>
                <a:off x="20293013" y="7011988"/>
                <a:ext cx="639762" cy="930275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AutoShape 31"/>
              <p:cNvSpPr/>
              <p:nvPr/>
            </p:nvSpPr>
            <p:spPr bwMode="auto">
              <a:xfrm>
                <a:off x="20410488" y="7418388"/>
                <a:ext cx="411162" cy="333375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441836" y="4038351"/>
            <a:ext cx="1018541" cy="1001422"/>
            <a:chOff x="857468" y="4278595"/>
            <a:chExt cx="1018541" cy="1001422"/>
          </a:xfrm>
        </p:grpSpPr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857468" y="4278595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AutoShape 81"/>
            <p:cNvSpPr/>
            <p:nvPr/>
          </p:nvSpPr>
          <p:spPr bwMode="auto">
            <a:xfrm>
              <a:off x="1142424" y="4554992"/>
              <a:ext cx="448629" cy="4486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17399" y="3994285"/>
            <a:ext cx="1018541" cy="1001422"/>
            <a:chOff x="3773511" y="5015949"/>
            <a:chExt cx="1018541" cy="1001422"/>
          </a:xfrm>
        </p:grpSpPr>
        <p:sp>
          <p:nvSpPr>
            <p:cNvPr id="19" name="Oval 113"/>
            <p:cNvSpPr>
              <a:spLocks noChangeArrowheads="1"/>
            </p:cNvSpPr>
            <p:nvPr/>
          </p:nvSpPr>
          <p:spPr bwMode="auto">
            <a:xfrm>
              <a:off x="3773511" y="5015949"/>
              <a:ext cx="1018541" cy="1001422"/>
            </a:xfrm>
            <a:prstGeom prst="ellipse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5"/>
            <p:cNvSpPr/>
            <p:nvPr/>
          </p:nvSpPr>
          <p:spPr bwMode="auto">
            <a:xfrm>
              <a:off x="4069176" y="5303055"/>
              <a:ext cx="427211" cy="42721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714809" y="2482915"/>
            <a:ext cx="3049225" cy="1329876"/>
            <a:chOff x="2852812" y="2700523"/>
            <a:chExt cx="3049225" cy="1329876"/>
          </a:xfrm>
        </p:grpSpPr>
        <p:sp>
          <p:nvSpPr>
            <p:cNvPr id="27" name="矩形 26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8652" y="2508405"/>
            <a:ext cx="3049225" cy="1329876"/>
            <a:chOff x="2852812" y="2700523"/>
            <a:chExt cx="3049225" cy="1329876"/>
          </a:xfrm>
        </p:grpSpPr>
        <p:sp>
          <p:nvSpPr>
            <p:cNvPr id="33" name="矩形 32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4809" y="4038351"/>
            <a:ext cx="3049225" cy="1329876"/>
            <a:chOff x="2852812" y="2700523"/>
            <a:chExt cx="3049225" cy="1329876"/>
          </a:xfrm>
        </p:grpSpPr>
        <p:sp>
          <p:nvSpPr>
            <p:cNvPr id="36" name="矩形 35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78451" y="3994285"/>
            <a:ext cx="3049225" cy="1329876"/>
            <a:chOff x="2852812" y="2700523"/>
            <a:chExt cx="3049225" cy="1329876"/>
          </a:xfrm>
        </p:grpSpPr>
        <p:sp>
          <p:nvSpPr>
            <p:cNvPr id="39" name="矩形 38"/>
            <p:cNvSpPr/>
            <p:nvPr/>
          </p:nvSpPr>
          <p:spPr>
            <a:xfrm>
              <a:off x="2852812" y="3051670"/>
              <a:ext cx="304922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r>
                <a:rPr lang="en-US" altLang="zh-CN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</a:t>
              </a:r>
              <a:endParaRPr lang="zh-CN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852812" y="2700523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0150" y="635516"/>
            <a:ext cx="644797" cy="737761"/>
          </a:xfrm>
          <a:custGeom>
            <a:avLst/>
            <a:gdLst/>
            <a:ahLst/>
            <a:cxnLst/>
            <a:rect l="l" t="t" r="r" b="b"/>
            <a:pathLst>
              <a:path w="644797" h="737761">
                <a:moveTo>
                  <a:pt x="384066" y="519044"/>
                </a:moveTo>
                <a:lnTo>
                  <a:pt x="375881" y="520681"/>
                </a:lnTo>
                <a:cubicBezTo>
                  <a:pt x="362238" y="528321"/>
                  <a:pt x="349551" y="534324"/>
                  <a:pt x="337818" y="538690"/>
                </a:cubicBezTo>
                <a:cubicBezTo>
                  <a:pt x="326085" y="543055"/>
                  <a:pt x="313671" y="547967"/>
                  <a:pt x="300574" y="553424"/>
                </a:cubicBezTo>
                <a:cubicBezTo>
                  <a:pt x="290751" y="559972"/>
                  <a:pt x="286522" y="567066"/>
                  <a:pt x="287886" y="574706"/>
                </a:cubicBezTo>
                <a:cubicBezTo>
                  <a:pt x="289250" y="582346"/>
                  <a:pt x="295662" y="583983"/>
                  <a:pt x="307122" y="579617"/>
                </a:cubicBezTo>
                <a:lnTo>
                  <a:pt x="320219" y="576343"/>
                </a:lnTo>
                <a:cubicBezTo>
                  <a:pt x="324039" y="578526"/>
                  <a:pt x="326358" y="581664"/>
                  <a:pt x="327177" y="585757"/>
                </a:cubicBezTo>
                <a:cubicBezTo>
                  <a:pt x="327995" y="589849"/>
                  <a:pt x="327859" y="593806"/>
                  <a:pt x="326768" y="597626"/>
                </a:cubicBezTo>
                <a:cubicBezTo>
                  <a:pt x="325676" y="603083"/>
                  <a:pt x="326222" y="607039"/>
                  <a:pt x="328405" y="609495"/>
                </a:cubicBezTo>
                <a:cubicBezTo>
                  <a:pt x="330587" y="611950"/>
                  <a:pt x="334953" y="611814"/>
                  <a:pt x="341502" y="609085"/>
                </a:cubicBezTo>
                <a:cubicBezTo>
                  <a:pt x="358964" y="597626"/>
                  <a:pt x="374789" y="581664"/>
                  <a:pt x="388978" y="561200"/>
                </a:cubicBezTo>
                <a:cubicBezTo>
                  <a:pt x="403166" y="540736"/>
                  <a:pt x="401529" y="526684"/>
                  <a:pt x="384066" y="519044"/>
                </a:cubicBezTo>
                <a:close/>
                <a:moveTo>
                  <a:pt x="375881" y="420818"/>
                </a:moveTo>
                <a:cubicBezTo>
                  <a:pt x="354598" y="425183"/>
                  <a:pt x="337272" y="430367"/>
                  <a:pt x="323903" y="436370"/>
                </a:cubicBezTo>
                <a:cubicBezTo>
                  <a:pt x="310533" y="442373"/>
                  <a:pt x="293480" y="456288"/>
                  <a:pt x="272743" y="478116"/>
                </a:cubicBezTo>
                <a:cubicBezTo>
                  <a:pt x="267832" y="488485"/>
                  <a:pt x="267149" y="496398"/>
                  <a:pt x="270697" y="501855"/>
                </a:cubicBezTo>
                <a:cubicBezTo>
                  <a:pt x="274244" y="507312"/>
                  <a:pt x="282566" y="507585"/>
                  <a:pt x="295662" y="502673"/>
                </a:cubicBezTo>
                <a:lnTo>
                  <a:pt x="331679" y="479754"/>
                </a:lnTo>
                <a:cubicBezTo>
                  <a:pt x="343139" y="474297"/>
                  <a:pt x="356372" y="463792"/>
                  <a:pt x="371379" y="448239"/>
                </a:cubicBezTo>
                <a:cubicBezTo>
                  <a:pt x="386386" y="432687"/>
                  <a:pt x="387886" y="423546"/>
                  <a:pt x="375881" y="420818"/>
                </a:cubicBezTo>
                <a:close/>
                <a:moveTo>
                  <a:pt x="187613" y="332414"/>
                </a:moveTo>
                <a:cubicBezTo>
                  <a:pt x="182702" y="334597"/>
                  <a:pt x="180246" y="336507"/>
                  <a:pt x="180246" y="338144"/>
                </a:cubicBezTo>
                <a:cubicBezTo>
                  <a:pt x="180246" y="339781"/>
                  <a:pt x="182702" y="340054"/>
                  <a:pt x="187613" y="338962"/>
                </a:cubicBezTo>
                <a:lnTo>
                  <a:pt x="194162" y="335688"/>
                </a:lnTo>
                <a:close/>
                <a:moveTo>
                  <a:pt x="383657" y="319317"/>
                </a:moveTo>
                <a:cubicBezTo>
                  <a:pt x="387750" y="318771"/>
                  <a:pt x="391706" y="319317"/>
                  <a:pt x="395526" y="320954"/>
                </a:cubicBezTo>
                <a:cubicBezTo>
                  <a:pt x="406440" y="323137"/>
                  <a:pt x="412989" y="326957"/>
                  <a:pt x="415171" y="332414"/>
                </a:cubicBezTo>
                <a:cubicBezTo>
                  <a:pt x="417354" y="337871"/>
                  <a:pt x="413534" y="344965"/>
                  <a:pt x="403712" y="353696"/>
                </a:cubicBezTo>
                <a:lnTo>
                  <a:pt x="341502" y="381527"/>
                </a:lnTo>
                <a:cubicBezTo>
                  <a:pt x="338227" y="383710"/>
                  <a:pt x="335908" y="385893"/>
                  <a:pt x="334544" y="388075"/>
                </a:cubicBezTo>
                <a:cubicBezTo>
                  <a:pt x="333180" y="390258"/>
                  <a:pt x="334953" y="391895"/>
                  <a:pt x="339864" y="392987"/>
                </a:cubicBezTo>
                <a:cubicBezTo>
                  <a:pt x="343684" y="392987"/>
                  <a:pt x="348323" y="392441"/>
                  <a:pt x="353780" y="391350"/>
                </a:cubicBezTo>
                <a:cubicBezTo>
                  <a:pt x="359237" y="390258"/>
                  <a:pt x="363875" y="388621"/>
                  <a:pt x="367695" y="386438"/>
                </a:cubicBezTo>
                <a:lnTo>
                  <a:pt x="379155" y="376616"/>
                </a:lnTo>
                <a:cubicBezTo>
                  <a:pt x="391706" y="373887"/>
                  <a:pt x="403712" y="373751"/>
                  <a:pt x="415171" y="376206"/>
                </a:cubicBezTo>
                <a:cubicBezTo>
                  <a:pt x="426631" y="378662"/>
                  <a:pt x="439182" y="384256"/>
                  <a:pt x="452825" y="392987"/>
                </a:cubicBezTo>
                <a:cubicBezTo>
                  <a:pt x="462648" y="401172"/>
                  <a:pt x="467968" y="409085"/>
                  <a:pt x="468787" y="416725"/>
                </a:cubicBezTo>
                <a:cubicBezTo>
                  <a:pt x="469605" y="424365"/>
                  <a:pt x="466468" y="432823"/>
                  <a:pt x="459373" y="442100"/>
                </a:cubicBezTo>
                <a:cubicBezTo>
                  <a:pt x="449551" y="453560"/>
                  <a:pt x="443275" y="463792"/>
                  <a:pt x="440547" y="472796"/>
                </a:cubicBezTo>
                <a:cubicBezTo>
                  <a:pt x="437818" y="481800"/>
                  <a:pt x="433725" y="492305"/>
                  <a:pt x="428268" y="504310"/>
                </a:cubicBezTo>
                <a:cubicBezTo>
                  <a:pt x="426631" y="507039"/>
                  <a:pt x="427040" y="510040"/>
                  <a:pt x="429496" y="513314"/>
                </a:cubicBezTo>
                <a:cubicBezTo>
                  <a:pt x="431952" y="516589"/>
                  <a:pt x="434817" y="519044"/>
                  <a:pt x="438091" y="520681"/>
                </a:cubicBezTo>
                <a:cubicBezTo>
                  <a:pt x="447368" y="523956"/>
                  <a:pt x="454326" y="529549"/>
                  <a:pt x="458964" y="537462"/>
                </a:cubicBezTo>
                <a:cubicBezTo>
                  <a:pt x="463603" y="545374"/>
                  <a:pt x="463193" y="553424"/>
                  <a:pt x="457736" y="561609"/>
                </a:cubicBezTo>
                <a:cubicBezTo>
                  <a:pt x="453371" y="569249"/>
                  <a:pt x="448869" y="576889"/>
                  <a:pt x="444230" y="584529"/>
                </a:cubicBezTo>
                <a:cubicBezTo>
                  <a:pt x="439592" y="592168"/>
                  <a:pt x="434271" y="600900"/>
                  <a:pt x="428268" y="610722"/>
                </a:cubicBezTo>
                <a:cubicBezTo>
                  <a:pt x="424448" y="615088"/>
                  <a:pt x="423084" y="618908"/>
                  <a:pt x="424176" y="622182"/>
                </a:cubicBezTo>
                <a:cubicBezTo>
                  <a:pt x="425267" y="625456"/>
                  <a:pt x="428814" y="627639"/>
                  <a:pt x="434817" y="628731"/>
                </a:cubicBezTo>
                <a:cubicBezTo>
                  <a:pt x="460465" y="626002"/>
                  <a:pt x="485704" y="625184"/>
                  <a:pt x="510533" y="626275"/>
                </a:cubicBezTo>
                <a:cubicBezTo>
                  <a:pt x="535363" y="627366"/>
                  <a:pt x="561420" y="634733"/>
                  <a:pt x="588705" y="648376"/>
                </a:cubicBezTo>
                <a:cubicBezTo>
                  <a:pt x="595799" y="650559"/>
                  <a:pt x="601393" y="654651"/>
                  <a:pt x="605485" y="660654"/>
                </a:cubicBezTo>
                <a:cubicBezTo>
                  <a:pt x="609578" y="666657"/>
                  <a:pt x="613262" y="672933"/>
                  <a:pt x="616536" y="679481"/>
                </a:cubicBezTo>
                <a:cubicBezTo>
                  <a:pt x="619264" y="686575"/>
                  <a:pt x="618719" y="692169"/>
                  <a:pt x="614899" y="696261"/>
                </a:cubicBezTo>
                <a:cubicBezTo>
                  <a:pt x="611079" y="700354"/>
                  <a:pt x="606167" y="702946"/>
                  <a:pt x="600165" y="704038"/>
                </a:cubicBezTo>
                <a:cubicBezTo>
                  <a:pt x="581611" y="704038"/>
                  <a:pt x="564148" y="704447"/>
                  <a:pt x="547777" y="705265"/>
                </a:cubicBezTo>
                <a:cubicBezTo>
                  <a:pt x="531406" y="706084"/>
                  <a:pt x="514489" y="708403"/>
                  <a:pt x="497027" y="712223"/>
                </a:cubicBezTo>
                <a:cubicBezTo>
                  <a:pt x="490478" y="712223"/>
                  <a:pt x="485294" y="710722"/>
                  <a:pt x="481474" y="707721"/>
                </a:cubicBezTo>
                <a:cubicBezTo>
                  <a:pt x="477654" y="704720"/>
                  <a:pt x="475199" y="700218"/>
                  <a:pt x="474107" y="694215"/>
                </a:cubicBezTo>
                <a:cubicBezTo>
                  <a:pt x="471379" y="688758"/>
                  <a:pt x="468514" y="685484"/>
                  <a:pt x="465513" y="684392"/>
                </a:cubicBezTo>
                <a:cubicBezTo>
                  <a:pt x="462511" y="683301"/>
                  <a:pt x="459373" y="683301"/>
                  <a:pt x="456099" y="684392"/>
                </a:cubicBezTo>
                <a:cubicBezTo>
                  <a:pt x="410806" y="689849"/>
                  <a:pt x="368241" y="695716"/>
                  <a:pt x="328405" y="701991"/>
                </a:cubicBezTo>
                <a:cubicBezTo>
                  <a:pt x="288568" y="708267"/>
                  <a:pt x="246549" y="719317"/>
                  <a:pt x="202347" y="735143"/>
                </a:cubicBezTo>
                <a:cubicBezTo>
                  <a:pt x="185976" y="737326"/>
                  <a:pt x="171651" y="738144"/>
                  <a:pt x="159373" y="737598"/>
                </a:cubicBezTo>
                <a:cubicBezTo>
                  <a:pt x="147095" y="737053"/>
                  <a:pt x="133043" y="731323"/>
                  <a:pt x="117218" y="720409"/>
                </a:cubicBezTo>
                <a:cubicBezTo>
                  <a:pt x="106849" y="716043"/>
                  <a:pt x="101119" y="709085"/>
                  <a:pt x="100028" y="699536"/>
                </a:cubicBezTo>
                <a:cubicBezTo>
                  <a:pt x="98937" y="689986"/>
                  <a:pt x="100846" y="681118"/>
                  <a:pt x="105758" y="672933"/>
                </a:cubicBezTo>
                <a:cubicBezTo>
                  <a:pt x="106849" y="668567"/>
                  <a:pt x="109168" y="665566"/>
                  <a:pt x="112716" y="663928"/>
                </a:cubicBezTo>
                <a:cubicBezTo>
                  <a:pt x="116263" y="662291"/>
                  <a:pt x="119946" y="662018"/>
                  <a:pt x="123766" y="663110"/>
                </a:cubicBezTo>
                <a:lnTo>
                  <a:pt x="130314" y="671295"/>
                </a:lnTo>
                <a:cubicBezTo>
                  <a:pt x="148868" y="673478"/>
                  <a:pt x="168104" y="673478"/>
                  <a:pt x="188023" y="671295"/>
                </a:cubicBezTo>
                <a:cubicBezTo>
                  <a:pt x="207941" y="669113"/>
                  <a:pt x="227450" y="664201"/>
                  <a:pt x="246549" y="656561"/>
                </a:cubicBezTo>
                <a:cubicBezTo>
                  <a:pt x="251461" y="654379"/>
                  <a:pt x="254189" y="651104"/>
                  <a:pt x="254735" y="646739"/>
                </a:cubicBezTo>
                <a:cubicBezTo>
                  <a:pt x="255280" y="642373"/>
                  <a:pt x="253643" y="638008"/>
                  <a:pt x="249823" y="633642"/>
                </a:cubicBezTo>
                <a:cubicBezTo>
                  <a:pt x="237818" y="617271"/>
                  <a:pt x="230314" y="602128"/>
                  <a:pt x="227313" y="588212"/>
                </a:cubicBezTo>
                <a:cubicBezTo>
                  <a:pt x="224312" y="574297"/>
                  <a:pt x="226358" y="559426"/>
                  <a:pt x="233452" y="543601"/>
                </a:cubicBezTo>
                <a:cubicBezTo>
                  <a:pt x="235089" y="539781"/>
                  <a:pt x="235362" y="535825"/>
                  <a:pt x="234271" y="531732"/>
                </a:cubicBezTo>
                <a:cubicBezTo>
                  <a:pt x="233179" y="527639"/>
                  <a:pt x="230178" y="523956"/>
                  <a:pt x="225267" y="520681"/>
                </a:cubicBezTo>
                <a:cubicBezTo>
                  <a:pt x="207804" y="502673"/>
                  <a:pt x="200574" y="485893"/>
                  <a:pt x="203575" y="470340"/>
                </a:cubicBezTo>
                <a:cubicBezTo>
                  <a:pt x="206576" y="454788"/>
                  <a:pt x="218718" y="442646"/>
                  <a:pt x="240001" y="433915"/>
                </a:cubicBezTo>
                <a:cubicBezTo>
                  <a:pt x="246549" y="431732"/>
                  <a:pt x="253098" y="429003"/>
                  <a:pt x="259646" y="425729"/>
                </a:cubicBezTo>
                <a:cubicBezTo>
                  <a:pt x="266195" y="422455"/>
                  <a:pt x="273289" y="417543"/>
                  <a:pt x="280928" y="410995"/>
                </a:cubicBezTo>
                <a:cubicBezTo>
                  <a:pt x="286931" y="403901"/>
                  <a:pt x="289387" y="398717"/>
                  <a:pt x="288295" y="395442"/>
                </a:cubicBezTo>
                <a:cubicBezTo>
                  <a:pt x="287204" y="392168"/>
                  <a:pt x="282566" y="390804"/>
                  <a:pt x="274380" y="391350"/>
                </a:cubicBezTo>
                <a:lnTo>
                  <a:pt x="248186" y="391350"/>
                </a:lnTo>
                <a:cubicBezTo>
                  <a:pt x="235089" y="387530"/>
                  <a:pt x="230724" y="382755"/>
                  <a:pt x="235089" y="377025"/>
                </a:cubicBezTo>
                <a:cubicBezTo>
                  <a:pt x="239455" y="371295"/>
                  <a:pt x="246549" y="367339"/>
                  <a:pt x="256372" y="365156"/>
                </a:cubicBezTo>
                <a:cubicBezTo>
                  <a:pt x="276017" y="356970"/>
                  <a:pt x="294708" y="348921"/>
                  <a:pt x="312443" y="341009"/>
                </a:cubicBezTo>
                <a:cubicBezTo>
                  <a:pt x="330178" y="333096"/>
                  <a:pt x="349141" y="326957"/>
                  <a:pt x="369332" y="322591"/>
                </a:cubicBezTo>
                <a:cubicBezTo>
                  <a:pt x="374789" y="320954"/>
                  <a:pt x="379564" y="319863"/>
                  <a:pt x="383657" y="319317"/>
                </a:cubicBezTo>
                <a:close/>
                <a:moveTo>
                  <a:pt x="300778" y="106"/>
                </a:moveTo>
                <a:cubicBezTo>
                  <a:pt x="309373" y="771"/>
                  <a:pt x="318582" y="4583"/>
                  <a:pt x="328405" y="11540"/>
                </a:cubicBezTo>
                <a:cubicBezTo>
                  <a:pt x="330587" y="12632"/>
                  <a:pt x="333180" y="13859"/>
                  <a:pt x="336181" y="15224"/>
                </a:cubicBezTo>
                <a:cubicBezTo>
                  <a:pt x="339182" y="16588"/>
                  <a:pt x="342047" y="17543"/>
                  <a:pt x="344776" y="18089"/>
                </a:cubicBezTo>
                <a:cubicBezTo>
                  <a:pt x="358418" y="23000"/>
                  <a:pt x="368241" y="28048"/>
                  <a:pt x="374244" y="33232"/>
                </a:cubicBezTo>
                <a:cubicBezTo>
                  <a:pt x="380246" y="38416"/>
                  <a:pt x="384612" y="48648"/>
                  <a:pt x="387341" y="63928"/>
                </a:cubicBezTo>
                <a:cubicBezTo>
                  <a:pt x="387341" y="71568"/>
                  <a:pt x="388841" y="77025"/>
                  <a:pt x="391843" y="80299"/>
                </a:cubicBezTo>
                <a:cubicBezTo>
                  <a:pt x="394844" y="83573"/>
                  <a:pt x="400437" y="85756"/>
                  <a:pt x="408623" y="86847"/>
                </a:cubicBezTo>
                <a:cubicBezTo>
                  <a:pt x="417900" y="86847"/>
                  <a:pt x="426086" y="86711"/>
                  <a:pt x="433180" y="86438"/>
                </a:cubicBezTo>
                <a:cubicBezTo>
                  <a:pt x="440274" y="86165"/>
                  <a:pt x="448459" y="89030"/>
                  <a:pt x="457736" y="95033"/>
                </a:cubicBezTo>
                <a:cubicBezTo>
                  <a:pt x="467559" y="98307"/>
                  <a:pt x="473016" y="103082"/>
                  <a:pt x="474107" y="109358"/>
                </a:cubicBezTo>
                <a:cubicBezTo>
                  <a:pt x="475199" y="115633"/>
                  <a:pt x="471379" y="122864"/>
                  <a:pt x="462648" y="131049"/>
                </a:cubicBezTo>
                <a:cubicBezTo>
                  <a:pt x="445731" y="145783"/>
                  <a:pt x="430315" y="156015"/>
                  <a:pt x="416399" y="161745"/>
                </a:cubicBezTo>
                <a:cubicBezTo>
                  <a:pt x="402484" y="167475"/>
                  <a:pt x="386795" y="173068"/>
                  <a:pt x="369332" y="178525"/>
                </a:cubicBezTo>
                <a:cubicBezTo>
                  <a:pt x="364967" y="181254"/>
                  <a:pt x="361693" y="184119"/>
                  <a:pt x="359510" y="187120"/>
                </a:cubicBezTo>
                <a:cubicBezTo>
                  <a:pt x="357327" y="190122"/>
                  <a:pt x="356781" y="193259"/>
                  <a:pt x="357873" y="196534"/>
                </a:cubicBezTo>
                <a:cubicBezTo>
                  <a:pt x="367150" y="204719"/>
                  <a:pt x="377791" y="205811"/>
                  <a:pt x="389796" y="199808"/>
                </a:cubicBezTo>
                <a:cubicBezTo>
                  <a:pt x="401802" y="193805"/>
                  <a:pt x="414080" y="192714"/>
                  <a:pt x="426631" y="196534"/>
                </a:cubicBezTo>
                <a:cubicBezTo>
                  <a:pt x="437000" y="200354"/>
                  <a:pt x="442866" y="205538"/>
                  <a:pt x="444230" y="212086"/>
                </a:cubicBezTo>
                <a:cubicBezTo>
                  <a:pt x="445594" y="218635"/>
                  <a:pt x="441365" y="225456"/>
                  <a:pt x="431543" y="232550"/>
                </a:cubicBezTo>
                <a:cubicBezTo>
                  <a:pt x="404803" y="239644"/>
                  <a:pt x="379291" y="247693"/>
                  <a:pt x="355008" y="256697"/>
                </a:cubicBezTo>
                <a:cubicBezTo>
                  <a:pt x="330724" y="265702"/>
                  <a:pt x="304939" y="272932"/>
                  <a:pt x="277654" y="278389"/>
                </a:cubicBezTo>
                <a:cubicBezTo>
                  <a:pt x="268377" y="278389"/>
                  <a:pt x="259919" y="281800"/>
                  <a:pt x="252279" y="288621"/>
                </a:cubicBezTo>
                <a:cubicBezTo>
                  <a:pt x="244639" y="295442"/>
                  <a:pt x="236727" y="302946"/>
                  <a:pt x="228541" y="311131"/>
                </a:cubicBezTo>
                <a:cubicBezTo>
                  <a:pt x="223630" y="314406"/>
                  <a:pt x="221583" y="316998"/>
                  <a:pt x="222402" y="318908"/>
                </a:cubicBezTo>
                <a:cubicBezTo>
                  <a:pt x="223220" y="320818"/>
                  <a:pt x="225812" y="322045"/>
                  <a:pt x="230178" y="322591"/>
                </a:cubicBezTo>
                <a:cubicBezTo>
                  <a:pt x="275471" y="306766"/>
                  <a:pt x="318309" y="292168"/>
                  <a:pt x="358691" y="278798"/>
                </a:cubicBezTo>
                <a:cubicBezTo>
                  <a:pt x="399073" y="265429"/>
                  <a:pt x="443002" y="256561"/>
                  <a:pt x="490478" y="252195"/>
                </a:cubicBezTo>
                <a:cubicBezTo>
                  <a:pt x="505212" y="250558"/>
                  <a:pt x="519537" y="250149"/>
                  <a:pt x="533453" y="250968"/>
                </a:cubicBezTo>
                <a:cubicBezTo>
                  <a:pt x="547368" y="251786"/>
                  <a:pt x="562511" y="253832"/>
                  <a:pt x="578882" y="257107"/>
                </a:cubicBezTo>
                <a:cubicBezTo>
                  <a:pt x="588159" y="260381"/>
                  <a:pt x="598118" y="265974"/>
                  <a:pt x="608760" y="273887"/>
                </a:cubicBezTo>
                <a:cubicBezTo>
                  <a:pt x="619401" y="281800"/>
                  <a:pt x="629087" y="290395"/>
                  <a:pt x="637818" y="299672"/>
                </a:cubicBezTo>
                <a:cubicBezTo>
                  <a:pt x="642730" y="304037"/>
                  <a:pt x="645049" y="307993"/>
                  <a:pt x="644776" y="311541"/>
                </a:cubicBezTo>
                <a:cubicBezTo>
                  <a:pt x="644503" y="315088"/>
                  <a:pt x="641093" y="318771"/>
                  <a:pt x="634544" y="322591"/>
                </a:cubicBezTo>
                <a:cubicBezTo>
                  <a:pt x="626359" y="325865"/>
                  <a:pt x="618855" y="327912"/>
                  <a:pt x="612034" y="328730"/>
                </a:cubicBezTo>
                <a:cubicBezTo>
                  <a:pt x="605213" y="329549"/>
                  <a:pt x="597436" y="330231"/>
                  <a:pt x="588705" y="330777"/>
                </a:cubicBezTo>
                <a:cubicBezTo>
                  <a:pt x="569060" y="336779"/>
                  <a:pt x="551324" y="340463"/>
                  <a:pt x="535499" y="341827"/>
                </a:cubicBezTo>
                <a:cubicBezTo>
                  <a:pt x="519674" y="343191"/>
                  <a:pt x="501393" y="341691"/>
                  <a:pt x="480656" y="337325"/>
                </a:cubicBezTo>
                <a:cubicBezTo>
                  <a:pt x="476290" y="336234"/>
                  <a:pt x="473835" y="334187"/>
                  <a:pt x="473289" y="331186"/>
                </a:cubicBezTo>
                <a:cubicBezTo>
                  <a:pt x="472743" y="328185"/>
                  <a:pt x="474653" y="325320"/>
                  <a:pt x="479019" y="322591"/>
                </a:cubicBezTo>
                <a:cubicBezTo>
                  <a:pt x="490478" y="315497"/>
                  <a:pt x="501393" y="310313"/>
                  <a:pt x="511761" y="307039"/>
                </a:cubicBezTo>
                <a:cubicBezTo>
                  <a:pt x="522129" y="303764"/>
                  <a:pt x="533043" y="298580"/>
                  <a:pt x="544503" y="291486"/>
                </a:cubicBezTo>
                <a:cubicBezTo>
                  <a:pt x="554871" y="284392"/>
                  <a:pt x="558282" y="277161"/>
                  <a:pt x="554735" y="269794"/>
                </a:cubicBezTo>
                <a:cubicBezTo>
                  <a:pt x="551188" y="262427"/>
                  <a:pt x="545049" y="258744"/>
                  <a:pt x="536318" y="258744"/>
                </a:cubicBezTo>
                <a:cubicBezTo>
                  <a:pt x="517218" y="258198"/>
                  <a:pt x="499073" y="259153"/>
                  <a:pt x="481884" y="261609"/>
                </a:cubicBezTo>
                <a:cubicBezTo>
                  <a:pt x="464694" y="264064"/>
                  <a:pt x="446822" y="268566"/>
                  <a:pt x="428268" y="275115"/>
                </a:cubicBezTo>
                <a:cubicBezTo>
                  <a:pt x="402620" y="286029"/>
                  <a:pt x="378336" y="295988"/>
                  <a:pt x="355417" y="304992"/>
                </a:cubicBezTo>
                <a:cubicBezTo>
                  <a:pt x="332497" y="313996"/>
                  <a:pt x="308214" y="322591"/>
                  <a:pt x="282566" y="330777"/>
                </a:cubicBezTo>
                <a:lnTo>
                  <a:pt x="189250" y="374979"/>
                </a:lnTo>
                <a:cubicBezTo>
                  <a:pt x="174516" y="382073"/>
                  <a:pt x="161010" y="390531"/>
                  <a:pt x="148732" y="400354"/>
                </a:cubicBezTo>
                <a:cubicBezTo>
                  <a:pt x="136454" y="410176"/>
                  <a:pt x="124857" y="422455"/>
                  <a:pt x="113943" y="437189"/>
                </a:cubicBezTo>
                <a:cubicBezTo>
                  <a:pt x="113943" y="450286"/>
                  <a:pt x="111215" y="462564"/>
                  <a:pt x="105758" y="474024"/>
                </a:cubicBezTo>
                <a:cubicBezTo>
                  <a:pt x="100301" y="485483"/>
                  <a:pt x="94298" y="498853"/>
                  <a:pt x="87750" y="514133"/>
                </a:cubicBezTo>
                <a:cubicBezTo>
                  <a:pt x="79564" y="527776"/>
                  <a:pt x="68650" y="535961"/>
                  <a:pt x="55007" y="538690"/>
                </a:cubicBezTo>
                <a:cubicBezTo>
                  <a:pt x="41365" y="541418"/>
                  <a:pt x="28268" y="538144"/>
                  <a:pt x="15717" y="528867"/>
                </a:cubicBezTo>
                <a:lnTo>
                  <a:pt x="983" y="492850"/>
                </a:lnTo>
                <a:cubicBezTo>
                  <a:pt x="-654" y="483028"/>
                  <a:pt x="-245" y="473205"/>
                  <a:pt x="2211" y="463383"/>
                </a:cubicBezTo>
                <a:cubicBezTo>
                  <a:pt x="4666" y="453560"/>
                  <a:pt x="7531" y="443737"/>
                  <a:pt x="10805" y="433915"/>
                </a:cubicBezTo>
                <a:cubicBezTo>
                  <a:pt x="14080" y="418089"/>
                  <a:pt x="18445" y="403764"/>
                  <a:pt x="23902" y="390940"/>
                </a:cubicBezTo>
                <a:cubicBezTo>
                  <a:pt x="29359" y="378116"/>
                  <a:pt x="38636" y="364610"/>
                  <a:pt x="51733" y="350422"/>
                </a:cubicBezTo>
                <a:cubicBezTo>
                  <a:pt x="55553" y="343328"/>
                  <a:pt x="60328" y="339099"/>
                  <a:pt x="66058" y="337734"/>
                </a:cubicBezTo>
                <a:cubicBezTo>
                  <a:pt x="71788" y="336370"/>
                  <a:pt x="77927" y="335688"/>
                  <a:pt x="84475" y="335688"/>
                </a:cubicBezTo>
                <a:cubicBezTo>
                  <a:pt x="104666" y="340054"/>
                  <a:pt x="121447" y="338826"/>
                  <a:pt x="134816" y="332004"/>
                </a:cubicBezTo>
                <a:cubicBezTo>
                  <a:pt x="148186" y="325183"/>
                  <a:pt x="165239" y="316588"/>
                  <a:pt x="185976" y="306220"/>
                </a:cubicBezTo>
                <a:cubicBezTo>
                  <a:pt x="188705" y="304583"/>
                  <a:pt x="191433" y="302809"/>
                  <a:pt x="194162" y="300899"/>
                </a:cubicBezTo>
                <a:cubicBezTo>
                  <a:pt x="196890" y="298989"/>
                  <a:pt x="198527" y="295852"/>
                  <a:pt x="199073" y="291486"/>
                </a:cubicBezTo>
                <a:cubicBezTo>
                  <a:pt x="194162" y="287120"/>
                  <a:pt x="189523" y="283846"/>
                  <a:pt x="185158" y="281663"/>
                </a:cubicBezTo>
                <a:cubicBezTo>
                  <a:pt x="180792" y="279481"/>
                  <a:pt x="179973" y="275661"/>
                  <a:pt x="182702" y="270204"/>
                </a:cubicBezTo>
                <a:lnTo>
                  <a:pt x="246549" y="235824"/>
                </a:lnTo>
                <a:cubicBezTo>
                  <a:pt x="253098" y="230367"/>
                  <a:pt x="256235" y="224364"/>
                  <a:pt x="255963" y="217816"/>
                </a:cubicBezTo>
                <a:cubicBezTo>
                  <a:pt x="255690" y="211268"/>
                  <a:pt x="251461" y="206902"/>
                  <a:pt x="243275" y="204719"/>
                </a:cubicBezTo>
                <a:lnTo>
                  <a:pt x="202347" y="181800"/>
                </a:lnTo>
                <a:cubicBezTo>
                  <a:pt x="194162" y="176888"/>
                  <a:pt x="190069" y="172386"/>
                  <a:pt x="190069" y="168293"/>
                </a:cubicBezTo>
                <a:cubicBezTo>
                  <a:pt x="190069" y="164201"/>
                  <a:pt x="194162" y="159972"/>
                  <a:pt x="202347" y="155606"/>
                </a:cubicBezTo>
                <a:cubicBezTo>
                  <a:pt x="213261" y="147966"/>
                  <a:pt x="224448" y="143191"/>
                  <a:pt x="235908" y="141281"/>
                </a:cubicBezTo>
                <a:cubicBezTo>
                  <a:pt x="247368" y="139371"/>
                  <a:pt x="259100" y="135415"/>
                  <a:pt x="271106" y="129412"/>
                </a:cubicBezTo>
                <a:cubicBezTo>
                  <a:pt x="275471" y="117952"/>
                  <a:pt x="277518" y="105811"/>
                  <a:pt x="277245" y="92986"/>
                </a:cubicBezTo>
                <a:cubicBezTo>
                  <a:pt x="276972" y="80162"/>
                  <a:pt x="276017" y="67202"/>
                  <a:pt x="274380" y="54105"/>
                </a:cubicBezTo>
                <a:cubicBezTo>
                  <a:pt x="269469" y="47557"/>
                  <a:pt x="265785" y="42373"/>
                  <a:pt x="263330" y="38553"/>
                </a:cubicBezTo>
                <a:cubicBezTo>
                  <a:pt x="260874" y="34733"/>
                  <a:pt x="260192" y="29548"/>
                  <a:pt x="261283" y="23000"/>
                </a:cubicBezTo>
                <a:cubicBezTo>
                  <a:pt x="271106" y="9903"/>
                  <a:pt x="281474" y="2400"/>
                  <a:pt x="292388" y="490"/>
                </a:cubicBezTo>
                <a:cubicBezTo>
                  <a:pt x="295117" y="12"/>
                  <a:pt x="297913" y="-116"/>
                  <a:pt x="300778" y="106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49352" y="1611559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47770" y="2474851"/>
            <a:ext cx="1039091" cy="0"/>
          </a:xfrm>
          <a:prstGeom prst="line">
            <a:avLst/>
          </a:prstGeom>
          <a:ln w="38100">
            <a:solidFill>
              <a:srgbClr val="E50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>
          <a:xfrm>
            <a:off x="2985222" y="1629097"/>
            <a:ext cx="6221557" cy="359980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847771" y="1458619"/>
            <a:ext cx="1054330" cy="1039092"/>
            <a:chOff x="4876799" y="1342505"/>
            <a:chExt cx="1054330" cy="1039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876799" y="1357745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357253" y="1862051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5411583" y="1862052"/>
              <a:ext cx="1039091" cy="0"/>
            </a:xfrm>
            <a:prstGeom prst="line">
              <a:avLst/>
            </a:prstGeom>
            <a:ln w="38100">
              <a:solidFill>
                <a:srgbClr val="E50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6275057" y="1685777"/>
            <a:ext cx="296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i="1" dirty="0">
                <a:solidFill>
                  <a:srgbClr val="E5011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4" y="2353690"/>
            <a:ext cx="4570842" cy="30634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3709" y="2353690"/>
            <a:ext cx="4391891" cy="1705692"/>
          </a:xfrm>
          <a:prstGeom prst="rect">
            <a:avLst/>
          </a:prstGeom>
          <a:solidFill>
            <a:srgbClr val="E50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11637" y="2697841"/>
            <a:ext cx="4003963" cy="1017389"/>
            <a:chOff x="5172688" y="2460101"/>
            <a:chExt cx="4003963" cy="1017389"/>
          </a:xfrm>
        </p:grpSpPr>
        <p:sp>
          <p:nvSpPr>
            <p:cNvPr id="10" name="矩形 9"/>
            <p:cNvSpPr/>
            <p:nvPr/>
          </p:nvSpPr>
          <p:spPr>
            <a:xfrm>
              <a:off x="5172688" y="2922088"/>
              <a:ext cx="4003963" cy="555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</a:t>
              </a:r>
              <a:endParaRPr lang="zh-CN" altLang="en-US" sz="12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72688" y="2460101"/>
              <a:ext cx="24836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i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400" i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432" y="4105326"/>
            <a:ext cx="2122877" cy="131118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364045" y="4105326"/>
            <a:ext cx="2151555" cy="1311189"/>
          </a:xfrm>
          <a:prstGeom prst="rect">
            <a:avLst/>
          </a:prstGeom>
          <a:solidFill>
            <a:srgbClr val="FFF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祖国我爱你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4195" y="646470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92728" y="457200"/>
            <a:ext cx="1122218" cy="1094394"/>
          </a:xfrm>
          <a:prstGeom prst="rect">
            <a:avLst/>
          </a:prstGeom>
          <a:noFill/>
          <a:ln w="57150">
            <a:solidFill>
              <a:srgbClr val="E50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811845" y="2153586"/>
            <a:ext cx="2156460" cy="2026920"/>
            <a:chOff x="2001078" y="1798320"/>
            <a:chExt cx="2156460" cy="2026920"/>
          </a:xfrm>
        </p:grpSpPr>
        <p:sp>
          <p:nvSpPr>
            <p:cNvPr id="8" name="菱形 7"/>
            <p:cNvSpPr/>
            <p:nvPr/>
          </p:nvSpPr>
          <p:spPr>
            <a:xfrm>
              <a:off x="2001078" y="1798320"/>
              <a:ext cx="2026920" cy="2026920"/>
            </a:xfrm>
            <a:prstGeom prst="diamond">
              <a:avLst/>
            </a:prstGeom>
            <a:solidFill>
              <a:srgbClr val="FFFF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2130618" y="1798320"/>
              <a:ext cx="2026920" cy="2026920"/>
            </a:xfrm>
            <a:prstGeom prst="diamond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87425" y="2153586"/>
            <a:ext cx="2156460" cy="2026920"/>
            <a:chOff x="2001078" y="1798320"/>
            <a:chExt cx="2156460" cy="2026920"/>
          </a:xfrm>
        </p:grpSpPr>
        <p:sp>
          <p:nvSpPr>
            <p:cNvPr id="11" name="菱形 10"/>
            <p:cNvSpPr/>
            <p:nvPr/>
          </p:nvSpPr>
          <p:spPr>
            <a:xfrm>
              <a:off x="2001078" y="1798320"/>
              <a:ext cx="2026920" cy="2026920"/>
            </a:xfrm>
            <a:prstGeom prst="diamond">
              <a:avLst/>
            </a:prstGeom>
            <a:solidFill>
              <a:srgbClr val="FFFF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130618" y="1798320"/>
              <a:ext cx="2026920" cy="2026920"/>
            </a:xfrm>
            <a:prstGeom prst="diamond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国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80123" y="2153586"/>
            <a:ext cx="2156460" cy="2026920"/>
            <a:chOff x="2001078" y="1798320"/>
            <a:chExt cx="2156460" cy="2026920"/>
          </a:xfrm>
        </p:grpSpPr>
        <p:sp>
          <p:nvSpPr>
            <p:cNvPr id="14" name="菱形 13"/>
            <p:cNvSpPr/>
            <p:nvPr/>
          </p:nvSpPr>
          <p:spPr>
            <a:xfrm>
              <a:off x="2001078" y="1798320"/>
              <a:ext cx="2026920" cy="2026920"/>
            </a:xfrm>
            <a:prstGeom prst="diamond">
              <a:avLst/>
            </a:prstGeom>
            <a:solidFill>
              <a:srgbClr val="FFFF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2130618" y="1798320"/>
              <a:ext cx="2026920" cy="2026920"/>
            </a:xfrm>
            <a:prstGeom prst="diamond">
              <a:avLst/>
            </a:prstGeom>
            <a:solidFill>
              <a:srgbClr val="E5011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0177" y="4324915"/>
            <a:ext cx="2593893" cy="1289359"/>
            <a:chOff x="1253051" y="4425408"/>
            <a:chExt cx="2593893" cy="1289359"/>
          </a:xfrm>
        </p:grpSpPr>
        <p:sp>
          <p:nvSpPr>
            <p:cNvPr id="17" name="矩形 16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83177" y="4324915"/>
            <a:ext cx="2593893" cy="1289359"/>
            <a:chOff x="1253051" y="4425408"/>
            <a:chExt cx="2593893" cy="1289359"/>
          </a:xfrm>
        </p:grpSpPr>
        <p:sp>
          <p:nvSpPr>
            <p:cNvPr id="20" name="矩形 19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26176" y="4324915"/>
            <a:ext cx="2593893" cy="1289359"/>
            <a:chOff x="1253051" y="4425408"/>
            <a:chExt cx="2593893" cy="1289359"/>
          </a:xfrm>
        </p:grpSpPr>
        <p:sp>
          <p:nvSpPr>
            <p:cNvPr id="28" name="矩形 27"/>
            <p:cNvSpPr/>
            <p:nvPr/>
          </p:nvSpPr>
          <p:spPr>
            <a:xfrm>
              <a:off x="1459250" y="4425408"/>
              <a:ext cx="21814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1" dirty="0">
                  <a:solidFill>
                    <a:srgbClr val="FF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Arial" panose="020B0604020202020204" pitchFamily="34" charset="0"/>
                </a:rPr>
                <a:t>点击添加标题</a:t>
              </a:r>
              <a:endParaRPr lang="en-US" altLang="zh-CN" sz="2000" i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53051" y="4846837"/>
              <a:ext cx="2593893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Failure is like a thief Failure is probably the fortification in your pole. It is like a</a:t>
              </a:r>
              <a:endParaRPr lang="zh-CN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986757" y="604287"/>
            <a:ext cx="535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501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2032368" y="1087271"/>
            <a:ext cx="816972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Failure is like a thief Failure is probably the fortification in your pole. 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4195" y="646470"/>
            <a:ext cx="619284" cy="715853"/>
          </a:xfrm>
          <a:custGeom>
            <a:avLst/>
            <a:gdLst/>
            <a:ahLst/>
            <a:cxnLst/>
            <a:rect l="l" t="t" r="r" b="b"/>
            <a:pathLst>
              <a:path w="619284" h="715853">
                <a:moveTo>
                  <a:pt x="224851" y="220498"/>
                </a:moveTo>
                <a:cubicBezTo>
                  <a:pt x="228261" y="220840"/>
                  <a:pt x="231740" y="221556"/>
                  <a:pt x="235287" y="222647"/>
                </a:cubicBezTo>
                <a:cubicBezTo>
                  <a:pt x="241290" y="224284"/>
                  <a:pt x="244974" y="227558"/>
                  <a:pt x="246338" y="232470"/>
                </a:cubicBezTo>
                <a:cubicBezTo>
                  <a:pt x="247702" y="237381"/>
                  <a:pt x="245110" y="242292"/>
                  <a:pt x="238562" y="247204"/>
                </a:cubicBezTo>
                <a:lnTo>
                  <a:pt x="140335" y="297954"/>
                </a:lnTo>
                <a:cubicBezTo>
                  <a:pt x="135424" y="301228"/>
                  <a:pt x="132013" y="302183"/>
                  <a:pt x="130103" y="300819"/>
                </a:cubicBezTo>
                <a:cubicBezTo>
                  <a:pt x="128193" y="299455"/>
                  <a:pt x="124510" y="298500"/>
                  <a:pt x="119053" y="297954"/>
                </a:cubicBezTo>
                <a:cubicBezTo>
                  <a:pt x="108684" y="300137"/>
                  <a:pt x="99271" y="301092"/>
                  <a:pt x="90812" y="300819"/>
                </a:cubicBezTo>
                <a:cubicBezTo>
                  <a:pt x="82354" y="300546"/>
                  <a:pt x="73213" y="297409"/>
                  <a:pt x="63391" y="291406"/>
                </a:cubicBezTo>
                <a:cubicBezTo>
                  <a:pt x="59025" y="288677"/>
                  <a:pt x="56297" y="285403"/>
                  <a:pt x="55205" y="281583"/>
                </a:cubicBezTo>
                <a:cubicBezTo>
                  <a:pt x="54114" y="277763"/>
                  <a:pt x="55751" y="273943"/>
                  <a:pt x="60117" y="270123"/>
                </a:cubicBezTo>
                <a:cubicBezTo>
                  <a:pt x="75942" y="269578"/>
                  <a:pt x="90949" y="266713"/>
                  <a:pt x="105137" y="261528"/>
                </a:cubicBezTo>
                <a:cubicBezTo>
                  <a:pt x="119325" y="256344"/>
                  <a:pt x="135424" y="251024"/>
                  <a:pt x="153432" y="245567"/>
                </a:cubicBezTo>
                <a:cubicBezTo>
                  <a:pt x="161617" y="241201"/>
                  <a:pt x="168712" y="236835"/>
                  <a:pt x="174714" y="232470"/>
                </a:cubicBezTo>
                <a:cubicBezTo>
                  <a:pt x="180717" y="228104"/>
                  <a:pt x="188357" y="224830"/>
                  <a:pt x="197634" y="222647"/>
                </a:cubicBezTo>
                <a:cubicBezTo>
                  <a:pt x="202545" y="222101"/>
                  <a:pt x="208275" y="221419"/>
                  <a:pt x="214823" y="220601"/>
                </a:cubicBezTo>
                <a:cubicBezTo>
                  <a:pt x="218098" y="220191"/>
                  <a:pt x="221440" y="220177"/>
                  <a:pt x="224851" y="220498"/>
                </a:cubicBezTo>
                <a:close/>
                <a:moveTo>
                  <a:pt x="274578" y="88404"/>
                </a:moveTo>
                <a:lnTo>
                  <a:pt x="271304" y="90041"/>
                </a:lnTo>
                <a:cubicBezTo>
                  <a:pt x="269121" y="90041"/>
                  <a:pt x="266802" y="90587"/>
                  <a:pt x="264346" y="91678"/>
                </a:cubicBezTo>
                <a:cubicBezTo>
                  <a:pt x="261890" y="92770"/>
                  <a:pt x="262027" y="94953"/>
                  <a:pt x="264755" y="98227"/>
                </a:cubicBezTo>
                <a:cubicBezTo>
                  <a:pt x="266938" y="100955"/>
                  <a:pt x="271031" y="100273"/>
                  <a:pt x="277034" y="96180"/>
                </a:cubicBezTo>
                <a:cubicBezTo>
                  <a:pt x="283036" y="92088"/>
                  <a:pt x="282218" y="89496"/>
                  <a:pt x="274578" y="88404"/>
                </a:cubicBezTo>
                <a:close/>
                <a:moveTo>
                  <a:pt x="223828" y="86767"/>
                </a:moveTo>
                <a:lnTo>
                  <a:pt x="220553" y="101501"/>
                </a:lnTo>
                <a:cubicBezTo>
                  <a:pt x="225465" y="98227"/>
                  <a:pt x="227920" y="95362"/>
                  <a:pt x="227920" y="92906"/>
                </a:cubicBezTo>
                <a:cubicBezTo>
                  <a:pt x="227920" y="90451"/>
                  <a:pt x="226556" y="88404"/>
                  <a:pt x="223828" y="86767"/>
                </a:cubicBezTo>
                <a:close/>
                <a:moveTo>
                  <a:pt x="202545" y="54025"/>
                </a:moveTo>
                <a:cubicBezTo>
                  <a:pt x="199271" y="55116"/>
                  <a:pt x="197770" y="56617"/>
                  <a:pt x="198043" y="58527"/>
                </a:cubicBezTo>
                <a:cubicBezTo>
                  <a:pt x="198316" y="60437"/>
                  <a:pt x="199817" y="61665"/>
                  <a:pt x="202545" y="62210"/>
                </a:cubicBezTo>
                <a:lnTo>
                  <a:pt x="205819" y="55662"/>
                </a:lnTo>
                <a:close/>
                <a:moveTo>
                  <a:pt x="356433" y="0"/>
                </a:moveTo>
                <a:cubicBezTo>
                  <a:pt x="377716" y="2729"/>
                  <a:pt x="399271" y="10232"/>
                  <a:pt x="421099" y="22511"/>
                </a:cubicBezTo>
                <a:cubicBezTo>
                  <a:pt x="442927" y="34789"/>
                  <a:pt x="457388" y="52933"/>
                  <a:pt x="464483" y="76944"/>
                </a:cubicBezTo>
                <a:cubicBezTo>
                  <a:pt x="465574" y="80219"/>
                  <a:pt x="465847" y="83220"/>
                  <a:pt x="465301" y="85949"/>
                </a:cubicBezTo>
                <a:cubicBezTo>
                  <a:pt x="464755" y="88677"/>
                  <a:pt x="463391" y="90587"/>
                  <a:pt x="461208" y="91678"/>
                </a:cubicBezTo>
                <a:cubicBezTo>
                  <a:pt x="456843" y="92770"/>
                  <a:pt x="452886" y="92906"/>
                  <a:pt x="449339" y="92088"/>
                </a:cubicBezTo>
                <a:cubicBezTo>
                  <a:pt x="445792" y="91269"/>
                  <a:pt x="442654" y="91133"/>
                  <a:pt x="439926" y="91678"/>
                </a:cubicBezTo>
                <a:cubicBezTo>
                  <a:pt x="437197" y="90587"/>
                  <a:pt x="434196" y="89905"/>
                  <a:pt x="430922" y="89632"/>
                </a:cubicBezTo>
                <a:cubicBezTo>
                  <a:pt x="427648" y="89359"/>
                  <a:pt x="425192" y="91133"/>
                  <a:pt x="423555" y="94953"/>
                </a:cubicBezTo>
                <a:lnTo>
                  <a:pt x="418644" y="106412"/>
                </a:lnTo>
                <a:cubicBezTo>
                  <a:pt x="401727" y="118418"/>
                  <a:pt x="386447" y="128104"/>
                  <a:pt x="372804" y="135471"/>
                </a:cubicBezTo>
                <a:cubicBezTo>
                  <a:pt x="359162" y="142838"/>
                  <a:pt x="344428" y="150614"/>
                  <a:pt x="328603" y="158800"/>
                </a:cubicBezTo>
                <a:cubicBezTo>
                  <a:pt x="319326" y="162074"/>
                  <a:pt x="313869" y="165894"/>
                  <a:pt x="312231" y="170260"/>
                </a:cubicBezTo>
                <a:cubicBezTo>
                  <a:pt x="310594" y="174625"/>
                  <a:pt x="310594" y="180628"/>
                  <a:pt x="312231" y="188268"/>
                </a:cubicBezTo>
                <a:cubicBezTo>
                  <a:pt x="314960" y="201365"/>
                  <a:pt x="319189" y="213916"/>
                  <a:pt x="324919" y="225921"/>
                </a:cubicBezTo>
                <a:cubicBezTo>
                  <a:pt x="330649" y="237927"/>
                  <a:pt x="337879" y="250478"/>
                  <a:pt x="346611" y="263575"/>
                </a:cubicBezTo>
                <a:cubicBezTo>
                  <a:pt x="370076" y="296317"/>
                  <a:pt x="393814" y="327013"/>
                  <a:pt x="417825" y="355662"/>
                </a:cubicBezTo>
                <a:cubicBezTo>
                  <a:pt x="441836" y="384312"/>
                  <a:pt x="471031" y="414735"/>
                  <a:pt x="505410" y="446931"/>
                </a:cubicBezTo>
                <a:cubicBezTo>
                  <a:pt x="517416" y="456754"/>
                  <a:pt x="528330" y="458527"/>
                  <a:pt x="538153" y="452252"/>
                </a:cubicBezTo>
                <a:cubicBezTo>
                  <a:pt x="547975" y="445976"/>
                  <a:pt x="557798" y="436563"/>
                  <a:pt x="567620" y="424012"/>
                </a:cubicBezTo>
                <a:cubicBezTo>
                  <a:pt x="574715" y="407641"/>
                  <a:pt x="578262" y="392497"/>
                  <a:pt x="578262" y="378582"/>
                </a:cubicBezTo>
                <a:cubicBezTo>
                  <a:pt x="578262" y="364666"/>
                  <a:pt x="577443" y="349796"/>
                  <a:pt x="575806" y="333971"/>
                </a:cubicBezTo>
                <a:cubicBezTo>
                  <a:pt x="575260" y="330696"/>
                  <a:pt x="574715" y="327013"/>
                  <a:pt x="574169" y="322920"/>
                </a:cubicBezTo>
                <a:cubicBezTo>
                  <a:pt x="573623" y="318827"/>
                  <a:pt x="575260" y="315962"/>
                  <a:pt x="579080" y="314325"/>
                </a:cubicBezTo>
                <a:cubicBezTo>
                  <a:pt x="582354" y="315417"/>
                  <a:pt x="585765" y="318009"/>
                  <a:pt x="589312" y="322102"/>
                </a:cubicBezTo>
                <a:cubicBezTo>
                  <a:pt x="592859" y="326194"/>
                  <a:pt x="596543" y="330151"/>
                  <a:pt x="600363" y="333971"/>
                </a:cubicBezTo>
                <a:cubicBezTo>
                  <a:pt x="607457" y="360710"/>
                  <a:pt x="613050" y="387177"/>
                  <a:pt x="617143" y="413370"/>
                </a:cubicBezTo>
                <a:cubicBezTo>
                  <a:pt x="621236" y="439564"/>
                  <a:pt x="619462" y="467668"/>
                  <a:pt x="611822" y="497682"/>
                </a:cubicBezTo>
                <a:cubicBezTo>
                  <a:pt x="609094" y="503139"/>
                  <a:pt x="608412" y="509278"/>
                  <a:pt x="609776" y="516099"/>
                </a:cubicBezTo>
                <a:cubicBezTo>
                  <a:pt x="611140" y="522920"/>
                  <a:pt x="612368" y="529332"/>
                  <a:pt x="613460" y="535335"/>
                </a:cubicBezTo>
                <a:cubicBezTo>
                  <a:pt x="616734" y="547886"/>
                  <a:pt x="614415" y="555799"/>
                  <a:pt x="606502" y="559073"/>
                </a:cubicBezTo>
                <a:cubicBezTo>
                  <a:pt x="598589" y="562347"/>
                  <a:pt x="589449" y="562075"/>
                  <a:pt x="579080" y="558255"/>
                </a:cubicBezTo>
                <a:cubicBezTo>
                  <a:pt x="570895" y="554435"/>
                  <a:pt x="563391" y="550206"/>
                  <a:pt x="556570" y="545567"/>
                </a:cubicBezTo>
                <a:cubicBezTo>
                  <a:pt x="549749" y="540929"/>
                  <a:pt x="541972" y="537518"/>
                  <a:pt x="533241" y="535335"/>
                </a:cubicBezTo>
                <a:cubicBezTo>
                  <a:pt x="524510" y="535881"/>
                  <a:pt x="515233" y="530833"/>
                  <a:pt x="505410" y="520192"/>
                </a:cubicBezTo>
                <a:cubicBezTo>
                  <a:pt x="495588" y="509551"/>
                  <a:pt x="489039" y="500410"/>
                  <a:pt x="485765" y="492770"/>
                </a:cubicBezTo>
                <a:cubicBezTo>
                  <a:pt x="470485" y="473125"/>
                  <a:pt x="454660" y="454571"/>
                  <a:pt x="438289" y="437109"/>
                </a:cubicBezTo>
                <a:cubicBezTo>
                  <a:pt x="421918" y="419646"/>
                  <a:pt x="405001" y="401092"/>
                  <a:pt x="387538" y="381447"/>
                </a:cubicBezTo>
                <a:cubicBezTo>
                  <a:pt x="383719" y="377627"/>
                  <a:pt x="380717" y="375580"/>
                  <a:pt x="378534" y="375308"/>
                </a:cubicBezTo>
                <a:cubicBezTo>
                  <a:pt x="376352" y="375035"/>
                  <a:pt x="373896" y="377627"/>
                  <a:pt x="371167" y="383084"/>
                </a:cubicBezTo>
                <a:lnTo>
                  <a:pt x="362982" y="424012"/>
                </a:lnTo>
                <a:cubicBezTo>
                  <a:pt x="362982" y="454571"/>
                  <a:pt x="364073" y="483903"/>
                  <a:pt x="366256" y="512006"/>
                </a:cubicBezTo>
                <a:cubicBezTo>
                  <a:pt x="368439" y="540110"/>
                  <a:pt x="371713" y="570260"/>
                  <a:pt x="376079" y="602457"/>
                </a:cubicBezTo>
                <a:cubicBezTo>
                  <a:pt x="391358" y="615008"/>
                  <a:pt x="406502" y="628105"/>
                  <a:pt x="421508" y="641747"/>
                </a:cubicBezTo>
                <a:cubicBezTo>
                  <a:pt x="436515" y="655390"/>
                  <a:pt x="452477" y="671215"/>
                  <a:pt x="469394" y="689223"/>
                </a:cubicBezTo>
                <a:cubicBezTo>
                  <a:pt x="472668" y="696318"/>
                  <a:pt x="473760" y="701092"/>
                  <a:pt x="472668" y="703548"/>
                </a:cubicBezTo>
                <a:cubicBezTo>
                  <a:pt x="471577" y="706004"/>
                  <a:pt x="468848" y="707232"/>
                  <a:pt x="464483" y="707232"/>
                </a:cubicBezTo>
                <a:cubicBezTo>
                  <a:pt x="433923" y="703412"/>
                  <a:pt x="408275" y="695908"/>
                  <a:pt x="387538" y="684721"/>
                </a:cubicBezTo>
                <a:cubicBezTo>
                  <a:pt x="366802" y="673534"/>
                  <a:pt x="342245" y="660301"/>
                  <a:pt x="313869" y="645021"/>
                </a:cubicBezTo>
                <a:cubicBezTo>
                  <a:pt x="300772" y="639019"/>
                  <a:pt x="287675" y="634517"/>
                  <a:pt x="274578" y="631515"/>
                </a:cubicBezTo>
                <a:cubicBezTo>
                  <a:pt x="261481" y="628514"/>
                  <a:pt x="248930" y="619919"/>
                  <a:pt x="236924" y="605731"/>
                </a:cubicBezTo>
                <a:cubicBezTo>
                  <a:pt x="231467" y="602457"/>
                  <a:pt x="229148" y="599728"/>
                  <a:pt x="229967" y="597545"/>
                </a:cubicBezTo>
                <a:cubicBezTo>
                  <a:pt x="230785" y="595362"/>
                  <a:pt x="233650" y="593725"/>
                  <a:pt x="238562" y="592634"/>
                </a:cubicBezTo>
                <a:cubicBezTo>
                  <a:pt x="250567" y="589360"/>
                  <a:pt x="262709" y="587177"/>
                  <a:pt x="274987" y="586086"/>
                </a:cubicBezTo>
                <a:cubicBezTo>
                  <a:pt x="287266" y="584994"/>
                  <a:pt x="299680" y="584448"/>
                  <a:pt x="312231" y="584448"/>
                </a:cubicBezTo>
                <a:cubicBezTo>
                  <a:pt x="318234" y="583903"/>
                  <a:pt x="321645" y="582266"/>
                  <a:pt x="322463" y="579537"/>
                </a:cubicBezTo>
                <a:cubicBezTo>
                  <a:pt x="323282" y="576809"/>
                  <a:pt x="322054" y="574080"/>
                  <a:pt x="318780" y="571352"/>
                </a:cubicBezTo>
                <a:lnTo>
                  <a:pt x="302409" y="546795"/>
                </a:lnTo>
                <a:cubicBezTo>
                  <a:pt x="299135" y="541338"/>
                  <a:pt x="298043" y="537927"/>
                  <a:pt x="299135" y="536563"/>
                </a:cubicBezTo>
                <a:cubicBezTo>
                  <a:pt x="300226" y="535199"/>
                  <a:pt x="303500" y="534789"/>
                  <a:pt x="308957" y="535335"/>
                </a:cubicBezTo>
                <a:cubicBezTo>
                  <a:pt x="314960" y="536972"/>
                  <a:pt x="319871" y="536972"/>
                  <a:pt x="323691" y="535335"/>
                </a:cubicBezTo>
                <a:cubicBezTo>
                  <a:pt x="327511" y="533698"/>
                  <a:pt x="329694" y="529332"/>
                  <a:pt x="330240" y="522238"/>
                </a:cubicBezTo>
                <a:cubicBezTo>
                  <a:pt x="328057" y="498773"/>
                  <a:pt x="326420" y="476672"/>
                  <a:pt x="325328" y="455935"/>
                </a:cubicBezTo>
                <a:cubicBezTo>
                  <a:pt x="324237" y="435199"/>
                  <a:pt x="322054" y="413098"/>
                  <a:pt x="318780" y="389632"/>
                </a:cubicBezTo>
                <a:cubicBezTo>
                  <a:pt x="318780" y="385267"/>
                  <a:pt x="318507" y="380219"/>
                  <a:pt x="317961" y="374489"/>
                </a:cubicBezTo>
                <a:cubicBezTo>
                  <a:pt x="317416" y="368759"/>
                  <a:pt x="315506" y="364530"/>
                  <a:pt x="312231" y="361801"/>
                </a:cubicBezTo>
                <a:cubicBezTo>
                  <a:pt x="302954" y="358527"/>
                  <a:pt x="293541" y="357436"/>
                  <a:pt x="283991" y="358527"/>
                </a:cubicBezTo>
                <a:cubicBezTo>
                  <a:pt x="274442" y="359619"/>
                  <a:pt x="265847" y="361801"/>
                  <a:pt x="258207" y="365076"/>
                </a:cubicBezTo>
                <a:cubicBezTo>
                  <a:pt x="238562" y="374353"/>
                  <a:pt x="220144" y="382947"/>
                  <a:pt x="202954" y="390860"/>
                </a:cubicBezTo>
                <a:cubicBezTo>
                  <a:pt x="185765" y="398773"/>
                  <a:pt x="167620" y="408186"/>
                  <a:pt x="148521" y="419100"/>
                </a:cubicBezTo>
                <a:cubicBezTo>
                  <a:pt x="140881" y="426194"/>
                  <a:pt x="138289" y="432061"/>
                  <a:pt x="140744" y="436699"/>
                </a:cubicBezTo>
                <a:cubicBezTo>
                  <a:pt x="143200" y="441338"/>
                  <a:pt x="148521" y="443657"/>
                  <a:pt x="156706" y="443657"/>
                </a:cubicBezTo>
                <a:cubicBezTo>
                  <a:pt x="174714" y="434380"/>
                  <a:pt x="191495" y="425785"/>
                  <a:pt x="207047" y="417872"/>
                </a:cubicBezTo>
                <a:cubicBezTo>
                  <a:pt x="222600" y="409960"/>
                  <a:pt x="239653" y="402729"/>
                  <a:pt x="258207" y="396181"/>
                </a:cubicBezTo>
                <a:cubicBezTo>
                  <a:pt x="266392" y="393452"/>
                  <a:pt x="271440" y="395226"/>
                  <a:pt x="273350" y="401501"/>
                </a:cubicBezTo>
                <a:cubicBezTo>
                  <a:pt x="275260" y="407777"/>
                  <a:pt x="272395" y="413643"/>
                  <a:pt x="264755" y="419100"/>
                </a:cubicBezTo>
                <a:cubicBezTo>
                  <a:pt x="249476" y="426194"/>
                  <a:pt x="234332" y="432197"/>
                  <a:pt x="219325" y="437109"/>
                </a:cubicBezTo>
                <a:cubicBezTo>
                  <a:pt x="204319" y="442020"/>
                  <a:pt x="188903" y="450205"/>
                  <a:pt x="173077" y="461665"/>
                </a:cubicBezTo>
                <a:cubicBezTo>
                  <a:pt x="169803" y="463848"/>
                  <a:pt x="167211" y="464530"/>
                  <a:pt x="165301" y="463712"/>
                </a:cubicBezTo>
                <a:cubicBezTo>
                  <a:pt x="163391" y="462893"/>
                  <a:pt x="161617" y="461665"/>
                  <a:pt x="159980" y="460028"/>
                </a:cubicBezTo>
                <a:cubicBezTo>
                  <a:pt x="152886" y="455117"/>
                  <a:pt x="147838" y="455390"/>
                  <a:pt x="144837" y="460847"/>
                </a:cubicBezTo>
                <a:cubicBezTo>
                  <a:pt x="141836" y="466304"/>
                  <a:pt x="143609" y="470942"/>
                  <a:pt x="150158" y="474762"/>
                </a:cubicBezTo>
                <a:cubicBezTo>
                  <a:pt x="156160" y="476945"/>
                  <a:pt x="161072" y="478445"/>
                  <a:pt x="164892" y="479264"/>
                </a:cubicBezTo>
                <a:cubicBezTo>
                  <a:pt x="168712" y="480083"/>
                  <a:pt x="174714" y="479128"/>
                  <a:pt x="182900" y="476399"/>
                </a:cubicBezTo>
                <a:cubicBezTo>
                  <a:pt x="197088" y="472579"/>
                  <a:pt x="210594" y="467259"/>
                  <a:pt x="223418" y="460437"/>
                </a:cubicBezTo>
                <a:cubicBezTo>
                  <a:pt x="236242" y="453616"/>
                  <a:pt x="250021" y="449114"/>
                  <a:pt x="264755" y="446931"/>
                </a:cubicBezTo>
                <a:cubicBezTo>
                  <a:pt x="271304" y="446931"/>
                  <a:pt x="275533" y="448978"/>
                  <a:pt x="277443" y="453070"/>
                </a:cubicBezTo>
                <a:cubicBezTo>
                  <a:pt x="279353" y="457163"/>
                  <a:pt x="276761" y="461665"/>
                  <a:pt x="269667" y="466576"/>
                </a:cubicBezTo>
                <a:lnTo>
                  <a:pt x="133787" y="517327"/>
                </a:lnTo>
                <a:cubicBezTo>
                  <a:pt x="127238" y="523330"/>
                  <a:pt x="125192" y="528105"/>
                  <a:pt x="127647" y="531652"/>
                </a:cubicBezTo>
                <a:cubicBezTo>
                  <a:pt x="130103" y="535199"/>
                  <a:pt x="134332" y="536972"/>
                  <a:pt x="140335" y="536972"/>
                </a:cubicBezTo>
                <a:cubicBezTo>
                  <a:pt x="148521" y="534789"/>
                  <a:pt x="156433" y="532197"/>
                  <a:pt x="164073" y="529196"/>
                </a:cubicBezTo>
                <a:cubicBezTo>
                  <a:pt x="171713" y="526195"/>
                  <a:pt x="179080" y="522784"/>
                  <a:pt x="186174" y="518964"/>
                </a:cubicBezTo>
                <a:cubicBezTo>
                  <a:pt x="198725" y="516781"/>
                  <a:pt x="209912" y="514189"/>
                  <a:pt x="219735" y="511188"/>
                </a:cubicBezTo>
                <a:cubicBezTo>
                  <a:pt x="229557" y="508186"/>
                  <a:pt x="240744" y="502047"/>
                  <a:pt x="253296" y="492770"/>
                </a:cubicBezTo>
                <a:cubicBezTo>
                  <a:pt x="263664" y="488405"/>
                  <a:pt x="271986" y="488405"/>
                  <a:pt x="278261" y="492770"/>
                </a:cubicBezTo>
                <a:cubicBezTo>
                  <a:pt x="284537" y="497136"/>
                  <a:pt x="288766" y="505321"/>
                  <a:pt x="290949" y="517327"/>
                </a:cubicBezTo>
                <a:cubicBezTo>
                  <a:pt x="286583" y="523330"/>
                  <a:pt x="281672" y="527013"/>
                  <a:pt x="276215" y="528377"/>
                </a:cubicBezTo>
                <a:cubicBezTo>
                  <a:pt x="270758" y="529742"/>
                  <a:pt x="265301" y="531515"/>
                  <a:pt x="259844" y="533698"/>
                </a:cubicBezTo>
                <a:cubicBezTo>
                  <a:pt x="252750" y="535881"/>
                  <a:pt x="246201" y="540246"/>
                  <a:pt x="240199" y="546795"/>
                </a:cubicBezTo>
                <a:cubicBezTo>
                  <a:pt x="234196" y="553343"/>
                  <a:pt x="229830" y="559892"/>
                  <a:pt x="227102" y="566440"/>
                </a:cubicBezTo>
                <a:cubicBezTo>
                  <a:pt x="207456" y="582811"/>
                  <a:pt x="191358" y="598364"/>
                  <a:pt x="178807" y="613098"/>
                </a:cubicBezTo>
                <a:cubicBezTo>
                  <a:pt x="166256" y="627832"/>
                  <a:pt x="153978" y="645021"/>
                  <a:pt x="141972" y="664667"/>
                </a:cubicBezTo>
                <a:lnTo>
                  <a:pt x="133787" y="676127"/>
                </a:lnTo>
                <a:cubicBezTo>
                  <a:pt x="124510" y="689223"/>
                  <a:pt x="112641" y="698637"/>
                  <a:pt x="98179" y="704367"/>
                </a:cubicBezTo>
                <a:cubicBezTo>
                  <a:pt x="83718" y="710097"/>
                  <a:pt x="71031" y="713780"/>
                  <a:pt x="60117" y="715417"/>
                </a:cubicBezTo>
                <a:cubicBezTo>
                  <a:pt x="51931" y="716509"/>
                  <a:pt x="44837" y="715554"/>
                  <a:pt x="38834" y="712552"/>
                </a:cubicBezTo>
                <a:cubicBezTo>
                  <a:pt x="32831" y="709551"/>
                  <a:pt x="26283" y="705049"/>
                  <a:pt x="19189" y="699046"/>
                </a:cubicBezTo>
                <a:cubicBezTo>
                  <a:pt x="13186" y="692498"/>
                  <a:pt x="11276" y="687313"/>
                  <a:pt x="13459" y="683494"/>
                </a:cubicBezTo>
                <a:cubicBezTo>
                  <a:pt x="15642" y="679674"/>
                  <a:pt x="20280" y="678309"/>
                  <a:pt x="27374" y="679401"/>
                </a:cubicBezTo>
                <a:lnTo>
                  <a:pt x="45383" y="676127"/>
                </a:lnTo>
                <a:cubicBezTo>
                  <a:pt x="63391" y="667395"/>
                  <a:pt x="78943" y="654435"/>
                  <a:pt x="92040" y="637245"/>
                </a:cubicBezTo>
                <a:cubicBezTo>
                  <a:pt x="105137" y="620056"/>
                  <a:pt x="118507" y="603002"/>
                  <a:pt x="132149" y="586086"/>
                </a:cubicBezTo>
                <a:cubicBezTo>
                  <a:pt x="133787" y="581174"/>
                  <a:pt x="133650" y="578036"/>
                  <a:pt x="131740" y="576672"/>
                </a:cubicBezTo>
                <a:cubicBezTo>
                  <a:pt x="129830" y="575308"/>
                  <a:pt x="126147" y="574626"/>
                  <a:pt x="120690" y="574626"/>
                </a:cubicBezTo>
                <a:cubicBezTo>
                  <a:pt x="114141" y="576263"/>
                  <a:pt x="107729" y="577218"/>
                  <a:pt x="101454" y="577491"/>
                </a:cubicBezTo>
                <a:cubicBezTo>
                  <a:pt x="95178" y="577764"/>
                  <a:pt x="88493" y="576263"/>
                  <a:pt x="81399" y="572989"/>
                </a:cubicBezTo>
                <a:lnTo>
                  <a:pt x="69939" y="559892"/>
                </a:lnTo>
                <a:cubicBezTo>
                  <a:pt x="66119" y="550615"/>
                  <a:pt x="61754" y="542293"/>
                  <a:pt x="56842" y="534926"/>
                </a:cubicBezTo>
                <a:cubicBezTo>
                  <a:pt x="51931" y="527559"/>
                  <a:pt x="47020" y="519510"/>
                  <a:pt x="42108" y="510779"/>
                </a:cubicBezTo>
                <a:cubicBezTo>
                  <a:pt x="45383" y="496045"/>
                  <a:pt x="48111" y="482265"/>
                  <a:pt x="50294" y="469441"/>
                </a:cubicBezTo>
                <a:cubicBezTo>
                  <a:pt x="52477" y="456617"/>
                  <a:pt x="55205" y="443111"/>
                  <a:pt x="58480" y="428923"/>
                </a:cubicBezTo>
                <a:cubicBezTo>
                  <a:pt x="58480" y="424012"/>
                  <a:pt x="57388" y="420601"/>
                  <a:pt x="55205" y="418691"/>
                </a:cubicBezTo>
                <a:cubicBezTo>
                  <a:pt x="53022" y="416781"/>
                  <a:pt x="49203" y="416372"/>
                  <a:pt x="43746" y="417463"/>
                </a:cubicBezTo>
                <a:cubicBezTo>
                  <a:pt x="35560" y="417463"/>
                  <a:pt x="30103" y="414871"/>
                  <a:pt x="27374" y="409687"/>
                </a:cubicBezTo>
                <a:cubicBezTo>
                  <a:pt x="24646" y="404503"/>
                  <a:pt x="22463" y="399455"/>
                  <a:pt x="20826" y="394544"/>
                </a:cubicBezTo>
                <a:cubicBezTo>
                  <a:pt x="19189" y="387449"/>
                  <a:pt x="17961" y="381038"/>
                  <a:pt x="17142" y="375308"/>
                </a:cubicBezTo>
                <a:cubicBezTo>
                  <a:pt x="16324" y="369578"/>
                  <a:pt x="20280" y="366167"/>
                  <a:pt x="29012" y="365076"/>
                </a:cubicBezTo>
                <a:lnTo>
                  <a:pt x="37197" y="365076"/>
                </a:lnTo>
                <a:cubicBezTo>
                  <a:pt x="73759" y="353616"/>
                  <a:pt x="108138" y="340110"/>
                  <a:pt x="140335" y="324557"/>
                </a:cubicBezTo>
                <a:cubicBezTo>
                  <a:pt x="172531" y="309005"/>
                  <a:pt x="207456" y="290314"/>
                  <a:pt x="245110" y="268486"/>
                </a:cubicBezTo>
                <a:cubicBezTo>
                  <a:pt x="256024" y="262483"/>
                  <a:pt x="265028" y="264121"/>
                  <a:pt x="272122" y="273398"/>
                </a:cubicBezTo>
                <a:cubicBezTo>
                  <a:pt x="279216" y="282675"/>
                  <a:pt x="277852" y="291951"/>
                  <a:pt x="268029" y="301228"/>
                </a:cubicBezTo>
                <a:cubicBezTo>
                  <a:pt x="260390" y="306685"/>
                  <a:pt x="253705" y="311188"/>
                  <a:pt x="247975" y="314735"/>
                </a:cubicBezTo>
                <a:cubicBezTo>
                  <a:pt x="242245" y="318282"/>
                  <a:pt x="235833" y="323602"/>
                  <a:pt x="228739" y="330696"/>
                </a:cubicBezTo>
                <a:lnTo>
                  <a:pt x="146883" y="376535"/>
                </a:lnTo>
                <a:cubicBezTo>
                  <a:pt x="141972" y="378718"/>
                  <a:pt x="139653" y="381038"/>
                  <a:pt x="139926" y="383493"/>
                </a:cubicBezTo>
                <a:cubicBezTo>
                  <a:pt x="140199" y="385949"/>
                  <a:pt x="143063" y="387449"/>
                  <a:pt x="148521" y="387995"/>
                </a:cubicBezTo>
                <a:cubicBezTo>
                  <a:pt x="171440" y="375444"/>
                  <a:pt x="193677" y="364394"/>
                  <a:pt x="215233" y="354844"/>
                </a:cubicBezTo>
                <a:cubicBezTo>
                  <a:pt x="236788" y="345294"/>
                  <a:pt x="259844" y="335608"/>
                  <a:pt x="284401" y="325785"/>
                </a:cubicBezTo>
                <a:cubicBezTo>
                  <a:pt x="290949" y="320328"/>
                  <a:pt x="297907" y="317872"/>
                  <a:pt x="305274" y="318418"/>
                </a:cubicBezTo>
                <a:cubicBezTo>
                  <a:pt x="312641" y="318964"/>
                  <a:pt x="320417" y="319782"/>
                  <a:pt x="328603" y="320874"/>
                </a:cubicBezTo>
                <a:cubicBezTo>
                  <a:pt x="332422" y="320328"/>
                  <a:pt x="334742" y="318964"/>
                  <a:pt x="335560" y="316781"/>
                </a:cubicBezTo>
                <a:cubicBezTo>
                  <a:pt x="336379" y="314598"/>
                  <a:pt x="336242" y="311597"/>
                  <a:pt x="335151" y="307777"/>
                </a:cubicBezTo>
                <a:cubicBezTo>
                  <a:pt x="324783" y="290860"/>
                  <a:pt x="315369" y="275171"/>
                  <a:pt x="306911" y="260710"/>
                </a:cubicBezTo>
                <a:cubicBezTo>
                  <a:pt x="298452" y="246249"/>
                  <a:pt x="290403" y="230287"/>
                  <a:pt x="282763" y="212824"/>
                </a:cubicBezTo>
                <a:cubicBezTo>
                  <a:pt x="274032" y="190996"/>
                  <a:pt x="263391" y="180219"/>
                  <a:pt x="250840" y="180492"/>
                </a:cubicBezTo>
                <a:cubicBezTo>
                  <a:pt x="238289" y="180764"/>
                  <a:pt x="223282" y="181719"/>
                  <a:pt x="205819" y="183357"/>
                </a:cubicBezTo>
                <a:cubicBezTo>
                  <a:pt x="182354" y="190451"/>
                  <a:pt x="159844" y="197954"/>
                  <a:pt x="138289" y="205867"/>
                </a:cubicBezTo>
                <a:cubicBezTo>
                  <a:pt x="116733" y="213779"/>
                  <a:pt x="94496" y="219373"/>
                  <a:pt x="71576" y="222647"/>
                </a:cubicBezTo>
                <a:cubicBezTo>
                  <a:pt x="60117" y="224830"/>
                  <a:pt x="49885" y="224148"/>
                  <a:pt x="40881" y="220601"/>
                </a:cubicBezTo>
                <a:cubicBezTo>
                  <a:pt x="31876" y="217054"/>
                  <a:pt x="23555" y="209550"/>
                  <a:pt x="15915" y="198091"/>
                </a:cubicBezTo>
                <a:cubicBezTo>
                  <a:pt x="8275" y="188268"/>
                  <a:pt x="3227" y="178854"/>
                  <a:pt x="771" y="169850"/>
                </a:cubicBezTo>
                <a:cubicBezTo>
                  <a:pt x="-1684" y="160846"/>
                  <a:pt x="1726" y="151706"/>
                  <a:pt x="11003" y="142429"/>
                </a:cubicBezTo>
                <a:cubicBezTo>
                  <a:pt x="19189" y="139155"/>
                  <a:pt x="27647" y="138336"/>
                  <a:pt x="36379" y="139973"/>
                </a:cubicBezTo>
                <a:cubicBezTo>
                  <a:pt x="45110" y="141610"/>
                  <a:pt x="54114" y="143520"/>
                  <a:pt x="63391" y="145703"/>
                </a:cubicBezTo>
                <a:cubicBezTo>
                  <a:pt x="73759" y="145157"/>
                  <a:pt x="84400" y="143793"/>
                  <a:pt x="95314" y="141610"/>
                </a:cubicBezTo>
                <a:cubicBezTo>
                  <a:pt x="106229" y="139427"/>
                  <a:pt x="117415" y="136426"/>
                  <a:pt x="128875" y="132606"/>
                </a:cubicBezTo>
                <a:cubicBezTo>
                  <a:pt x="141972" y="128241"/>
                  <a:pt x="155342" y="124693"/>
                  <a:pt x="168984" y="121965"/>
                </a:cubicBezTo>
                <a:cubicBezTo>
                  <a:pt x="182627" y="119236"/>
                  <a:pt x="196542" y="114598"/>
                  <a:pt x="210731" y="108049"/>
                </a:cubicBezTo>
                <a:cubicBezTo>
                  <a:pt x="208548" y="103684"/>
                  <a:pt x="207184" y="100546"/>
                  <a:pt x="206638" y="98636"/>
                </a:cubicBezTo>
                <a:cubicBezTo>
                  <a:pt x="206092" y="96726"/>
                  <a:pt x="205819" y="93861"/>
                  <a:pt x="205819" y="90041"/>
                </a:cubicBezTo>
                <a:cubicBezTo>
                  <a:pt x="200908" y="80764"/>
                  <a:pt x="196406" y="72033"/>
                  <a:pt x="192313" y="63848"/>
                </a:cubicBezTo>
                <a:cubicBezTo>
                  <a:pt x="188220" y="55662"/>
                  <a:pt x="186174" y="47476"/>
                  <a:pt x="186174" y="39291"/>
                </a:cubicBezTo>
                <a:cubicBezTo>
                  <a:pt x="203637" y="16917"/>
                  <a:pt x="222327" y="9141"/>
                  <a:pt x="242245" y="15962"/>
                </a:cubicBezTo>
                <a:cubicBezTo>
                  <a:pt x="262163" y="22783"/>
                  <a:pt x="276761" y="37654"/>
                  <a:pt x="286038" y="60573"/>
                </a:cubicBezTo>
                <a:cubicBezTo>
                  <a:pt x="286583" y="63302"/>
                  <a:pt x="287266" y="66167"/>
                  <a:pt x="288084" y="69168"/>
                </a:cubicBezTo>
                <a:cubicBezTo>
                  <a:pt x="288903" y="72170"/>
                  <a:pt x="290949" y="75307"/>
                  <a:pt x="294223" y="78582"/>
                </a:cubicBezTo>
                <a:cubicBezTo>
                  <a:pt x="300772" y="80764"/>
                  <a:pt x="306092" y="80491"/>
                  <a:pt x="310185" y="77763"/>
                </a:cubicBezTo>
                <a:cubicBezTo>
                  <a:pt x="314278" y="75034"/>
                  <a:pt x="319326" y="73124"/>
                  <a:pt x="325328" y="72033"/>
                </a:cubicBezTo>
                <a:cubicBezTo>
                  <a:pt x="334060" y="70396"/>
                  <a:pt x="343064" y="70532"/>
                  <a:pt x="352341" y="72442"/>
                </a:cubicBezTo>
                <a:cubicBezTo>
                  <a:pt x="361618" y="74352"/>
                  <a:pt x="371713" y="74762"/>
                  <a:pt x="382627" y="73670"/>
                </a:cubicBezTo>
                <a:cubicBezTo>
                  <a:pt x="386993" y="72579"/>
                  <a:pt x="389858" y="71215"/>
                  <a:pt x="391222" y="69577"/>
                </a:cubicBezTo>
                <a:cubicBezTo>
                  <a:pt x="392586" y="67940"/>
                  <a:pt x="390813" y="65485"/>
                  <a:pt x="385901" y="62210"/>
                </a:cubicBezTo>
                <a:cubicBezTo>
                  <a:pt x="374987" y="51842"/>
                  <a:pt x="363391" y="42974"/>
                  <a:pt x="351113" y="35607"/>
                </a:cubicBezTo>
                <a:cubicBezTo>
                  <a:pt x="338834" y="28240"/>
                  <a:pt x="335697" y="18008"/>
                  <a:pt x="341699" y="4912"/>
                </a:cubicBezTo>
                <a:cubicBezTo>
                  <a:pt x="342245" y="2729"/>
                  <a:pt x="344155" y="1365"/>
                  <a:pt x="347429" y="819"/>
                </a:cubicBezTo>
                <a:cubicBezTo>
                  <a:pt x="350703" y="273"/>
                  <a:pt x="353705" y="0"/>
                  <a:pt x="356433" y="0"/>
                </a:cubicBezTo>
                <a:close/>
              </a:path>
            </a:pathLst>
          </a:custGeom>
          <a:solidFill>
            <a:srgbClr val="E5011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600" dirty="0">
              <a:solidFill>
                <a:srgbClr val="E50117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宽屏</PresentationFormat>
  <Paragraphs>150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Gill Sans</vt:lpstr>
      <vt:lpstr>等线</vt:lpstr>
      <vt:lpstr>等线 Light</vt:lpstr>
      <vt:lpstr>华文细黑</vt:lpstr>
      <vt:lpstr>微软雅黑</vt:lpstr>
      <vt:lpstr>叶根友刀锋黑草</vt:lpstr>
      <vt:lpstr>叶根友毛笔行书2.0版</vt:lpstr>
      <vt:lpstr>中山行书百年纪念版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2016-09-20T14:45:00Z</dcterms:created>
  <dcterms:modified xsi:type="dcterms:W3CDTF">2021-01-06T08:50:27Z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