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3" r:id="rId6"/>
    <p:sldId id="265" r:id="rId7"/>
    <p:sldId id="264" r:id="rId8"/>
    <p:sldId id="266" r:id="rId9"/>
    <p:sldId id="269" r:id="rId10"/>
    <p:sldId id="267" r:id="rId11"/>
    <p:sldId id="268" r:id="rId12"/>
    <p:sldId id="260" r:id="rId13"/>
    <p:sldId id="270" r:id="rId14"/>
    <p:sldId id="275" r:id="rId15"/>
    <p:sldId id="271" r:id="rId16"/>
    <p:sldId id="272" r:id="rId17"/>
    <p:sldId id="273" r:id="rId18"/>
    <p:sldId id="274" r:id="rId19"/>
    <p:sldId id="276" r:id="rId20"/>
    <p:sldId id="261" r:id="rId21"/>
    <p:sldId id="277" r:id="rId22"/>
    <p:sldId id="278" r:id="rId23"/>
    <p:sldId id="279" r:id="rId24"/>
    <p:sldId id="280" r:id="rId25"/>
    <p:sldId id="281" r:id="rId26"/>
    <p:sldId id="282" r:id="rId27"/>
    <p:sldId id="283" r:id="rId28"/>
    <p:sldId id="262" r:id="rId29"/>
    <p:sldId id="284" r:id="rId30"/>
    <p:sldId id="285" r:id="rId31"/>
    <p:sldId id="286" r:id="rId32"/>
    <p:sldId id="287" r:id="rId33"/>
    <p:sldId id="288" r:id="rId34"/>
    <p:sldId id="289" r:id="rId35"/>
    <p:sldId id="290" r:id="rId3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149" d="100"/>
          <a:sy n="149" d="100"/>
        </p:scale>
        <p:origin x="510" y="114"/>
      </p:cViewPr>
      <p:guideLst>
        <p:guide orient="horz" pos="1620"/>
        <p:guide pos="2880"/>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175" cap="rnd">
              <a:solidFill>
                <a:srgbClr val="FF0000"/>
              </a:solidFill>
              <a:round/>
            </a:ln>
            <a:effectLst/>
          </c:spPr>
          <c:marker>
            <c:symbol val="circle"/>
            <c:size val="5"/>
            <c:spPr>
              <a:solidFill>
                <a:srgbClr val="FF0000"/>
              </a:solidFill>
              <a:ln w="3175">
                <a:solidFill>
                  <a:srgbClr val="FF0000"/>
                </a:solidFill>
              </a:ln>
              <a:effectLst/>
            </c:spPr>
          </c:marker>
          <c:cat>
            <c:strRef>
              <c:f>Sheet1!$A$2:$A$15</c:f>
              <c:strCache>
                <c:ptCount val="14"/>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pt idx="12">
                  <c:v>一月</c:v>
                </c:pt>
                <c:pt idx="13">
                  <c:v>二月</c:v>
                </c:pt>
              </c:strCache>
            </c:strRef>
          </c:cat>
          <c:val>
            <c:numRef>
              <c:f>Sheet1!$B$2:$B$15</c:f>
              <c:numCache>
                <c:formatCode>General</c:formatCode>
                <c:ptCount val="14"/>
                <c:pt idx="0">
                  <c:v>4.3</c:v>
                </c:pt>
                <c:pt idx="1">
                  <c:v>2.5</c:v>
                </c:pt>
                <c:pt idx="2">
                  <c:v>3.5</c:v>
                </c:pt>
                <c:pt idx="3">
                  <c:v>4.5</c:v>
                </c:pt>
                <c:pt idx="4">
                  <c:v>3</c:v>
                </c:pt>
                <c:pt idx="5">
                  <c:v>2.5</c:v>
                </c:pt>
                <c:pt idx="6">
                  <c:v>1.5</c:v>
                </c:pt>
                <c:pt idx="7">
                  <c:v>5</c:v>
                </c:pt>
                <c:pt idx="8">
                  <c:v>2.4</c:v>
                </c:pt>
                <c:pt idx="9">
                  <c:v>4</c:v>
                </c:pt>
                <c:pt idx="10">
                  <c:v>2.6</c:v>
                </c:pt>
                <c:pt idx="11">
                  <c:v>1.8</c:v>
                </c:pt>
                <c:pt idx="12">
                  <c:v>3</c:v>
                </c:pt>
                <c:pt idx="13">
                  <c:v>2.9</c:v>
                </c:pt>
              </c:numCache>
            </c:numRef>
          </c:val>
          <c:smooth val="0"/>
          <c:extLst>
            <c:ext xmlns:c16="http://schemas.microsoft.com/office/drawing/2014/chart" uri="{C3380CC4-5D6E-409C-BE32-E72D297353CC}">
              <c16:uniqueId val="{00000000-82D5-488F-9478-F535394487FA}"/>
            </c:ext>
          </c:extLst>
        </c:ser>
        <c:ser>
          <c:idx val="1"/>
          <c:order val="1"/>
          <c:tx>
            <c:strRef>
              <c:f>Sheet1!$C$1</c:f>
              <c:strCache>
                <c:ptCount val="1"/>
                <c:pt idx="0">
                  <c:v>Series 2</c:v>
                </c:pt>
              </c:strCache>
            </c:strRef>
          </c:tx>
          <c:spPr>
            <a:ln w="3175" cap="rnd">
              <a:solidFill>
                <a:srgbClr val="C00000"/>
              </a:solidFill>
              <a:round/>
            </a:ln>
            <a:effectLst/>
          </c:spPr>
          <c:marker>
            <c:symbol val="circle"/>
            <c:size val="5"/>
            <c:spPr>
              <a:solidFill>
                <a:srgbClr val="C00000"/>
              </a:solidFill>
              <a:ln w="3175">
                <a:solidFill>
                  <a:srgbClr val="C00000"/>
                </a:solidFill>
              </a:ln>
              <a:effectLst/>
            </c:spPr>
          </c:marker>
          <c:cat>
            <c:strRef>
              <c:f>Sheet1!$A$2:$A$15</c:f>
              <c:strCache>
                <c:ptCount val="14"/>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pt idx="12">
                  <c:v>一月</c:v>
                </c:pt>
                <c:pt idx="13">
                  <c:v>二月</c:v>
                </c:pt>
              </c:strCache>
            </c:strRef>
          </c:cat>
          <c:val>
            <c:numRef>
              <c:f>Sheet1!$C$2:$C$15</c:f>
              <c:numCache>
                <c:formatCode>General</c:formatCode>
                <c:ptCount val="14"/>
                <c:pt idx="0">
                  <c:v>2.4</c:v>
                </c:pt>
                <c:pt idx="1">
                  <c:v>4.4000000000000004</c:v>
                </c:pt>
                <c:pt idx="2">
                  <c:v>1.8</c:v>
                </c:pt>
                <c:pt idx="3">
                  <c:v>2.8</c:v>
                </c:pt>
                <c:pt idx="4">
                  <c:v>2.5</c:v>
                </c:pt>
                <c:pt idx="5">
                  <c:v>2.5</c:v>
                </c:pt>
                <c:pt idx="6">
                  <c:v>3.6</c:v>
                </c:pt>
                <c:pt idx="7">
                  <c:v>4</c:v>
                </c:pt>
                <c:pt idx="8">
                  <c:v>1.5</c:v>
                </c:pt>
                <c:pt idx="9">
                  <c:v>3.2</c:v>
                </c:pt>
                <c:pt idx="10">
                  <c:v>2.5</c:v>
                </c:pt>
                <c:pt idx="11">
                  <c:v>3</c:v>
                </c:pt>
                <c:pt idx="12">
                  <c:v>2.9</c:v>
                </c:pt>
                <c:pt idx="13">
                  <c:v>1.5</c:v>
                </c:pt>
              </c:numCache>
            </c:numRef>
          </c:val>
          <c:smooth val="0"/>
          <c:extLst>
            <c:ext xmlns:c16="http://schemas.microsoft.com/office/drawing/2014/chart" uri="{C3380CC4-5D6E-409C-BE32-E72D297353CC}">
              <c16:uniqueId val="{00000001-82D5-488F-9478-F535394487FA}"/>
            </c:ext>
          </c:extLst>
        </c:ser>
        <c:dLbls>
          <c:showLegendKey val="0"/>
          <c:showVal val="0"/>
          <c:showCatName val="0"/>
          <c:showSerName val="0"/>
          <c:showPercent val="0"/>
          <c:showBubbleSize val="0"/>
        </c:dLbls>
        <c:marker val="1"/>
        <c:smooth val="0"/>
        <c:axId val="402084608"/>
        <c:axId val="402086144"/>
      </c:lineChart>
      <c:catAx>
        <c:axId val="402084608"/>
        <c:scaling>
          <c:orientation val="minMax"/>
        </c:scaling>
        <c:delete val="1"/>
        <c:axPos val="b"/>
        <c:numFmt formatCode="General" sourceLinked="1"/>
        <c:majorTickMark val="none"/>
        <c:minorTickMark val="none"/>
        <c:tickLblPos val="nextTo"/>
        <c:crossAx val="402086144"/>
        <c:crosses val="autoZero"/>
        <c:auto val="1"/>
        <c:lblAlgn val="ctr"/>
        <c:lblOffset val="100"/>
        <c:noMultiLvlLbl val="0"/>
      </c:catAx>
      <c:valAx>
        <c:axId val="40208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402084608"/>
        <c:crosses val="autoZero"/>
        <c:crossBetween val="between"/>
      </c:valAx>
      <c:spPr>
        <a:noFill/>
        <a:ln w="3175">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7D9FC-09B8-4941-A0E8-2DA1F572496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66D9B-2ABF-42A0-8893-358AE1BC882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C66D9B-2ABF-42A0-8893-358AE1BC882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组合 7"/>
          <p:cNvGrpSpPr/>
          <p:nvPr userDrawn="1"/>
        </p:nvGrpSpPr>
        <p:grpSpPr>
          <a:xfrm>
            <a:off x="453674" y="266153"/>
            <a:ext cx="216028" cy="216000"/>
            <a:chOff x="1827622" y="1343919"/>
            <a:chExt cx="2304000" cy="2304000"/>
          </a:xfrm>
          <a:solidFill>
            <a:srgbClr val="C00000"/>
          </a:solidFill>
        </p:grpSpPr>
        <p:sp>
          <p:nvSpPr>
            <p:cNvPr id="9" name="椭圆 8"/>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0" name="椭圆 9"/>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cxnSp>
        <p:nvCxnSpPr>
          <p:cNvPr id="11" name="直接连接符 10"/>
          <p:cNvCxnSpPr/>
          <p:nvPr userDrawn="1"/>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4414" y="37553"/>
            <a:ext cx="1071923" cy="7242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1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8FB278A-DF1E-49B0-A899-A56ED3C08C7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87AA21-5D8D-4D4A-904E-4671D238AF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FB278A-DF1E-49B0-A899-A56ED3C08C7B}"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87AA21-5D8D-4D4A-904E-4671D238AF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2802" y="390285"/>
            <a:ext cx="5056748" cy="3190808"/>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2456" y="143249"/>
            <a:ext cx="2391544" cy="1718922"/>
          </a:xfrm>
          <a:prstGeom prst="rect">
            <a:avLst/>
          </a:prstGeom>
        </p:spPr>
      </p:pic>
      <p:sp>
        <p:nvSpPr>
          <p:cNvPr id="9" name="文本框 8"/>
          <p:cNvSpPr txBox="1"/>
          <p:nvPr/>
        </p:nvSpPr>
        <p:spPr>
          <a:xfrm>
            <a:off x="1723480" y="3257927"/>
            <a:ext cx="7155392" cy="646331"/>
          </a:xfrm>
          <a:prstGeom prst="rect">
            <a:avLst/>
          </a:prstGeom>
          <a:noFill/>
        </p:spPr>
        <p:txBody>
          <a:bodyPr wrap="square" rtlCol="0">
            <a:spAutoFit/>
          </a:bodyPr>
          <a:lstStyle/>
          <a:p>
            <a:pPr algn="ct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红色大气欢度国庆动态</a:t>
            </a: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8"/>
          <p:cNvSpPr txBox="1"/>
          <p:nvPr/>
        </p:nvSpPr>
        <p:spPr>
          <a:xfrm>
            <a:off x="2767584" y="3971378"/>
            <a:ext cx="5061966" cy="400110"/>
          </a:xfrm>
          <a:prstGeom prst="rect">
            <a:avLst/>
          </a:prstGeom>
          <a:noFill/>
        </p:spPr>
        <p:txBody>
          <a:bodyPr wrap="square" rtlCol="0">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适用于欢度国庆述职报告动态</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模板</a:t>
            </a:r>
          </a:p>
        </p:txBody>
      </p:sp>
      <p:pic>
        <p:nvPicPr>
          <p:cNvPr id="3" name="Two Steps From Hell-Strength Of A Thousand M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77748" y="-1221993"/>
            <a:ext cx="609600" cy="609600"/>
          </a:xfrm>
          <a:prstGeom prst="rect">
            <a:avLst/>
          </a:prstGeom>
        </p:spPr>
      </p:pic>
      <p:sp>
        <p:nvSpPr>
          <p:cNvPr id="11" name="五角星 10"/>
          <p:cNvSpPr/>
          <p:nvPr/>
        </p:nvSpPr>
        <p:spPr>
          <a:xfrm rot="21146867">
            <a:off x="-3707592" y="4729083"/>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2" name="五角星 11"/>
          <p:cNvSpPr/>
          <p:nvPr/>
        </p:nvSpPr>
        <p:spPr>
          <a:xfrm rot="21146867">
            <a:off x="-1257840" y="6589291"/>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3" name="五角星 12"/>
          <p:cNvSpPr/>
          <p:nvPr/>
        </p:nvSpPr>
        <p:spPr>
          <a:xfrm rot="21146867">
            <a:off x="-513436" y="6016472"/>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4" name="五角星 13"/>
          <p:cNvSpPr/>
          <p:nvPr/>
        </p:nvSpPr>
        <p:spPr>
          <a:xfrm rot="21146867">
            <a:off x="-1302965" y="5744691"/>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5" name="五角星 14"/>
          <p:cNvSpPr/>
          <p:nvPr/>
        </p:nvSpPr>
        <p:spPr>
          <a:xfrm rot="21146867">
            <a:off x="-2785442" y="6445273"/>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6" name="五角星 15"/>
          <p:cNvSpPr/>
          <p:nvPr/>
        </p:nvSpPr>
        <p:spPr>
          <a:xfrm rot="21146867">
            <a:off x="-1735363" y="6094537"/>
            <a:ext cx="478040" cy="478040"/>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7" name="五角星 16"/>
          <p:cNvSpPr/>
          <p:nvPr/>
        </p:nvSpPr>
        <p:spPr>
          <a:xfrm rot="21146867">
            <a:off x="-2085219" y="4897086"/>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685165">
              <a:defRPr/>
            </a:pPr>
            <a:endParaRPr lang="zh-CN" altLang="en-US" sz="1400">
              <a:solidFill>
                <a:prstClr val="white"/>
              </a:solidFill>
            </a:endParaRPr>
          </a:p>
        </p:txBody>
      </p:sp>
      <p:sp>
        <p:nvSpPr>
          <p:cNvPr id="18" name="文本框 17"/>
          <p:cNvSpPr txBox="1"/>
          <p:nvPr/>
        </p:nvSpPr>
        <p:spPr>
          <a:xfrm>
            <a:off x="1351179" y="4620279"/>
            <a:ext cx="1703705" cy="521970"/>
          </a:xfrm>
          <a:prstGeom prst="rect">
            <a:avLst/>
          </a:prstGeom>
          <a:noFill/>
        </p:spPr>
        <p:txBody>
          <a:bodyPr wrap="none" rtlCol="0">
            <a:spAutoFit/>
          </a:bodyPr>
          <a:lstStyle/>
          <a:p>
            <a:r>
              <a:rPr lang="zh-CN" altLang="en-US" sz="1400">
                <a:solidFill>
                  <a:schemeClr val="bg1"/>
                </a:solidFill>
              </a:rPr>
              <a:t>汇报人：</a:t>
            </a:r>
            <a:r>
              <a:rPr lang="en-US" altLang="zh-CN" sz="1400">
                <a:solidFill>
                  <a:schemeClr val="bg1"/>
                </a:solidFill>
              </a:rPr>
              <a:t>xiazaii</a:t>
            </a:r>
          </a:p>
          <a:p>
            <a:r>
              <a:rPr lang="zh-CN" altLang="en-US" sz="1400">
                <a:solidFill>
                  <a:schemeClr val="bg1"/>
                </a:solidFill>
              </a:rPr>
              <a:t>汇报时间：</a:t>
            </a:r>
            <a:r>
              <a:rPr lang="en-US" altLang="zh-CN" sz="1400">
                <a:solidFill>
                  <a:schemeClr val="bg1"/>
                </a:solidFill>
              </a:rPr>
              <a:t>XX</a:t>
            </a:r>
            <a:r>
              <a:rPr lang="zh-CN" altLang="en-US" sz="1400">
                <a:solidFill>
                  <a:schemeClr val="bg1"/>
                </a:solidFill>
              </a:rPr>
              <a:t>年</a:t>
            </a:r>
            <a:r>
              <a:rPr lang="en-US" altLang="zh-CN" sz="1400">
                <a:solidFill>
                  <a:schemeClr val="bg1"/>
                </a:solidFill>
              </a:rPr>
              <a:t>X</a:t>
            </a:r>
            <a:r>
              <a:rPr lang="zh-CN" altLang="en-US" sz="1400">
                <a:solidFill>
                  <a:schemeClr val="bg1"/>
                </a:solidFill>
              </a:rPr>
              <a:t>月</a:t>
            </a:r>
            <a:endParaRPr lang="zh-CN" alt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500"/>
                            </p:stCondLst>
                            <p:childTnLst>
                              <p:par>
                                <p:cTn id="20" presetID="2" presetClass="entr" presetSubtype="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300" fill="hold"/>
                                        <p:tgtEl>
                                          <p:spTgt spid="8"/>
                                        </p:tgtEl>
                                        <p:attrNameLst>
                                          <p:attrName>ppt_x</p:attrName>
                                        </p:attrNameLst>
                                      </p:cBhvr>
                                      <p:tavLst>
                                        <p:tav tm="0">
                                          <p:val>
                                            <p:strVal val="1+#ppt_w/2"/>
                                          </p:val>
                                        </p:tav>
                                        <p:tav tm="100000">
                                          <p:val>
                                            <p:strVal val="#ppt_x"/>
                                          </p:val>
                                        </p:tav>
                                      </p:tavLst>
                                    </p:anim>
                                    <p:anim calcmode="lin" valueType="num">
                                      <p:cBhvr additive="base">
                                        <p:cTn id="23" dur="13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3" presetClass="entr" presetSubtype="36"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6*min(max(#ppt_w*#ppt_h,.3),1)-7.4)/-.7*#ppt_w"/>
                                          </p:val>
                                        </p:tav>
                                        <p:tav tm="100000">
                                          <p:val>
                                            <p:strVal val="#ppt_w"/>
                                          </p:val>
                                        </p:tav>
                                      </p:tavLst>
                                    </p:anim>
                                    <p:anim calcmode="lin" valueType="num">
                                      <p:cBhvr>
                                        <p:cTn id="28" dur="500" fill="hold"/>
                                        <p:tgtEl>
                                          <p:spTgt spid="9"/>
                                        </p:tgtEl>
                                        <p:attrNameLst>
                                          <p:attrName>ppt_h</p:attrName>
                                        </p:attrNameLst>
                                      </p:cBhvr>
                                      <p:tavLst>
                                        <p:tav tm="0">
                                          <p:val>
                                            <p:strVal val="(6*min(max(#ppt_w*#ppt_h,.3),1)-7.4)/-.7*#ppt_h"/>
                                          </p:val>
                                        </p:tav>
                                        <p:tav tm="100000">
                                          <p:val>
                                            <p:strVal val="#ppt_h"/>
                                          </p:val>
                                        </p:tav>
                                      </p:tavLst>
                                    </p:anim>
                                    <p:anim calcmode="lin" valueType="num">
                                      <p:cBhvr>
                                        <p:cTn id="29" dur="500" fill="hold"/>
                                        <p:tgtEl>
                                          <p:spTgt spid="9"/>
                                        </p:tgtEl>
                                        <p:attrNameLst>
                                          <p:attrName>ppt_x</p:attrName>
                                        </p:attrNameLst>
                                      </p:cBhvr>
                                      <p:tavLst>
                                        <p:tav tm="0">
                                          <p:val>
                                            <p:fltVal val="0.5"/>
                                          </p:val>
                                        </p:tav>
                                        <p:tav tm="100000">
                                          <p:val>
                                            <p:strVal val="#ppt_x"/>
                                          </p:val>
                                        </p:tav>
                                      </p:tavLst>
                                    </p:anim>
                                    <p:anim calcmode="lin" valueType="num">
                                      <p:cBhvr>
                                        <p:cTn id="3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90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3"/>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par>
                          <p:cTn id="37" fill="hold">
                            <p:stCondLst>
                              <p:cond delay="5600"/>
                            </p:stCondLst>
                            <p:childTnLst>
                              <p:par>
                                <p:cTn id="38" presetID="0" presetClass="path" presetSubtype="0" accel="50000" decel="50000" fill="hold" grpId="0" nodeType="afterEffect">
                                  <p:stCondLst>
                                    <p:cond delay="0"/>
                                  </p:stCondLst>
                                  <p:childTnLst>
                                    <p:animMotion origin="layout" path="M 1.11111E-6 -0.00056 C 0.56389 -0.13611 1.57708 -0.82556 1.18611 -1.34028 C 0.79549 -1.85667 0.10694 -1.30472 0.79444 -0.48278 " pathEditMode="relative" rAng="0" ptsTypes="sss">
                                      <p:cBhvr>
                                        <p:cTn id="39" dur="5000" fill="hold"/>
                                        <p:tgtEl>
                                          <p:spTgt spid="11"/>
                                        </p:tgtEl>
                                        <p:attrNameLst>
                                          <p:attrName>ppt_x</p:attrName>
                                          <p:attrName>ppt_y</p:attrName>
                                        </p:attrNameLst>
                                      </p:cBhvr>
                                      <p:rCtr x="78854" y="-92806"/>
                                    </p:animMotion>
                                  </p:childTnLst>
                                </p:cTn>
                              </p:par>
                              <p:par>
                                <p:cTn id="40" presetID="8" presetClass="emph" presetSubtype="0" repeatCount="2000" fill="hold" grpId="1" nodeType="withEffect">
                                  <p:stCondLst>
                                    <p:cond delay="1250"/>
                                  </p:stCondLst>
                                  <p:childTnLst>
                                    <p:animRot by="21600000">
                                      <p:cBhvr>
                                        <p:cTn id="41" dur="1750" fill="hold"/>
                                        <p:tgtEl>
                                          <p:spTgt spid="11"/>
                                        </p:tgtEl>
                                        <p:attrNameLst>
                                          <p:attrName>r</p:attrName>
                                        </p:attrNameLst>
                                      </p:cBhvr>
                                    </p:animRot>
                                  </p:childTnLst>
                                </p:cTn>
                              </p:par>
                              <p:par>
                                <p:cTn id="42" presetID="6" presetClass="emph" presetSubtype="0" decel="32000" fill="hold" grpId="2" nodeType="withEffect">
                                  <p:stCondLst>
                                    <p:cond delay="4500"/>
                                  </p:stCondLst>
                                  <p:childTnLst>
                                    <p:animScale>
                                      <p:cBhvr>
                                        <p:cTn id="43" dur="1500" fill="hold"/>
                                        <p:tgtEl>
                                          <p:spTgt spid="11"/>
                                        </p:tgtEl>
                                      </p:cBhvr>
                                      <p:by x="750000" y="750000"/>
                                    </p:animScale>
                                  </p:childTnLst>
                                </p:cTn>
                              </p:par>
                              <p:par>
                                <p:cTn id="44" presetID="10" presetClass="exit" presetSubtype="0" fill="hold" grpId="3" nodeType="withEffect">
                                  <p:stCondLst>
                                    <p:cond delay="5000"/>
                                  </p:stCondLst>
                                  <p:childTnLst>
                                    <p:animEffect transition="out" filter="fade">
                                      <p:cBhvr>
                                        <p:cTn id="45" dur="1000"/>
                                        <p:tgtEl>
                                          <p:spTgt spid="11"/>
                                        </p:tgtEl>
                                      </p:cBhvr>
                                    </p:animEffect>
                                    <p:set>
                                      <p:cBhvr>
                                        <p:cTn id="46" dur="1" fill="hold">
                                          <p:stCondLst>
                                            <p:cond delay="999"/>
                                          </p:stCondLst>
                                        </p:cTn>
                                        <p:tgtEl>
                                          <p:spTgt spid="11"/>
                                        </p:tgtEl>
                                        <p:attrNameLst>
                                          <p:attrName>style.visibility</p:attrName>
                                        </p:attrNameLst>
                                      </p:cBhvr>
                                      <p:to>
                                        <p:strVal val="hidden"/>
                                      </p:to>
                                    </p:set>
                                  </p:childTnLst>
                                </p:cTn>
                              </p:par>
                              <p:par>
                                <p:cTn id="47" presetID="0" presetClass="path" presetSubtype="0" accel="50000" decel="50000" fill="hold" grpId="0" nodeType="withEffect">
                                  <p:stCondLst>
                                    <p:cond delay="250"/>
                                  </p:stCondLst>
                                  <p:childTnLst>
                                    <p:animMotion origin="layout" path="M -2.77778E-6 4.44444E-6 C 0.19688 -0.005 1.09705 -0.51639 1.13316 -1.40306 " pathEditMode="relative" rAng="0" ptsTypes="ss">
                                      <p:cBhvr>
                                        <p:cTn id="48" dur="2000" fill="hold"/>
                                        <p:tgtEl>
                                          <p:spTgt spid="12"/>
                                        </p:tgtEl>
                                        <p:attrNameLst>
                                          <p:attrName>ppt_x</p:attrName>
                                          <p:attrName>ppt_y</p:attrName>
                                        </p:attrNameLst>
                                      </p:cBhvr>
                                      <p:rCtr x="56649" y="-70167"/>
                                    </p:animMotion>
                                  </p:childTnLst>
                                </p:cTn>
                              </p:par>
                              <p:par>
                                <p:cTn id="49" presetID="8" presetClass="emph" presetSubtype="0" fill="hold" grpId="1" nodeType="withEffect">
                                  <p:stCondLst>
                                    <p:cond delay="250"/>
                                  </p:stCondLst>
                                  <p:childTnLst>
                                    <p:animRot by="21600000">
                                      <p:cBhvr>
                                        <p:cTn id="50" dur="3500" fill="hold"/>
                                        <p:tgtEl>
                                          <p:spTgt spid="12"/>
                                        </p:tgtEl>
                                        <p:attrNameLst>
                                          <p:attrName>r</p:attrName>
                                        </p:attrNameLst>
                                      </p:cBhvr>
                                    </p:animRot>
                                  </p:childTnLst>
                                </p:cTn>
                              </p:par>
                              <p:par>
                                <p:cTn id="51" presetID="0" presetClass="path" presetSubtype="0" accel="50000" decel="50000" fill="hold" grpId="0" nodeType="withEffect">
                                  <p:stCondLst>
                                    <p:cond delay="500"/>
                                  </p:stCondLst>
                                  <p:childTnLst>
                                    <p:animMotion origin="layout" path="M -0.00069 0.02278 C 0.20469 0.01833 1.14375 -0.45055 1.18125 -1.26389 " pathEditMode="relative" rAng="0" ptsTypes="ss">
                                      <p:cBhvr>
                                        <p:cTn id="52" dur="2000" fill="hold"/>
                                        <p:tgtEl>
                                          <p:spTgt spid="13"/>
                                        </p:tgtEl>
                                        <p:attrNameLst>
                                          <p:attrName>ppt_x</p:attrName>
                                          <p:attrName>ppt_y</p:attrName>
                                        </p:attrNameLst>
                                      </p:cBhvr>
                                      <p:rCtr x="59097" y="-64333"/>
                                    </p:animMotion>
                                  </p:childTnLst>
                                </p:cTn>
                              </p:par>
                              <p:par>
                                <p:cTn id="53" presetID="8" presetClass="emph" presetSubtype="0" fill="hold" grpId="1" nodeType="withEffect">
                                  <p:stCondLst>
                                    <p:cond delay="500"/>
                                  </p:stCondLst>
                                  <p:childTnLst>
                                    <p:animRot by="21600000">
                                      <p:cBhvr>
                                        <p:cTn id="54" dur="4500" fill="hold"/>
                                        <p:tgtEl>
                                          <p:spTgt spid="13"/>
                                        </p:tgtEl>
                                        <p:attrNameLst>
                                          <p:attrName>r</p:attrName>
                                        </p:attrNameLst>
                                      </p:cBhvr>
                                    </p:animRot>
                                  </p:childTnLst>
                                </p:cTn>
                              </p:par>
                              <p:par>
                                <p:cTn id="55" presetID="6" presetClass="emph" presetSubtype="0" decel="32000" fill="hold" grpId="2" nodeType="withEffect">
                                  <p:stCondLst>
                                    <p:cond delay="500"/>
                                  </p:stCondLst>
                                  <p:childTnLst>
                                    <p:animScale>
                                      <p:cBhvr>
                                        <p:cTn id="56" dur="1500" fill="hold"/>
                                        <p:tgtEl>
                                          <p:spTgt spid="17"/>
                                        </p:tgtEl>
                                      </p:cBhvr>
                                      <p:by x="750000" y="750000"/>
                                    </p:animScale>
                                  </p:childTnLst>
                                </p:cTn>
                              </p:par>
                              <p:par>
                                <p:cTn id="57" presetID="0" presetClass="path" presetSubtype="0" accel="50000" decel="50000" fill="hold" grpId="0" nodeType="withEffect">
                                  <p:stCondLst>
                                    <p:cond delay="750"/>
                                  </p:stCondLst>
                                  <p:childTnLst>
                                    <p:animMotion origin="layout" path="M -3.33333E-6 2.22222E-6 C 0.20834 -0.005 1.16129 -0.51584 1.19948 -1.40195 " pathEditMode="relative" rAng="0" ptsTypes="ss">
                                      <p:cBhvr>
                                        <p:cTn id="58" dur="2000" fill="hold"/>
                                        <p:tgtEl>
                                          <p:spTgt spid="14"/>
                                        </p:tgtEl>
                                        <p:attrNameLst>
                                          <p:attrName>ppt_x</p:attrName>
                                          <p:attrName>ppt_y</p:attrName>
                                        </p:attrNameLst>
                                      </p:cBhvr>
                                      <p:rCtr x="59965" y="-70111"/>
                                    </p:animMotion>
                                  </p:childTnLst>
                                </p:cTn>
                              </p:par>
                              <p:par>
                                <p:cTn id="59" presetID="8" presetClass="emph" presetSubtype="0" fill="hold" grpId="1" nodeType="withEffect">
                                  <p:stCondLst>
                                    <p:cond delay="750"/>
                                  </p:stCondLst>
                                  <p:childTnLst>
                                    <p:animRot by="21600000">
                                      <p:cBhvr>
                                        <p:cTn id="60" dur="3500" fill="hold"/>
                                        <p:tgtEl>
                                          <p:spTgt spid="14"/>
                                        </p:tgtEl>
                                        <p:attrNameLst>
                                          <p:attrName>r</p:attrName>
                                        </p:attrNameLst>
                                      </p:cBhvr>
                                    </p:animRot>
                                  </p:childTnLst>
                                </p:cTn>
                              </p:par>
                              <p:par>
                                <p:cTn id="61" presetID="0" presetClass="path" presetSubtype="0" accel="50000" decel="50000" fill="hold" grpId="0" nodeType="withEffect">
                                  <p:stCondLst>
                                    <p:cond delay="1000"/>
                                  </p:stCondLst>
                                  <p:childTnLst>
                                    <p:animMotion origin="layout" path="M 0.0056 -0.04259 C 0.20247 -0.04768 1.1026 -0.55903 1.1388 -1.4456 " pathEditMode="relative" rAng="0" ptsTypes="ss">
                                      <p:cBhvr>
                                        <p:cTn id="62" dur="2000" fill="hold"/>
                                        <p:tgtEl>
                                          <p:spTgt spid="15"/>
                                        </p:tgtEl>
                                        <p:attrNameLst>
                                          <p:attrName>ppt_x</p:attrName>
                                          <p:attrName>ppt_y</p:attrName>
                                        </p:attrNameLst>
                                      </p:cBhvr>
                                      <p:rCtr x="56654" y="-70162"/>
                                    </p:animMotion>
                                  </p:childTnLst>
                                </p:cTn>
                              </p:par>
                              <p:par>
                                <p:cTn id="63" presetID="8" presetClass="emph" presetSubtype="0" fill="hold" grpId="1" nodeType="withEffect">
                                  <p:stCondLst>
                                    <p:cond delay="1000"/>
                                  </p:stCondLst>
                                  <p:childTnLst>
                                    <p:animRot by="21600000">
                                      <p:cBhvr>
                                        <p:cTn id="64" dur="4500" fill="hold"/>
                                        <p:tgtEl>
                                          <p:spTgt spid="15"/>
                                        </p:tgtEl>
                                        <p:attrNameLst>
                                          <p:attrName>r</p:attrName>
                                        </p:attrNameLst>
                                      </p:cBhvr>
                                    </p:animRot>
                                  </p:childTnLst>
                                </p:cTn>
                              </p:par>
                              <p:par>
                                <p:cTn id="65" presetID="0" presetClass="path" presetSubtype="0" accel="50000" decel="50000" fill="hold" grpId="0" nodeType="withEffect">
                                  <p:stCondLst>
                                    <p:cond delay="2000"/>
                                  </p:stCondLst>
                                  <p:childTnLst>
                                    <p:animMotion origin="layout" path="M -2.77778E-6 4.44444E-6 C 0.19688 -0.005 1.09705 -0.51639 1.13316 -1.40306 " pathEditMode="relative" rAng="0" ptsTypes="ss">
                                      <p:cBhvr>
                                        <p:cTn id="66" dur="2000" fill="hold"/>
                                        <p:tgtEl>
                                          <p:spTgt spid="16"/>
                                        </p:tgtEl>
                                        <p:attrNameLst>
                                          <p:attrName>ppt_x</p:attrName>
                                          <p:attrName>ppt_y</p:attrName>
                                        </p:attrNameLst>
                                      </p:cBhvr>
                                      <p:rCtr x="56649" y="-70167"/>
                                    </p:animMotion>
                                  </p:childTnLst>
                                </p:cTn>
                              </p:par>
                              <p:par>
                                <p:cTn id="67" presetID="8" presetClass="emph" presetSubtype="0" fill="hold" grpId="1" nodeType="withEffect">
                                  <p:stCondLst>
                                    <p:cond delay="1250"/>
                                  </p:stCondLst>
                                  <p:childTnLst>
                                    <p:animRot by="21600000">
                                      <p:cBhvr>
                                        <p:cTn id="68" dur="4500" fill="hold"/>
                                        <p:tgtEl>
                                          <p:spTgt spid="16"/>
                                        </p:tgtEl>
                                        <p:attrNameLst>
                                          <p:attrName>r</p:attrName>
                                        </p:attrNameLst>
                                      </p:cBhvr>
                                    </p:animRot>
                                  </p:childTnLst>
                                </p:cTn>
                              </p:par>
                              <p:par>
                                <p:cTn id="69" presetID="0" presetClass="path" presetSubtype="0" accel="50000" decel="50000" fill="hold" grpId="0" nodeType="withEffect">
                                  <p:stCondLst>
                                    <p:cond delay="1250"/>
                                  </p:stCondLst>
                                  <p:childTnLst>
                                    <p:animMotion origin="layout" path="M 1.11111E-6 -0.00056 C 0.56389 -0.13611 1.57708 -0.82556 1.18611 -1.34028 C 0.79549 -1.85667 0.10694 -1.30472 0.79444 -0.48278 " pathEditMode="relative" rAng="0" ptsTypes="sss">
                                      <p:cBhvr>
                                        <p:cTn id="70" dur="5000" fill="hold"/>
                                        <p:tgtEl>
                                          <p:spTgt spid="17"/>
                                        </p:tgtEl>
                                        <p:attrNameLst>
                                          <p:attrName>ppt_x</p:attrName>
                                          <p:attrName>ppt_y</p:attrName>
                                        </p:attrNameLst>
                                      </p:cBhvr>
                                      <p:rCtr x="78854" y="-92806"/>
                                    </p:animMotion>
                                  </p:childTnLst>
                                </p:cTn>
                              </p:par>
                              <p:par>
                                <p:cTn id="71" presetID="8" presetClass="emph" presetSubtype="0" repeatCount="2000" fill="hold" grpId="1" nodeType="withEffect">
                                  <p:stCondLst>
                                    <p:cond delay="750"/>
                                  </p:stCondLst>
                                  <p:childTnLst>
                                    <p:animRot by="21600000">
                                      <p:cBhvr>
                                        <p:cTn id="72" dur="1750" fill="hold"/>
                                        <p:tgtEl>
                                          <p:spTgt spid="17"/>
                                        </p:tgtEl>
                                        <p:attrNameLst>
                                          <p:attrName>r</p:attrName>
                                        </p:attrNameLst>
                                      </p:cBhvr>
                                    </p:animRot>
                                  </p:childTnLst>
                                </p:cTn>
                              </p:par>
                              <p:par>
                                <p:cTn id="73" presetID="10" presetClass="exit" presetSubtype="0" fill="hold" grpId="3" nodeType="withEffect">
                                  <p:stCondLst>
                                    <p:cond delay="750"/>
                                  </p:stCondLst>
                                  <p:childTnLst>
                                    <p:animEffect transition="out" filter="fade">
                                      <p:cBhvr>
                                        <p:cTn id="74" dur="1000"/>
                                        <p:tgtEl>
                                          <p:spTgt spid="17"/>
                                        </p:tgtEl>
                                      </p:cBhvr>
                                    </p:animEffect>
                                    <p:set>
                                      <p:cBhvr>
                                        <p:cTn id="75"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remove" display="0">
                  <p:stCondLst>
                    <p:cond delay="indefinite"/>
                  </p:stCondLst>
                  <p:endCondLst>
                    <p:cond evt="onStopAudio" delay="0">
                      <p:tgtEl>
                        <p:sldTgt/>
                      </p:tgtEl>
                    </p:cond>
                  </p:endCondLst>
                </p:cTn>
                <p:tgtEl>
                  <p:spTgt spid="3"/>
                </p:tgtEl>
              </p:cMediaNode>
            </p:audio>
          </p:childTnLst>
        </p:cTn>
      </p:par>
    </p:tnLst>
    <p:bldLst>
      <p:bldP spid="9" grpId="0"/>
      <p:bldP spid="10" grpId="0"/>
      <p:bldP spid="11" grpId="0" animBg="1"/>
      <p:bldP spid="11" grpId="1" animBg="1"/>
      <p:bldP spid="11" grpId="2" animBg="1"/>
      <p:bldP spid="11" grpId="3"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7" grpId="2" animBg="1"/>
      <p:bldP spid="17"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TextBox 6"/>
          <p:cNvSpPr txBox="1"/>
          <p:nvPr/>
        </p:nvSpPr>
        <p:spPr>
          <a:xfrm>
            <a:off x="1153604" y="1239658"/>
            <a:ext cx="1723550"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输入标题文本</a:t>
            </a:r>
          </a:p>
        </p:txBody>
      </p:sp>
      <p:sp>
        <p:nvSpPr>
          <p:cNvPr id="5" name="TextBox 7"/>
          <p:cNvSpPr txBox="1"/>
          <p:nvPr/>
        </p:nvSpPr>
        <p:spPr>
          <a:xfrm>
            <a:off x="1153604" y="1608990"/>
            <a:ext cx="2890481" cy="43447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1019129" y="2468928"/>
            <a:ext cx="3503612" cy="1309688"/>
            <a:chOff x="1042988" y="2273002"/>
            <a:chExt cx="3503612" cy="1309688"/>
          </a:xfrm>
          <a:solidFill>
            <a:srgbClr val="570A10"/>
          </a:solidFill>
        </p:grpSpPr>
        <p:sp>
          <p:nvSpPr>
            <p:cNvPr id="7"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TextBox 10"/>
            <p:cNvSpPr txBox="1"/>
            <p:nvPr/>
          </p:nvSpPr>
          <p:spPr>
            <a:xfrm>
              <a:off x="1749987" y="2455515"/>
              <a:ext cx="2088231" cy="4001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1151814" y="2393960"/>
              <a:ext cx="627095" cy="52322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01</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019129" y="3527791"/>
            <a:ext cx="3503612" cy="1309688"/>
            <a:chOff x="1042988" y="3331865"/>
            <a:chExt cx="3503612" cy="1309688"/>
          </a:xfrm>
          <a:solidFill>
            <a:srgbClr val="BD8433"/>
          </a:solidFill>
        </p:grpSpPr>
        <p:sp>
          <p:nvSpPr>
            <p:cNvPr id="11"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TextBox 14"/>
            <p:cNvSpPr txBox="1"/>
            <p:nvPr/>
          </p:nvSpPr>
          <p:spPr>
            <a:xfrm>
              <a:off x="1750678" y="3522860"/>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1151814" y="3445916"/>
              <a:ext cx="627095" cy="52322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02</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11641" y="1916478"/>
            <a:ext cx="3503612" cy="1309688"/>
            <a:chOff x="4635500" y="1720552"/>
            <a:chExt cx="3503612" cy="1309688"/>
          </a:xfrm>
          <a:solidFill>
            <a:srgbClr val="BD8433"/>
          </a:solidFill>
        </p:grpSpPr>
        <p:sp>
          <p:nvSpPr>
            <p:cNvPr id="15"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TextBox 18"/>
            <p:cNvSpPr txBox="1"/>
            <p:nvPr/>
          </p:nvSpPr>
          <p:spPr>
            <a:xfrm>
              <a:off x="5780228" y="188905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5159007" y="1828562"/>
              <a:ext cx="627095" cy="52322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03</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611641" y="2976928"/>
            <a:ext cx="3503612" cy="1309688"/>
            <a:chOff x="4635500" y="2781002"/>
            <a:chExt cx="3503612" cy="1309688"/>
          </a:xfrm>
          <a:solidFill>
            <a:srgbClr val="570A10"/>
          </a:solidFill>
        </p:grpSpPr>
        <p:sp>
          <p:nvSpPr>
            <p:cNvPr id="19"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22"/>
            <p:cNvSpPr txBox="1"/>
            <p:nvPr/>
          </p:nvSpPr>
          <p:spPr>
            <a:xfrm>
              <a:off x="5780227" y="296917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5159007" y="2899082"/>
              <a:ext cx="627095" cy="52322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04</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Freeform 11"/>
          <p:cNvSpPr>
            <a:spLocks noEditPoints="1"/>
          </p:cNvSpPr>
          <p:nvPr/>
        </p:nvSpPr>
        <p:spPr bwMode="auto">
          <a:xfrm>
            <a:off x="831066" y="3060118"/>
            <a:ext cx="1249769" cy="1248110"/>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C0000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800">
              <a:solidFill>
                <a:srgbClr val="1B3C70"/>
              </a:solidFill>
              <a:latin typeface="微软雅黑" panose="020B0503020204020204" pitchFamily="34" charset="-122"/>
              <a:ea typeface="微软雅黑" panose="020B0503020204020204" pitchFamily="34" charset="-122"/>
            </a:endParaRPr>
          </a:p>
        </p:txBody>
      </p:sp>
      <p:sp>
        <p:nvSpPr>
          <p:cNvPr id="5" name="Freeform 12"/>
          <p:cNvSpPr>
            <a:spLocks noEditPoints="1"/>
          </p:cNvSpPr>
          <p:nvPr/>
        </p:nvSpPr>
        <p:spPr bwMode="auto">
          <a:xfrm>
            <a:off x="1909997" y="2458868"/>
            <a:ext cx="1567394" cy="1564907"/>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rgbClr val="B72922"/>
              </a:solidFill>
            </a:endParaRPr>
          </a:p>
        </p:txBody>
      </p:sp>
      <p:sp>
        <p:nvSpPr>
          <p:cNvPr id="6" name="Freeform 13"/>
          <p:cNvSpPr>
            <a:spLocks noEditPoints="1"/>
          </p:cNvSpPr>
          <p:nvPr/>
        </p:nvSpPr>
        <p:spPr bwMode="auto">
          <a:xfrm>
            <a:off x="3247673" y="2166952"/>
            <a:ext cx="1026685" cy="1044101"/>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rgbClr val="1B3C70"/>
              </a:solidFill>
            </a:endParaRPr>
          </a:p>
        </p:txBody>
      </p:sp>
      <p:sp>
        <p:nvSpPr>
          <p:cNvPr id="7" name="Freeform 14"/>
          <p:cNvSpPr>
            <a:spLocks noEditPoints="1"/>
          </p:cNvSpPr>
          <p:nvPr/>
        </p:nvSpPr>
        <p:spPr bwMode="auto">
          <a:xfrm>
            <a:off x="3808285" y="1285397"/>
            <a:ext cx="1249769" cy="1249769"/>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C0000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800">
              <a:solidFill>
                <a:srgbClr val="B72922"/>
              </a:solidFill>
              <a:latin typeface="微软雅黑" panose="020B0503020204020204" pitchFamily="34" charset="-122"/>
              <a:ea typeface="微软雅黑" panose="020B0503020204020204" pitchFamily="34" charset="-122"/>
            </a:endParaRPr>
          </a:p>
        </p:txBody>
      </p:sp>
      <p:sp>
        <p:nvSpPr>
          <p:cNvPr id="8" name="Freeform 20"/>
          <p:cNvSpPr>
            <a:spLocks noEditPoints="1"/>
          </p:cNvSpPr>
          <p:nvPr/>
        </p:nvSpPr>
        <p:spPr bwMode="auto">
          <a:xfrm>
            <a:off x="1031665" y="1122766"/>
            <a:ext cx="1482695" cy="1937352"/>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chemeClr val="bg1">
              <a:lumMod val="7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9" name="TextBox 7"/>
          <p:cNvSpPr txBox="1"/>
          <p:nvPr/>
        </p:nvSpPr>
        <p:spPr>
          <a:xfrm>
            <a:off x="2370527" y="2918157"/>
            <a:ext cx="646332" cy="646331"/>
          </a:xfrm>
          <a:prstGeom prst="rect">
            <a:avLst/>
          </a:prstGeom>
          <a:noFill/>
        </p:spPr>
        <p:txBody>
          <a:bodyPr wrap="none" rtlCol="0" anchor="ctr">
            <a:spAutoFit/>
          </a:bodyPr>
          <a:lstStyle/>
          <a:p>
            <a:pPr algn="ctr"/>
            <a:r>
              <a:rPr lang="zh-CN" altLang="en-US" sz="1800" b="1" dirty="0">
                <a:solidFill>
                  <a:srgbClr val="C00000"/>
                </a:solidFill>
                <a:latin typeface="微软雅黑" panose="020B0503020204020204" pitchFamily="34" charset="-122"/>
                <a:ea typeface="微软雅黑" panose="020B0503020204020204" pitchFamily="34" charset="-122"/>
              </a:rPr>
              <a:t>添加</a:t>
            </a:r>
          </a:p>
          <a:p>
            <a:pPr algn="ctr"/>
            <a:r>
              <a:rPr lang="zh-CN" altLang="en-US" sz="1800" b="1" dirty="0">
                <a:solidFill>
                  <a:srgbClr val="C00000"/>
                </a:solidFill>
                <a:latin typeface="微软雅黑" panose="020B0503020204020204" pitchFamily="34" charset="-122"/>
                <a:ea typeface="微软雅黑" panose="020B0503020204020204" pitchFamily="34" charset="-122"/>
              </a:rPr>
              <a:t>标题</a:t>
            </a:r>
          </a:p>
        </p:txBody>
      </p:sp>
      <p:sp>
        <p:nvSpPr>
          <p:cNvPr id="10" name="TextBox 8"/>
          <p:cNvSpPr txBox="1"/>
          <p:nvPr/>
        </p:nvSpPr>
        <p:spPr>
          <a:xfrm>
            <a:off x="1233774" y="3482131"/>
            <a:ext cx="444352" cy="404085"/>
          </a:xfrm>
          <a:prstGeom prst="rect">
            <a:avLst/>
          </a:prstGeom>
          <a:noFill/>
        </p:spPr>
        <p:txBody>
          <a:bodyPr wrap="none" rtlCol="0" anchor="ctr">
            <a:spAutoFit/>
          </a:bodyPr>
          <a:lstStyle/>
          <a:p>
            <a:pPr algn="ctr"/>
            <a:r>
              <a:rPr lang="zh-CN" altLang="en-US" sz="1015" b="1" dirty="0">
                <a:solidFill>
                  <a:srgbClr val="C00000"/>
                </a:solidFill>
                <a:latin typeface="微软雅黑" panose="020B0503020204020204" pitchFamily="34" charset="-122"/>
                <a:ea typeface="微软雅黑" panose="020B0503020204020204" pitchFamily="34" charset="-122"/>
              </a:rPr>
              <a:t>添加</a:t>
            </a:r>
            <a:endParaRPr lang="en-US" altLang="zh-CN" sz="1015" b="1" dirty="0">
              <a:solidFill>
                <a:srgbClr val="C00000"/>
              </a:solidFill>
              <a:latin typeface="微软雅黑" panose="020B0503020204020204" pitchFamily="34" charset="-122"/>
              <a:ea typeface="微软雅黑" panose="020B0503020204020204" pitchFamily="34" charset="-122"/>
            </a:endParaRPr>
          </a:p>
          <a:p>
            <a:pPr algn="ctr"/>
            <a:r>
              <a:rPr lang="zh-CN" altLang="en-US" sz="1015" b="1" dirty="0">
                <a:solidFill>
                  <a:srgbClr val="C00000"/>
                </a:solidFill>
                <a:latin typeface="微软雅黑" panose="020B0503020204020204" pitchFamily="34" charset="-122"/>
                <a:ea typeface="微软雅黑" panose="020B0503020204020204" pitchFamily="34" charset="-122"/>
              </a:rPr>
              <a:t>标题</a:t>
            </a:r>
          </a:p>
        </p:txBody>
      </p:sp>
      <p:sp>
        <p:nvSpPr>
          <p:cNvPr id="11" name="TextBox 9"/>
          <p:cNvSpPr txBox="1"/>
          <p:nvPr/>
        </p:nvSpPr>
        <p:spPr>
          <a:xfrm>
            <a:off x="3514793" y="2458170"/>
            <a:ext cx="492444" cy="461665"/>
          </a:xfrm>
          <a:prstGeom prst="rect">
            <a:avLst/>
          </a:prstGeom>
          <a:noFill/>
        </p:spPr>
        <p:txBody>
          <a:bodyPr wrap="none" rtlCol="0" anchor="ctr">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添加</a:t>
            </a:r>
          </a:p>
          <a:p>
            <a:pPr algn="ctr"/>
            <a:r>
              <a:rPr lang="zh-CN" altLang="en-US" sz="1200" b="1" dirty="0">
                <a:solidFill>
                  <a:srgbClr val="C00000"/>
                </a:solidFill>
                <a:latin typeface="微软雅黑" panose="020B0503020204020204" pitchFamily="34" charset="-122"/>
                <a:ea typeface="微软雅黑" panose="020B0503020204020204" pitchFamily="34" charset="-122"/>
              </a:rPr>
              <a:t>标题</a:t>
            </a:r>
          </a:p>
        </p:txBody>
      </p:sp>
      <p:sp>
        <p:nvSpPr>
          <p:cNvPr id="12" name="TextBox 10"/>
          <p:cNvSpPr txBox="1"/>
          <p:nvPr/>
        </p:nvSpPr>
        <p:spPr>
          <a:xfrm>
            <a:off x="4211303" y="1708240"/>
            <a:ext cx="444352" cy="404085"/>
          </a:xfrm>
          <a:prstGeom prst="rect">
            <a:avLst/>
          </a:prstGeom>
          <a:noFill/>
        </p:spPr>
        <p:txBody>
          <a:bodyPr wrap="none" rtlCol="0" anchor="ctr">
            <a:spAutoFit/>
          </a:bodyPr>
          <a:lstStyle/>
          <a:p>
            <a:pPr algn="ctr"/>
            <a:r>
              <a:rPr lang="zh-CN" altLang="en-US" sz="1015" b="1" dirty="0">
                <a:solidFill>
                  <a:srgbClr val="C00000"/>
                </a:solidFill>
                <a:latin typeface="微软雅黑" panose="020B0503020204020204" pitchFamily="34" charset="-122"/>
                <a:ea typeface="微软雅黑" panose="020B0503020204020204" pitchFamily="34" charset="-122"/>
              </a:rPr>
              <a:t>添加</a:t>
            </a:r>
          </a:p>
          <a:p>
            <a:pPr algn="ctr"/>
            <a:r>
              <a:rPr lang="zh-CN" altLang="en-US" sz="1015" b="1" dirty="0">
                <a:solidFill>
                  <a:srgbClr val="C00000"/>
                </a:solidFill>
                <a:latin typeface="微软雅黑" panose="020B0503020204020204" pitchFamily="34" charset="-122"/>
                <a:ea typeface="微软雅黑" panose="020B0503020204020204" pitchFamily="34" charset="-122"/>
              </a:rPr>
              <a:t>标题</a:t>
            </a:r>
          </a:p>
        </p:txBody>
      </p:sp>
      <p:cxnSp>
        <p:nvCxnSpPr>
          <p:cNvPr id="13" name="肘形连接符 12"/>
          <p:cNvCxnSpPr/>
          <p:nvPr/>
        </p:nvCxnSpPr>
        <p:spPr>
          <a:xfrm flipV="1">
            <a:off x="5069524" y="1391904"/>
            <a:ext cx="1284674" cy="648072"/>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V="1">
            <a:off x="4282792" y="2256000"/>
            <a:ext cx="2071406" cy="577010"/>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V="1">
            <a:off x="3402310" y="3066090"/>
            <a:ext cx="2951888" cy="580856"/>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flipV="1">
            <a:off x="1438626" y="3926547"/>
            <a:ext cx="4915572" cy="431099"/>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7" name="TextBox 15"/>
          <p:cNvSpPr txBox="1"/>
          <p:nvPr/>
        </p:nvSpPr>
        <p:spPr>
          <a:xfrm>
            <a:off x="6462210" y="1103522"/>
            <a:ext cx="1836204" cy="587469"/>
          </a:xfrm>
          <a:prstGeom prst="rect">
            <a:avLst/>
          </a:prstGeom>
          <a:noFill/>
        </p:spPr>
        <p:txBody>
          <a:bodyPr wrap="square" rtlCol="0">
            <a:spAutoFit/>
          </a:bodyPr>
          <a:lstStyle/>
          <a:p>
            <a:pPr algn="just">
              <a:lnSpc>
                <a:spcPct val="13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TextBox 16"/>
          <p:cNvSpPr txBox="1"/>
          <p:nvPr/>
        </p:nvSpPr>
        <p:spPr>
          <a:xfrm>
            <a:off x="6462210" y="1980120"/>
            <a:ext cx="1836204" cy="587469"/>
          </a:xfrm>
          <a:prstGeom prst="rect">
            <a:avLst/>
          </a:prstGeom>
          <a:noFill/>
        </p:spPr>
        <p:txBody>
          <a:bodyPr wrap="square" rtlCol="0">
            <a:spAutoFit/>
          </a:bodyPr>
          <a:lstStyle/>
          <a:p>
            <a:pPr algn="just">
              <a:lnSpc>
                <a:spcPct val="13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7"/>
          <p:cNvSpPr txBox="1"/>
          <p:nvPr/>
        </p:nvSpPr>
        <p:spPr>
          <a:xfrm>
            <a:off x="6462210" y="2783898"/>
            <a:ext cx="1836204" cy="587469"/>
          </a:xfrm>
          <a:prstGeom prst="rect">
            <a:avLst/>
          </a:prstGeom>
          <a:noFill/>
        </p:spPr>
        <p:txBody>
          <a:bodyPr wrap="square" rtlCol="0">
            <a:spAutoFit/>
          </a:bodyPr>
          <a:lstStyle/>
          <a:p>
            <a:pPr algn="just">
              <a:lnSpc>
                <a:spcPct val="13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18"/>
          <p:cNvSpPr txBox="1"/>
          <p:nvPr/>
        </p:nvSpPr>
        <p:spPr>
          <a:xfrm>
            <a:off x="6462210" y="3644355"/>
            <a:ext cx="1836204" cy="587469"/>
          </a:xfrm>
          <a:prstGeom prst="rect">
            <a:avLst/>
          </a:prstGeom>
          <a:noFill/>
        </p:spPr>
        <p:txBody>
          <a:bodyPr wrap="square" rtlCol="0">
            <a:spAutoFit/>
          </a:bodyPr>
          <a:lstStyle/>
          <a:p>
            <a:pPr algn="just">
              <a:lnSpc>
                <a:spcPct val="13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8" presetClass="emph" presetSubtype="0" repeatCount="indefinite" fill="hold" grpId="0" nodeType="afterEffect">
                                  <p:stCondLst>
                                    <p:cond delay="0"/>
                                  </p:stCondLst>
                                  <p:childTnLst>
                                    <p:animRot by="-86400000">
                                      <p:cBhvr>
                                        <p:cTn id="10" dur="7000" fill="hold"/>
                                        <p:tgtEl>
                                          <p:spTgt spid="4"/>
                                        </p:tgtEl>
                                        <p:attrNameLst>
                                          <p:attrName>r</p:attrName>
                                        </p:attrNameLst>
                                      </p:cBhvr>
                                    </p:animRot>
                                  </p:childTnLst>
                                </p:cTn>
                              </p:par>
                              <p:par>
                                <p:cTn id="11" presetID="8" presetClass="emph" presetSubtype="0" repeatCount="indefinite" fill="hold" grpId="0" nodeType="withEffect">
                                  <p:stCondLst>
                                    <p:cond delay="0"/>
                                  </p:stCondLst>
                                  <p:childTnLst>
                                    <p:animRot by="70800000">
                                      <p:cBhvr>
                                        <p:cTn id="12" dur="7000" fill="hold"/>
                                        <p:tgtEl>
                                          <p:spTgt spid="5"/>
                                        </p:tgtEl>
                                        <p:attrNameLst>
                                          <p:attrName>r</p:attrName>
                                        </p:attrNameLst>
                                      </p:cBhvr>
                                    </p:animRot>
                                  </p:childTnLst>
                                </p:cTn>
                              </p:par>
                              <p:par>
                                <p:cTn id="13" presetID="8" presetClass="emph" presetSubtype="0" repeatCount="indefinite" fill="hold" grpId="0" nodeType="withEffect">
                                  <p:stCondLst>
                                    <p:cond delay="0"/>
                                  </p:stCondLst>
                                  <p:childTnLst>
                                    <p:animRot by="-112800000">
                                      <p:cBhvr>
                                        <p:cTn id="14" dur="7000" fill="hold"/>
                                        <p:tgtEl>
                                          <p:spTgt spid="6"/>
                                        </p:tgtEl>
                                        <p:attrNameLst>
                                          <p:attrName>r</p:attrName>
                                        </p:attrNameLst>
                                      </p:cBhvr>
                                    </p:animRot>
                                  </p:childTnLst>
                                </p:cTn>
                              </p:par>
                              <p:par>
                                <p:cTn id="15" presetID="8" presetClass="emph" presetSubtype="0" repeatCount="indefinite" fill="hold" grpId="0" nodeType="withEffect">
                                  <p:stCondLst>
                                    <p:cond delay="0"/>
                                  </p:stCondLst>
                                  <p:childTnLst>
                                    <p:animRot by="83400000">
                                      <p:cBhvr>
                                        <p:cTn id="16" dur="7000" fill="hold"/>
                                        <p:tgtEl>
                                          <p:spTgt spid="7"/>
                                        </p:tgtEl>
                                        <p:attrNameLst>
                                          <p:attrName>r</p:attrName>
                                        </p:attrNameLst>
                                      </p:cBhvr>
                                    </p:animRot>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nodeType="withEffect">
                                  <p:stCondLst>
                                    <p:cond delay="100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 presetClass="entr" presetSubtype="8" accel="100000" fill="hold" grpId="0" nodeType="withEffect">
                                  <p:stCondLst>
                                    <p:cond delay="1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accel="100000" fill="hold" grpId="0" nodeType="withEffect">
                                  <p:stCondLst>
                                    <p:cond delay="2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accel="100000" fill="hold" grpId="0" nodeType="withEffect">
                                  <p:stCondLst>
                                    <p:cond delay="2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accel="100000" fill="hold" grpId="0" nodeType="withEffect">
                                  <p:stCondLst>
                                    <p:cond delay="3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grpSp>
        <p:nvGrpSpPr>
          <p:cNvPr id="5" name="组合 4"/>
          <p:cNvGrpSpPr/>
          <p:nvPr/>
        </p:nvGrpSpPr>
        <p:grpSpPr>
          <a:xfrm>
            <a:off x="4486408" y="1064018"/>
            <a:ext cx="1364671" cy="1364671"/>
            <a:chOff x="3764973" y="2644047"/>
            <a:chExt cx="1364671" cy="1364671"/>
          </a:xfrm>
        </p:grpSpPr>
        <p:sp>
          <p:nvSpPr>
            <p:cNvPr id="6" name="椭圆 5"/>
            <p:cNvSpPr/>
            <p:nvPr/>
          </p:nvSpPr>
          <p:spPr>
            <a:xfrm>
              <a:off x="3764973" y="2644047"/>
              <a:ext cx="1364671" cy="136467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00055" y="2761993"/>
              <a:ext cx="1094509" cy="1107996"/>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02</a:t>
              </a:r>
              <a:endParaRPr lang="zh-CN" altLang="en-US" sz="6600" dirty="0">
                <a:solidFill>
                  <a:schemeClr val="bg1"/>
                </a:solidFill>
                <a:latin typeface="Impact" panose="020B0806030902050204" pitchFamily="34" charset="0"/>
              </a:endParaRPr>
            </a:p>
          </p:txBody>
        </p:sp>
      </p:grpSp>
      <p:sp>
        <p:nvSpPr>
          <p:cNvPr id="8" name="文本框 7"/>
          <p:cNvSpPr txBox="1"/>
          <p:nvPr/>
        </p:nvSpPr>
        <p:spPr>
          <a:xfrm>
            <a:off x="2958540" y="2516490"/>
            <a:ext cx="4420406"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单击添加第二部分标题</a:t>
            </a:r>
          </a:p>
        </p:txBody>
      </p:sp>
      <p:sp>
        <p:nvSpPr>
          <p:cNvPr id="9" name="文本框 8"/>
          <p:cNvSpPr txBox="1"/>
          <p:nvPr/>
        </p:nvSpPr>
        <p:spPr bwMode="auto">
          <a:xfrm>
            <a:off x="3572669" y="2979365"/>
            <a:ext cx="1020229"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0" name="文本框 9"/>
          <p:cNvSpPr txBox="1"/>
          <p:nvPr/>
        </p:nvSpPr>
        <p:spPr bwMode="auto">
          <a:xfrm>
            <a:off x="4621490" y="2973436"/>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1" name="文本框 10"/>
          <p:cNvSpPr txBox="1"/>
          <p:nvPr/>
        </p:nvSpPr>
        <p:spPr bwMode="auto">
          <a:xfrm>
            <a:off x="4621490" y="3267110"/>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2" name="文本框 11"/>
          <p:cNvSpPr txBox="1"/>
          <p:nvPr/>
        </p:nvSpPr>
        <p:spPr bwMode="auto">
          <a:xfrm>
            <a:off x="5665925" y="3263056"/>
            <a:ext cx="1048821"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3" name="文本框 12"/>
          <p:cNvSpPr txBox="1"/>
          <p:nvPr/>
        </p:nvSpPr>
        <p:spPr bwMode="auto">
          <a:xfrm>
            <a:off x="5665928" y="2973436"/>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4" name="文本框 13"/>
          <p:cNvSpPr txBox="1"/>
          <p:nvPr/>
        </p:nvSpPr>
        <p:spPr bwMode="auto">
          <a:xfrm>
            <a:off x="3572670" y="3266637"/>
            <a:ext cx="1048820"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900"/>
                                        <p:tgtEl>
                                          <p:spTgt spid="8"/>
                                        </p:tgtEl>
                                      </p:cBhvr>
                                    </p:animEffect>
                                  </p:childTnLst>
                                </p:cTn>
                              </p:par>
                              <p:par>
                                <p:cTn id="16" presetID="2" presetClass="entr" presetSubtype="4" decel="100000" fill="hold" grpId="0" nodeType="withEffect">
                                  <p:stCondLst>
                                    <p:cond delay="11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3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14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圆角矩形 3"/>
          <p:cNvSpPr/>
          <p:nvPr/>
        </p:nvSpPr>
        <p:spPr>
          <a:xfrm>
            <a:off x="939353" y="1429032"/>
            <a:ext cx="7345680" cy="1395596"/>
          </a:xfrm>
          <a:prstGeom prst="roundRect">
            <a:avLst>
              <a:gd name="adj" fmla="val 0"/>
            </a:avLst>
          </a:prstGeom>
          <a:noFill/>
          <a:ln w="3175">
            <a:solidFill>
              <a:srgbClr val="CB3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8"/>
          <p:cNvSpPr txBox="1"/>
          <p:nvPr/>
        </p:nvSpPr>
        <p:spPr>
          <a:xfrm>
            <a:off x="1236818" y="167250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93"/>
          <p:cNvSpPr/>
          <p:nvPr/>
        </p:nvSpPr>
        <p:spPr>
          <a:xfrm>
            <a:off x="901685" y="138446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93"/>
          <p:cNvSpPr/>
          <p:nvPr/>
        </p:nvSpPr>
        <p:spPr>
          <a:xfrm rot="10800000">
            <a:off x="8036664" y="258097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3045169" y="318466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 name="TextBox 42"/>
          <p:cNvSpPr txBox="1"/>
          <p:nvPr/>
        </p:nvSpPr>
        <p:spPr>
          <a:xfrm>
            <a:off x="3278129" y="356677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10" name="Freeform 5"/>
          <p:cNvSpPr/>
          <p:nvPr/>
        </p:nvSpPr>
        <p:spPr bwMode="auto">
          <a:xfrm>
            <a:off x="1451117" y="318466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 name="Freeform 5"/>
          <p:cNvSpPr/>
          <p:nvPr/>
        </p:nvSpPr>
        <p:spPr bwMode="auto">
          <a:xfrm>
            <a:off x="4639221" y="318466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2" name="Freeform 5"/>
          <p:cNvSpPr/>
          <p:nvPr/>
        </p:nvSpPr>
        <p:spPr bwMode="auto">
          <a:xfrm>
            <a:off x="6233273" y="318466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3" name="TextBox 46"/>
          <p:cNvSpPr txBox="1"/>
          <p:nvPr/>
        </p:nvSpPr>
        <p:spPr>
          <a:xfrm>
            <a:off x="1700593" y="356677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14" name="TextBox 47"/>
          <p:cNvSpPr txBox="1"/>
          <p:nvPr/>
        </p:nvSpPr>
        <p:spPr>
          <a:xfrm>
            <a:off x="4888697" y="356677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15" name="TextBox 48"/>
          <p:cNvSpPr txBox="1"/>
          <p:nvPr/>
        </p:nvSpPr>
        <p:spPr>
          <a:xfrm>
            <a:off x="6482749" y="356677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8" grpId="0" animBg="1"/>
      <p:bldP spid="9" grpId="0"/>
      <p:bldP spid="10" grpId="0" animBg="1"/>
      <p:bldP spid="11" grpId="0" animBg="1"/>
      <p:bldP spid="12" grpId="0" animBg="1"/>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1120190" y="3594799"/>
            <a:ext cx="7034213" cy="790575"/>
            <a:chOff x="971550" y="3508375"/>
            <a:chExt cx="7034213" cy="790575"/>
          </a:xfrm>
        </p:grpSpPr>
        <p:sp>
          <p:nvSpPr>
            <p:cNvPr id="5"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87"/>
            <p:cNvSpPr>
              <a:spLocks noChangeArrowheads="1"/>
            </p:cNvSpPr>
            <p:nvPr/>
          </p:nvSpPr>
          <p:spPr bwMode="auto">
            <a:xfrm>
              <a:off x="2185193" y="3959601"/>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3776078" y="1382914"/>
            <a:ext cx="1728787" cy="2297610"/>
            <a:chOff x="3627438" y="1296490"/>
            <a:chExt cx="1728787" cy="2297610"/>
          </a:xfrm>
        </p:grpSpPr>
        <p:grpSp>
          <p:nvGrpSpPr>
            <p:cNvPr id="8" name="Group 5"/>
            <p:cNvGrpSpPr/>
            <p:nvPr/>
          </p:nvGrpSpPr>
          <p:grpSpPr bwMode="auto">
            <a:xfrm>
              <a:off x="3627438" y="1865313"/>
              <a:ext cx="1728787" cy="1728787"/>
              <a:chOff x="0" y="0"/>
              <a:chExt cx="1728192" cy="1728192"/>
            </a:xfrm>
          </p:grpSpPr>
          <p:sp>
            <p:nvSpPr>
              <p:cNvPr id="10" name="五角星 68"/>
              <p:cNvSpPr>
                <a:spLocks noChangeArrowheads="1"/>
              </p:cNvSpPr>
              <p:nvPr/>
            </p:nvSpPr>
            <p:spPr bwMode="auto">
              <a:xfrm>
                <a:off x="0" y="0"/>
                <a:ext cx="1728192" cy="1728192"/>
              </a:xfrm>
              <a:prstGeom prst="star5">
                <a:avLst/>
              </a:pr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TextBox 88"/>
            <p:cNvSpPr>
              <a:spLocks noChangeArrowheads="1"/>
            </p:cNvSpPr>
            <p:nvPr/>
          </p:nvSpPr>
          <p:spPr bwMode="auto">
            <a:xfrm>
              <a:off x="3771820" y="1296490"/>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2301290" y="1881796"/>
            <a:ext cx="1528763" cy="1928903"/>
            <a:chOff x="2152650" y="1795372"/>
            <a:chExt cx="1528763" cy="1928903"/>
          </a:xfrm>
        </p:grpSpPr>
        <p:grpSp>
          <p:nvGrpSpPr>
            <p:cNvPr id="13" name="Group 9"/>
            <p:cNvGrpSpPr/>
            <p:nvPr/>
          </p:nvGrpSpPr>
          <p:grpSpPr bwMode="auto">
            <a:xfrm rot="21120000">
              <a:off x="2282825" y="2327275"/>
              <a:ext cx="1398588" cy="1397000"/>
              <a:chOff x="0" y="0"/>
              <a:chExt cx="1728192" cy="1728192"/>
            </a:xfrm>
          </p:grpSpPr>
          <p:sp>
            <p:nvSpPr>
              <p:cNvPr id="15" name="五角星 72"/>
              <p:cNvSpPr>
                <a:spLocks noChangeArrowheads="1"/>
              </p:cNvSpPr>
              <p:nvPr/>
            </p:nvSpPr>
            <p:spPr bwMode="auto">
              <a:xfrm>
                <a:off x="0" y="0"/>
                <a:ext cx="1728192" cy="1728192"/>
              </a:xfrm>
              <a:prstGeom prst="star5">
                <a:avLst/>
              </a:pr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TextBox 89"/>
            <p:cNvSpPr>
              <a:spLocks noChangeArrowheads="1"/>
            </p:cNvSpPr>
            <p:nvPr/>
          </p:nvSpPr>
          <p:spPr bwMode="auto">
            <a:xfrm>
              <a:off x="2152650" y="1795372"/>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5449303" y="1886070"/>
            <a:ext cx="1522412" cy="1884942"/>
            <a:chOff x="5300663" y="1799646"/>
            <a:chExt cx="1522412" cy="1884942"/>
          </a:xfrm>
        </p:grpSpPr>
        <p:grpSp>
          <p:nvGrpSpPr>
            <p:cNvPr id="18" name="Group 17"/>
            <p:cNvGrpSpPr/>
            <p:nvPr/>
          </p:nvGrpSpPr>
          <p:grpSpPr bwMode="auto">
            <a:xfrm rot="480000">
              <a:off x="5300663" y="2286000"/>
              <a:ext cx="1398587" cy="1398588"/>
              <a:chOff x="0" y="0"/>
              <a:chExt cx="1728192" cy="1728192"/>
            </a:xfrm>
          </p:grpSpPr>
          <p:sp>
            <p:nvSpPr>
              <p:cNvPr id="20" name="五角星 80"/>
              <p:cNvSpPr>
                <a:spLocks noChangeArrowheads="1"/>
              </p:cNvSpPr>
              <p:nvPr/>
            </p:nvSpPr>
            <p:spPr bwMode="auto">
              <a:xfrm>
                <a:off x="0" y="0"/>
                <a:ext cx="1728192" cy="1728192"/>
              </a:xfrm>
              <a:prstGeom prst="star5">
                <a:avLst/>
              </a:pr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TextBox 90"/>
            <p:cNvSpPr>
              <a:spLocks noChangeArrowheads="1"/>
            </p:cNvSpPr>
            <p:nvPr/>
          </p:nvSpPr>
          <p:spPr bwMode="auto">
            <a:xfrm>
              <a:off x="5321300" y="1799646"/>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910640" y="2317061"/>
            <a:ext cx="1574800" cy="1719063"/>
            <a:chOff x="762000" y="2230637"/>
            <a:chExt cx="1574800" cy="1719063"/>
          </a:xfrm>
        </p:grpSpPr>
        <p:grpSp>
          <p:nvGrpSpPr>
            <p:cNvPr id="23" name="Group 13"/>
            <p:cNvGrpSpPr/>
            <p:nvPr/>
          </p:nvGrpSpPr>
          <p:grpSpPr bwMode="auto">
            <a:xfrm rot="20618073">
              <a:off x="1119188" y="2730500"/>
              <a:ext cx="1217612" cy="1219200"/>
              <a:chOff x="0" y="0"/>
              <a:chExt cx="1728192" cy="1728192"/>
            </a:xfrm>
          </p:grpSpPr>
          <p:sp>
            <p:nvSpPr>
              <p:cNvPr id="25" name="五角星 76"/>
              <p:cNvSpPr>
                <a:spLocks noChangeArrowheads="1"/>
              </p:cNvSpPr>
              <p:nvPr/>
            </p:nvSpPr>
            <p:spPr bwMode="auto">
              <a:xfrm>
                <a:off x="0" y="0"/>
                <a:ext cx="1728192" cy="1728192"/>
              </a:xfrm>
              <a:prstGeom prst="star5">
                <a:avLst/>
              </a:pr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TextBox 91"/>
            <p:cNvSpPr>
              <a:spLocks noChangeArrowheads="1"/>
            </p:cNvSpPr>
            <p:nvPr/>
          </p:nvSpPr>
          <p:spPr bwMode="auto">
            <a:xfrm>
              <a:off x="762000" y="2230637"/>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6793915" y="2372409"/>
            <a:ext cx="1629497" cy="1663715"/>
            <a:chOff x="6645275" y="2285985"/>
            <a:chExt cx="1629497" cy="1663715"/>
          </a:xfrm>
        </p:grpSpPr>
        <p:grpSp>
          <p:nvGrpSpPr>
            <p:cNvPr id="28" name="Group 21"/>
            <p:cNvGrpSpPr/>
            <p:nvPr/>
          </p:nvGrpSpPr>
          <p:grpSpPr bwMode="auto">
            <a:xfrm rot="967929">
              <a:off x="6645275" y="2730500"/>
              <a:ext cx="1217613" cy="1219200"/>
              <a:chOff x="0" y="0"/>
              <a:chExt cx="1728192" cy="1728192"/>
            </a:xfrm>
          </p:grpSpPr>
          <p:sp>
            <p:nvSpPr>
              <p:cNvPr id="30" name="五角星 84"/>
              <p:cNvSpPr>
                <a:spLocks noChangeArrowheads="1"/>
              </p:cNvSpPr>
              <p:nvPr/>
            </p:nvSpPr>
            <p:spPr bwMode="auto">
              <a:xfrm>
                <a:off x="0" y="0"/>
                <a:ext cx="1728192" cy="1728192"/>
              </a:xfrm>
              <a:prstGeom prst="star5">
                <a:avLst/>
              </a:pr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92"/>
            <p:cNvSpPr>
              <a:spLocks noChangeArrowheads="1"/>
            </p:cNvSpPr>
            <p:nvPr/>
          </p:nvSpPr>
          <p:spPr bwMode="auto">
            <a:xfrm>
              <a:off x="6772997" y="2285985"/>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1000"/>
                                        <p:tgtEl>
                                          <p:spTgt spid="4"/>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fltVal val="0"/>
                                          </p:val>
                                        </p:tav>
                                        <p:tav tm="100000">
                                          <p:val>
                                            <p:strVal val="#ppt_w"/>
                                          </p:val>
                                        </p:tav>
                                      </p:tavLst>
                                    </p:anim>
                                    <p:anim calcmode="lin" valueType="num">
                                      <p:cBhvr>
                                        <p:cTn id="15" dur="3000" fill="hold"/>
                                        <p:tgtEl>
                                          <p:spTgt spid="22"/>
                                        </p:tgtEl>
                                        <p:attrNameLst>
                                          <p:attrName>ppt_h</p:attrName>
                                        </p:attrNameLst>
                                      </p:cBhvr>
                                      <p:tavLst>
                                        <p:tav tm="0">
                                          <p:val>
                                            <p:fltVal val="0"/>
                                          </p:val>
                                        </p:tav>
                                        <p:tav tm="100000">
                                          <p:val>
                                            <p:strVal val="#ppt_h"/>
                                          </p:val>
                                        </p:tav>
                                      </p:tavLst>
                                    </p:anim>
                                    <p:anim calcmode="lin" valueType="num">
                                      <p:cBhvr>
                                        <p:cTn id="16" dur="3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22"/>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000" fill="hold"/>
                                        <p:tgtEl>
                                          <p:spTgt spid="12"/>
                                        </p:tgtEl>
                                        <p:attrNameLst>
                                          <p:attrName>ppt_w</p:attrName>
                                        </p:attrNameLst>
                                      </p:cBhvr>
                                      <p:tavLst>
                                        <p:tav tm="0">
                                          <p:val>
                                            <p:fltVal val="0"/>
                                          </p:val>
                                        </p:tav>
                                        <p:tav tm="100000">
                                          <p:val>
                                            <p:strVal val="#ppt_w"/>
                                          </p:val>
                                        </p:tav>
                                      </p:tavLst>
                                    </p:anim>
                                    <p:anim calcmode="lin" valueType="num">
                                      <p:cBhvr>
                                        <p:cTn id="21" dur="3000" fill="hold"/>
                                        <p:tgtEl>
                                          <p:spTgt spid="12"/>
                                        </p:tgtEl>
                                        <p:attrNameLst>
                                          <p:attrName>ppt_h</p:attrName>
                                        </p:attrNameLst>
                                      </p:cBhvr>
                                      <p:tavLst>
                                        <p:tav tm="0">
                                          <p:val>
                                            <p:fltVal val="0"/>
                                          </p:val>
                                        </p:tav>
                                        <p:tav tm="100000">
                                          <p:val>
                                            <p:strVal val="#ppt_h"/>
                                          </p:val>
                                        </p:tav>
                                      </p:tavLst>
                                    </p:anim>
                                    <p:anim calcmode="lin" valueType="num">
                                      <p:cBhvr>
                                        <p:cTn id="22" dur="3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3" dur="3000" fill="hold"/>
                                        <p:tgtEl>
                                          <p:spTgt spid="1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3000" fill="hold"/>
                                        <p:tgtEl>
                                          <p:spTgt spid="7"/>
                                        </p:tgtEl>
                                        <p:attrNameLst>
                                          <p:attrName>ppt_w</p:attrName>
                                        </p:attrNameLst>
                                      </p:cBhvr>
                                      <p:tavLst>
                                        <p:tav tm="0">
                                          <p:val>
                                            <p:fltVal val="0"/>
                                          </p:val>
                                        </p:tav>
                                        <p:tav tm="100000">
                                          <p:val>
                                            <p:strVal val="#ppt_w"/>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3000" fill="hold"/>
                                        <p:tgtEl>
                                          <p:spTgt spid="7"/>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3000" fill="hold"/>
                                        <p:tgtEl>
                                          <p:spTgt spid="17"/>
                                        </p:tgtEl>
                                        <p:attrNameLst>
                                          <p:attrName>ppt_w</p:attrName>
                                        </p:attrNameLst>
                                      </p:cBhvr>
                                      <p:tavLst>
                                        <p:tav tm="0">
                                          <p:val>
                                            <p:fltVal val="0"/>
                                          </p:val>
                                        </p:tav>
                                        <p:tav tm="100000">
                                          <p:val>
                                            <p:strVal val="#ppt_w"/>
                                          </p:val>
                                        </p:tav>
                                      </p:tavLst>
                                    </p:anim>
                                    <p:anim calcmode="lin" valueType="num">
                                      <p:cBhvr>
                                        <p:cTn id="33" dur="3000" fill="hold"/>
                                        <p:tgtEl>
                                          <p:spTgt spid="17"/>
                                        </p:tgtEl>
                                        <p:attrNameLst>
                                          <p:attrName>ppt_h</p:attrName>
                                        </p:attrNameLst>
                                      </p:cBhvr>
                                      <p:tavLst>
                                        <p:tav tm="0">
                                          <p:val>
                                            <p:fltVal val="0"/>
                                          </p:val>
                                        </p:tav>
                                        <p:tav tm="100000">
                                          <p:val>
                                            <p:strVal val="#ppt_h"/>
                                          </p:val>
                                        </p:tav>
                                      </p:tavLst>
                                    </p:anim>
                                    <p:anim calcmode="lin" valueType="num">
                                      <p:cBhvr>
                                        <p:cTn id="34" dur="3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5" dur="3000" fill="hold"/>
                                        <p:tgtEl>
                                          <p:spTgt spid="17"/>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3000" fill="hold"/>
                                        <p:tgtEl>
                                          <p:spTgt spid="27"/>
                                        </p:tgtEl>
                                        <p:attrNameLst>
                                          <p:attrName>ppt_w</p:attrName>
                                        </p:attrNameLst>
                                      </p:cBhvr>
                                      <p:tavLst>
                                        <p:tav tm="0">
                                          <p:val>
                                            <p:fltVal val="0"/>
                                          </p:val>
                                        </p:tav>
                                        <p:tav tm="100000">
                                          <p:val>
                                            <p:strVal val="#ppt_w"/>
                                          </p:val>
                                        </p:tav>
                                      </p:tavLst>
                                    </p:anim>
                                    <p:anim calcmode="lin" valueType="num">
                                      <p:cBhvr>
                                        <p:cTn id="39" dur="3000" fill="hold"/>
                                        <p:tgtEl>
                                          <p:spTgt spid="27"/>
                                        </p:tgtEl>
                                        <p:attrNameLst>
                                          <p:attrName>ppt_h</p:attrName>
                                        </p:attrNameLst>
                                      </p:cBhvr>
                                      <p:tavLst>
                                        <p:tav tm="0">
                                          <p:val>
                                            <p:fltVal val="0"/>
                                          </p:val>
                                        </p:tav>
                                        <p:tav tm="100000">
                                          <p:val>
                                            <p:strVal val="#ppt_h"/>
                                          </p:val>
                                        </p:tav>
                                      </p:tavLst>
                                    </p:anim>
                                    <p:anim calcmode="lin" valueType="num">
                                      <p:cBhvr>
                                        <p:cTn id="40" dur="3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1" dur="3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94"/>
          <p:cNvGrpSpPr/>
          <p:nvPr/>
        </p:nvGrpSpPr>
        <p:grpSpPr bwMode="auto">
          <a:xfrm>
            <a:off x="3903663" y="1347788"/>
            <a:ext cx="1384300" cy="2492375"/>
            <a:chOff x="3903407" y="1347614"/>
            <a:chExt cx="1385318" cy="2492375"/>
          </a:xfrm>
          <a:solidFill>
            <a:srgbClr val="5AAEB0"/>
          </a:solidFill>
        </p:grpSpPr>
        <p:grpSp>
          <p:nvGrpSpPr>
            <p:cNvPr id="5" name="组合 95"/>
            <p:cNvGrpSpPr/>
            <p:nvPr/>
          </p:nvGrpSpPr>
          <p:grpSpPr bwMode="auto">
            <a:xfrm>
              <a:off x="3903407" y="1347614"/>
              <a:ext cx="1385318" cy="2492375"/>
              <a:chOff x="3851919" y="1591543"/>
              <a:chExt cx="1385318" cy="2492375"/>
            </a:xfrm>
            <a:grpFill/>
          </p:grpSpPr>
          <p:sp>
            <p:nvSpPr>
              <p:cNvPr id="7" name="矩形 27"/>
              <p:cNvSpPr/>
              <p:nvPr/>
            </p:nvSpPr>
            <p:spPr>
              <a:xfrm flipH="1">
                <a:off x="4067978" y="1591543"/>
                <a:ext cx="689482" cy="102711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22"/>
              <p:cNvSpPr/>
              <p:nvPr/>
            </p:nvSpPr>
            <p:spPr>
              <a:xfrm>
                <a:off x="3851919" y="2447205"/>
                <a:ext cx="1385318" cy="163671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27"/>
              <p:cNvSpPr/>
              <p:nvPr/>
            </p:nvSpPr>
            <p:spPr>
              <a:xfrm>
                <a:off x="4393654" y="1591543"/>
                <a:ext cx="689482" cy="102711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6" name="TextBox 96"/>
            <p:cNvSpPr txBox="1">
              <a:spLocks noChangeArrowheads="1"/>
            </p:cNvSpPr>
            <p:nvPr/>
          </p:nvSpPr>
          <p:spPr bwMode="auto">
            <a:xfrm>
              <a:off x="4276091" y="2787774"/>
              <a:ext cx="655949"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000" dirty="0">
                  <a:solidFill>
                    <a:srgbClr val="FFFFFF"/>
                  </a:solidFill>
                  <a:latin typeface="Impact" panose="020B0806030902050204" pitchFamily="34" charset="0"/>
                </a:rPr>
                <a:t>01</a:t>
              </a:r>
              <a:endParaRPr lang="zh-CN" altLang="en-US" sz="4000" dirty="0">
                <a:solidFill>
                  <a:srgbClr val="FFFFFF"/>
                </a:solidFill>
                <a:latin typeface="Impact" panose="020B0806030902050204" pitchFamily="34" charset="0"/>
              </a:endParaRPr>
            </a:p>
          </p:txBody>
        </p:sp>
      </p:grpSp>
      <p:grpSp>
        <p:nvGrpSpPr>
          <p:cNvPr id="10" name="组合 100"/>
          <p:cNvGrpSpPr/>
          <p:nvPr/>
        </p:nvGrpSpPr>
        <p:grpSpPr bwMode="auto">
          <a:xfrm>
            <a:off x="1522413" y="1347788"/>
            <a:ext cx="1225550" cy="2203450"/>
            <a:chOff x="1522701" y="1347614"/>
            <a:chExt cx="1225224" cy="2204343"/>
          </a:xfrm>
        </p:grpSpPr>
        <p:grpSp>
          <p:nvGrpSpPr>
            <p:cNvPr id="11" name="组合 101"/>
            <p:cNvGrpSpPr/>
            <p:nvPr/>
          </p:nvGrpSpPr>
          <p:grpSpPr bwMode="auto">
            <a:xfrm>
              <a:off x="1522701" y="1347614"/>
              <a:ext cx="1225224" cy="2204343"/>
              <a:chOff x="3851919" y="1591543"/>
              <a:chExt cx="1385318" cy="2492375"/>
            </a:xfrm>
          </p:grpSpPr>
          <p:sp>
            <p:nvSpPr>
              <p:cNvPr id="13" name="矩形 27"/>
              <p:cNvSpPr/>
              <p:nvPr/>
            </p:nvSpPr>
            <p:spPr>
              <a:xfrm flipH="1">
                <a:off x="4067253" y="1591543"/>
                <a:ext cx="689070" cy="1027117"/>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椭圆 22"/>
              <p:cNvSpPr/>
              <p:nvPr/>
            </p:nvSpPr>
            <p:spPr>
              <a:xfrm>
                <a:off x="3851919" y="2448072"/>
                <a:ext cx="1385318" cy="1635846"/>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矩形 27"/>
              <p:cNvSpPr/>
              <p:nvPr/>
            </p:nvSpPr>
            <p:spPr>
              <a:xfrm>
                <a:off x="4393844" y="1591543"/>
                <a:ext cx="689070" cy="1027117"/>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12" name="TextBox 102"/>
            <p:cNvSpPr txBox="1">
              <a:spLocks noChangeArrowheads="1"/>
            </p:cNvSpPr>
            <p:nvPr/>
          </p:nvSpPr>
          <p:spPr bwMode="auto">
            <a:xfrm>
              <a:off x="1776080" y="2583944"/>
              <a:ext cx="718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000">
                  <a:solidFill>
                    <a:srgbClr val="FFFFFF"/>
                  </a:solidFill>
                  <a:latin typeface="Impact" panose="020B0806030902050204" pitchFamily="34" charset="0"/>
                </a:rPr>
                <a:t>02</a:t>
              </a:r>
              <a:endParaRPr lang="zh-CN" altLang="en-US" sz="4000">
                <a:solidFill>
                  <a:srgbClr val="FFFFFF"/>
                </a:solidFill>
                <a:latin typeface="Impact" panose="020B0806030902050204" pitchFamily="34" charset="0"/>
              </a:endParaRPr>
            </a:p>
          </p:txBody>
        </p:sp>
      </p:grpSp>
      <p:grpSp>
        <p:nvGrpSpPr>
          <p:cNvPr id="16" name="组合 106"/>
          <p:cNvGrpSpPr/>
          <p:nvPr/>
        </p:nvGrpSpPr>
        <p:grpSpPr>
          <a:xfrm>
            <a:off x="6444208" y="1347614"/>
            <a:ext cx="1225224" cy="2204343"/>
            <a:chOff x="6444208" y="1347614"/>
            <a:chExt cx="1225224" cy="2204343"/>
          </a:xfrm>
          <a:solidFill>
            <a:schemeClr val="accent5"/>
          </a:solidFill>
        </p:grpSpPr>
        <p:grpSp>
          <p:nvGrpSpPr>
            <p:cNvPr id="17" name="组合 107"/>
            <p:cNvGrpSpPr/>
            <p:nvPr/>
          </p:nvGrpSpPr>
          <p:grpSpPr>
            <a:xfrm>
              <a:off x="6444208" y="1347614"/>
              <a:ext cx="1225224" cy="2204343"/>
              <a:chOff x="3851919" y="1591543"/>
              <a:chExt cx="1385318" cy="2492375"/>
            </a:xfrm>
            <a:grpFill/>
          </p:grpSpPr>
          <p:sp>
            <p:nvSpPr>
              <p:cNvPr id="19"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0"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18" name="TextBox 108"/>
            <p:cNvSpPr txBox="1"/>
            <p:nvPr/>
          </p:nvSpPr>
          <p:spPr>
            <a:xfrm>
              <a:off x="6690373" y="2583944"/>
              <a:ext cx="732893" cy="707886"/>
            </a:xfrm>
            <a:prstGeom prst="rect">
              <a:avLst/>
            </a:prstGeom>
            <a:noFill/>
          </p:spPr>
          <p:txBody>
            <a:bodyPr wrap="none">
              <a:spAutoFit/>
            </a:bodyPr>
            <a:lstStyle/>
            <a:p>
              <a:pPr fontAlgn="auto">
                <a:spcBef>
                  <a:spcPts val="0"/>
                </a:spcBef>
                <a:spcAft>
                  <a:spcPts val="0"/>
                </a:spcAft>
                <a:defRPr/>
              </a:pPr>
              <a:r>
                <a:rPr lang="en-US" altLang="zh-CN" sz="4000" dirty="0">
                  <a:solidFill>
                    <a:prstClr val="white"/>
                  </a:solidFill>
                  <a:latin typeface="Impact" panose="020B0806030902050204" pitchFamily="34" charset="0"/>
                  <a:ea typeface="+mn-ea"/>
                </a:rPr>
                <a:t>03</a:t>
              </a:r>
              <a:endParaRPr lang="zh-CN" altLang="en-US" sz="4000" dirty="0">
                <a:solidFill>
                  <a:prstClr val="white"/>
                </a:solidFill>
                <a:latin typeface="Impact" panose="020B0806030902050204" pitchFamily="34" charset="0"/>
                <a:ea typeface="+mn-ea"/>
              </a:endParaRPr>
            </a:p>
          </p:txBody>
        </p:sp>
      </p:grpSp>
      <p:sp>
        <p:nvSpPr>
          <p:cNvPr id="22" name="矩形 1"/>
          <p:cNvSpPr>
            <a:spLocks noChangeArrowheads="1"/>
          </p:cNvSpPr>
          <p:nvPr/>
        </p:nvSpPr>
        <p:spPr bwMode="auto">
          <a:xfrm>
            <a:off x="1071563" y="3956050"/>
            <a:ext cx="1893887" cy="708025"/>
          </a:xfrm>
          <a:prstGeom prst="rect">
            <a:avLst/>
          </a:prstGeom>
          <a:noFill/>
          <a:ln>
            <a:noFill/>
          </a:ln>
        </p:spPr>
        <p:txBody>
          <a:bodyPr>
            <a:spAutoFit/>
          </a:bodyPr>
          <a:lstStyle/>
          <a:p>
            <a:pPr algn="just" fontAlgn="auto">
              <a:spcBef>
                <a:spcPts val="0"/>
              </a:spcBef>
              <a:spcAft>
                <a:spcPts val="0"/>
              </a:spcAft>
              <a:defRPr/>
            </a:pPr>
            <a:r>
              <a:rPr lang="zh-CN" altLang="en-US" sz="1000"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dirty="0">
                <a:latin typeface="微软雅黑" panose="020B0503020204020204" pitchFamily="34" charset="-122"/>
                <a:ea typeface="微软雅黑" panose="020B0503020204020204" pitchFamily="34" charset="-122"/>
              </a:rPr>
              <a:t>……</a:t>
            </a:r>
          </a:p>
        </p:txBody>
      </p:sp>
      <p:sp>
        <p:nvSpPr>
          <p:cNvPr id="23" name="矩形 1"/>
          <p:cNvSpPr>
            <a:spLocks noChangeArrowheads="1"/>
          </p:cNvSpPr>
          <p:nvPr/>
        </p:nvSpPr>
        <p:spPr bwMode="auto">
          <a:xfrm>
            <a:off x="3590925" y="3956050"/>
            <a:ext cx="1893888" cy="708025"/>
          </a:xfrm>
          <a:prstGeom prst="rect">
            <a:avLst/>
          </a:prstGeom>
          <a:noFill/>
          <a:ln>
            <a:noFill/>
          </a:ln>
        </p:spPr>
        <p:txBody>
          <a:bodyPr>
            <a:spAutoFit/>
          </a:bodyPr>
          <a:lstStyle/>
          <a:p>
            <a:pPr algn="just" fontAlgn="auto">
              <a:spcBef>
                <a:spcPts val="0"/>
              </a:spcBef>
              <a:spcAft>
                <a:spcPts val="0"/>
              </a:spcAft>
              <a:defRPr/>
            </a:pPr>
            <a:r>
              <a:rPr lang="zh-CN" altLang="en-US" sz="1000"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dirty="0">
                <a:latin typeface="微软雅黑" panose="020B0503020204020204" pitchFamily="34" charset="-122"/>
                <a:ea typeface="微软雅黑" panose="020B0503020204020204" pitchFamily="34" charset="-122"/>
              </a:rPr>
              <a:t>……</a:t>
            </a:r>
          </a:p>
        </p:txBody>
      </p:sp>
      <p:sp>
        <p:nvSpPr>
          <p:cNvPr id="24" name="矩形 1"/>
          <p:cNvSpPr>
            <a:spLocks noChangeArrowheads="1"/>
          </p:cNvSpPr>
          <p:nvPr/>
        </p:nvSpPr>
        <p:spPr bwMode="auto">
          <a:xfrm>
            <a:off x="6110288" y="3956050"/>
            <a:ext cx="1893887" cy="708025"/>
          </a:xfrm>
          <a:prstGeom prst="rect">
            <a:avLst/>
          </a:prstGeom>
          <a:noFill/>
          <a:ln>
            <a:noFill/>
          </a:ln>
        </p:spPr>
        <p:txBody>
          <a:bodyPr>
            <a:spAutoFit/>
          </a:bodyPr>
          <a:lstStyle/>
          <a:p>
            <a:pPr algn="just" fontAlgn="auto">
              <a:spcBef>
                <a:spcPts val="0"/>
              </a:spcBef>
              <a:spcAft>
                <a:spcPts val="0"/>
              </a:spcAft>
              <a:defRPr/>
            </a:pPr>
            <a:r>
              <a:rPr lang="zh-CN" altLang="en-US" sz="1000"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300" fill="hold"/>
                                        <p:tgtEl>
                                          <p:spTgt spid="22"/>
                                        </p:tgtEl>
                                        <p:attrNameLst>
                                          <p:attrName>ppt_x</p:attrName>
                                        </p:attrNameLst>
                                      </p:cBhvr>
                                      <p:tavLst>
                                        <p:tav tm="0">
                                          <p:val>
                                            <p:strVal val="0-#ppt_w/2"/>
                                          </p:val>
                                        </p:tav>
                                        <p:tav tm="100000">
                                          <p:val>
                                            <p:strVal val="#ppt_x"/>
                                          </p:val>
                                        </p:tav>
                                      </p:tavLst>
                                    </p:anim>
                                    <p:anim calcmode="lin" valueType="num">
                                      <p:cBhvr additive="base">
                                        <p:cTn id="27" dur="30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300" fill="hold"/>
                                        <p:tgtEl>
                                          <p:spTgt spid="23"/>
                                        </p:tgtEl>
                                        <p:attrNameLst>
                                          <p:attrName>ppt_x</p:attrName>
                                        </p:attrNameLst>
                                      </p:cBhvr>
                                      <p:tavLst>
                                        <p:tav tm="0">
                                          <p:val>
                                            <p:strVal val="0-#ppt_w/2"/>
                                          </p:val>
                                        </p:tav>
                                        <p:tav tm="100000">
                                          <p:val>
                                            <p:strVal val="#ppt_x"/>
                                          </p:val>
                                        </p:tav>
                                      </p:tavLst>
                                    </p:anim>
                                    <p:anim calcmode="lin" valueType="num">
                                      <p:cBhvr additive="base">
                                        <p:cTn id="32" dur="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300" fill="hold"/>
                                        <p:tgtEl>
                                          <p:spTgt spid="24"/>
                                        </p:tgtEl>
                                        <p:attrNameLst>
                                          <p:attrName>ppt_x</p:attrName>
                                        </p:attrNameLst>
                                      </p:cBhvr>
                                      <p:tavLst>
                                        <p:tav tm="0">
                                          <p:val>
                                            <p:strVal val="0-#ppt_w/2"/>
                                          </p:val>
                                        </p:tav>
                                        <p:tav tm="100000">
                                          <p:val>
                                            <p:strVal val="#ppt_x"/>
                                          </p:val>
                                        </p:tav>
                                      </p:tavLst>
                                    </p:anim>
                                    <p:anim calcmode="lin" valueType="num">
                                      <p:cBhvr additive="base">
                                        <p:cTn id="37"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784992" y="2260077"/>
            <a:ext cx="1327474" cy="1269398"/>
            <a:chOff x="395537" y="2426415"/>
            <a:chExt cx="1327474" cy="1410442"/>
          </a:xfrm>
          <a:solidFill>
            <a:srgbClr val="C00000"/>
          </a:solidFill>
        </p:grpSpPr>
        <p:sp>
          <p:nvSpPr>
            <p:cNvPr id="5" name="六边形 4"/>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5"/>
            <p:cNvSpPr txBox="1"/>
            <p:nvPr/>
          </p:nvSpPr>
          <p:spPr>
            <a:xfrm>
              <a:off x="576707" y="2931580"/>
              <a:ext cx="954107" cy="444567"/>
            </a:xfrm>
            <a:prstGeom prst="rect">
              <a:avLst/>
            </a:prstGeom>
            <a:grp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sp>
        <p:nvSpPr>
          <p:cNvPr id="7" name="等腰三角形 6"/>
          <p:cNvSpPr/>
          <p:nvPr/>
        </p:nvSpPr>
        <p:spPr>
          <a:xfrm rot="5400000">
            <a:off x="2204036" y="2820275"/>
            <a:ext cx="202424" cy="193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2442190" y="2817335"/>
            <a:ext cx="202424" cy="193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六边形 8"/>
          <p:cNvSpPr/>
          <p:nvPr/>
        </p:nvSpPr>
        <p:spPr>
          <a:xfrm rot="16200000">
            <a:off x="2790639" y="1490620"/>
            <a:ext cx="2685451" cy="2808313"/>
          </a:xfrm>
          <a:prstGeom prst="hexagon">
            <a:avLst/>
          </a:prstGeom>
          <a:blipFill dpi="0" rotWithShape="0">
            <a:blip r:embed="rId3"/>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六边形 9"/>
          <p:cNvSpPr/>
          <p:nvPr/>
        </p:nvSpPr>
        <p:spPr>
          <a:xfrm rot="16200000">
            <a:off x="4617833" y="1465108"/>
            <a:ext cx="717629"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4657653" y="160330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六边形 11"/>
          <p:cNvSpPr/>
          <p:nvPr/>
        </p:nvSpPr>
        <p:spPr>
          <a:xfrm rot="16200000">
            <a:off x="5178707" y="2519544"/>
            <a:ext cx="717629"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5218527" y="2657736"/>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六边形 13"/>
          <p:cNvSpPr/>
          <p:nvPr/>
        </p:nvSpPr>
        <p:spPr>
          <a:xfrm rot="16200000">
            <a:off x="4675244" y="3656046"/>
            <a:ext cx="717629"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4715064" y="379423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bwMode="auto">
          <a:xfrm>
            <a:off x="5626378" y="1351910"/>
            <a:ext cx="2834054" cy="923330"/>
          </a:xfrm>
          <a:prstGeom prst="rect">
            <a:avLst/>
          </a:prstGeom>
          <a:noFill/>
        </p:spPr>
        <p:txBody>
          <a:bodyPr wrap="square">
            <a:spAutoFit/>
          </a:bodyPr>
          <a:lstStyle/>
          <a:p>
            <a:pPr>
              <a:lnSpc>
                <a:spcPct val="150000"/>
              </a:lnSpc>
            </a:pPr>
            <a:r>
              <a:rPr lang="zh-CN" altLang="en-US" sz="1200" dirty="0">
                <a:solidFill>
                  <a:srgbClr val="404040"/>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17" name="TextBox 16"/>
          <p:cNvSpPr txBox="1"/>
          <p:nvPr/>
        </p:nvSpPr>
        <p:spPr bwMode="auto">
          <a:xfrm>
            <a:off x="6130434" y="2446278"/>
            <a:ext cx="2834054" cy="923330"/>
          </a:xfrm>
          <a:prstGeom prst="rect">
            <a:avLst/>
          </a:prstGeom>
          <a:noFill/>
        </p:spPr>
        <p:txBody>
          <a:bodyPr wrap="square">
            <a:spAutoFit/>
          </a:bodyPr>
          <a:lstStyle/>
          <a:p>
            <a:pPr>
              <a:lnSpc>
                <a:spcPct val="150000"/>
              </a:lnSpc>
            </a:pPr>
            <a:r>
              <a:rPr lang="zh-CN" altLang="en-US" sz="1200" dirty="0">
                <a:solidFill>
                  <a:srgbClr val="404040"/>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18" name="TextBox 17"/>
          <p:cNvSpPr txBox="1"/>
          <p:nvPr/>
        </p:nvSpPr>
        <p:spPr bwMode="auto">
          <a:xfrm>
            <a:off x="5626378" y="3620172"/>
            <a:ext cx="2834054" cy="923330"/>
          </a:xfrm>
          <a:prstGeom prst="rect">
            <a:avLst/>
          </a:prstGeom>
          <a:noFill/>
        </p:spPr>
        <p:txBody>
          <a:bodyPr wrap="square">
            <a:spAutoFit/>
          </a:bodyPr>
          <a:lstStyle/>
          <a:p>
            <a:pPr>
              <a:lnSpc>
                <a:spcPct val="150000"/>
              </a:lnSpc>
            </a:pPr>
            <a:r>
              <a:rPr lang="zh-CN" altLang="en-US" sz="1200" dirty="0">
                <a:solidFill>
                  <a:srgbClr val="404040"/>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1" grpId="0"/>
      <p:bldP spid="12" grpId="0" animBg="1"/>
      <p:bldP spid="13" grpId="0"/>
      <p:bldP spid="14" grpId="0" animBg="1"/>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3349228" y="1642861"/>
            <a:ext cx="1337072" cy="1029890"/>
            <a:chOff x="3349228" y="1570435"/>
            <a:chExt cx="1337072" cy="1029890"/>
          </a:xfrm>
        </p:grpSpPr>
        <p:sp>
          <p:nvSpPr>
            <p:cNvPr id="5" name="Freeform 8"/>
            <p:cNvSpPr/>
            <p:nvPr/>
          </p:nvSpPr>
          <p:spPr bwMode="auto">
            <a:xfrm>
              <a:off x="3349228" y="1570435"/>
              <a:ext cx="890588" cy="1029890"/>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9"/>
            <p:cNvSpPr/>
            <p:nvPr/>
          </p:nvSpPr>
          <p:spPr bwMode="auto">
            <a:xfrm>
              <a:off x="3795712" y="1570435"/>
              <a:ext cx="890588" cy="1029890"/>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21"/>
            <p:cNvSpPr/>
            <p:nvPr/>
          </p:nvSpPr>
          <p:spPr bwMode="auto">
            <a:xfrm>
              <a:off x="3870723" y="2013347"/>
              <a:ext cx="158353" cy="157163"/>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22"/>
            <p:cNvSpPr/>
            <p:nvPr/>
          </p:nvSpPr>
          <p:spPr bwMode="auto">
            <a:xfrm>
              <a:off x="3958829" y="2000250"/>
              <a:ext cx="82153" cy="82154"/>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a:xfrm>
            <a:off x="4239988" y="2550728"/>
            <a:ext cx="564455" cy="582178"/>
            <a:chOff x="3862388" y="1625601"/>
            <a:chExt cx="608013" cy="628649"/>
          </a:xfrm>
          <a:solidFill>
            <a:srgbClr val="C00000"/>
          </a:solidFill>
        </p:grpSpPr>
        <p:sp>
          <p:nvSpPr>
            <p:cNvPr id="10"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rgbClr val="002060"/>
                </a:solidFill>
                <a:latin typeface="+mn-lt"/>
                <a:ea typeface="+mn-ea"/>
              </a:endParaRPr>
            </a:p>
          </p:txBody>
        </p:sp>
        <p:sp>
          <p:nvSpPr>
            <p:cNvPr id="11"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rgbClr val="002060"/>
                </a:solidFill>
                <a:latin typeface="+mn-lt"/>
                <a:ea typeface="+mn-ea"/>
              </a:endParaRPr>
            </a:p>
          </p:txBody>
        </p:sp>
        <p:sp>
          <p:nvSpPr>
            <p:cNvPr id="12"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rgbClr val="002060"/>
                </a:solidFill>
                <a:latin typeface="+mn-lt"/>
                <a:ea typeface="+mn-ea"/>
              </a:endParaRPr>
            </a:p>
          </p:txBody>
        </p:sp>
        <p:sp>
          <p:nvSpPr>
            <p:cNvPr id="13"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rgbClr val="002060"/>
                </a:solidFill>
                <a:latin typeface="+mn-lt"/>
                <a:ea typeface="+mn-ea"/>
              </a:endParaRPr>
            </a:p>
          </p:txBody>
        </p:sp>
      </p:grpSp>
      <p:grpSp>
        <p:nvGrpSpPr>
          <p:cNvPr id="14" name="组合 13"/>
          <p:cNvGrpSpPr/>
          <p:nvPr/>
        </p:nvGrpSpPr>
        <p:grpSpPr>
          <a:xfrm>
            <a:off x="3307556" y="2858489"/>
            <a:ext cx="933450" cy="1213247"/>
            <a:chOff x="3307556" y="2786063"/>
            <a:chExt cx="933450" cy="1213247"/>
          </a:xfrm>
        </p:grpSpPr>
        <p:sp>
          <p:nvSpPr>
            <p:cNvPr id="15" name="Freeform 14"/>
            <p:cNvSpPr/>
            <p:nvPr/>
          </p:nvSpPr>
          <p:spPr bwMode="auto">
            <a:xfrm rot="10800000">
              <a:off x="3307556" y="2786063"/>
              <a:ext cx="933450" cy="80843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5"/>
            <p:cNvSpPr/>
            <p:nvPr/>
          </p:nvSpPr>
          <p:spPr bwMode="auto">
            <a:xfrm rot="10800000">
              <a:off x="3307556" y="3189685"/>
              <a:ext cx="933450" cy="80962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Oval 42"/>
            <p:cNvSpPr>
              <a:spLocks noChangeArrowheads="1"/>
            </p:cNvSpPr>
            <p:nvPr/>
          </p:nvSpPr>
          <p:spPr bwMode="auto">
            <a:xfrm>
              <a:off x="3707607" y="3374231"/>
              <a:ext cx="54769"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8" name="Oval 43"/>
            <p:cNvSpPr>
              <a:spLocks noChangeArrowheads="1"/>
            </p:cNvSpPr>
            <p:nvPr/>
          </p:nvSpPr>
          <p:spPr bwMode="auto">
            <a:xfrm>
              <a:off x="3773091" y="3359944"/>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9" name="Oval 44"/>
            <p:cNvSpPr>
              <a:spLocks noChangeArrowheads="1"/>
            </p:cNvSpPr>
            <p:nvPr/>
          </p:nvSpPr>
          <p:spPr bwMode="auto">
            <a:xfrm>
              <a:off x="3707607" y="3437335"/>
              <a:ext cx="54769" cy="535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 name="Oval 45"/>
            <p:cNvSpPr>
              <a:spLocks noChangeArrowheads="1"/>
            </p:cNvSpPr>
            <p:nvPr/>
          </p:nvSpPr>
          <p:spPr bwMode="auto">
            <a:xfrm>
              <a:off x="3773091" y="3437335"/>
              <a:ext cx="53578" cy="535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21" name="组合 20"/>
          <p:cNvGrpSpPr/>
          <p:nvPr/>
        </p:nvGrpSpPr>
        <p:grpSpPr>
          <a:xfrm>
            <a:off x="4424363" y="3040655"/>
            <a:ext cx="1289447" cy="1063228"/>
            <a:chOff x="4424363" y="2968229"/>
            <a:chExt cx="1289447" cy="1063228"/>
          </a:xfrm>
        </p:grpSpPr>
        <p:sp>
          <p:nvSpPr>
            <p:cNvPr id="22" name="Freeform 14"/>
            <p:cNvSpPr/>
            <p:nvPr/>
          </p:nvSpPr>
          <p:spPr bwMode="auto">
            <a:xfrm rot="5400000">
              <a:off x="4322565" y="3070027"/>
              <a:ext cx="1063228" cy="859631"/>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5"/>
            <p:cNvSpPr/>
            <p:nvPr/>
          </p:nvSpPr>
          <p:spPr bwMode="auto">
            <a:xfrm rot="5400000">
              <a:off x="4752381" y="3070027"/>
              <a:ext cx="1063228" cy="859631"/>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36"/>
            <p:cNvSpPr/>
            <p:nvPr/>
          </p:nvSpPr>
          <p:spPr bwMode="auto">
            <a:xfrm>
              <a:off x="4992291" y="3408760"/>
              <a:ext cx="166688" cy="146447"/>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组合 24"/>
          <p:cNvGrpSpPr/>
          <p:nvPr/>
        </p:nvGrpSpPr>
        <p:grpSpPr>
          <a:xfrm>
            <a:off x="4741069" y="1628574"/>
            <a:ext cx="1062038" cy="1289446"/>
            <a:chOff x="4741069" y="1556148"/>
            <a:chExt cx="1062038" cy="1289446"/>
          </a:xfrm>
        </p:grpSpPr>
        <p:sp>
          <p:nvSpPr>
            <p:cNvPr id="26" name="Freeform 14"/>
            <p:cNvSpPr/>
            <p:nvPr/>
          </p:nvSpPr>
          <p:spPr bwMode="auto">
            <a:xfrm>
              <a:off x="4741069" y="1985963"/>
              <a:ext cx="1062038" cy="859631"/>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5"/>
            <p:cNvSpPr/>
            <p:nvPr/>
          </p:nvSpPr>
          <p:spPr bwMode="auto">
            <a:xfrm>
              <a:off x="4741069" y="1556148"/>
              <a:ext cx="1062038" cy="859631"/>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Rectangle 27"/>
            <p:cNvSpPr>
              <a:spLocks noChangeArrowheads="1"/>
            </p:cNvSpPr>
            <p:nvPr/>
          </p:nvSpPr>
          <p:spPr bwMode="auto">
            <a:xfrm>
              <a:off x="5230416" y="2125266"/>
              <a:ext cx="16669"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9" name="Rectangle 28"/>
            <p:cNvSpPr>
              <a:spLocks noChangeArrowheads="1"/>
            </p:cNvSpPr>
            <p:nvPr/>
          </p:nvSpPr>
          <p:spPr bwMode="auto">
            <a:xfrm>
              <a:off x="5261373" y="2107407"/>
              <a:ext cx="15478" cy="132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0" name="Rectangle 29"/>
            <p:cNvSpPr>
              <a:spLocks noChangeArrowheads="1"/>
            </p:cNvSpPr>
            <p:nvPr/>
          </p:nvSpPr>
          <p:spPr bwMode="auto">
            <a:xfrm>
              <a:off x="5288757" y="2095500"/>
              <a:ext cx="16669" cy="1440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 name="Rectangle 30"/>
            <p:cNvSpPr>
              <a:spLocks noChangeArrowheads="1"/>
            </p:cNvSpPr>
            <p:nvPr/>
          </p:nvSpPr>
          <p:spPr bwMode="auto">
            <a:xfrm>
              <a:off x="5317332" y="2169319"/>
              <a:ext cx="17860" cy="702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32" name="TextBox 57"/>
          <p:cNvSpPr txBox="1"/>
          <p:nvPr/>
        </p:nvSpPr>
        <p:spPr bwMode="auto">
          <a:xfrm>
            <a:off x="1045369" y="1840504"/>
            <a:ext cx="2005013" cy="625171"/>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
        <p:nvSpPr>
          <p:cNvPr id="33" name="TextBox 57"/>
          <p:cNvSpPr txBox="1"/>
          <p:nvPr/>
        </p:nvSpPr>
        <p:spPr bwMode="auto">
          <a:xfrm>
            <a:off x="6060281" y="1840504"/>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
        <p:nvSpPr>
          <p:cNvPr id="34" name="TextBox 57"/>
          <p:cNvSpPr txBox="1"/>
          <p:nvPr/>
        </p:nvSpPr>
        <p:spPr bwMode="auto">
          <a:xfrm>
            <a:off x="1045369" y="3239488"/>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
        <p:nvSpPr>
          <p:cNvPr id="35" name="TextBox 57"/>
          <p:cNvSpPr txBox="1"/>
          <p:nvPr/>
        </p:nvSpPr>
        <p:spPr bwMode="auto">
          <a:xfrm>
            <a:off x="6060281" y="3239488"/>
            <a:ext cx="2005013" cy="625171"/>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ppt_y</p:attrName>
                                        </p:attrNameLst>
                                      </p:cBhvr>
                                      <p:tavLst>
                                        <p:tav tm="0">
                                          <p:val>
                                            <p:strVal val="#ppt_y-#ppt_h*1.125000"/>
                                          </p:val>
                                        </p:tav>
                                        <p:tav tm="100000">
                                          <p:val>
                                            <p:strVal val="#ppt_y"/>
                                          </p:val>
                                        </p:tav>
                                      </p:tavLst>
                                    </p:anim>
                                    <p:animEffect transition="in" filter="wipe(down)">
                                      <p:cBhvr>
                                        <p:cTn id="17" dur="500"/>
                                        <p:tgtEl>
                                          <p:spTgt spid="25"/>
                                        </p:tgtEl>
                                      </p:cBhvr>
                                    </p:animEffect>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ppt_x</p:attrName>
                                        </p:attrNameLst>
                                      </p:cBhvr>
                                      <p:tavLst>
                                        <p:tav tm="0">
                                          <p:val>
                                            <p:strVal val="#ppt_x+#ppt_w*1.125000"/>
                                          </p:val>
                                        </p:tav>
                                        <p:tav tm="100000">
                                          <p:val>
                                            <p:strVal val="#ppt_x"/>
                                          </p:val>
                                        </p:tav>
                                      </p:tavLst>
                                    </p:anim>
                                    <p:animEffect transition="in" filter="wipe(left)">
                                      <p:cBhvr>
                                        <p:cTn id="22" dur="500"/>
                                        <p:tgtEl>
                                          <p:spTgt spid="21"/>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up)">
                                      <p:cBhvr>
                                        <p:cTn id="27" dur="500"/>
                                        <p:tgtEl>
                                          <p:spTgt spid="14"/>
                                        </p:tgtEl>
                                      </p:cBhvr>
                                    </p:animEffect>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par>
                          <p:cTn id="35" fill="hold">
                            <p:stCondLst>
                              <p:cond delay="3500"/>
                            </p:stCondLst>
                            <p:childTnLst>
                              <p:par>
                                <p:cTn id="36" presetID="8" presetClass="emph" presetSubtype="0" fill="hold" nodeType="afterEffect">
                                  <p:stCondLst>
                                    <p:cond delay="0"/>
                                  </p:stCondLst>
                                  <p:childTnLst>
                                    <p:animRot by="21600000">
                                      <p:cBhvr>
                                        <p:cTn id="37" dur="2000" fill="hold"/>
                                        <p:tgtEl>
                                          <p:spTgt spid="9"/>
                                        </p:tgtEl>
                                        <p:attrNameLst>
                                          <p:attrName>r</p:attrName>
                                        </p:attrNameLst>
                                      </p:cBhvr>
                                    </p:animRot>
                                  </p:childTnLst>
                                </p:cTn>
                              </p:par>
                            </p:childTnLst>
                          </p:cTn>
                        </p:par>
                        <p:par>
                          <p:cTn id="38" fill="hold">
                            <p:stCondLst>
                              <p:cond delay="5500"/>
                            </p:stCondLst>
                            <p:childTnLst>
                              <p:par>
                                <p:cTn id="39" presetID="12" presetClass="entr" presetSubtype="2"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ppt_x</p:attrName>
                                        </p:attrNameLst>
                                      </p:cBhvr>
                                      <p:tavLst>
                                        <p:tav tm="0">
                                          <p:val>
                                            <p:strVal val="#ppt_x+#ppt_w*1.125000"/>
                                          </p:val>
                                        </p:tav>
                                        <p:tav tm="100000">
                                          <p:val>
                                            <p:strVal val="#ppt_x"/>
                                          </p:val>
                                        </p:tav>
                                      </p:tavLst>
                                    </p:anim>
                                    <p:animEffect transition="in" filter="wipe(left)">
                                      <p:cBhvr>
                                        <p:cTn id="42" dur="500"/>
                                        <p:tgtEl>
                                          <p:spTgt spid="32"/>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p:tgtEl>
                                          <p:spTgt spid="33"/>
                                        </p:tgtEl>
                                        <p:attrNameLst>
                                          <p:attrName>ppt_x</p:attrName>
                                        </p:attrNameLst>
                                      </p:cBhvr>
                                      <p:tavLst>
                                        <p:tav tm="0">
                                          <p:val>
                                            <p:strVal val="#ppt_x-#ppt_w*1.125000"/>
                                          </p:val>
                                        </p:tav>
                                        <p:tav tm="100000">
                                          <p:val>
                                            <p:strVal val="#ppt_x"/>
                                          </p:val>
                                        </p:tav>
                                      </p:tavLst>
                                    </p:anim>
                                    <p:animEffect transition="in" filter="wipe(right)">
                                      <p:cBhvr>
                                        <p:cTn id="46" dur="500"/>
                                        <p:tgtEl>
                                          <p:spTgt spid="33"/>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p:tgtEl>
                                          <p:spTgt spid="34"/>
                                        </p:tgtEl>
                                        <p:attrNameLst>
                                          <p:attrName>ppt_x</p:attrName>
                                        </p:attrNameLst>
                                      </p:cBhvr>
                                      <p:tavLst>
                                        <p:tav tm="0">
                                          <p:val>
                                            <p:strVal val="#ppt_x+#ppt_w*1.125000"/>
                                          </p:val>
                                        </p:tav>
                                        <p:tav tm="100000">
                                          <p:val>
                                            <p:strVal val="#ppt_x"/>
                                          </p:val>
                                        </p:tav>
                                      </p:tavLst>
                                    </p:anim>
                                    <p:animEffect transition="in" filter="wipe(left)">
                                      <p:cBhvr>
                                        <p:cTn id="50" dur="500"/>
                                        <p:tgtEl>
                                          <p:spTgt spid="34"/>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p:tgtEl>
                                          <p:spTgt spid="35"/>
                                        </p:tgtEl>
                                        <p:attrNameLst>
                                          <p:attrName>ppt_x</p:attrName>
                                        </p:attrNameLst>
                                      </p:cBhvr>
                                      <p:tavLst>
                                        <p:tav tm="0">
                                          <p:val>
                                            <p:strVal val="#ppt_x-#ppt_w*1.125000"/>
                                          </p:val>
                                        </p:tav>
                                        <p:tav tm="100000">
                                          <p:val>
                                            <p:strVal val="#ppt_x"/>
                                          </p:val>
                                        </p:tav>
                                      </p:tavLst>
                                    </p:anim>
                                    <p:animEffect transition="in" filter="wipe(right)">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3301603" y="1603323"/>
            <a:ext cx="1243013" cy="1749028"/>
            <a:chOff x="3301603" y="1549004"/>
            <a:chExt cx="1243013" cy="1749028"/>
          </a:xfrm>
          <a:solidFill>
            <a:srgbClr val="C00000"/>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矩形 24"/>
            <p:cNvSpPr>
              <a:spLocks noChangeArrowheads="1"/>
            </p:cNvSpPr>
            <p:nvPr/>
          </p:nvSpPr>
          <p:spPr bwMode="auto">
            <a:xfrm>
              <a:off x="3499247" y="1790700"/>
              <a:ext cx="43152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7" name="组合 6"/>
          <p:cNvGrpSpPr/>
          <p:nvPr/>
        </p:nvGrpSpPr>
        <p:grpSpPr>
          <a:xfrm>
            <a:off x="4082654" y="1592607"/>
            <a:ext cx="1749028" cy="1241822"/>
            <a:chOff x="4082654" y="1538288"/>
            <a:chExt cx="1749028" cy="1241822"/>
          </a:xfrm>
          <a:solidFill>
            <a:srgbClr val="C00000"/>
          </a:solidFill>
        </p:grpSpPr>
        <p:sp>
          <p:nvSpPr>
            <p:cNvPr id="8"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矩形 25"/>
            <p:cNvSpPr>
              <a:spLocks noChangeArrowheads="1"/>
            </p:cNvSpPr>
            <p:nvPr/>
          </p:nvSpPr>
          <p:spPr bwMode="auto">
            <a:xfrm>
              <a:off x="5324475" y="1728787"/>
              <a:ext cx="46358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0" name="组合 9"/>
          <p:cNvGrpSpPr/>
          <p:nvPr/>
        </p:nvGrpSpPr>
        <p:grpSpPr>
          <a:xfrm>
            <a:off x="4599385" y="2371276"/>
            <a:ext cx="1243013" cy="1750219"/>
            <a:chOff x="4599385" y="2316957"/>
            <a:chExt cx="1243013" cy="1750219"/>
          </a:xfrm>
          <a:solidFill>
            <a:srgbClr val="C00000"/>
          </a:solidFill>
        </p:grpSpPr>
        <p:sp>
          <p:nvSpPr>
            <p:cNvPr id="11"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矩形 26"/>
            <p:cNvSpPr>
              <a:spLocks noChangeArrowheads="1"/>
            </p:cNvSpPr>
            <p:nvPr/>
          </p:nvSpPr>
          <p:spPr bwMode="auto">
            <a:xfrm>
              <a:off x="5272088" y="3558778"/>
              <a:ext cx="471604"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3" name="组合 12"/>
          <p:cNvGrpSpPr/>
          <p:nvPr/>
        </p:nvGrpSpPr>
        <p:grpSpPr>
          <a:xfrm>
            <a:off x="3313510" y="2890388"/>
            <a:ext cx="1750219" cy="1241822"/>
            <a:chOff x="3313510" y="2836069"/>
            <a:chExt cx="1750219" cy="1241822"/>
          </a:xfrm>
          <a:solidFill>
            <a:srgbClr val="C00000"/>
          </a:solidFill>
        </p:grpSpPr>
        <p:sp>
          <p:nvSpPr>
            <p:cNvPr id="14"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27"/>
            <p:cNvSpPr>
              <a:spLocks noChangeArrowheads="1"/>
            </p:cNvSpPr>
            <p:nvPr/>
          </p:nvSpPr>
          <p:spPr bwMode="auto">
            <a:xfrm>
              <a:off x="3467100" y="3499247"/>
              <a:ext cx="46358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1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16" name="TextBox 57"/>
          <p:cNvSpPr txBox="1"/>
          <p:nvPr/>
        </p:nvSpPr>
        <p:spPr bwMode="auto">
          <a:xfrm>
            <a:off x="1098947" y="1656900"/>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6029325" y="1656900"/>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1098947" y="3470222"/>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57"/>
          <p:cNvSpPr txBox="1"/>
          <p:nvPr/>
        </p:nvSpPr>
        <p:spPr bwMode="auto">
          <a:xfrm>
            <a:off x="6029325" y="3470222"/>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ppt_x</p:attrName>
                                        </p:attrNameLst>
                                      </p:cBhvr>
                                      <p:tavLst>
                                        <p:tav tm="0">
                                          <p:val>
                                            <p:strVal val="#ppt_x+#ppt_w*1.125000"/>
                                          </p:val>
                                        </p:tav>
                                        <p:tav tm="100000">
                                          <p:val>
                                            <p:strVal val="#ppt_x"/>
                                          </p:val>
                                        </p:tav>
                                      </p:tavLst>
                                    </p:anim>
                                    <p:animEffect transition="in" filter="wipe(left)">
                                      <p:cBhvr>
                                        <p:cTn id="28" dur="500"/>
                                        <p:tgtEl>
                                          <p:spTgt spid="16"/>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ppt_x</p:attrName>
                                        </p:attrNameLst>
                                      </p:cBhvr>
                                      <p:tavLst>
                                        <p:tav tm="0">
                                          <p:val>
                                            <p:strVal val="#ppt_x-#ppt_w*1.125000"/>
                                          </p:val>
                                        </p:tav>
                                        <p:tav tm="100000">
                                          <p:val>
                                            <p:strVal val="#ppt_x"/>
                                          </p:val>
                                        </p:tav>
                                      </p:tavLst>
                                    </p:anim>
                                    <p:animEffect transition="in" filter="wipe(right)">
                                      <p:cBhvr>
                                        <p:cTn id="32" dur="500"/>
                                        <p:tgtEl>
                                          <p:spTgt spid="1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left)">
                                      <p:cBhvr>
                                        <p:cTn id="36" dur="500"/>
                                        <p:tgtEl>
                                          <p:spTgt spid="1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ppt_x</p:attrName>
                                        </p:attrNameLst>
                                      </p:cBhvr>
                                      <p:tavLst>
                                        <p:tav tm="0">
                                          <p:val>
                                            <p:strVal val="#ppt_x-#ppt_w*1.125000"/>
                                          </p:val>
                                        </p:tav>
                                        <p:tav tm="100000">
                                          <p:val>
                                            <p:strVal val="#ppt_x"/>
                                          </p:val>
                                        </p:tav>
                                      </p:tavLst>
                                    </p:anim>
                                    <p:animEffect transition="in" filter="wipe(righ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椭圆 3"/>
          <p:cNvSpPr/>
          <p:nvPr/>
        </p:nvSpPr>
        <p:spPr>
          <a:xfrm flipH="1">
            <a:off x="4574990" y="2646282"/>
            <a:ext cx="2149434" cy="1934491"/>
          </a:xfrm>
          <a:prstGeom prst="ellipse">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6064852" y="3005325"/>
            <a:ext cx="1750498" cy="1575448"/>
          </a:xfrm>
          <a:prstGeom prst="ellips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7294382" y="3272099"/>
            <a:ext cx="1454082" cy="1308674"/>
          </a:xfrm>
          <a:prstGeom prst="ellipse">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TextBox 5"/>
          <p:cNvSpPr txBox="1"/>
          <p:nvPr/>
        </p:nvSpPr>
        <p:spPr bwMode="auto">
          <a:xfrm>
            <a:off x="547380" y="1609367"/>
            <a:ext cx="3811587" cy="646331"/>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8" name="矩形 7"/>
          <p:cNvSpPr/>
          <p:nvPr/>
        </p:nvSpPr>
        <p:spPr bwMode="auto">
          <a:xfrm>
            <a:off x="537880" y="1285332"/>
            <a:ext cx="2020887"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9" name="TextBox 7"/>
          <p:cNvSpPr txBox="1"/>
          <p:nvPr/>
        </p:nvSpPr>
        <p:spPr bwMode="auto">
          <a:xfrm>
            <a:off x="547380" y="2646283"/>
            <a:ext cx="3811587" cy="646331"/>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537880" y="2322247"/>
            <a:ext cx="2020887"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1" name="TextBox 9"/>
          <p:cNvSpPr txBox="1"/>
          <p:nvPr/>
        </p:nvSpPr>
        <p:spPr bwMode="auto">
          <a:xfrm>
            <a:off x="547380" y="3842829"/>
            <a:ext cx="3811587" cy="646331"/>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542543" y="3488777"/>
            <a:ext cx="2020887"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3" name="矩形 12"/>
          <p:cNvSpPr/>
          <p:nvPr/>
        </p:nvSpPr>
        <p:spPr bwMode="auto">
          <a:xfrm>
            <a:off x="5300072" y="2127825"/>
            <a:ext cx="715079" cy="369332"/>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4" name="矩形 13"/>
          <p:cNvSpPr/>
          <p:nvPr/>
        </p:nvSpPr>
        <p:spPr bwMode="auto">
          <a:xfrm>
            <a:off x="6579304" y="2619576"/>
            <a:ext cx="715079" cy="369332"/>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5" name="矩形 14"/>
          <p:cNvSpPr/>
          <p:nvPr/>
        </p:nvSpPr>
        <p:spPr bwMode="auto">
          <a:xfrm>
            <a:off x="7676336" y="2839125"/>
            <a:ext cx="715079" cy="369332"/>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23" presetClass="entr" presetSubtype="3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4*#ppt_w"/>
                                          </p:val>
                                        </p:tav>
                                        <p:tav tm="100000">
                                          <p:val>
                                            <p:strVal val="#ppt_w"/>
                                          </p:val>
                                        </p:tav>
                                      </p:tavLst>
                                    </p:anim>
                                    <p:anim calcmode="lin" valueType="num">
                                      <p:cBhvr>
                                        <p:cTn id="22" dur="500" fill="hold"/>
                                        <p:tgtEl>
                                          <p:spTgt spid="6"/>
                                        </p:tgtEl>
                                        <p:attrNameLst>
                                          <p:attrName>ppt_h</p:attrName>
                                        </p:attrNameLst>
                                      </p:cBhvr>
                                      <p:tavLst>
                                        <p:tav tm="0">
                                          <p:val>
                                            <p:strVal val="4*#ppt_h"/>
                                          </p:val>
                                        </p:tav>
                                        <p:tav tm="100000">
                                          <p:val>
                                            <p:strVal val="#ppt_h"/>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8" name="圆角矩形 7"/>
          <p:cNvSpPr/>
          <p:nvPr/>
        </p:nvSpPr>
        <p:spPr>
          <a:xfrm>
            <a:off x="4276444" y="1141973"/>
            <a:ext cx="2185791" cy="51983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2000" spc="300" dirty="0">
                <a:latin typeface="方正正黑简体" panose="02000000000000000000" pitchFamily="2" charset="-122"/>
                <a:ea typeface="方正正黑简体" panose="02000000000000000000" pitchFamily="2" charset="-122"/>
              </a:rPr>
              <a:t>前言</a:t>
            </a:r>
            <a:r>
              <a:rPr lang="en-US" altLang="zh-CN" sz="2000" spc="300" dirty="0">
                <a:latin typeface="方正正黑简体" panose="02000000000000000000" pitchFamily="2" charset="-122"/>
                <a:ea typeface="方正正黑简体" panose="02000000000000000000" pitchFamily="2" charset="-122"/>
              </a:rPr>
              <a:t>※</a:t>
            </a:r>
            <a:r>
              <a:rPr lang="zh-CN" altLang="en-US" sz="2000" spc="300" dirty="0">
                <a:latin typeface="方正正黑简体" panose="02000000000000000000" pitchFamily="2" charset="-122"/>
                <a:ea typeface="方正正黑简体" panose="02000000000000000000" pitchFamily="2" charset="-122"/>
              </a:rPr>
              <a:t>概述</a:t>
            </a:r>
          </a:p>
        </p:txBody>
      </p:sp>
      <p:sp>
        <p:nvSpPr>
          <p:cNvPr id="9" name="TextBox 8"/>
          <p:cNvSpPr txBox="1"/>
          <p:nvPr/>
        </p:nvSpPr>
        <p:spPr>
          <a:xfrm>
            <a:off x="2444004" y="1917880"/>
            <a:ext cx="6214221" cy="1883272"/>
          </a:xfrm>
          <a:prstGeom prst="rect">
            <a:avLst/>
          </a:prstGeom>
          <a:noFill/>
        </p:spPr>
        <p:txBody>
          <a:bodyPr wrap="square" rtlCol="0">
            <a:spAutoFit/>
          </a:bodyPr>
          <a:lstStyle/>
          <a:p>
            <a:pPr indent="457200">
              <a:lnSpc>
                <a:spcPct val="200000"/>
              </a:lnSpc>
            </a:pPr>
            <a:r>
              <a:rPr lang="zh-CN" altLang="en-US" sz="1200" dirty="0">
                <a:solidFill>
                  <a:srgbClr val="2F314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2F3142"/>
                </a:solidFill>
                <a:latin typeface="微软雅黑" panose="020B0503020204020204" pitchFamily="34" charset="-122"/>
                <a:ea typeface="微软雅黑" panose="020B0503020204020204" pitchFamily="34" charset="-122"/>
              </a:rPr>
              <a:t>200</a:t>
            </a:r>
            <a:r>
              <a:rPr lang="zh-CN" altLang="en-US" sz="1200" dirty="0">
                <a:solidFill>
                  <a:srgbClr val="2F3142"/>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a:t>
            </a:r>
            <a:r>
              <a:rPr lang="en-US" altLang="zh-CN" sz="1200" dirty="0">
                <a:solidFill>
                  <a:srgbClr val="2F3142"/>
                </a:solidFill>
                <a:latin typeface="微软雅黑" panose="020B0503020204020204" pitchFamily="34" charset="-122"/>
                <a:ea typeface="微软雅黑" panose="020B0503020204020204" pitchFamily="34" charset="-122"/>
              </a:rPr>
              <a:t>200</a:t>
            </a:r>
            <a:r>
              <a:rPr lang="zh-CN" altLang="en-US" sz="1200" dirty="0">
                <a:solidFill>
                  <a:srgbClr val="2F3142"/>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a:t>
            </a:r>
            <a:r>
              <a:rPr lang="en-US" altLang="zh-CN" sz="1200" dirty="0">
                <a:solidFill>
                  <a:srgbClr val="2F3142"/>
                </a:solidFill>
                <a:latin typeface="微软雅黑" panose="020B0503020204020204" pitchFamily="34" charset="-122"/>
                <a:ea typeface="微软雅黑" panose="020B0503020204020204" pitchFamily="34" charset="-122"/>
              </a:rPr>
              <a:t>200</a:t>
            </a:r>
            <a:r>
              <a:rPr lang="zh-CN" altLang="en-US" sz="1200" dirty="0">
                <a:solidFill>
                  <a:srgbClr val="2F3142"/>
                </a:solidFill>
                <a:latin typeface="微软雅黑" panose="020B0503020204020204" pitchFamily="34" charset="-122"/>
                <a:ea typeface="微软雅黑" panose="020B0503020204020204" pitchFamily="34" charset="-122"/>
              </a:rPr>
              <a:t>字以内。</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345" y="99479"/>
            <a:ext cx="2391544" cy="17189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 presetClass="entr" presetSubtype="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300" fill="hold"/>
                                        <p:tgtEl>
                                          <p:spTgt spid="10"/>
                                        </p:tgtEl>
                                        <p:attrNameLst>
                                          <p:attrName>ppt_x</p:attrName>
                                        </p:attrNameLst>
                                      </p:cBhvr>
                                      <p:tavLst>
                                        <p:tav tm="0">
                                          <p:val>
                                            <p:strVal val="1+#ppt_w/2"/>
                                          </p:val>
                                        </p:tav>
                                        <p:tav tm="100000">
                                          <p:val>
                                            <p:strVal val="#ppt_x"/>
                                          </p:val>
                                        </p:tav>
                                      </p:tavLst>
                                    </p:anim>
                                    <p:anim calcmode="lin" valueType="num">
                                      <p:cBhvr additive="base">
                                        <p:cTn id="22" dur="13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grpSp>
        <p:nvGrpSpPr>
          <p:cNvPr id="5" name="组合 4"/>
          <p:cNvGrpSpPr/>
          <p:nvPr/>
        </p:nvGrpSpPr>
        <p:grpSpPr>
          <a:xfrm>
            <a:off x="4486408" y="1064018"/>
            <a:ext cx="1364671" cy="1364671"/>
            <a:chOff x="3764973" y="2644047"/>
            <a:chExt cx="1364671" cy="1364671"/>
          </a:xfrm>
        </p:grpSpPr>
        <p:sp>
          <p:nvSpPr>
            <p:cNvPr id="6" name="椭圆 5"/>
            <p:cNvSpPr/>
            <p:nvPr/>
          </p:nvSpPr>
          <p:spPr>
            <a:xfrm>
              <a:off x="3764973" y="2644047"/>
              <a:ext cx="1364671" cy="136467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00055" y="2761993"/>
              <a:ext cx="1094509" cy="1107996"/>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03</a:t>
              </a:r>
              <a:endParaRPr lang="zh-CN" altLang="en-US" sz="6600" dirty="0">
                <a:solidFill>
                  <a:schemeClr val="bg1"/>
                </a:solidFill>
                <a:latin typeface="Impact" panose="020B0806030902050204" pitchFamily="34" charset="0"/>
              </a:endParaRPr>
            </a:p>
          </p:txBody>
        </p:sp>
      </p:grpSp>
      <p:sp>
        <p:nvSpPr>
          <p:cNvPr id="8" name="文本框 7"/>
          <p:cNvSpPr txBox="1"/>
          <p:nvPr/>
        </p:nvSpPr>
        <p:spPr>
          <a:xfrm>
            <a:off x="2958540" y="2516490"/>
            <a:ext cx="4420406"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单击添加第三部分标题</a:t>
            </a:r>
          </a:p>
        </p:txBody>
      </p:sp>
      <p:sp>
        <p:nvSpPr>
          <p:cNvPr id="9" name="文本框 8"/>
          <p:cNvSpPr txBox="1"/>
          <p:nvPr/>
        </p:nvSpPr>
        <p:spPr bwMode="auto">
          <a:xfrm>
            <a:off x="3572669" y="2979365"/>
            <a:ext cx="1020229"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0" name="文本框 9"/>
          <p:cNvSpPr txBox="1"/>
          <p:nvPr/>
        </p:nvSpPr>
        <p:spPr bwMode="auto">
          <a:xfrm>
            <a:off x="4621490" y="2973436"/>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1" name="文本框 10"/>
          <p:cNvSpPr txBox="1"/>
          <p:nvPr/>
        </p:nvSpPr>
        <p:spPr bwMode="auto">
          <a:xfrm>
            <a:off x="4621490" y="3267110"/>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2" name="文本框 11"/>
          <p:cNvSpPr txBox="1"/>
          <p:nvPr/>
        </p:nvSpPr>
        <p:spPr bwMode="auto">
          <a:xfrm>
            <a:off x="5665925" y="3263056"/>
            <a:ext cx="1048821"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3" name="文本框 12"/>
          <p:cNvSpPr txBox="1"/>
          <p:nvPr/>
        </p:nvSpPr>
        <p:spPr bwMode="auto">
          <a:xfrm>
            <a:off x="5665928" y="2973436"/>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4" name="文本框 13"/>
          <p:cNvSpPr txBox="1"/>
          <p:nvPr/>
        </p:nvSpPr>
        <p:spPr bwMode="auto">
          <a:xfrm>
            <a:off x="3572670" y="3266637"/>
            <a:ext cx="1048820"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900"/>
                                        <p:tgtEl>
                                          <p:spTgt spid="8"/>
                                        </p:tgtEl>
                                      </p:cBhvr>
                                    </p:animEffect>
                                  </p:childTnLst>
                                </p:cTn>
                              </p:par>
                              <p:par>
                                <p:cTn id="16" presetID="2" presetClass="entr" presetSubtype="4" decel="100000" fill="hold" grpId="0" nodeType="withEffect">
                                  <p:stCondLst>
                                    <p:cond delay="11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3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14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rot="16200000">
            <a:off x="3342620" y="3344286"/>
            <a:ext cx="2368115" cy="1230313"/>
            <a:chOff x="-8958263" y="922338"/>
            <a:chExt cx="8696325" cy="4518025"/>
          </a:xfrm>
          <a:solidFill>
            <a:srgbClr val="C00000"/>
          </a:solidFill>
        </p:grpSpPr>
        <p:sp>
          <p:nvSpPr>
            <p:cNvPr id="5" name="Freeform 14"/>
            <p:cNvSpPr/>
            <p:nvPr/>
          </p:nvSpPr>
          <p:spPr bwMode="auto">
            <a:xfrm>
              <a:off x="-8958263" y="922338"/>
              <a:ext cx="8696325" cy="4518025"/>
            </a:xfrm>
            <a:custGeom>
              <a:avLst/>
              <a:gdLst>
                <a:gd name="T0" fmla="*/ 4328 w 5478"/>
                <a:gd name="T1" fmla="*/ 2630 h 2846"/>
                <a:gd name="T2" fmla="*/ 4682 w 5478"/>
                <a:gd name="T3" fmla="*/ 2840 h 2846"/>
                <a:gd name="T4" fmla="*/ 4760 w 5478"/>
                <a:gd name="T5" fmla="*/ 2836 h 2846"/>
                <a:gd name="T6" fmla="*/ 4816 w 5478"/>
                <a:gd name="T7" fmla="*/ 2764 h 2846"/>
                <a:gd name="T8" fmla="*/ 4796 w 5478"/>
                <a:gd name="T9" fmla="*/ 2656 h 2846"/>
                <a:gd name="T10" fmla="*/ 4642 w 5478"/>
                <a:gd name="T11" fmla="*/ 2520 h 2846"/>
                <a:gd name="T12" fmla="*/ 4386 w 5478"/>
                <a:gd name="T13" fmla="*/ 2314 h 2846"/>
                <a:gd name="T14" fmla="*/ 4244 w 5478"/>
                <a:gd name="T15" fmla="*/ 2132 h 2846"/>
                <a:gd name="T16" fmla="*/ 4198 w 5478"/>
                <a:gd name="T17" fmla="*/ 1974 h 2846"/>
                <a:gd name="T18" fmla="*/ 4242 w 5478"/>
                <a:gd name="T19" fmla="*/ 1816 h 2846"/>
                <a:gd name="T20" fmla="*/ 4462 w 5478"/>
                <a:gd name="T21" fmla="*/ 1686 h 2846"/>
                <a:gd name="T22" fmla="*/ 5198 w 5478"/>
                <a:gd name="T23" fmla="*/ 1498 h 2846"/>
                <a:gd name="T24" fmla="*/ 5444 w 5478"/>
                <a:gd name="T25" fmla="*/ 1410 h 2846"/>
                <a:gd name="T26" fmla="*/ 5474 w 5478"/>
                <a:gd name="T27" fmla="*/ 1314 h 2846"/>
                <a:gd name="T28" fmla="*/ 5374 w 5478"/>
                <a:gd name="T29" fmla="*/ 1244 h 2846"/>
                <a:gd name="T30" fmla="*/ 4980 w 5478"/>
                <a:gd name="T31" fmla="*/ 1278 h 2846"/>
                <a:gd name="T32" fmla="*/ 4538 w 5478"/>
                <a:gd name="T33" fmla="*/ 1332 h 2846"/>
                <a:gd name="T34" fmla="*/ 4422 w 5478"/>
                <a:gd name="T35" fmla="*/ 1296 h 2846"/>
                <a:gd name="T36" fmla="*/ 4408 w 5478"/>
                <a:gd name="T37" fmla="*/ 1198 h 2846"/>
                <a:gd name="T38" fmla="*/ 4528 w 5478"/>
                <a:gd name="T39" fmla="*/ 1034 h 2846"/>
                <a:gd name="T40" fmla="*/ 4810 w 5478"/>
                <a:gd name="T41" fmla="*/ 846 h 2846"/>
                <a:gd name="T42" fmla="*/ 5194 w 5478"/>
                <a:gd name="T43" fmla="*/ 654 h 2846"/>
                <a:gd name="T44" fmla="*/ 5314 w 5478"/>
                <a:gd name="T45" fmla="*/ 556 h 2846"/>
                <a:gd name="T46" fmla="*/ 5334 w 5478"/>
                <a:gd name="T47" fmla="*/ 476 h 2846"/>
                <a:gd name="T48" fmla="*/ 5276 w 5478"/>
                <a:gd name="T49" fmla="*/ 410 h 2846"/>
                <a:gd name="T50" fmla="*/ 5168 w 5478"/>
                <a:gd name="T51" fmla="*/ 414 h 2846"/>
                <a:gd name="T52" fmla="*/ 4664 w 5478"/>
                <a:gd name="T53" fmla="*/ 680 h 2846"/>
                <a:gd name="T54" fmla="*/ 4292 w 5478"/>
                <a:gd name="T55" fmla="*/ 864 h 2846"/>
                <a:gd name="T56" fmla="*/ 4226 w 5478"/>
                <a:gd name="T57" fmla="*/ 856 h 2846"/>
                <a:gd name="T58" fmla="*/ 4260 w 5478"/>
                <a:gd name="T59" fmla="*/ 788 h 2846"/>
                <a:gd name="T60" fmla="*/ 4582 w 5478"/>
                <a:gd name="T61" fmla="*/ 456 h 2846"/>
                <a:gd name="T62" fmla="*/ 4798 w 5478"/>
                <a:gd name="T63" fmla="*/ 264 h 2846"/>
                <a:gd name="T64" fmla="*/ 4886 w 5478"/>
                <a:gd name="T65" fmla="*/ 120 h 2846"/>
                <a:gd name="T66" fmla="*/ 4868 w 5478"/>
                <a:gd name="T67" fmla="*/ 32 h 2846"/>
                <a:gd name="T68" fmla="*/ 4822 w 5478"/>
                <a:gd name="T69" fmla="*/ 2 h 2846"/>
                <a:gd name="T70" fmla="*/ 4692 w 5478"/>
                <a:gd name="T71" fmla="*/ 32 h 2846"/>
                <a:gd name="T72" fmla="*/ 4464 w 5478"/>
                <a:gd name="T73" fmla="*/ 186 h 2846"/>
                <a:gd name="T74" fmla="*/ 3968 w 5478"/>
                <a:gd name="T75" fmla="*/ 674 h 2846"/>
                <a:gd name="T76" fmla="*/ 3890 w 5478"/>
                <a:gd name="T77" fmla="*/ 726 h 2846"/>
                <a:gd name="T78" fmla="*/ 3860 w 5478"/>
                <a:gd name="T79" fmla="*/ 694 h 2846"/>
                <a:gd name="T80" fmla="*/ 3908 w 5478"/>
                <a:gd name="T81" fmla="*/ 572 h 2846"/>
                <a:gd name="T82" fmla="*/ 4122 w 5478"/>
                <a:gd name="T83" fmla="*/ 250 h 2846"/>
                <a:gd name="T84" fmla="*/ 4190 w 5478"/>
                <a:gd name="T85" fmla="*/ 102 h 2846"/>
                <a:gd name="T86" fmla="*/ 4170 w 5478"/>
                <a:gd name="T87" fmla="*/ 44 h 2846"/>
                <a:gd name="T88" fmla="*/ 4090 w 5478"/>
                <a:gd name="T89" fmla="*/ 34 h 2846"/>
                <a:gd name="T90" fmla="*/ 3988 w 5478"/>
                <a:gd name="T91" fmla="*/ 98 h 2846"/>
                <a:gd name="T92" fmla="*/ 3776 w 5478"/>
                <a:gd name="T93" fmla="*/ 354 h 2846"/>
                <a:gd name="T94" fmla="*/ 3586 w 5478"/>
                <a:gd name="T95" fmla="*/ 650 h 2846"/>
                <a:gd name="T96" fmla="*/ 3322 w 5478"/>
                <a:gd name="T97" fmla="*/ 984 h 2846"/>
                <a:gd name="T98" fmla="*/ 3134 w 5478"/>
                <a:gd name="T99" fmla="*/ 1134 h 2846"/>
                <a:gd name="T100" fmla="*/ 2908 w 5478"/>
                <a:gd name="T101" fmla="*/ 1232 h 2846"/>
                <a:gd name="T102" fmla="*/ 2544 w 5478"/>
                <a:gd name="T103" fmla="*/ 1266 h 2846"/>
                <a:gd name="T104" fmla="*/ 1790 w 5478"/>
                <a:gd name="T105" fmla="*/ 1250 h 2846"/>
                <a:gd name="T106" fmla="*/ 492 w 5478"/>
                <a:gd name="T107" fmla="*/ 1142 h 2846"/>
                <a:gd name="T108" fmla="*/ 350 w 5478"/>
                <a:gd name="T109" fmla="*/ 2296 h 2846"/>
                <a:gd name="T110" fmla="*/ 1232 w 5478"/>
                <a:gd name="T111" fmla="*/ 2158 h 2846"/>
                <a:gd name="T112" fmla="*/ 2086 w 5478"/>
                <a:gd name="T113" fmla="*/ 2086 h 2846"/>
                <a:gd name="T114" fmla="*/ 2618 w 5478"/>
                <a:gd name="T115" fmla="*/ 2086 h 2846"/>
                <a:gd name="T116" fmla="*/ 3064 w 5478"/>
                <a:gd name="T117" fmla="*/ 2132 h 2846"/>
                <a:gd name="T118" fmla="*/ 3588 w 5478"/>
                <a:gd name="T119" fmla="*/ 2256 h 2846"/>
                <a:gd name="T120" fmla="*/ 4006 w 5478"/>
                <a:gd name="T121" fmla="*/ 2438 h 2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8" h="2846">
                  <a:moveTo>
                    <a:pt x="4006" y="2438"/>
                  </a:moveTo>
                  <a:lnTo>
                    <a:pt x="4006" y="2438"/>
                  </a:lnTo>
                  <a:lnTo>
                    <a:pt x="4098" y="2488"/>
                  </a:lnTo>
                  <a:lnTo>
                    <a:pt x="4180" y="2538"/>
                  </a:lnTo>
                  <a:lnTo>
                    <a:pt x="4258" y="2586"/>
                  </a:lnTo>
                  <a:lnTo>
                    <a:pt x="4328" y="2630"/>
                  </a:lnTo>
                  <a:lnTo>
                    <a:pt x="4450" y="2710"/>
                  </a:lnTo>
                  <a:lnTo>
                    <a:pt x="4550" y="2776"/>
                  </a:lnTo>
                  <a:lnTo>
                    <a:pt x="4594" y="2800"/>
                  </a:lnTo>
                  <a:lnTo>
                    <a:pt x="4632" y="2820"/>
                  </a:lnTo>
                  <a:lnTo>
                    <a:pt x="4666" y="2836"/>
                  </a:lnTo>
                  <a:lnTo>
                    <a:pt x="4682" y="2840"/>
                  </a:lnTo>
                  <a:lnTo>
                    <a:pt x="4698" y="2844"/>
                  </a:lnTo>
                  <a:lnTo>
                    <a:pt x="4712" y="2846"/>
                  </a:lnTo>
                  <a:lnTo>
                    <a:pt x="4724" y="2846"/>
                  </a:lnTo>
                  <a:lnTo>
                    <a:pt x="4738" y="2846"/>
                  </a:lnTo>
                  <a:lnTo>
                    <a:pt x="4750" y="2842"/>
                  </a:lnTo>
                  <a:lnTo>
                    <a:pt x="4760" y="2836"/>
                  </a:lnTo>
                  <a:lnTo>
                    <a:pt x="4770" y="2830"/>
                  </a:lnTo>
                  <a:lnTo>
                    <a:pt x="4780" y="2820"/>
                  </a:lnTo>
                  <a:lnTo>
                    <a:pt x="4790" y="2810"/>
                  </a:lnTo>
                  <a:lnTo>
                    <a:pt x="4790" y="2810"/>
                  </a:lnTo>
                  <a:lnTo>
                    <a:pt x="4806" y="2786"/>
                  </a:lnTo>
                  <a:lnTo>
                    <a:pt x="4816" y="2764"/>
                  </a:lnTo>
                  <a:lnTo>
                    <a:pt x="4818" y="2752"/>
                  </a:lnTo>
                  <a:lnTo>
                    <a:pt x="4820" y="2742"/>
                  </a:lnTo>
                  <a:lnTo>
                    <a:pt x="4820" y="2720"/>
                  </a:lnTo>
                  <a:lnTo>
                    <a:pt x="4816" y="2698"/>
                  </a:lnTo>
                  <a:lnTo>
                    <a:pt x="4808" y="2678"/>
                  </a:lnTo>
                  <a:lnTo>
                    <a:pt x="4796" y="2656"/>
                  </a:lnTo>
                  <a:lnTo>
                    <a:pt x="4780" y="2636"/>
                  </a:lnTo>
                  <a:lnTo>
                    <a:pt x="4762" y="2616"/>
                  </a:lnTo>
                  <a:lnTo>
                    <a:pt x="4742" y="2598"/>
                  </a:lnTo>
                  <a:lnTo>
                    <a:pt x="4718" y="2578"/>
                  </a:lnTo>
                  <a:lnTo>
                    <a:pt x="4694" y="2558"/>
                  </a:lnTo>
                  <a:lnTo>
                    <a:pt x="4642" y="2520"/>
                  </a:lnTo>
                  <a:lnTo>
                    <a:pt x="4590" y="2482"/>
                  </a:lnTo>
                  <a:lnTo>
                    <a:pt x="4590" y="2482"/>
                  </a:lnTo>
                  <a:lnTo>
                    <a:pt x="4534" y="2440"/>
                  </a:lnTo>
                  <a:lnTo>
                    <a:pt x="4474" y="2392"/>
                  </a:lnTo>
                  <a:lnTo>
                    <a:pt x="4416" y="2340"/>
                  </a:lnTo>
                  <a:lnTo>
                    <a:pt x="4386" y="2314"/>
                  </a:lnTo>
                  <a:lnTo>
                    <a:pt x="4358" y="2284"/>
                  </a:lnTo>
                  <a:lnTo>
                    <a:pt x="4332" y="2256"/>
                  </a:lnTo>
                  <a:lnTo>
                    <a:pt x="4306" y="2226"/>
                  </a:lnTo>
                  <a:lnTo>
                    <a:pt x="4282" y="2194"/>
                  </a:lnTo>
                  <a:lnTo>
                    <a:pt x="4262" y="2164"/>
                  </a:lnTo>
                  <a:lnTo>
                    <a:pt x="4244" y="2132"/>
                  </a:lnTo>
                  <a:lnTo>
                    <a:pt x="4228" y="2100"/>
                  </a:lnTo>
                  <a:lnTo>
                    <a:pt x="4216" y="2068"/>
                  </a:lnTo>
                  <a:lnTo>
                    <a:pt x="4208" y="2036"/>
                  </a:lnTo>
                  <a:lnTo>
                    <a:pt x="4208" y="2036"/>
                  </a:lnTo>
                  <a:lnTo>
                    <a:pt x="4202" y="2004"/>
                  </a:lnTo>
                  <a:lnTo>
                    <a:pt x="4198" y="1974"/>
                  </a:lnTo>
                  <a:lnTo>
                    <a:pt x="4198" y="1946"/>
                  </a:lnTo>
                  <a:lnTo>
                    <a:pt x="4198" y="1918"/>
                  </a:lnTo>
                  <a:lnTo>
                    <a:pt x="4204" y="1890"/>
                  </a:lnTo>
                  <a:lnTo>
                    <a:pt x="4212" y="1864"/>
                  </a:lnTo>
                  <a:lnTo>
                    <a:pt x="4226" y="1840"/>
                  </a:lnTo>
                  <a:lnTo>
                    <a:pt x="4242" y="1816"/>
                  </a:lnTo>
                  <a:lnTo>
                    <a:pt x="4264" y="1792"/>
                  </a:lnTo>
                  <a:lnTo>
                    <a:pt x="4292" y="1770"/>
                  </a:lnTo>
                  <a:lnTo>
                    <a:pt x="4324" y="1748"/>
                  </a:lnTo>
                  <a:lnTo>
                    <a:pt x="4364" y="1726"/>
                  </a:lnTo>
                  <a:lnTo>
                    <a:pt x="4410" y="1706"/>
                  </a:lnTo>
                  <a:lnTo>
                    <a:pt x="4462" y="1686"/>
                  </a:lnTo>
                  <a:lnTo>
                    <a:pt x="4522" y="1668"/>
                  </a:lnTo>
                  <a:lnTo>
                    <a:pt x="4590" y="1650"/>
                  </a:lnTo>
                  <a:lnTo>
                    <a:pt x="4590" y="1650"/>
                  </a:lnTo>
                  <a:lnTo>
                    <a:pt x="4862" y="1580"/>
                  </a:lnTo>
                  <a:lnTo>
                    <a:pt x="5098" y="1522"/>
                  </a:lnTo>
                  <a:lnTo>
                    <a:pt x="5198" y="1498"/>
                  </a:lnTo>
                  <a:lnTo>
                    <a:pt x="5284" y="1474"/>
                  </a:lnTo>
                  <a:lnTo>
                    <a:pt x="5354" y="1452"/>
                  </a:lnTo>
                  <a:lnTo>
                    <a:pt x="5408" y="1434"/>
                  </a:lnTo>
                  <a:lnTo>
                    <a:pt x="5408" y="1434"/>
                  </a:lnTo>
                  <a:lnTo>
                    <a:pt x="5428" y="1424"/>
                  </a:lnTo>
                  <a:lnTo>
                    <a:pt x="5444" y="1410"/>
                  </a:lnTo>
                  <a:lnTo>
                    <a:pt x="5458" y="1396"/>
                  </a:lnTo>
                  <a:lnTo>
                    <a:pt x="5468" y="1380"/>
                  </a:lnTo>
                  <a:lnTo>
                    <a:pt x="5476" y="1364"/>
                  </a:lnTo>
                  <a:lnTo>
                    <a:pt x="5478" y="1348"/>
                  </a:lnTo>
                  <a:lnTo>
                    <a:pt x="5478" y="1330"/>
                  </a:lnTo>
                  <a:lnTo>
                    <a:pt x="5474" y="1314"/>
                  </a:lnTo>
                  <a:lnTo>
                    <a:pt x="5466" y="1298"/>
                  </a:lnTo>
                  <a:lnTo>
                    <a:pt x="5456" y="1284"/>
                  </a:lnTo>
                  <a:lnTo>
                    <a:pt x="5440" y="1270"/>
                  </a:lnTo>
                  <a:lnTo>
                    <a:pt x="5422" y="1260"/>
                  </a:lnTo>
                  <a:lnTo>
                    <a:pt x="5400" y="1250"/>
                  </a:lnTo>
                  <a:lnTo>
                    <a:pt x="5374" y="1244"/>
                  </a:lnTo>
                  <a:lnTo>
                    <a:pt x="5344" y="1242"/>
                  </a:lnTo>
                  <a:lnTo>
                    <a:pt x="5310" y="1242"/>
                  </a:lnTo>
                  <a:lnTo>
                    <a:pt x="5310" y="1242"/>
                  </a:lnTo>
                  <a:lnTo>
                    <a:pt x="5234" y="1250"/>
                  </a:lnTo>
                  <a:lnTo>
                    <a:pt x="5152" y="1258"/>
                  </a:lnTo>
                  <a:lnTo>
                    <a:pt x="4980" y="1278"/>
                  </a:lnTo>
                  <a:lnTo>
                    <a:pt x="4816" y="1300"/>
                  </a:lnTo>
                  <a:lnTo>
                    <a:pt x="4678" y="1320"/>
                  </a:lnTo>
                  <a:lnTo>
                    <a:pt x="4678" y="1320"/>
                  </a:lnTo>
                  <a:lnTo>
                    <a:pt x="4620" y="1328"/>
                  </a:lnTo>
                  <a:lnTo>
                    <a:pt x="4564" y="1332"/>
                  </a:lnTo>
                  <a:lnTo>
                    <a:pt x="4538" y="1332"/>
                  </a:lnTo>
                  <a:lnTo>
                    <a:pt x="4514" y="1332"/>
                  </a:lnTo>
                  <a:lnTo>
                    <a:pt x="4490" y="1328"/>
                  </a:lnTo>
                  <a:lnTo>
                    <a:pt x="4470" y="1324"/>
                  </a:lnTo>
                  <a:lnTo>
                    <a:pt x="4450" y="1318"/>
                  </a:lnTo>
                  <a:lnTo>
                    <a:pt x="4434" y="1308"/>
                  </a:lnTo>
                  <a:lnTo>
                    <a:pt x="4422" y="1296"/>
                  </a:lnTo>
                  <a:lnTo>
                    <a:pt x="4412" y="1282"/>
                  </a:lnTo>
                  <a:lnTo>
                    <a:pt x="4404" y="1266"/>
                  </a:lnTo>
                  <a:lnTo>
                    <a:pt x="4402" y="1246"/>
                  </a:lnTo>
                  <a:lnTo>
                    <a:pt x="4402" y="1224"/>
                  </a:lnTo>
                  <a:lnTo>
                    <a:pt x="4408" y="1198"/>
                  </a:lnTo>
                  <a:lnTo>
                    <a:pt x="4408" y="1198"/>
                  </a:lnTo>
                  <a:lnTo>
                    <a:pt x="4418" y="1170"/>
                  </a:lnTo>
                  <a:lnTo>
                    <a:pt x="4432" y="1144"/>
                  </a:lnTo>
                  <a:lnTo>
                    <a:pt x="4450" y="1116"/>
                  </a:lnTo>
                  <a:lnTo>
                    <a:pt x="4474" y="1088"/>
                  </a:lnTo>
                  <a:lnTo>
                    <a:pt x="4498" y="1062"/>
                  </a:lnTo>
                  <a:lnTo>
                    <a:pt x="4528" y="1034"/>
                  </a:lnTo>
                  <a:lnTo>
                    <a:pt x="4558" y="1008"/>
                  </a:lnTo>
                  <a:lnTo>
                    <a:pt x="4592" y="982"/>
                  </a:lnTo>
                  <a:lnTo>
                    <a:pt x="4626" y="958"/>
                  </a:lnTo>
                  <a:lnTo>
                    <a:pt x="4662" y="934"/>
                  </a:lnTo>
                  <a:lnTo>
                    <a:pt x="4736" y="888"/>
                  </a:lnTo>
                  <a:lnTo>
                    <a:pt x="4810" y="846"/>
                  </a:lnTo>
                  <a:lnTo>
                    <a:pt x="4878" y="812"/>
                  </a:lnTo>
                  <a:lnTo>
                    <a:pt x="4878" y="812"/>
                  </a:lnTo>
                  <a:lnTo>
                    <a:pt x="5010" y="750"/>
                  </a:lnTo>
                  <a:lnTo>
                    <a:pt x="5074" y="718"/>
                  </a:lnTo>
                  <a:lnTo>
                    <a:pt x="5138" y="686"/>
                  </a:lnTo>
                  <a:lnTo>
                    <a:pt x="5194" y="654"/>
                  </a:lnTo>
                  <a:lnTo>
                    <a:pt x="5222" y="638"/>
                  </a:lnTo>
                  <a:lnTo>
                    <a:pt x="5246" y="622"/>
                  </a:lnTo>
                  <a:lnTo>
                    <a:pt x="5266" y="606"/>
                  </a:lnTo>
                  <a:lnTo>
                    <a:pt x="5286" y="590"/>
                  </a:lnTo>
                  <a:lnTo>
                    <a:pt x="5302" y="574"/>
                  </a:lnTo>
                  <a:lnTo>
                    <a:pt x="5314" y="556"/>
                  </a:lnTo>
                  <a:lnTo>
                    <a:pt x="5314" y="556"/>
                  </a:lnTo>
                  <a:lnTo>
                    <a:pt x="5324" y="540"/>
                  </a:lnTo>
                  <a:lnTo>
                    <a:pt x="5330" y="524"/>
                  </a:lnTo>
                  <a:lnTo>
                    <a:pt x="5334" y="508"/>
                  </a:lnTo>
                  <a:lnTo>
                    <a:pt x="5336" y="492"/>
                  </a:lnTo>
                  <a:lnTo>
                    <a:pt x="5334" y="476"/>
                  </a:lnTo>
                  <a:lnTo>
                    <a:pt x="5332" y="462"/>
                  </a:lnTo>
                  <a:lnTo>
                    <a:pt x="5324" y="448"/>
                  </a:lnTo>
                  <a:lnTo>
                    <a:pt x="5316" y="436"/>
                  </a:lnTo>
                  <a:lnTo>
                    <a:pt x="5306" y="426"/>
                  </a:lnTo>
                  <a:lnTo>
                    <a:pt x="5292" y="416"/>
                  </a:lnTo>
                  <a:lnTo>
                    <a:pt x="5276" y="410"/>
                  </a:lnTo>
                  <a:lnTo>
                    <a:pt x="5258" y="406"/>
                  </a:lnTo>
                  <a:lnTo>
                    <a:pt x="5238" y="404"/>
                  </a:lnTo>
                  <a:lnTo>
                    <a:pt x="5216" y="404"/>
                  </a:lnTo>
                  <a:lnTo>
                    <a:pt x="5194" y="408"/>
                  </a:lnTo>
                  <a:lnTo>
                    <a:pt x="5168" y="414"/>
                  </a:lnTo>
                  <a:lnTo>
                    <a:pt x="5168" y="414"/>
                  </a:lnTo>
                  <a:lnTo>
                    <a:pt x="5138" y="424"/>
                  </a:lnTo>
                  <a:lnTo>
                    <a:pt x="5106" y="438"/>
                  </a:lnTo>
                  <a:lnTo>
                    <a:pt x="5030" y="474"/>
                  </a:lnTo>
                  <a:lnTo>
                    <a:pt x="4946" y="520"/>
                  </a:lnTo>
                  <a:lnTo>
                    <a:pt x="4854" y="572"/>
                  </a:lnTo>
                  <a:lnTo>
                    <a:pt x="4664" y="680"/>
                  </a:lnTo>
                  <a:lnTo>
                    <a:pt x="4574" y="730"/>
                  </a:lnTo>
                  <a:lnTo>
                    <a:pt x="4492" y="772"/>
                  </a:lnTo>
                  <a:lnTo>
                    <a:pt x="4492" y="772"/>
                  </a:lnTo>
                  <a:lnTo>
                    <a:pt x="4366" y="832"/>
                  </a:lnTo>
                  <a:lnTo>
                    <a:pt x="4324" y="852"/>
                  </a:lnTo>
                  <a:lnTo>
                    <a:pt x="4292" y="864"/>
                  </a:lnTo>
                  <a:lnTo>
                    <a:pt x="4268" y="870"/>
                  </a:lnTo>
                  <a:lnTo>
                    <a:pt x="4258" y="870"/>
                  </a:lnTo>
                  <a:lnTo>
                    <a:pt x="4250" y="870"/>
                  </a:lnTo>
                  <a:lnTo>
                    <a:pt x="4242" y="868"/>
                  </a:lnTo>
                  <a:lnTo>
                    <a:pt x="4236" y="864"/>
                  </a:lnTo>
                  <a:lnTo>
                    <a:pt x="4226" y="856"/>
                  </a:lnTo>
                  <a:lnTo>
                    <a:pt x="4226" y="856"/>
                  </a:lnTo>
                  <a:lnTo>
                    <a:pt x="4226" y="852"/>
                  </a:lnTo>
                  <a:lnTo>
                    <a:pt x="4226" y="846"/>
                  </a:lnTo>
                  <a:lnTo>
                    <a:pt x="4232" y="832"/>
                  </a:lnTo>
                  <a:lnTo>
                    <a:pt x="4244" y="812"/>
                  </a:lnTo>
                  <a:lnTo>
                    <a:pt x="4260" y="788"/>
                  </a:lnTo>
                  <a:lnTo>
                    <a:pt x="4282" y="762"/>
                  </a:lnTo>
                  <a:lnTo>
                    <a:pt x="4310" y="730"/>
                  </a:lnTo>
                  <a:lnTo>
                    <a:pt x="4370" y="662"/>
                  </a:lnTo>
                  <a:lnTo>
                    <a:pt x="4440" y="590"/>
                  </a:lnTo>
                  <a:lnTo>
                    <a:pt x="4512" y="520"/>
                  </a:lnTo>
                  <a:lnTo>
                    <a:pt x="4582" y="456"/>
                  </a:lnTo>
                  <a:lnTo>
                    <a:pt x="4644" y="404"/>
                  </a:lnTo>
                  <a:lnTo>
                    <a:pt x="4644" y="404"/>
                  </a:lnTo>
                  <a:lnTo>
                    <a:pt x="4698" y="358"/>
                  </a:lnTo>
                  <a:lnTo>
                    <a:pt x="4750" y="312"/>
                  </a:lnTo>
                  <a:lnTo>
                    <a:pt x="4776" y="288"/>
                  </a:lnTo>
                  <a:lnTo>
                    <a:pt x="4798" y="264"/>
                  </a:lnTo>
                  <a:lnTo>
                    <a:pt x="4820" y="240"/>
                  </a:lnTo>
                  <a:lnTo>
                    <a:pt x="4838" y="214"/>
                  </a:lnTo>
                  <a:lnTo>
                    <a:pt x="4854" y="190"/>
                  </a:lnTo>
                  <a:lnTo>
                    <a:pt x="4868" y="166"/>
                  </a:lnTo>
                  <a:lnTo>
                    <a:pt x="4878" y="142"/>
                  </a:lnTo>
                  <a:lnTo>
                    <a:pt x="4886" y="120"/>
                  </a:lnTo>
                  <a:lnTo>
                    <a:pt x="4888" y="96"/>
                  </a:lnTo>
                  <a:lnTo>
                    <a:pt x="4886" y="74"/>
                  </a:lnTo>
                  <a:lnTo>
                    <a:pt x="4884" y="64"/>
                  </a:lnTo>
                  <a:lnTo>
                    <a:pt x="4880" y="54"/>
                  </a:lnTo>
                  <a:lnTo>
                    <a:pt x="4874" y="42"/>
                  </a:lnTo>
                  <a:lnTo>
                    <a:pt x="4868" y="32"/>
                  </a:lnTo>
                  <a:lnTo>
                    <a:pt x="4868" y="32"/>
                  </a:lnTo>
                  <a:lnTo>
                    <a:pt x="4862" y="24"/>
                  </a:lnTo>
                  <a:lnTo>
                    <a:pt x="4852" y="16"/>
                  </a:lnTo>
                  <a:lnTo>
                    <a:pt x="4844" y="10"/>
                  </a:lnTo>
                  <a:lnTo>
                    <a:pt x="4832" y="6"/>
                  </a:lnTo>
                  <a:lnTo>
                    <a:pt x="4822" y="2"/>
                  </a:lnTo>
                  <a:lnTo>
                    <a:pt x="4810" y="2"/>
                  </a:lnTo>
                  <a:lnTo>
                    <a:pt x="4796" y="0"/>
                  </a:lnTo>
                  <a:lnTo>
                    <a:pt x="4784" y="2"/>
                  </a:lnTo>
                  <a:lnTo>
                    <a:pt x="4754" y="8"/>
                  </a:lnTo>
                  <a:lnTo>
                    <a:pt x="4724" y="18"/>
                  </a:lnTo>
                  <a:lnTo>
                    <a:pt x="4692" y="32"/>
                  </a:lnTo>
                  <a:lnTo>
                    <a:pt x="4660" y="48"/>
                  </a:lnTo>
                  <a:lnTo>
                    <a:pt x="4626" y="68"/>
                  </a:lnTo>
                  <a:lnTo>
                    <a:pt x="4592" y="90"/>
                  </a:lnTo>
                  <a:lnTo>
                    <a:pt x="4558" y="114"/>
                  </a:lnTo>
                  <a:lnTo>
                    <a:pt x="4526" y="138"/>
                  </a:lnTo>
                  <a:lnTo>
                    <a:pt x="4464" y="186"/>
                  </a:lnTo>
                  <a:lnTo>
                    <a:pt x="4412" y="234"/>
                  </a:lnTo>
                  <a:lnTo>
                    <a:pt x="4412" y="234"/>
                  </a:lnTo>
                  <a:lnTo>
                    <a:pt x="4302" y="340"/>
                  </a:lnTo>
                  <a:lnTo>
                    <a:pt x="4174" y="468"/>
                  </a:lnTo>
                  <a:lnTo>
                    <a:pt x="3968" y="674"/>
                  </a:lnTo>
                  <a:lnTo>
                    <a:pt x="3968" y="674"/>
                  </a:lnTo>
                  <a:lnTo>
                    <a:pt x="3954" y="688"/>
                  </a:lnTo>
                  <a:lnTo>
                    <a:pt x="3940" y="700"/>
                  </a:lnTo>
                  <a:lnTo>
                    <a:pt x="3926" y="710"/>
                  </a:lnTo>
                  <a:lnTo>
                    <a:pt x="3912" y="716"/>
                  </a:lnTo>
                  <a:lnTo>
                    <a:pt x="3900" y="722"/>
                  </a:lnTo>
                  <a:lnTo>
                    <a:pt x="3890" y="726"/>
                  </a:lnTo>
                  <a:lnTo>
                    <a:pt x="3880" y="726"/>
                  </a:lnTo>
                  <a:lnTo>
                    <a:pt x="3872" y="724"/>
                  </a:lnTo>
                  <a:lnTo>
                    <a:pt x="3866" y="720"/>
                  </a:lnTo>
                  <a:lnTo>
                    <a:pt x="3862" y="714"/>
                  </a:lnTo>
                  <a:lnTo>
                    <a:pt x="3860" y="706"/>
                  </a:lnTo>
                  <a:lnTo>
                    <a:pt x="3860" y="694"/>
                  </a:lnTo>
                  <a:lnTo>
                    <a:pt x="3862" y="680"/>
                  </a:lnTo>
                  <a:lnTo>
                    <a:pt x="3866" y="662"/>
                  </a:lnTo>
                  <a:lnTo>
                    <a:pt x="3874" y="642"/>
                  </a:lnTo>
                  <a:lnTo>
                    <a:pt x="3884" y="620"/>
                  </a:lnTo>
                  <a:lnTo>
                    <a:pt x="3884" y="620"/>
                  </a:lnTo>
                  <a:lnTo>
                    <a:pt x="3908" y="572"/>
                  </a:lnTo>
                  <a:lnTo>
                    <a:pt x="3934" y="526"/>
                  </a:lnTo>
                  <a:lnTo>
                    <a:pt x="3962" y="480"/>
                  </a:lnTo>
                  <a:lnTo>
                    <a:pt x="3992" y="434"/>
                  </a:lnTo>
                  <a:lnTo>
                    <a:pt x="4054" y="342"/>
                  </a:lnTo>
                  <a:lnTo>
                    <a:pt x="4122" y="250"/>
                  </a:lnTo>
                  <a:lnTo>
                    <a:pt x="4122" y="250"/>
                  </a:lnTo>
                  <a:lnTo>
                    <a:pt x="4148" y="210"/>
                  </a:lnTo>
                  <a:lnTo>
                    <a:pt x="4168" y="174"/>
                  </a:lnTo>
                  <a:lnTo>
                    <a:pt x="4182" y="142"/>
                  </a:lnTo>
                  <a:lnTo>
                    <a:pt x="4186" y="128"/>
                  </a:lnTo>
                  <a:lnTo>
                    <a:pt x="4188" y="114"/>
                  </a:lnTo>
                  <a:lnTo>
                    <a:pt x="4190" y="102"/>
                  </a:lnTo>
                  <a:lnTo>
                    <a:pt x="4190" y="90"/>
                  </a:lnTo>
                  <a:lnTo>
                    <a:pt x="4188" y="78"/>
                  </a:lnTo>
                  <a:lnTo>
                    <a:pt x="4186" y="68"/>
                  </a:lnTo>
                  <a:lnTo>
                    <a:pt x="4182" y="60"/>
                  </a:lnTo>
                  <a:lnTo>
                    <a:pt x="4176" y="50"/>
                  </a:lnTo>
                  <a:lnTo>
                    <a:pt x="4170" y="44"/>
                  </a:lnTo>
                  <a:lnTo>
                    <a:pt x="4164" y="38"/>
                  </a:lnTo>
                  <a:lnTo>
                    <a:pt x="4164" y="38"/>
                  </a:lnTo>
                  <a:lnTo>
                    <a:pt x="4152" y="32"/>
                  </a:lnTo>
                  <a:lnTo>
                    <a:pt x="4136" y="30"/>
                  </a:lnTo>
                  <a:lnTo>
                    <a:pt x="4114" y="30"/>
                  </a:lnTo>
                  <a:lnTo>
                    <a:pt x="4090" y="34"/>
                  </a:lnTo>
                  <a:lnTo>
                    <a:pt x="4062" y="44"/>
                  </a:lnTo>
                  <a:lnTo>
                    <a:pt x="4048" y="52"/>
                  </a:lnTo>
                  <a:lnTo>
                    <a:pt x="4034" y="60"/>
                  </a:lnTo>
                  <a:lnTo>
                    <a:pt x="4018" y="72"/>
                  </a:lnTo>
                  <a:lnTo>
                    <a:pt x="4004" y="84"/>
                  </a:lnTo>
                  <a:lnTo>
                    <a:pt x="3988" y="98"/>
                  </a:lnTo>
                  <a:lnTo>
                    <a:pt x="3972" y="114"/>
                  </a:lnTo>
                  <a:lnTo>
                    <a:pt x="3972" y="114"/>
                  </a:lnTo>
                  <a:lnTo>
                    <a:pt x="3898" y="200"/>
                  </a:lnTo>
                  <a:lnTo>
                    <a:pt x="3858" y="248"/>
                  </a:lnTo>
                  <a:lnTo>
                    <a:pt x="3816" y="300"/>
                  </a:lnTo>
                  <a:lnTo>
                    <a:pt x="3776" y="354"/>
                  </a:lnTo>
                  <a:lnTo>
                    <a:pt x="3734" y="410"/>
                  </a:lnTo>
                  <a:lnTo>
                    <a:pt x="3696" y="468"/>
                  </a:lnTo>
                  <a:lnTo>
                    <a:pt x="3658" y="528"/>
                  </a:lnTo>
                  <a:lnTo>
                    <a:pt x="3658" y="528"/>
                  </a:lnTo>
                  <a:lnTo>
                    <a:pt x="3614" y="602"/>
                  </a:lnTo>
                  <a:lnTo>
                    <a:pt x="3586" y="650"/>
                  </a:lnTo>
                  <a:lnTo>
                    <a:pt x="3552" y="700"/>
                  </a:lnTo>
                  <a:lnTo>
                    <a:pt x="3516" y="756"/>
                  </a:lnTo>
                  <a:lnTo>
                    <a:pt x="3474" y="812"/>
                  </a:lnTo>
                  <a:lnTo>
                    <a:pt x="3426" y="870"/>
                  </a:lnTo>
                  <a:lnTo>
                    <a:pt x="3376" y="928"/>
                  </a:lnTo>
                  <a:lnTo>
                    <a:pt x="3322" y="984"/>
                  </a:lnTo>
                  <a:lnTo>
                    <a:pt x="3292" y="1012"/>
                  </a:lnTo>
                  <a:lnTo>
                    <a:pt x="3262" y="1038"/>
                  </a:lnTo>
                  <a:lnTo>
                    <a:pt x="3232" y="1064"/>
                  </a:lnTo>
                  <a:lnTo>
                    <a:pt x="3200" y="1090"/>
                  </a:lnTo>
                  <a:lnTo>
                    <a:pt x="3168" y="1112"/>
                  </a:lnTo>
                  <a:lnTo>
                    <a:pt x="3134" y="1134"/>
                  </a:lnTo>
                  <a:lnTo>
                    <a:pt x="3098" y="1156"/>
                  </a:lnTo>
                  <a:lnTo>
                    <a:pt x="3062" y="1174"/>
                  </a:lnTo>
                  <a:lnTo>
                    <a:pt x="3026" y="1192"/>
                  </a:lnTo>
                  <a:lnTo>
                    <a:pt x="2988" y="1208"/>
                  </a:lnTo>
                  <a:lnTo>
                    <a:pt x="2948" y="1222"/>
                  </a:lnTo>
                  <a:lnTo>
                    <a:pt x="2908" y="1232"/>
                  </a:lnTo>
                  <a:lnTo>
                    <a:pt x="2868" y="1242"/>
                  </a:lnTo>
                  <a:lnTo>
                    <a:pt x="2826" y="1248"/>
                  </a:lnTo>
                  <a:lnTo>
                    <a:pt x="2826" y="1248"/>
                  </a:lnTo>
                  <a:lnTo>
                    <a:pt x="2738" y="1256"/>
                  </a:lnTo>
                  <a:lnTo>
                    <a:pt x="2644" y="1262"/>
                  </a:lnTo>
                  <a:lnTo>
                    <a:pt x="2544" y="1266"/>
                  </a:lnTo>
                  <a:lnTo>
                    <a:pt x="2440" y="1268"/>
                  </a:lnTo>
                  <a:lnTo>
                    <a:pt x="2334" y="1270"/>
                  </a:lnTo>
                  <a:lnTo>
                    <a:pt x="2224" y="1268"/>
                  </a:lnTo>
                  <a:lnTo>
                    <a:pt x="2114" y="1264"/>
                  </a:lnTo>
                  <a:lnTo>
                    <a:pt x="2004" y="1260"/>
                  </a:lnTo>
                  <a:lnTo>
                    <a:pt x="1790" y="1250"/>
                  </a:lnTo>
                  <a:lnTo>
                    <a:pt x="1586" y="1236"/>
                  </a:lnTo>
                  <a:lnTo>
                    <a:pt x="1406" y="1222"/>
                  </a:lnTo>
                  <a:lnTo>
                    <a:pt x="1254" y="1208"/>
                  </a:lnTo>
                  <a:lnTo>
                    <a:pt x="1254" y="1208"/>
                  </a:lnTo>
                  <a:lnTo>
                    <a:pt x="906" y="1176"/>
                  </a:lnTo>
                  <a:lnTo>
                    <a:pt x="492" y="1142"/>
                  </a:lnTo>
                  <a:lnTo>
                    <a:pt x="0" y="1100"/>
                  </a:lnTo>
                  <a:lnTo>
                    <a:pt x="0" y="2370"/>
                  </a:lnTo>
                  <a:lnTo>
                    <a:pt x="0" y="2370"/>
                  </a:lnTo>
                  <a:lnTo>
                    <a:pt x="42" y="2360"/>
                  </a:lnTo>
                  <a:lnTo>
                    <a:pt x="162" y="2334"/>
                  </a:lnTo>
                  <a:lnTo>
                    <a:pt x="350" y="2296"/>
                  </a:lnTo>
                  <a:lnTo>
                    <a:pt x="466" y="2274"/>
                  </a:lnTo>
                  <a:lnTo>
                    <a:pt x="598" y="2252"/>
                  </a:lnTo>
                  <a:lnTo>
                    <a:pt x="740" y="2228"/>
                  </a:lnTo>
                  <a:lnTo>
                    <a:pt x="894" y="2204"/>
                  </a:lnTo>
                  <a:lnTo>
                    <a:pt x="1058" y="2180"/>
                  </a:lnTo>
                  <a:lnTo>
                    <a:pt x="1232" y="2158"/>
                  </a:lnTo>
                  <a:lnTo>
                    <a:pt x="1412" y="2138"/>
                  </a:lnTo>
                  <a:lnTo>
                    <a:pt x="1600" y="2118"/>
                  </a:lnTo>
                  <a:lnTo>
                    <a:pt x="1792" y="2102"/>
                  </a:lnTo>
                  <a:lnTo>
                    <a:pt x="1988" y="2090"/>
                  </a:lnTo>
                  <a:lnTo>
                    <a:pt x="1988" y="2090"/>
                  </a:lnTo>
                  <a:lnTo>
                    <a:pt x="2086" y="2086"/>
                  </a:lnTo>
                  <a:lnTo>
                    <a:pt x="2182" y="2082"/>
                  </a:lnTo>
                  <a:lnTo>
                    <a:pt x="2274" y="2080"/>
                  </a:lnTo>
                  <a:lnTo>
                    <a:pt x="2364" y="2080"/>
                  </a:lnTo>
                  <a:lnTo>
                    <a:pt x="2452" y="2080"/>
                  </a:lnTo>
                  <a:lnTo>
                    <a:pt x="2536" y="2082"/>
                  </a:lnTo>
                  <a:lnTo>
                    <a:pt x="2618" y="2086"/>
                  </a:lnTo>
                  <a:lnTo>
                    <a:pt x="2698" y="2092"/>
                  </a:lnTo>
                  <a:lnTo>
                    <a:pt x="2776" y="2098"/>
                  </a:lnTo>
                  <a:lnTo>
                    <a:pt x="2852" y="2104"/>
                  </a:lnTo>
                  <a:lnTo>
                    <a:pt x="2924" y="2112"/>
                  </a:lnTo>
                  <a:lnTo>
                    <a:pt x="2994" y="2122"/>
                  </a:lnTo>
                  <a:lnTo>
                    <a:pt x="3064" y="2132"/>
                  </a:lnTo>
                  <a:lnTo>
                    <a:pt x="3130" y="2142"/>
                  </a:lnTo>
                  <a:lnTo>
                    <a:pt x="3194" y="2154"/>
                  </a:lnTo>
                  <a:lnTo>
                    <a:pt x="3256" y="2166"/>
                  </a:lnTo>
                  <a:lnTo>
                    <a:pt x="3374" y="2194"/>
                  </a:lnTo>
                  <a:lnTo>
                    <a:pt x="3486" y="2224"/>
                  </a:lnTo>
                  <a:lnTo>
                    <a:pt x="3588" y="2256"/>
                  </a:lnTo>
                  <a:lnTo>
                    <a:pt x="3684" y="2290"/>
                  </a:lnTo>
                  <a:lnTo>
                    <a:pt x="3774" y="2326"/>
                  </a:lnTo>
                  <a:lnTo>
                    <a:pt x="3858" y="2362"/>
                  </a:lnTo>
                  <a:lnTo>
                    <a:pt x="3934" y="2400"/>
                  </a:lnTo>
                  <a:lnTo>
                    <a:pt x="4006" y="2438"/>
                  </a:lnTo>
                  <a:lnTo>
                    <a:pt x="4006" y="24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 name="Freeform 15"/>
            <p:cNvSpPr/>
            <p:nvPr/>
          </p:nvSpPr>
          <p:spPr bwMode="auto">
            <a:xfrm>
              <a:off x="-655638" y="2925763"/>
              <a:ext cx="327025" cy="263525"/>
            </a:xfrm>
            <a:custGeom>
              <a:avLst/>
              <a:gdLst>
                <a:gd name="T0" fmla="*/ 118 w 206"/>
                <a:gd name="T1" fmla="*/ 160 h 166"/>
                <a:gd name="T2" fmla="*/ 118 w 206"/>
                <a:gd name="T3" fmla="*/ 160 h 166"/>
                <a:gd name="T4" fmla="*/ 98 w 206"/>
                <a:gd name="T5" fmla="*/ 164 h 166"/>
                <a:gd name="T6" fmla="*/ 78 w 206"/>
                <a:gd name="T7" fmla="*/ 166 h 166"/>
                <a:gd name="T8" fmla="*/ 60 w 206"/>
                <a:gd name="T9" fmla="*/ 166 h 166"/>
                <a:gd name="T10" fmla="*/ 44 w 206"/>
                <a:gd name="T11" fmla="*/ 164 h 166"/>
                <a:gd name="T12" fmla="*/ 38 w 206"/>
                <a:gd name="T13" fmla="*/ 160 h 166"/>
                <a:gd name="T14" fmla="*/ 30 w 206"/>
                <a:gd name="T15" fmla="*/ 156 h 166"/>
                <a:gd name="T16" fmla="*/ 24 w 206"/>
                <a:gd name="T17" fmla="*/ 150 h 166"/>
                <a:gd name="T18" fmla="*/ 18 w 206"/>
                <a:gd name="T19" fmla="*/ 144 h 166"/>
                <a:gd name="T20" fmla="*/ 14 w 206"/>
                <a:gd name="T21" fmla="*/ 136 h 166"/>
                <a:gd name="T22" fmla="*/ 10 w 206"/>
                <a:gd name="T23" fmla="*/ 124 h 166"/>
                <a:gd name="T24" fmla="*/ 2 w 206"/>
                <a:gd name="T25" fmla="*/ 100 h 166"/>
                <a:gd name="T26" fmla="*/ 2 w 206"/>
                <a:gd name="T27" fmla="*/ 100 h 166"/>
                <a:gd name="T28" fmla="*/ 0 w 206"/>
                <a:gd name="T29" fmla="*/ 72 h 166"/>
                <a:gd name="T30" fmla="*/ 0 w 206"/>
                <a:gd name="T31" fmla="*/ 62 h 166"/>
                <a:gd name="T32" fmla="*/ 2 w 206"/>
                <a:gd name="T33" fmla="*/ 52 h 166"/>
                <a:gd name="T34" fmla="*/ 6 w 206"/>
                <a:gd name="T35" fmla="*/ 44 h 166"/>
                <a:gd name="T36" fmla="*/ 10 w 206"/>
                <a:gd name="T37" fmla="*/ 36 h 166"/>
                <a:gd name="T38" fmla="*/ 14 w 206"/>
                <a:gd name="T39" fmla="*/ 30 h 166"/>
                <a:gd name="T40" fmla="*/ 20 w 206"/>
                <a:gd name="T41" fmla="*/ 24 h 166"/>
                <a:gd name="T42" fmla="*/ 34 w 206"/>
                <a:gd name="T43" fmla="*/ 16 h 166"/>
                <a:gd name="T44" fmla="*/ 50 w 206"/>
                <a:gd name="T45" fmla="*/ 10 h 166"/>
                <a:gd name="T46" fmla="*/ 70 w 206"/>
                <a:gd name="T47" fmla="*/ 6 h 166"/>
                <a:gd name="T48" fmla="*/ 90 w 206"/>
                <a:gd name="T49" fmla="*/ 2 h 166"/>
                <a:gd name="T50" fmla="*/ 90 w 206"/>
                <a:gd name="T51" fmla="*/ 2 h 166"/>
                <a:gd name="T52" fmla="*/ 110 w 206"/>
                <a:gd name="T53" fmla="*/ 0 h 166"/>
                <a:gd name="T54" fmla="*/ 130 w 206"/>
                <a:gd name="T55" fmla="*/ 0 h 166"/>
                <a:gd name="T56" fmla="*/ 148 w 206"/>
                <a:gd name="T57" fmla="*/ 4 h 166"/>
                <a:gd name="T58" fmla="*/ 166 w 206"/>
                <a:gd name="T59" fmla="*/ 12 h 166"/>
                <a:gd name="T60" fmla="*/ 180 w 206"/>
                <a:gd name="T61" fmla="*/ 22 h 166"/>
                <a:gd name="T62" fmla="*/ 192 w 206"/>
                <a:gd name="T63" fmla="*/ 34 h 166"/>
                <a:gd name="T64" fmla="*/ 200 w 206"/>
                <a:gd name="T65" fmla="*/ 48 h 166"/>
                <a:gd name="T66" fmla="*/ 206 w 206"/>
                <a:gd name="T67" fmla="*/ 62 h 166"/>
                <a:gd name="T68" fmla="*/ 206 w 206"/>
                <a:gd name="T69" fmla="*/ 62 h 166"/>
                <a:gd name="T70" fmla="*/ 206 w 206"/>
                <a:gd name="T71" fmla="*/ 80 h 166"/>
                <a:gd name="T72" fmla="*/ 202 w 206"/>
                <a:gd name="T73" fmla="*/ 96 h 166"/>
                <a:gd name="T74" fmla="*/ 196 w 206"/>
                <a:gd name="T75" fmla="*/ 110 h 166"/>
                <a:gd name="T76" fmla="*/ 186 w 206"/>
                <a:gd name="T77" fmla="*/ 124 h 166"/>
                <a:gd name="T78" fmla="*/ 172 w 206"/>
                <a:gd name="T79" fmla="*/ 136 h 166"/>
                <a:gd name="T80" fmla="*/ 156 w 206"/>
                <a:gd name="T81" fmla="*/ 148 h 166"/>
                <a:gd name="T82" fmla="*/ 138 w 206"/>
                <a:gd name="T83" fmla="*/ 156 h 166"/>
                <a:gd name="T84" fmla="*/ 118 w 206"/>
                <a:gd name="T85" fmla="*/ 160 h 166"/>
                <a:gd name="T86" fmla="*/ 118 w 206"/>
                <a:gd name="T87"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66">
                  <a:moveTo>
                    <a:pt x="118" y="160"/>
                  </a:moveTo>
                  <a:lnTo>
                    <a:pt x="118" y="160"/>
                  </a:lnTo>
                  <a:lnTo>
                    <a:pt x="98" y="164"/>
                  </a:lnTo>
                  <a:lnTo>
                    <a:pt x="78" y="166"/>
                  </a:lnTo>
                  <a:lnTo>
                    <a:pt x="60" y="166"/>
                  </a:lnTo>
                  <a:lnTo>
                    <a:pt x="44" y="164"/>
                  </a:lnTo>
                  <a:lnTo>
                    <a:pt x="38" y="160"/>
                  </a:lnTo>
                  <a:lnTo>
                    <a:pt x="30" y="156"/>
                  </a:lnTo>
                  <a:lnTo>
                    <a:pt x="24" y="150"/>
                  </a:lnTo>
                  <a:lnTo>
                    <a:pt x="18" y="144"/>
                  </a:lnTo>
                  <a:lnTo>
                    <a:pt x="14" y="136"/>
                  </a:lnTo>
                  <a:lnTo>
                    <a:pt x="10" y="124"/>
                  </a:lnTo>
                  <a:lnTo>
                    <a:pt x="2" y="100"/>
                  </a:lnTo>
                  <a:lnTo>
                    <a:pt x="2" y="100"/>
                  </a:lnTo>
                  <a:lnTo>
                    <a:pt x="0" y="72"/>
                  </a:lnTo>
                  <a:lnTo>
                    <a:pt x="0" y="62"/>
                  </a:lnTo>
                  <a:lnTo>
                    <a:pt x="2" y="52"/>
                  </a:lnTo>
                  <a:lnTo>
                    <a:pt x="6" y="44"/>
                  </a:lnTo>
                  <a:lnTo>
                    <a:pt x="10" y="36"/>
                  </a:lnTo>
                  <a:lnTo>
                    <a:pt x="14" y="30"/>
                  </a:lnTo>
                  <a:lnTo>
                    <a:pt x="20" y="24"/>
                  </a:lnTo>
                  <a:lnTo>
                    <a:pt x="34" y="16"/>
                  </a:lnTo>
                  <a:lnTo>
                    <a:pt x="50" y="10"/>
                  </a:lnTo>
                  <a:lnTo>
                    <a:pt x="70" y="6"/>
                  </a:lnTo>
                  <a:lnTo>
                    <a:pt x="90" y="2"/>
                  </a:lnTo>
                  <a:lnTo>
                    <a:pt x="90" y="2"/>
                  </a:lnTo>
                  <a:lnTo>
                    <a:pt x="110" y="0"/>
                  </a:lnTo>
                  <a:lnTo>
                    <a:pt x="130" y="0"/>
                  </a:lnTo>
                  <a:lnTo>
                    <a:pt x="148" y="4"/>
                  </a:lnTo>
                  <a:lnTo>
                    <a:pt x="166" y="12"/>
                  </a:lnTo>
                  <a:lnTo>
                    <a:pt x="180" y="22"/>
                  </a:lnTo>
                  <a:lnTo>
                    <a:pt x="192" y="34"/>
                  </a:lnTo>
                  <a:lnTo>
                    <a:pt x="200" y="48"/>
                  </a:lnTo>
                  <a:lnTo>
                    <a:pt x="206" y="62"/>
                  </a:lnTo>
                  <a:lnTo>
                    <a:pt x="206" y="62"/>
                  </a:lnTo>
                  <a:lnTo>
                    <a:pt x="206" y="80"/>
                  </a:lnTo>
                  <a:lnTo>
                    <a:pt x="202" y="96"/>
                  </a:lnTo>
                  <a:lnTo>
                    <a:pt x="196" y="110"/>
                  </a:lnTo>
                  <a:lnTo>
                    <a:pt x="186" y="124"/>
                  </a:lnTo>
                  <a:lnTo>
                    <a:pt x="172" y="136"/>
                  </a:lnTo>
                  <a:lnTo>
                    <a:pt x="156" y="148"/>
                  </a:lnTo>
                  <a:lnTo>
                    <a:pt x="138" y="156"/>
                  </a:lnTo>
                  <a:lnTo>
                    <a:pt x="118" y="160"/>
                  </a:lnTo>
                  <a:lnTo>
                    <a:pt x="118"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 name="Freeform 16"/>
            <p:cNvSpPr/>
            <p:nvPr/>
          </p:nvSpPr>
          <p:spPr bwMode="auto">
            <a:xfrm>
              <a:off x="-874713" y="1598613"/>
              <a:ext cx="323850" cy="292100"/>
            </a:xfrm>
            <a:custGeom>
              <a:avLst/>
              <a:gdLst>
                <a:gd name="T0" fmla="*/ 142 w 204"/>
                <a:gd name="T1" fmla="*/ 158 h 184"/>
                <a:gd name="T2" fmla="*/ 142 w 204"/>
                <a:gd name="T3" fmla="*/ 158 h 184"/>
                <a:gd name="T4" fmla="*/ 124 w 204"/>
                <a:gd name="T5" fmla="*/ 168 h 184"/>
                <a:gd name="T6" fmla="*/ 106 w 204"/>
                <a:gd name="T7" fmla="*/ 176 h 184"/>
                <a:gd name="T8" fmla="*/ 90 w 204"/>
                <a:gd name="T9" fmla="*/ 182 h 184"/>
                <a:gd name="T10" fmla="*/ 74 w 204"/>
                <a:gd name="T11" fmla="*/ 184 h 184"/>
                <a:gd name="T12" fmla="*/ 66 w 204"/>
                <a:gd name="T13" fmla="*/ 182 h 184"/>
                <a:gd name="T14" fmla="*/ 58 w 204"/>
                <a:gd name="T15" fmla="*/ 180 h 184"/>
                <a:gd name="T16" fmla="*/ 50 w 204"/>
                <a:gd name="T17" fmla="*/ 178 h 184"/>
                <a:gd name="T18" fmla="*/ 44 w 204"/>
                <a:gd name="T19" fmla="*/ 172 h 184"/>
                <a:gd name="T20" fmla="*/ 36 w 204"/>
                <a:gd name="T21" fmla="*/ 166 h 184"/>
                <a:gd name="T22" fmla="*/ 28 w 204"/>
                <a:gd name="T23" fmla="*/ 158 h 184"/>
                <a:gd name="T24" fmla="*/ 14 w 204"/>
                <a:gd name="T25" fmla="*/ 136 h 184"/>
                <a:gd name="T26" fmla="*/ 14 w 204"/>
                <a:gd name="T27" fmla="*/ 136 h 184"/>
                <a:gd name="T28" fmla="*/ 4 w 204"/>
                <a:gd name="T29" fmla="*/ 110 h 184"/>
                <a:gd name="T30" fmla="*/ 0 w 204"/>
                <a:gd name="T31" fmla="*/ 100 h 184"/>
                <a:gd name="T32" fmla="*/ 0 w 204"/>
                <a:gd name="T33" fmla="*/ 90 h 184"/>
                <a:gd name="T34" fmla="*/ 0 w 204"/>
                <a:gd name="T35" fmla="*/ 82 h 184"/>
                <a:gd name="T36" fmla="*/ 0 w 204"/>
                <a:gd name="T37" fmla="*/ 74 h 184"/>
                <a:gd name="T38" fmla="*/ 4 w 204"/>
                <a:gd name="T39" fmla="*/ 66 h 184"/>
                <a:gd name="T40" fmla="*/ 8 w 204"/>
                <a:gd name="T41" fmla="*/ 58 h 184"/>
                <a:gd name="T42" fmla="*/ 18 w 204"/>
                <a:gd name="T43" fmla="*/ 46 h 184"/>
                <a:gd name="T44" fmla="*/ 32 w 204"/>
                <a:gd name="T45" fmla="*/ 36 h 184"/>
                <a:gd name="T46" fmla="*/ 48 w 204"/>
                <a:gd name="T47" fmla="*/ 26 h 184"/>
                <a:gd name="T48" fmla="*/ 66 w 204"/>
                <a:gd name="T49" fmla="*/ 16 h 184"/>
                <a:gd name="T50" fmla="*/ 66 w 204"/>
                <a:gd name="T51" fmla="*/ 16 h 184"/>
                <a:gd name="T52" fmla="*/ 86 w 204"/>
                <a:gd name="T53" fmla="*/ 6 h 184"/>
                <a:gd name="T54" fmla="*/ 104 w 204"/>
                <a:gd name="T55" fmla="*/ 2 h 184"/>
                <a:gd name="T56" fmla="*/ 124 w 204"/>
                <a:gd name="T57" fmla="*/ 0 h 184"/>
                <a:gd name="T58" fmla="*/ 142 w 204"/>
                <a:gd name="T59" fmla="*/ 2 h 184"/>
                <a:gd name="T60" fmla="*/ 158 w 204"/>
                <a:gd name="T61" fmla="*/ 6 h 184"/>
                <a:gd name="T62" fmla="*/ 174 w 204"/>
                <a:gd name="T63" fmla="*/ 14 h 184"/>
                <a:gd name="T64" fmla="*/ 186 w 204"/>
                <a:gd name="T65" fmla="*/ 24 h 184"/>
                <a:gd name="T66" fmla="*/ 196 w 204"/>
                <a:gd name="T67" fmla="*/ 38 h 184"/>
                <a:gd name="T68" fmla="*/ 196 w 204"/>
                <a:gd name="T69" fmla="*/ 38 h 184"/>
                <a:gd name="T70" fmla="*/ 202 w 204"/>
                <a:gd name="T71" fmla="*/ 54 h 184"/>
                <a:gd name="T72" fmla="*/ 204 w 204"/>
                <a:gd name="T73" fmla="*/ 70 h 184"/>
                <a:gd name="T74" fmla="*/ 202 w 204"/>
                <a:gd name="T75" fmla="*/ 86 h 184"/>
                <a:gd name="T76" fmla="*/ 196 w 204"/>
                <a:gd name="T77" fmla="*/ 102 h 184"/>
                <a:gd name="T78" fmla="*/ 186 w 204"/>
                <a:gd name="T79" fmla="*/ 118 h 184"/>
                <a:gd name="T80" fmla="*/ 176 w 204"/>
                <a:gd name="T81" fmla="*/ 134 h 184"/>
                <a:gd name="T82" fmla="*/ 160 w 204"/>
                <a:gd name="T83" fmla="*/ 146 h 184"/>
                <a:gd name="T84" fmla="*/ 142 w 204"/>
                <a:gd name="T85" fmla="*/ 158 h 184"/>
                <a:gd name="T86" fmla="*/ 142 w 204"/>
                <a:gd name="T87" fmla="*/ 1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184">
                  <a:moveTo>
                    <a:pt x="142" y="158"/>
                  </a:moveTo>
                  <a:lnTo>
                    <a:pt x="142" y="158"/>
                  </a:lnTo>
                  <a:lnTo>
                    <a:pt x="124" y="168"/>
                  </a:lnTo>
                  <a:lnTo>
                    <a:pt x="106" y="176"/>
                  </a:lnTo>
                  <a:lnTo>
                    <a:pt x="90" y="182"/>
                  </a:lnTo>
                  <a:lnTo>
                    <a:pt x="74" y="184"/>
                  </a:lnTo>
                  <a:lnTo>
                    <a:pt x="66" y="182"/>
                  </a:lnTo>
                  <a:lnTo>
                    <a:pt x="58" y="180"/>
                  </a:lnTo>
                  <a:lnTo>
                    <a:pt x="50" y="178"/>
                  </a:lnTo>
                  <a:lnTo>
                    <a:pt x="44" y="172"/>
                  </a:lnTo>
                  <a:lnTo>
                    <a:pt x="36" y="166"/>
                  </a:lnTo>
                  <a:lnTo>
                    <a:pt x="28" y="158"/>
                  </a:lnTo>
                  <a:lnTo>
                    <a:pt x="14" y="136"/>
                  </a:lnTo>
                  <a:lnTo>
                    <a:pt x="14" y="136"/>
                  </a:lnTo>
                  <a:lnTo>
                    <a:pt x="4" y="110"/>
                  </a:lnTo>
                  <a:lnTo>
                    <a:pt x="0" y="100"/>
                  </a:lnTo>
                  <a:lnTo>
                    <a:pt x="0" y="90"/>
                  </a:lnTo>
                  <a:lnTo>
                    <a:pt x="0" y="82"/>
                  </a:lnTo>
                  <a:lnTo>
                    <a:pt x="0" y="74"/>
                  </a:lnTo>
                  <a:lnTo>
                    <a:pt x="4" y="66"/>
                  </a:lnTo>
                  <a:lnTo>
                    <a:pt x="8" y="58"/>
                  </a:lnTo>
                  <a:lnTo>
                    <a:pt x="18" y="46"/>
                  </a:lnTo>
                  <a:lnTo>
                    <a:pt x="32" y="36"/>
                  </a:lnTo>
                  <a:lnTo>
                    <a:pt x="48" y="26"/>
                  </a:lnTo>
                  <a:lnTo>
                    <a:pt x="66" y="16"/>
                  </a:lnTo>
                  <a:lnTo>
                    <a:pt x="66" y="16"/>
                  </a:lnTo>
                  <a:lnTo>
                    <a:pt x="86" y="6"/>
                  </a:lnTo>
                  <a:lnTo>
                    <a:pt x="104" y="2"/>
                  </a:lnTo>
                  <a:lnTo>
                    <a:pt x="124" y="0"/>
                  </a:lnTo>
                  <a:lnTo>
                    <a:pt x="142" y="2"/>
                  </a:lnTo>
                  <a:lnTo>
                    <a:pt x="158" y="6"/>
                  </a:lnTo>
                  <a:lnTo>
                    <a:pt x="174" y="14"/>
                  </a:lnTo>
                  <a:lnTo>
                    <a:pt x="186" y="24"/>
                  </a:lnTo>
                  <a:lnTo>
                    <a:pt x="196" y="38"/>
                  </a:lnTo>
                  <a:lnTo>
                    <a:pt x="196" y="38"/>
                  </a:lnTo>
                  <a:lnTo>
                    <a:pt x="202" y="54"/>
                  </a:lnTo>
                  <a:lnTo>
                    <a:pt x="204" y="70"/>
                  </a:lnTo>
                  <a:lnTo>
                    <a:pt x="202" y="86"/>
                  </a:lnTo>
                  <a:lnTo>
                    <a:pt x="196" y="102"/>
                  </a:lnTo>
                  <a:lnTo>
                    <a:pt x="186" y="118"/>
                  </a:lnTo>
                  <a:lnTo>
                    <a:pt x="176" y="134"/>
                  </a:lnTo>
                  <a:lnTo>
                    <a:pt x="160" y="146"/>
                  </a:lnTo>
                  <a:lnTo>
                    <a:pt x="142" y="158"/>
                  </a:lnTo>
                  <a:lnTo>
                    <a:pt x="142"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 name="Freeform 17"/>
            <p:cNvSpPr/>
            <p:nvPr/>
          </p:nvSpPr>
          <p:spPr bwMode="auto">
            <a:xfrm>
              <a:off x="-1560513" y="960438"/>
              <a:ext cx="320675" cy="295275"/>
            </a:xfrm>
            <a:custGeom>
              <a:avLst/>
              <a:gdLst>
                <a:gd name="T0" fmla="*/ 150 w 202"/>
                <a:gd name="T1" fmla="*/ 154 h 186"/>
                <a:gd name="T2" fmla="*/ 150 w 202"/>
                <a:gd name="T3" fmla="*/ 154 h 186"/>
                <a:gd name="T4" fmla="*/ 134 w 202"/>
                <a:gd name="T5" fmla="*/ 166 h 186"/>
                <a:gd name="T6" fmla="*/ 116 w 202"/>
                <a:gd name="T7" fmla="*/ 176 h 186"/>
                <a:gd name="T8" fmla="*/ 100 w 202"/>
                <a:gd name="T9" fmla="*/ 184 h 186"/>
                <a:gd name="T10" fmla="*/ 84 w 202"/>
                <a:gd name="T11" fmla="*/ 186 h 186"/>
                <a:gd name="T12" fmla="*/ 76 w 202"/>
                <a:gd name="T13" fmla="*/ 186 h 186"/>
                <a:gd name="T14" fmla="*/ 68 w 202"/>
                <a:gd name="T15" fmla="*/ 186 h 186"/>
                <a:gd name="T16" fmla="*/ 60 w 202"/>
                <a:gd name="T17" fmla="*/ 184 h 186"/>
                <a:gd name="T18" fmla="*/ 52 w 202"/>
                <a:gd name="T19" fmla="*/ 180 h 186"/>
                <a:gd name="T20" fmla="*/ 44 w 202"/>
                <a:gd name="T21" fmla="*/ 174 h 186"/>
                <a:gd name="T22" fmla="*/ 36 w 202"/>
                <a:gd name="T23" fmla="*/ 166 h 186"/>
                <a:gd name="T24" fmla="*/ 20 w 202"/>
                <a:gd name="T25" fmla="*/ 144 h 186"/>
                <a:gd name="T26" fmla="*/ 20 w 202"/>
                <a:gd name="T27" fmla="*/ 144 h 186"/>
                <a:gd name="T28" fmla="*/ 6 w 202"/>
                <a:gd name="T29" fmla="*/ 122 h 186"/>
                <a:gd name="T30" fmla="*/ 2 w 202"/>
                <a:gd name="T31" fmla="*/ 112 h 186"/>
                <a:gd name="T32" fmla="*/ 0 w 202"/>
                <a:gd name="T33" fmla="*/ 102 h 186"/>
                <a:gd name="T34" fmla="*/ 0 w 202"/>
                <a:gd name="T35" fmla="*/ 92 h 186"/>
                <a:gd name="T36" fmla="*/ 0 w 202"/>
                <a:gd name="T37" fmla="*/ 84 h 186"/>
                <a:gd name="T38" fmla="*/ 2 w 202"/>
                <a:gd name="T39" fmla="*/ 76 h 186"/>
                <a:gd name="T40" fmla="*/ 6 w 202"/>
                <a:gd name="T41" fmla="*/ 70 h 186"/>
                <a:gd name="T42" fmla="*/ 14 w 202"/>
                <a:gd name="T43" fmla="*/ 56 h 186"/>
                <a:gd name="T44" fmla="*/ 28 w 202"/>
                <a:gd name="T45" fmla="*/ 44 h 186"/>
                <a:gd name="T46" fmla="*/ 42 w 202"/>
                <a:gd name="T47" fmla="*/ 32 h 186"/>
                <a:gd name="T48" fmla="*/ 60 w 202"/>
                <a:gd name="T49" fmla="*/ 20 h 186"/>
                <a:gd name="T50" fmla="*/ 60 w 202"/>
                <a:gd name="T51" fmla="*/ 20 h 186"/>
                <a:gd name="T52" fmla="*/ 78 w 202"/>
                <a:gd name="T53" fmla="*/ 10 h 186"/>
                <a:gd name="T54" fmla="*/ 96 w 202"/>
                <a:gd name="T55" fmla="*/ 4 h 186"/>
                <a:gd name="T56" fmla="*/ 116 w 202"/>
                <a:gd name="T57" fmla="*/ 0 h 186"/>
                <a:gd name="T58" fmla="*/ 134 w 202"/>
                <a:gd name="T59" fmla="*/ 0 h 186"/>
                <a:gd name="T60" fmla="*/ 150 w 202"/>
                <a:gd name="T61" fmla="*/ 2 h 186"/>
                <a:gd name="T62" fmla="*/ 166 w 202"/>
                <a:gd name="T63" fmla="*/ 8 h 186"/>
                <a:gd name="T64" fmla="*/ 180 w 202"/>
                <a:gd name="T65" fmla="*/ 18 h 186"/>
                <a:gd name="T66" fmla="*/ 190 w 202"/>
                <a:gd name="T67" fmla="*/ 30 h 186"/>
                <a:gd name="T68" fmla="*/ 190 w 202"/>
                <a:gd name="T69" fmla="*/ 30 h 186"/>
                <a:gd name="T70" fmla="*/ 198 w 202"/>
                <a:gd name="T71" fmla="*/ 44 h 186"/>
                <a:gd name="T72" fmla="*/ 202 w 202"/>
                <a:gd name="T73" fmla="*/ 60 h 186"/>
                <a:gd name="T74" fmla="*/ 202 w 202"/>
                <a:gd name="T75" fmla="*/ 78 h 186"/>
                <a:gd name="T76" fmla="*/ 198 w 202"/>
                <a:gd name="T77" fmla="*/ 94 h 186"/>
                <a:gd name="T78" fmla="*/ 190 w 202"/>
                <a:gd name="T79" fmla="*/ 110 h 186"/>
                <a:gd name="T80" fmla="*/ 180 w 202"/>
                <a:gd name="T81" fmla="*/ 126 h 186"/>
                <a:gd name="T82" fmla="*/ 166 w 202"/>
                <a:gd name="T83" fmla="*/ 142 h 186"/>
                <a:gd name="T84" fmla="*/ 150 w 202"/>
                <a:gd name="T85" fmla="*/ 154 h 186"/>
                <a:gd name="T86" fmla="*/ 150 w 202"/>
                <a:gd name="T87" fmla="*/ 15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86">
                  <a:moveTo>
                    <a:pt x="150" y="154"/>
                  </a:moveTo>
                  <a:lnTo>
                    <a:pt x="150" y="154"/>
                  </a:lnTo>
                  <a:lnTo>
                    <a:pt x="134" y="166"/>
                  </a:lnTo>
                  <a:lnTo>
                    <a:pt x="116" y="176"/>
                  </a:lnTo>
                  <a:lnTo>
                    <a:pt x="100" y="184"/>
                  </a:lnTo>
                  <a:lnTo>
                    <a:pt x="84" y="186"/>
                  </a:lnTo>
                  <a:lnTo>
                    <a:pt x="76" y="186"/>
                  </a:lnTo>
                  <a:lnTo>
                    <a:pt x="68" y="186"/>
                  </a:lnTo>
                  <a:lnTo>
                    <a:pt x="60" y="184"/>
                  </a:lnTo>
                  <a:lnTo>
                    <a:pt x="52" y="180"/>
                  </a:lnTo>
                  <a:lnTo>
                    <a:pt x="44" y="174"/>
                  </a:lnTo>
                  <a:lnTo>
                    <a:pt x="36" y="166"/>
                  </a:lnTo>
                  <a:lnTo>
                    <a:pt x="20" y="144"/>
                  </a:lnTo>
                  <a:lnTo>
                    <a:pt x="20" y="144"/>
                  </a:lnTo>
                  <a:lnTo>
                    <a:pt x="6" y="122"/>
                  </a:lnTo>
                  <a:lnTo>
                    <a:pt x="2" y="112"/>
                  </a:lnTo>
                  <a:lnTo>
                    <a:pt x="0" y="102"/>
                  </a:lnTo>
                  <a:lnTo>
                    <a:pt x="0" y="92"/>
                  </a:lnTo>
                  <a:lnTo>
                    <a:pt x="0" y="84"/>
                  </a:lnTo>
                  <a:lnTo>
                    <a:pt x="2" y="76"/>
                  </a:lnTo>
                  <a:lnTo>
                    <a:pt x="6" y="70"/>
                  </a:lnTo>
                  <a:lnTo>
                    <a:pt x="14" y="56"/>
                  </a:lnTo>
                  <a:lnTo>
                    <a:pt x="28" y="44"/>
                  </a:lnTo>
                  <a:lnTo>
                    <a:pt x="42" y="32"/>
                  </a:lnTo>
                  <a:lnTo>
                    <a:pt x="60" y="20"/>
                  </a:lnTo>
                  <a:lnTo>
                    <a:pt x="60" y="20"/>
                  </a:lnTo>
                  <a:lnTo>
                    <a:pt x="78" y="10"/>
                  </a:lnTo>
                  <a:lnTo>
                    <a:pt x="96" y="4"/>
                  </a:lnTo>
                  <a:lnTo>
                    <a:pt x="116" y="0"/>
                  </a:lnTo>
                  <a:lnTo>
                    <a:pt x="134" y="0"/>
                  </a:lnTo>
                  <a:lnTo>
                    <a:pt x="150" y="2"/>
                  </a:lnTo>
                  <a:lnTo>
                    <a:pt x="166" y="8"/>
                  </a:lnTo>
                  <a:lnTo>
                    <a:pt x="180" y="18"/>
                  </a:lnTo>
                  <a:lnTo>
                    <a:pt x="190" y="30"/>
                  </a:lnTo>
                  <a:lnTo>
                    <a:pt x="190" y="30"/>
                  </a:lnTo>
                  <a:lnTo>
                    <a:pt x="198" y="44"/>
                  </a:lnTo>
                  <a:lnTo>
                    <a:pt x="202" y="60"/>
                  </a:lnTo>
                  <a:lnTo>
                    <a:pt x="202" y="78"/>
                  </a:lnTo>
                  <a:lnTo>
                    <a:pt x="198" y="94"/>
                  </a:lnTo>
                  <a:lnTo>
                    <a:pt x="190" y="110"/>
                  </a:lnTo>
                  <a:lnTo>
                    <a:pt x="180" y="126"/>
                  </a:lnTo>
                  <a:lnTo>
                    <a:pt x="166" y="142"/>
                  </a:lnTo>
                  <a:lnTo>
                    <a:pt x="150" y="154"/>
                  </a:lnTo>
                  <a:lnTo>
                    <a:pt x="15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 name="Freeform 18"/>
            <p:cNvSpPr/>
            <p:nvPr/>
          </p:nvSpPr>
          <p:spPr bwMode="auto">
            <a:xfrm>
              <a:off x="-2595563" y="998538"/>
              <a:ext cx="266700" cy="276225"/>
            </a:xfrm>
            <a:custGeom>
              <a:avLst/>
              <a:gdLst>
                <a:gd name="T0" fmla="*/ 144 w 168"/>
                <a:gd name="T1" fmla="*/ 128 h 174"/>
                <a:gd name="T2" fmla="*/ 144 w 168"/>
                <a:gd name="T3" fmla="*/ 128 h 174"/>
                <a:gd name="T4" fmla="*/ 120 w 168"/>
                <a:gd name="T5" fmla="*/ 154 h 174"/>
                <a:gd name="T6" fmla="*/ 108 w 168"/>
                <a:gd name="T7" fmla="*/ 164 h 174"/>
                <a:gd name="T8" fmla="*/ 96 w 168"/>
                <a:gd name="T9" fmla="*/ 172 h 174"/>
                <a:gd name="T10" fmla="*/ 82 w 168"/>
                <a:gd name="T11" fmla="*/ 174 h 174"/>
                <a:gd name="T12" fmla="*/ 76 w 168"/>
                <a:gd name="T13" fmla="*/ 174 h 174"/>
                <a:gd name="T14" fmla="*/ 68 w 168"/>
                <a:gd name="T15" fmla="*/ 174 h 174"/>
                <a:gd name="T16" fmla="*/ 50 w 168"/>
                <a:gd name="T17" fmla="*/ 166 h 174"/>
                <a:gd name="T18" fmla="*/ 32 w 168"/>
                <a:gd name="T19" fmla="*/ 152 h 174"/>
                <a:gd name="T20" fmla="*/ 32 w 168"/>
                <a:gd name="T21" fmla="*/ 152 h 174"/>
                <a:gd name="T22" fmla="*/ 14 w 168"/>
                <a:gd name="T23" fmla="*/ 136 h 174"/>
                <a:gd name="T24" fmla="*/ 4 w 168"/>
                <a:gd name="T25" fmla="*/ 120 h 174"/>
                <a:gd name="T26" fmla="*/ 2 w 168"/>
                <a:gd name="T27" fmla="*/ 114 h 174"/>
                <a:gd name="T28" fmla="*/ 0 w 168"/>
                <a:gd name="T29" fmla="*/ 106 h 174"/>
                <a:gd name="T30" fmla="*/ 0 w 168"/>
                <a:gd name="T31" fmla="*/ 92 h 174"/>
                <a:gd name="T32" fmla="*/ 6 w 168"/>
                <a:gd name="T33" fmla="*/ 78 h 174"/>
                <a:gd name="T34" fmla="*/ 14 w 168"/>
                <a:gd name="T35" fmla="*/ 66 h 174"/>
                <a:gd name="T36" fmla="*/ 34 w 168"/>
                <a:gd name="T37" fmla="*/ 38 h 174"/>
                <a:gd name="T38" fmla="*/ 34 w 168"/>
                <a:gd name="T39" fmla="*/ 38 h 174"/>
                <a:gd name="T40" fmla="*/ 48 w 168"/>
                <a:gd name="T41" fmla="*/ 24 h 174"/>
                <a:gd name="T42" fmla="*/ 62 w 168"/>
                <a:gd name="T43" fmla="*/ 14 h 174"/>
                <a:gd name="T44" fmla="*/ 76 w 168"/>
                <a:gd name="T45" fmla="*/ 6 h 174"/>
                <a:gd name="T46" fmla="*/ 92 w 168"/>
                <a:gd name="T47" fmla="*/ 2 h 174"/>
                <a:gd name="T48" fmla="*/ 106 w 168"/>
                <a:gd name="T49" fmla="*/ 0 h 174"/>
                <a:gd name="T50" fmla="*/ 122 w 168"/>
                <a:gd name="T51" fmla="*/ 2 h 174"/>
                <a:gd name="T52" fmla="*/ 134 w 168"/>
                <a:gd name="T53" fmla="*/ 6 h 174"/>
                <a:gd name="T54" fmla="*/ 146 w 168"/>
                <a:gd name="T55" fmla="*/ 14 h 174"/>
                <a:gd name="T56" fmla="*/ 146 w 168"/>
                <a:gd name="T57" fmla="*/ 14 h 174"/>
                <a:gd name="T58" fmla="*/ 156 w 168"/>
                <a:gd name="T59" fmla="*/ 24 h 174"/>
                <a:gd name="T60" fmla="*/ 164 w 168"/>
                <a:gd name="T61" fmla="*/ 36 h 174"/>
                <a:gd name="T62" fmla="*/ 168 w 168"/>
                <a:gd name="T63" fmla="*/ 50 h 174"/>
                <a:gd name="T64" fmla="*/ 168 w 168"/>
                <a:gd name="T65" fmla="*/ 66 h 174"/>
                <a:gd name="T66" fmla="*/ 166 w 168"/>
                <a:gd name="T67" fmla="*/ 82 h 174"/>
                <a:gd name="T68" fmla="*/ 162 w 168"/>
                <a:gd name="T69" fmla="*/ 98 h 174"/>
                <a:gd name="T70" fmla="*/ 154 w 168"/>
                <a:gd name="T71" fmla="*/ 114 h 174"/>
                <a:gd name="T72" fmla="*/ 144 w 168"/>
                <a:gd name="T73" fmla="*/ 128 h 174"/>
                <a:gd name="T74" fmla="*/ 144 w 168"/>
                <a:gd name="T75" fmla="*/ 1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74">
                  <a:moveTo>
                    <a:pt x="144" y="128"/>
                  </a:moveTo>
                  <a:lnTo>
                    <a:pt x="144" y="128"/>
                  </a:lnTo>
                  <a:lnTo>
                    <a:pt x="120" y="154"/>
                  </a:lnTo>
                  <a:lnTo>
                    <a:pt x="108" y="164"/>
                  </a:lnTo>
                  <a:lnTo>
                    <a:pt x="96" y="172"/>
                  </a:lnTo>
                  <a:lnTo>
                    <a:pt x="82" y="174"/>
                  </a:lnTo>
                  <a:lnTo>
                    <a:pt x="76" y="174"/>
                  </a:lnTo>
                  <a:lnTo>
                    <a:pt x="68" y="174"/>
                  </a:lnTo>
                  <a:lnTo>
                    <a:pt x="50" y="166"/>
                  </a:lnTo>
                  <a:lnTo>
                    <a:pt x="32" y="152"/>
                  </a:lnTo>
                  <a:lnTo>
                    <a:pt x="32" y="152"/>
                  </a:lnTo>
                  <a:lnTo>
                    <a:pt x="14" y="136"/>
                  </a:lnTo>
                  <a:lnTo>
                    <a:pt x="4" y="120"/>
                  </a:lnTo>
                  <a:lnTo>
                    <a:pt x="2" y="114"/>
                  </a:lnTo>
                  <a:lnTo>
                    <a:pt x="0" y="106"/>
                  </a:lnTo>
                  <a:lnTo>
                    <a:pt x="0" y="92"/>
                  </a:lnTo>
                  <a:lnTo>
                    <a:pt x="6" y="78"/>
                  </a:lnTo>
                  <a:lnTo>
                    <a:pt x="14" y="66"/>
                  </a:lnTo>
                  <a:lnTo>
                    <a:pt x="34" y="38"/>
                  </a:lnTo>
                  <a:lnTo>
                    <a:pt x="34" y="38"/>
                  </a:lnTo>
                  <a:lnTo>
                    <a:pt x="48" y="24"/>
                  </a:lnTo>
                  <a:lnTo>
                    <a:pt x="62" y="14"/>
                  </a:lnTo>
                  <a:lnTo>
                    <a:pt x="76" y="6"/>
                  </a:lnTo>
                  <a:lnTo>
                    <a:pt x="92" y="2"/>
                  </a:lnTo>
                  <a:lnTo>
                    <a:pt x="106" y="0"/>
                  </a:lnTo>
                  <a:lnTo>
                    <a:pt x="122" y="2"/>
                  </a:lnTo>
                  <a:lnTo>
                    <a:pt x="134" y="6"/>
                  </a:lnTo>
                  <a:lnTo>
                    <a:pt x="146" y="14"/>
                  </a:lnTo>
                  <a:lnTo>
                    <a:pt x="146" y="14"/>
                  </a:lnTo>
                  <a:lnTo>
                    <a:pt x="156" y="24"/>
                  </a:lnTo>
                  <a:lnTo>
                    <a:pt x="164" y="36"/>
                  </a:lnTo>
                  <a:lnTo>
                    <a:pt x="168" y="50"/>
                  </a:lnTo>
                  <a:lnTo>
                    <a:pt x="168" y="66"/>
                  </a:lnTo>
                  <a:lnTo>
                    <a:pt x="166" y="82"/>
                  </a:lnTo>
                  <a:lnTo>
                    <a:pt x="162" y="98"/>
                  </a:lnTo>
                  <a:lnTo>
                    <a:pt x="154" y="114"/>
                  </a:lnTo>
                  <a:lnTo>
                    <a:pt x="144" y="128"/>
                  </a:lnTo>
                  <a:lnTo>
                    <a:pt x="14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 name="Freeform 19"/>
            <p:cNvSpPr/>
            <p:nvPr/>
          </p:nvSpPr>
          <p:spPr bwMode="auto">
            <a:xfrm>
              <a:off x="-1785938" y="5138738"/>
              <a:ext cx="396875" cy="266700"/>
            </a:xfrm>
            <a:custGeom>
              <a:avLst/>
              <a:gdLst>
                <a:gd name="T0" fmla="*/ 172 w 250"/>
                <a:gd name="T1" fmla="*/ 166 h 168"/>
                <a:gd name="T2" fmla="*/ 172 w 250"/>
                <a:gd name="T3" fmla="*/ 166 h 168"/>
                <a:gd name="T4" fmla="*/ 192 w 250"/>
                <a:gd name="T5" fmla="*/ 168 h 168"/>
                <a:gd name="T6" fmla="*/ 208 w 250"/>
                <a:gd name="T7" fmla="*/ 168 h 168"/>
                <a:gd name="T8" fmla="*/ 222 w 250"/>
                <a:gd name="T9" fmla="*/ 164 h 168"/>
                <a:gd name="T10" fmla="*/ 234 w 250"/>
                <a:gd name="T11" fmla="*/ 158 h 168"/>
                <a:gd name="T12" fmla="*/ 242 w 250"/>
                <a:gd name="T13" fmla="*/ 152 h 168"/>
                <a:gd name="T14" fmla="*/ 248 w 250"/>
                <a:gd name="T15" fmla="*/ 142 h 168"/>
                <a:gd name="T16" fmla="*/ 250 w 250"/>
                <a:gd name="T17" fmla="*/ 134 h 168"/>
                <a:gd name="T18" fmla="*/ 250 w 250"/>
                <a:gd name="T19" fmla="*/ 126 h 168"/>
                <a:gd name="T20" fmla="*/ 250 w 250"/>
                <a:gd name="T21" fmla="*/ 126 h 168"/>
                <a:gd name="T22" fmla="*/ 248 w 250"/>
                <a:gd name="T23" fmla="*/ 118 h 168"/>
                <a:gd name="T24" fmla="*/ 242 w 250"/>
                <a:gd name="T25" fmla="*/ 108 h 168"/>
                <a:gd name="T26" fmla="*/ 228 w 250"/>
                <a:gd name="T27" fmla="*/ 88 h 168"/>
                <a:gd name="T28" fmla="*/ 206 w 250"/>
                <a:gd name="T29" fmla="*/ 68 h 168"/>
                <a:gd name="T30" fmla="*/ 178 w 250"/>
                <a:gd name="T31" fmla="*/ 48 h 168"/>
                <a:gd name="T32" fmla="*/ 150 w 250"/>
                <a:gd name="T33" fmla="*/ 30 h 168"/>
                <a:gd name="T34" fmla="*/ 118 w 250"/>
                <a:gd name="T35" fmla="*/ 14 h 168"/>
                <a:gd name="T36" fmla="*/ 102 w 250"/>
                <a:gd name="T37" fmla="*/ 8 h 168"/>
                <a:gd name="T38" fmla="*/ 86 w 250"/>
                <a:gd name="T39" fmla="*/ 4 h 168"/>
                <a:gd name="T40" fmla="*/ 72 w 250"/>
                <a:gd name="T41" fmla="*/ 0 h 168"/>
                <a:gd name="T42" fmla="*/ 56 w 250"/>
                <a:gd name="T43" fmla="*/ 0 h 168"/>
                <a:gd name="T44" fmla="*/ 56 w 250"/>
                <a:gd name="T45" fmla="*/ 0 h 168"/>
                <a:gd name="T46" fmla="*/ 36 w 250"/>
                <a:gd name="T47" fmla="*/ 2 h 168"/>
                <a:gd name="T48" fmla="*/ 20 w 250"/>
                <a:gd name="T49" fmla="*/ 6 h 168"/>
                <a:gd name="T50" fmla="*/ 14 w 250"/>
                <a:gd name="T51" fmla="*/ 10 h 168"/>
                <a:gd name="T52" fmla="*/ 10 w 250"/>
                <a:gd name="T53" fmla="*/ 14 h 168"/>
                <a:gd name="T54" fmla="*/ 2 w 250"/>
                <a:gd name="T55" fmla="*/ 26 h 168"/>
                <a:gd name="T56" fmla="*/ 0 w 250"/>
                <a:gd name="T57" fmla="*/ 38 h 168"/>
                <a:gd name="T58" fmla="*/ 0 w 250"/>
                <a:gd name="T59" fmla="*/ 50 h 168"/>
                <a:gd name="T60" fmla="*/ 4 w 250"/>
                <a:gd name="T61" fmla="*/ 64 h 168"/>
                <a:gd name="T62" fmla="*/ 10 w 250"/>
                <a:gd name="T63" fmla="*/ 78 h 168"/>
                <a:gd name="T64" fmla="*/ 10 w 250"/>
                <a:gd name="T65" fmla="*/ 78 h 168"/>
                <a:gd name="T66" fmla="*/ 18 w 250"/>
                <a:gd name="T67" fmla="*/ 88 h 168"/>
                <a:gd name="T68" fmla="*/ 30 w 250"/>
                <a:gd name="T69" fmla="*/ 100 h 168"/>
                <a:gd name="T70" fmla="*/ 46 w 250"/>
                <a:gd name="T71" fmla="*/ 114 h 168"/>
                <a:gd name="T72" fmla="*/ 68 w 250"/>
                <a:gd name="T73" fmla="*/ 126 h 168"/>
                <a:gd name="T74" fmla="*/ 92 w 250"/>
                <a:gd name="T75" fmla="*/ 138 h 168"/>
                <a:gd name="T76" fmla="*/ 116 w 250"/>
                <a:gd name="T77" fmla="*/ 150 h 168"/>
                <a:gd name="T78" fmla="*/ 144 w 250"/>
                <a:gd name="T79" fmla="*/ 160 h 168"/>
                <a:gd name="T80" fmla="*/ 172 w 250"/>
                <a:gd name="T81" fmla="*/ 166 h 168"/>
                <a:gd name="T82" fmla="*/ 172 w 250"/>
                <a:gd name="T83"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68">
                  <a:moveTo>
                    <a:pt x="172" y="166"/>
                  </a:moveTo>
                  <a:lnTo>
                    <a:pt x="172" y="166"/>
                  </a:lnTo>
                  <a:lnTo>
                    <a:pt x="192" y="168"/>
                  </a:lnTo>
                  <a:lnTo>
                    <a:pt x="208" y="168"/>
                  </a:lnTo>
                  <a:lnTo>
                    <a:pt x="222" y="164"/>
                  </a:lnTo>
                  <a:lnTo>
                    <a:pt x="234" y="158"/>
                  </a:lnTo>
                  <a:lnTo>
                    <a:pt x="242" y="152"/>
                  </a:lnTo>
                  <a:lnTo>
                    <a:pt x="248" y="142"/>
                  </a:lnTo>
                  <a:lnTo>
                    <a:pt x="250" y="134"/>
                  </a:lnTo>
                  <a:lnTo>
                    <a:pt x="250" y="126"/>
                  </a:lnTo>
                  <a:lnTo>
                    <a:pt x="250" y="126"/>
                  </a:lnTo>
                  <a:lnTo>
                    <a:pt x="248" y="118"/>
                  </a:lnTo>
                  <a:lnTo>
                    <a:pt x="242" y="108"/>
                  </a:lnTo>
                  <a:lnTo>
                    <a:pt x="228" y="88"/>
                  </a:lnTo>
                  <a:lnTo>
                    <a:pt x="206" y="68"/>
                  </a:lnTo>
                  <a:lnTo>
                    <a:pt x="178" y="48"/>
                  </a:lnTo>
                  <a:lnTo>
                    <a:pt x="150" y="30"/>
                  </a:lnTo>
                  <a:lnTo>
                    <a:pt x="118" y="14"/>
                  </a:lnTo>
                  <a:lnTo>
                    <a:pt x="102" y="8"/>
                  </a:lnTo>
                  <a:lnTo>
                    <a:pt x="86" y="4"/>
                  </a:lnTo>
                  <a:lnTo>
                    <a:pt x="72" y="0"/>
                  </a:lnTo>
                  <a:lnTo>
                    <a:pt x="56" y="0"/>
                  </a:lnTo>
                  <a:lnTo>
                    <a:pt x="56" y="0"/>
                  </a:lnTo>
                  <a:lnTo>
                    <a:pt x="36" y="2"/>
                  </a:lnTo>
                  <a:lnTo>
                    <a:pt x="20" y="6"/>
                  </a:lnTo>
                  <a:lnTo>
                    <a:pt x="14" y="10"/>
                  </a:lnTo>
                  <a:lnTo>
                    <a:pt x="10" y="14"/>
                  </a:lnTo>
                  <a:lnTo>
                    <a:pt x="2" y="26"/>
                  </a:lnTo>
                  <a:lnTo>
                    <a:pt x="0" y="38"/>
                  </a:lnTo>
                  <a:lnTo>
                    <a:pt x="0" y="50"/>
                  </a:lnTo>
                  <a:lnTo>
                    <a:pt x="4" y="64"/>
                  </a:lnTo>
                  <a:lnTo>
                    <a:pt x="10" y="78"/>
                  </a:lnTo>
                  <a:lnTo>
                    <a:pt x="10" y="78"/>
                  </a:lnTo>
                  <a:lnTo>
                    <a:pt x="18" y="88"/>
                  </a:lnTo>
                  <a:lnTo>
                    <a:pt x="30" y="100"/>
                  </a:lnTo>
                  <a:lnTo>
                    <a:pt x="46" y="114"/>
                  </a:lnTo>
                  <a:lnTo>
                    <a:pt x="68" y="126"/>
                  </a:lnTo>
                  <a:lnTo>
                    <a:pt x="92" y="138"/>
                  </a:lnTo>
                  <a:lnTo>
                    <a:pt x="116" y="150"/>
                  </a:lnTo>
                  <a:lnTo>
                    <a:pt x="144" y="160"/>
                  </a:lnTo>
                  <a:lnTo>
                    <a:pt x="172" y="166"/>
                  </a:lnTo>
                  <a:lnTo>
                    <a:pt x="172"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11" name="组合 10"/>
          <p:cNvGrpSpPr/>
          <p:nvPr/>
        </p:nvGrpSpPr>
        <p:grpSpPr>
          <a:xfrm rot="2367308">
            <a:off x="5203575" y="2778344"/>
            <a:ext cx="1667833" cy="1119778"/>
            <a:chOff x="-5347951" y="-2574925"/>
            <a:chExt cx="7159626" cy="4806950"/>
          </a:xfrm>
        </p:grpSpPr>
        <p:sp>
          <p:nvSpPr>
            <p:cNvPr id="12" name="Freeform 23"/>
            <p:cNvSpPr/>
            <p:nvPr/>
          </p:nvSpPr>
          <p:spPr bwMode="auto">
            <a:xfrm>
              <a:off x="-5347951" y="-2574925"/>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Freeform 24"/>
            <p:cNvSpPr/>
            <p:nvPr/>
          </p:nvSpPr>
          <p:spPr bwMode="auto">
            <a:xfrm>
              <a:off x="-5278438" y="-2082800"/>
              <a:ext cx="5737226"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14" name="组合 13"/>
          <p:cNvGrpSpPr/>
          <p:nvPr/>
        </p:nvGrpSpPr>
        <p:grpSpPr>
          <a:xfrm rot="19504850" flipH="1">
            <a:off x="2176168" y="3051947"/>
            <a:ext cx="1667833" cy="1119778"/>
            <a:chOff x="-5319713" y="-2574925"/>
            <a:chExt cx="7159626" cy="4806950"/>
          </a:xfrm>
        </p:grpSpPr>
        <p:sp>
          <p:nvSpPr>
            <p:cNvPr id="15" name="Freeform 23"/>
            <p:cNvSpPr/>
            <p:nvPr/>
          </p:nvSpPr>
          <p:spPr bwMode="auto">
            <a:xfrm>
              <a:off x="-5319713" y="-2574925"/>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6" name="Freeform 24"/>
            <p:cNvSpPr/>
            <p:nvPr/>
          </p:nvSpPr>
          <p:spPr bwMode="auto">
            <a:xfrm>
              <a:off x="-5223541" y="-2096067"/>
              <a:ext cx="5737225"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17" name="组合 16"/>
          <p:cNvGrpSpPr/>
          <p:nvPr/>
        </p:nvGrpSpPr>
        <p:grpSpPr>
          <a:xfrm rot="1472195" flipH="1">
            <a:off x="2621890" y="1624575"/>
            <a:ext cx="1667833" cy="1119778"/>
            <a:chOff x="-5357127" y="-2560963"/>
            <a:chExt cx="7159626" cy="4806950"/>
          </a:xfrm>
        </p:grpSpPr>
        <p:sp>
          <p:nvSpPr>
            <p:cNvPr id="18" name="Freeform 23"/>
            <p:cNvSpPr/>
            <p:nvPr/>
          </p:nvSpPr>
          <p:spPr bwMode="auto">
            <a:xfrm>
              <a:off x="-5357127" y="-2560963"/>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Freeform 24"/>
            <p:cNvSpPr/>
            <p:nvPr/>
          </p:nvSpPr>
          <p:spPr bwMode="auto">
            <a:xfrm>
              <a:off x="-5278438" y="-2082800"/>
              <a:ext cx="5737226"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0" name="组合 19"/>
          <p:cNvGrpSpPr/>
          <p:nvPr/>
        </p:nvGrpSpPr>
        <p:grpSpPr>
          <a:xfrm rot="19851636">
            <a:off x="4359007" y="1473869"/>
            <a:ext cx="1667833" cy="1119778"/>
            <a:chOff x="-5358127" y="-2564011"/>
            <a:chExt cx="7159626" cy="4806950"/>
          </a:xfrm>
        </p:grpSpPr>
        <p:sp>
          <p:nvSpPr>
            <p:cNvPr id="21" name="Freeform 23"/>
            <p:cNvSpPr/>
            <p:nvPr/>
          </p:nvSpPr>
          <p:spPr bwMode="auto">
            <a:xfrm>
              <a:off x="-5358127" y="-2564011"/>
              <a:ext cx="7159626" cy="4806950"/>
            </a:xfrm>
            <a:custGeom>
              <a:avLst/>
              <a:gdLst>
                <a:gd name="T0" fmla="*/ 52 w 4510"/>
                <a:gd name="T1" fmla="*/ 2374 h 3028"/>
                <a:gd name="T2" fmla="*/ 26 w 4510"/>
                <a:gd name="T3" fmla="*/ 2298 h 3028"/>
                <a:gd name="T4" fmla="*/ 6 w 4510"/>
                <a:gd name="T5" fmla="*/ 2176 h 3028"/>
                <a:gd name="T6" fmla="*/ 6 w 4510"/>
                <a:gd name="T7" fmla="*/ 1958 h 3028"/>
                <a:gd name="T8" fmla="*/ 44 w 4510"/>
                <a:gd name="T9" fmla="*/ 1712 h 3028"/>
                <a:gd name="T10" fmla="*/ 126 w 4510"/>
                <a:gd name="T11" fmla="*/ 1446 h 3028"/>
                <a:gd name="T12" fmla="*/ 228 w 4510"/>
                <a:gd name="T13" fmla="*/ 1216 h 3028"/>
                <a:gd name="T14" fmla="*/ 306 w 4510"/>
                <a:gd name="T15" fmla="*/ 1080 h 3028"/>
                <a:gd name="T16" fmla="*/ 398 w 4510"/>
                <a:gd name="T17" fmla="*/ 946 h 3028"/>
                <a:gd name="T18" fmla="*/ 500 w 4510"/>
                <a:gd name="T19" fmla="*/ 814 h 3028"/>
                <a:gd name="T20" fmla="*/ 618 w 4510"/>
                <a:gd name="T21" fmla="*/ 688 h 3028"/>
                <a:gd name="T22" fmla="*/ 748 w 4510"/>
                <a:gd name="T23" fmla="*/ 570 h 3028"/>
                <a:gd name="T24" fmla="*/ 894 w 4510"/>
                <a:gd name="T25" fmla="*/ 458 h 3028"/>
                <a:gd name="T26" fmla="*/ 1054 w 4510"/>
                <a:gd name="T27" fmla="*/ 356 h 3028"/>
                <a:gd name="T28" fmla="*/ 1228 w 4510"/>
                <a:gd name="T29" fmla="*/ 264 h 3028"/>
                <a:gd name="T30" fmla="*/ 1418 w 4510"/>
                <a:gd name="T31" fmla="*/ 184 h 3028"/>
                <a:gd name="T32" fmla="*/ 1624 w 4510"/>
                <a:gd name="T33" fmla="*/ 120 h 3028"/>
                <a:gd name="T34" fmla="*/ 1846 w 4510"/>
                <a:gd name="T35" fmla="*/ 70 h 3028"/>
                <a:gd name="T36" fmla="*/ 1992 w 4510"/>
                <a:gd name="T37" fmla="*/ 44 h 3028"/>
                <a:gd name="T38" fmla="*/ 2208 w 4510"/>
                <a:gd name="T39" fmla="*/ 18 h 3028"/>
                <a:gd name="T40" fmla="*/ 2550 w 4510"/>
                <a:gd name="T41" fmla="*/ 0 h 3028"/>
                <a:gd name="T42" fmla="*/ 2930 w 4510"/>
                <a:gd name="T43" fmla="*/ 12 h 3028"/>
                <a:gd name="T44" fmla="*/ 3278 w 4510"/>
                <a:gd name="T45" fmla="*/ 56 h 3028"/>
                <a:gd name="T46" fmla="*/ 3588 w 4510"/>
                <a:gd name="T47" fmla="*/ 120 h 3028"/>
                <a:gd name="T48" fmla="*/ 3858 w 4510"/>
                <a:gd name="T49" fmla="*/ 198 h 3028"/>
                <a:gd name="T50" fmla="*/ 4084 w 4510"/>
                <a:gd name="T51" fmla="*/ 280 h 3028"/>
                <a:gd name="T52" fmla="*/ 4316 w 4510"/>
                <a:gd name="T53" fmla="*/ 384 h 3028"/>
                <a:gd name="T54" fmla="*/ 4510 w 4510"/>
                <a:gd name="T55" fmla="*/ 490 h 3028"/>
                <a:gd name="T56" fmla="*/ 4436 w 4510"/>
                <a:gd name="T57" fmla="*/ 508 h 3028"/>
                <a:gd name="T58" fmla="*/ 4278 w 4510"/>
                <a:gd name="T59" fmla="*/ 564 h 3028"/>
                <a:gd name="T60" fmla="*/ 4150 w 4510"/>
                <a:gd name="T61" fmla="*/ 628 h 3028"/>
                <a:gd name="T62" fmla="*/ 4002 w 4510"/>
                <a:gd name="T63" fmla="*/ 718 h 3028"/>
                <a:gd name="T64" fmla="*/ 3840 w 4510"/>
                <a:gd name="T65" fmla="*/ 838 h 3028"/>
                <a:gd name="T66" fmla="*/ 3668 w 4510"/>
                <a:gd name="T67" fmla="*/ 996 h 3028"/>
                <a:gd name="T68" fmla="*/ 3492 w 4510"/>
                <a:gd name="T69" fmla="*/ 1192 h 3028"/>
                <a:gd name="T70" fmla="*/ 3314 w 4510"/>
                <a:gd name="T71" fmla="*/ 1436 h 3028"/>
                <a:gd name="T72" fmla="*/ 3140 w 4510"/>
                <a:gd name="T73" fmla="*/ 1728 h 3028"/>
                <a:gd name="T74" fmla="*/ 3060 w 4510"/>
                <a:gd name="T75" fmla="*/ 1866 h 3028"/>
                <a:gd name="T76" fmla="*/ 2932 w 4510"/>
                <a:gd name="T77" fmla="*/ 2058 h 3028"/>
                <a:gd name="T78" fmla="*/ 2794 w 4510"/>
                <a:gd name="T79" fmla="*/ 2232 h 3028"/>
                <a:gd name="T80" fmla="*/ 2646 w 4510"/>
                <a:gd name="T81" fmla="*/ 2390 h 3028"/>
                <a:gd name="T82" fmla="*/ 2490 w 4510"/>
                <a:gd name="T83" fmla="*/ 2528 h 3028"/>
                <a:gd name="T84" fmla="*/ 2330 w 4510"/>
                <a:gd name="T85" fmla="*/ 2650 h 3028"/>
                <a:gd name="T86" fmla="*/ 2164 w 4510"/>
                <a:gd name="T87" fmla="*/ 2754 h 3028"/>
                <a:gd name="T88" fmla="*/ 1994 w 4510"/>
                <a:gd name="T89" fmla="*/ 2842 h 3028"/>
                <a:gd name="T90" fmla="*/ 1822 w 4510"/>
                <a:gd name="T91" fmla="*/ 2912 h 3028"/>
                <a:gd name="T92" fmla="*/ 1650 w 4510"/>
                <a:gd name="T93" fmla="*/ 2966 h 3028"/>
                <a:gd name="T94" fmla="*/ 1480 w 4510"/>
                <a:gd name="T95" fmla="*/ 3004 h 3028"/>
                <a:gd name="T96" fmla="*/ 1310 w 4510"/>
                <a:gd name="T97" fmla="*/ 3024 h 3028"/>
                <a:gd name="T98" fmla="*/ 1144 w 4510"/>
                <a:gd name="T99" fmla="*/ 3028 h 3028"/>
                <a:gd name="T100" fmla="*/ 984 w 4510"/>
                <a:gd name="T101" fmla="*/ 3016 h 3028"/>
                <a:gd name="T102" fmla="*/ 830 w 4510"/>
                <a:gd name="T103" fmla="*/ 2986 h 3028"/>
                <a:gd name="T104" fmla="*/ 682 w 4510"/>
                <a:gd name="T105" fmla="*/ 2942 h 3028"/>
                <a:gd name="T106" fmla="*/ 544 w 4510"/>
                <a:gd name="T107" fmla="*/ 2882 h 3028"/>
                <a:gd name="T108" fmla="*/ 418 w 4510"/>
                <a:gd name="T109" fmla="*/ 2806 h 3028"/>
                <a:gd name="T110" fmla="*/ 302 w 4510"/>
                <a:gd name="T111" fmla="*/ 2716 h 3028"/>
                <a:gd name="T112" fmla="*/ 200 w 4510"/>
                <a:gd name="T113" fmla="*/ 2608 h 3028"/>
                <a:gd name="T114" fmla="*/ 112 w 4510"/>
                <a:gd name="T115" fmla="*/ 2486 h 3028"/>
                <a:gd name="T116" fmla="*/ 62 w 4510"/>
                <a:gd name="T117" fmla="*/ 2396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10" h="3028">
                  <a:moveTo>
                    <a:pt x="62" y="2396"/>
                  </a:moveTo>
                  <a:lnTo>
                    <a:pt x="62" y="2396"/>
                  </a:lnTo>
                  <a:lnTo>
                    <a:pt x="52" y="2374"/>
                  </a:lnTo>
                  <a:lnTo>
                    <a:pt x="42" y="2350"/>
                  </a:lnTo>
                  <a:lnTo>
                    <a:pt x="34" y="2324"/>
                  </a:lnTo>
                  <a:lnTo>
                    <a:pt x="26" y="2298"/>
                  </a:lnTo>
                  <a:lnTo>
                    <a:pt x="20" y="2268"/>
                  </a:lnTo>
                  <a:lnTo>
                    <a:pt x="14" y="2240"/>
                  </a:lnTo>
                  <a:lnTo>
                    <a:pt x="6" y="2176"/>
                  </a:lnTo>
                  <a:lnTo>
                    <a:pt x="2" y="2108"/>
                  </a:lnTo>
                  <a:lnTo>
                    <a:pt x="0" y="2036"/>
                  </a:lnTo>
                  <a:lnTo>
                    <a:pt x="6" y="1958"/>
                  </a:lnTo>
                  <a:lnTo>
                    <a:pt x="14" y="1880"/>
                  </a:lnTo>
                  <a:lnTo>
                    <a:pt x="26" y="1796"/>
                  </a:lnTo>
                  <a:lnTo>
                    <a:pt x="44" y="1712"/>
                  </a:lnTo>
                  <a:lnTo>
                    <a:pt x="66" y="1624"/>
                  </a:lnTo>
                  <a:lnTo>
                    <a:pt x="94" y="1536"/>
                  </a:lnTo>
                  <a:lnTo>
                    <a:pt x="126" y="1446"/>
                  </a:lnTo>
                  <a:lnTo>
                    <a:pt x="162" y="1354"/>
                  </a:lnTo>
                  <a:lnTo>
                    <a:pt x="206" y="1262"/>
                  </a:lnTo>
                  <a:lnTo>
                    <a:pt x="228" y="1216"/>
                  </a:lnTo>
                  <a:lnTo>
                    <a:pt x="254" y="1172"/>
                  </a:lnTo>
                  <a:lnTo>
                    <a:pt x="280" y="1126"/>
                  </a:lnTo>
                  <a:lnTo>
                    <a:pt x="306" y="1080"/>
                  </a:lnTo>
                  <a:lnTo>
                    <a:pt x="336" y="1036"/>
                  </a:lnTo>
                  <a:lnTo>
                    <a:pt x="366" y="990"/>
                  </a:lnTo>
                  <a:lnTo>
                    <a:pt x="398" y="946"/>
                  </a:lnTo>
                  <a:lnTo>
                    <a:pt x="430" y="902"/>
                  </a:lnTo>
                  <a:lnTo>
                    <a:pt x="464" y="858"/>
                  </a:lnTo>
                  <a:lnTo>
                    <a:pt x="500" y="814"/>
                  </a:lnTo>
                  <a:lnTo>
                    <a:pt x="538" y="772"/>
                  </a:lnTo>
                  <a:lnTo>
                    <a:pt x="578" y="730"/>
                  </a:lnTo>
                  <a:lnTo>
                    <a:pt x="618" y="688"/>
                  </a:lnTo>
                  <a:lnTo>
                    <a:pt x="660" y="648"/>
                  </a:lnTo>
                  <a:lnTo>
                    <a:pt x="704" y="608"/>
                  </a:lnTo>
                  <a:lnTo>
                    <a:pt x="748" y="570"/>
                  </a:lnTo>
                  <a:lnTo>
                    <a:pt x="796" y="532"/>
                  </a:lnTo>
                  <a:lnTo>
                    <a:pt x="844" y="494"/>
                  </a:lnTo>
                  <a:lnTo>
                    <a:pt x="894" y="458"/>
                  </a:lnTo>
                  <a:lnTo>
                    <a:pt x="946" y="422"/>
                  </a:lnTo>
                  <a:lnTo>
                    <a:pt x="998" y="388"/>
                  </a:lnTo>
                  <a:lnTo>
                    <a:pt x="1054" y="356"/>
                  </a:lnTo>
                  <a:lnTo>
                    <a:pt x="1110" y="324"/>
                  </a:lnTo>
                  <a:lnTo>
                    <a:pt x="1168" y="294"/>
                  </a:lnTo>
                  <a:lnTo>
                    <a:pt x="1228" y="264"/>
                  </a:lnTo>
                  <a:lnTo>
                    <a:pt x="1290" y="236"/>
                  </a:lnTo>
                  <a:lnTo>
                    <a:pt x="1352" y="210"/>
                  </a:lnTo>
                  <a:lnTo>
                    <a:pt x="1418" y="184"/>
                  </a:lnTo>
                  <a:lnTo>
                    <a:pt x="1484" y="162"/>
                  </a:lnTo>
                  <a:lnTo>
                    <a:pt x="1554" y="140"/>
                  </a:lnTo>
                  <a:lnTo>
                    <a:pt x="1624" y="120"/>
                  </a:lnTo>
                  <a:lnTo>
                    <a:pt x="1696" y="100"/>
                  </a:lnTo>
                  <a:lnTo>
                    <a:pt x="1770" y="84"/>
                  </a:lnTo>
                  <a:lnTo>
                    <a:pt x="1846" y="70"/>
                  </a:lnTo>
                  <a:lnTo>
                    <a:pt x="1846" y="70"/>
                  </a:lnTo>
                  <a:lnTo>
                    <a:pt x="1920" y="56"/>
                  </a:lnTo>
                  <a:lnTo>
                    <a:pt x="1992" y="44"/>
                  </a:lnTo>
                  <a:lnTo>
                    <a:pt x="2066" y="34"/>
                  </a:lnTo>
                  <a:lnTo>
                    <a:pt x="2136" y="26"/>
                  </a:lnTo>
                  <a:lnTo>
                    <a:pt x="2208" y="18"/>
                  </a:lnTo>
                  <a:lnTo>
                    <a:pt x="2278" y="12"/>
                  </a:lnTo>
                  <a:lnTo>
                    <a:pt x="2414" y="4"/>
                  </a:lnTo>
                  <a:lnTo>
                    <a:pt x="2550" y="0"/>
                  </a:lnTo>
                  <a:lnTo>
                    <a:pt x="2680" y="0"/>
                  </a:lnTo>
                  <a:lnTo>
                    <a:pt x="2806" y="4"/>
                  </a:lnTo>
                  <a:lnTo>
                    <a:pt x="2930" y="12"/>
                  </a:lnTo>
                  <a:lnTo>
                    <a:pt x="3050" y="24"/>
                  </a:lnTo>
                  <a:lnTo>
                    <a:pt x="3166" y="38"/>
                  </a:lnTo>
                  <a:lnTo>
                    <a:pt x="3278" y="56"/>
                  </a:lnTo>
                  <a:lnTo>
                    <a:pt x="3384" y="74"/>
                  </a:lnTo>
                  <a:lnTo>
                    <a:pt x="3488" y="96"/>
                  </a:lnTo>
                  <a:lnTo>
                    <a:pt x="3588" y="120"/>
                  </a:lnTo>
                  <a:lnTo>
                    <a:pt x="3682" y="144"/>
                  </a:lnTo>
                  <a:lnTo>
                    <a:pt x="3772" y="172"/>
                  </a:lnTo>
                  <a:lnTo>
                    <a:pt x="3858" y="198"/>
                  </a:lnTo>
                  <a:lnTo>
                    <a:pt x="3938" y="226"/>
                  </a:lnTo>
                  <a:lnTo>
                    <a:pt x="4014" y="254"/>
                  </a:lnTo>
                  <a:lnTo>
                    <a:pt x="4084" y="280"/>
                  </a:lnTo>
                  <a:lnTo>
                    <a:pt x="4150" y="308"/>
                  </a:lnTo>
                  <a:lnTo>
                    <a:pt x="4212" y="334"/>
                  </a:lnTo>
                  <a:lnTo>
                    <a:pt x="4316" y="384"/>
                  </a:lnTo>
                  <a:lnTo>
                    <a:pt x="4400" y="426"/>
                  </a:lnTo>
                  <a:lnTo>
                    <a:pt x="4460" y="460"/>
                  </a:lnTo>
                  <a:lnTo>
                    <a:pt x="4510" y="490"/>
                  </a:lnTo>
                  <a:lnTo>
                    <a:pt x="4510" y="490"/>
                  </a:lnTo>
                  <a:lnTo>
                    <a:pt x="4476" y="498"/>
                  </a:lnTo>
                  <a:lnTo>
                    <a:pt x="4436" y="508"/>
                  </a:lnTo>
                  <a:lnTo>
                    <a:pt x="4382" y="524"/>
                  </a:lnTo>
                  <a:lnTo>
                    <a:pt x="4314" y="550"/>
                  </a:lnTo>
                  <a:lnTo>
                    <a:pt x="4278" y="564"/>
                  </a:lnTo>
                  <a:lnTo>
                    <a:pt x="4238" y="584"/>
                  </a:lnTo>
                  <a:lnTo>
                    <a:pt x="4194" y="604"/>
                  </a:lnTo>
                  <a:lnTo>
                    <a:pt x="4150" y="628"/>
                  </a:lnTo>
                  <a:lnTo>
                    <a:pt x="4102" y="654"/>
                  </a:lnTo>
                  <a:lnTo>
                    <a:pt x="4054" y="684"/>
                  </a:lnTo>
                  <a:lnTo>
                    <a:pt x="4002" y="718"/>
                  </a:lnTo>
                  <a:lnTo>
                    <a:pt x="3950" y="754"/>
                  </a:lnTo>
                  <a:lnTo>
                    <a:pt x="3896" y="794"/>
                  </a:lnTo>
                  <a:lnTo>
                    <a:pt x="3840" y="838"/>
                  </a:lnTo>
                  <a:lnTo>
                    <a:pt x="3784" y="886"/>
                  </a:lnTo>
                  <a:lnTo>
                    <a:pt x="3726" y="938"/>
                  </a:lnTo>
                  <a:lnTo>
                    <a:pt x="3668" y="996"/>
                  </a:lnTo>
                  <a:lnTo>
                    <a:pt x="3610" y="1056"/>
                  </a:lnTo>
                  <a:lnTo>
                    <a:pt x="3552" y="1122"/>
                  </a:lnTo>
                  <a:lnTo>
                    <a:pt x="3492" y="1192"/>
                  </a:lnTo>
                  <a:lnTo>
                    <a:pt x="3432" y="1268"/>
                  </a:lnTo>
                  <a:lnTo>
                    <a:pt x="3372" y="1350"/>
                  </a:lnTo>
                  <a:lnTo>
                    <a:pt x="3314" y="1436"/>
                  </a:lnTo>
                  <a:lnTo>
                    <a:pt x="3254" y="1528"/>
                  </a:lnTo>
                  <a:lnTo>
                    <a:pt x="3196" y="1624"/>
                  </a:lnTo>
                  <a:lnTo>
                    <a:pt x="3140" y="1728"/>
                  </a:lnTo>
                  <a:lnTo>
                    <a:pt x="3140" y="1728"/>
                  </a:lnTo>
                  <a:lnTo>
                    <a:pt x="3100" y="1798"/>
                  </a:lnTo>
                  <a:lnTo>
                    <a:pt x="3060" y="1866"/>
                  </a:lnTo>
                  <a:lnTo>
                    <a:pt x="3018" y="1932"/>
                  </a:lnTo>
                  <a:lnTo>
                    <a:pt x="2976" y="1996"/>
                  </a:lnTo>
                  <a:lnTo>
                    <a:pt x="2932" y="2058"/>
                  </a:lnTo>
                  <a:lnTo>
                    <a:pt x="2886" y="2118"/>
                  </a:lnTo>
                  <a:lnTo>
                    <a:pt x="2840" y="2176"/>
                  </a:lnTo>
                  <a:lnTo>
                    <a:pt x="2794" y="2232"/>
                  </a:lnTo>
                  <a:lnTo>
                    <a:pt x="2746" y="2286"/>
                  </a:lnTo>
                  <a:lnTo>
                    <a:pt x="2696" y="2340"/>
                  </a:lnTo>
                  <a:lnTo>
                    <a:pt x="2646" y="2390"/>
                  </a:lnTo>
                  <a:lnTo>
                    <a:pt x="2594" y="2438"/>
                  </a:lnTo>
                  <a:lnTo>
                    <a:pt x="2544" y="2484"/>
                  </a:lnTo>
                  <a:lnTo>
                    <a:pt x="2490" y="2528"/>
                  </a:lnTo>
                  <a:lnTo>
                    <a:pt x="2438" y="2572"/>
                  </a:lnTo>
                  <a:lnTo>
                    <a:pt x="2384" y="2612"/>
                  </a:lnTo>
                  <a:lnTo>
                    <a:pt x="2330" y="2650"/>
                  </a:lnTo>
                  <a:lnTo>
                    <a:pt x="2274" y="2688"/>
                  </a:lnTo>
                  <a:lnTo>
                    <a:pt x="2220" y="2722"/>
                  </a:lnTo>
                  <a:lnTo>
                    <a:pt x="2164" y="2754"/>
                  </a:lnTo>
                  <a:lnTo>
                    <a:pt x="2108" y="2786"/>
                  </a:lnTo>
                  <a:lnTo>
                    <a:pt x="2050" y="2814"/>
                  </a:lnTo>
                  <a:lnTo>
                    <a:pt x="1994" y="2842"/>
                  </a:lnTo>
                  <a:lnTo>
                    <a:pt x="1938" y="2868"/>
                  </a:lnTo>
                  <a:lnTo>
                    <a:pt x="1880" y="2892"/>
                  </a:lnTo>
                  <a:lnTo>
                    <a:pt x="1822" y="2912"/>
                  </a:lnTo>
                  <a:lnTo>
                    <a:pt x="1766" y="2932"/>
                  </a:lnTo>
                  <a:lnTo>
                    <a:pt x="1708" y="2950"/>
                  </a:lnTo>
                  <a:lnTo>
                    <a:pt x="1650" y="2966"/>
                  </a:lnTo>
                  <a:lnTo>
                    <a:pt x="1594" y="2980"/>
                  </a:lnTo>
                  <a:lnTo>
                    <a:pt x="1536" y="2992"/>
                  </a:lnTo>
                  <a:lnTo>
                    <a:pt x="1480" y="3004"/>
                  </a:lnTo>
                  <a:lnTo>
                    <a:pt x="1422" y="3012"/>
                  </a:lnTo>
                  <a:lnTo>
                    <a:pt x="1366" y="3018"/>
                  </a:lnTo>
                  <a:lnTo>
                    <a:pt x="1310" y="3024"/>
                  </a:lnTo>
                  <a:lnTo>
                    <a:pt x="1254" y="3026"/>
                  </a:lnTo>
                  <a:lnTo>
                    <a:pt x="1200" y="3028"/>
                  </a:lnTo>
                  <a:lnTo>
                    <a:pt x="1144" y="3028"/>
                  </a:lnTo>
                  <a:lnTo>
                    <a:pt x="1090" y="3026"/>
                  </a:lnTo>
                  <a:lnTo>
                    <a:pt x="1036" y="3022"/>
                  </a:lnTo>
                  <a:lnTo>
                    <a:pt x="984" y="3016"/>
                  </a:lnTo>
                  <a:lnTo>
                    <a:pt x="932" y="3008"/>
                  </a:lnTo>
                  <a:lnTo>
                    <a:pt x="880" y="2998"/>
                  </a:lnTo>
                  <a:lnTo>
                    <a:pt x="830" y="2986"/>
                  </a:lnTo>
                  <a:lnTo>
                    <a:pt x="780" y="2974"/>
                  </a:lnTo>
                  <a:lnTo>
                    <a:pt x="730" y="2960"/>
                  </a:lnTo>
                  <a:lnTo>
                    <a:pt x="682" y="2942"/>
                  </a:lnTo>
                  <a:lnTo>
                    <a:pt x="636" y="2924"/>
                  </a:lnTo>
                  <a:lnTo>
                    <a:pt x="590" y="2904"/>
                  </a:lnTo>
                  <a:lnTo>
                    <a:pt x="544" y="2882"/>
                  </a:lnTo>
                  <a:lnTo>
                    <a:pt x="500" y="2858"/>
                  </a:lnTo>
                  <a:lnTo>
                    <a:pt x="458" y="2834"/>
                  </a:lnTo>
                  <a:lnTo>
                    <a:pt x="418" y="2806"/>
                  </a:lnTo>
                  <a:lnTo>
                    <a:pt x="378" y="2778"/>
                  </a:lnTo>
                  <a:lnTo>
                    <a:pt x="338" y="2748"/>
                  </a:lnTo>
                  <a:lnTo>
                    <a:pt x="302" y="2716"/>
                  </a:lnTo>
                  <a:lnTo>
                    <a:pt x="266" y="2682"/>
                  </a:lnTo>
                  <a:lnTo>
                    <a:pt x="232" y="2646"/>
                  </a:lnTo>
                  <a:lnTo>
                    <a:pt x="200" y="2608"/>
                  </a:lnTo>
                  <a:lnTo>
                    <a:pt x="168" y="2570"/>
                  </a:lnTo>
                  <a:lnTo>
                    <a:pt x="140" y="2528"/>
                  </a:lnTo>
                  <a:lnTo>
                    <a:pt x="112" y="2486"/>
                  </a:lnTo>
                  <a:lnTo>
                    <a:pt x="86" y="2442"/>
                  </a:lnTo>
                  <a:lnTo>
                    <a:pt x="62" y="2396"/>
                  </a:lnTo>
                  <a:lnTo>
                    <a:pt x="62" y="23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Freeform 24"/>
            <p:cNvSpPr/>
            <p:nvPr/>
          </p:nvSpPr>
          <p:spPr bwMode="auto">
            <a:xfrm>
              <a:off x="-5278438" y="-2082800"/>
              <a:ext cx="5737226" cy="3311525"/>
            </a:xfrm>
            <a:custGeom>
              <a:avLst/>
              <a:gdLst>
                <a:gd name="T0" fmla="*/ 1636 w 3614"/>
                <a:gd name="T1" fmla="*/ 872 h 2086"/>
                <a:gd name="T2" fmla="*/ 1922 w 3614"/>
                <a:gd name="T3" fmla="*/ 744 h 2086"/>
                <a:gd name="T4" fmla="*/ 2296 w 3614"/>
                <a:gd name="T5" fmla="*/ 598 h 2086"/>
                <a:gd name="T6" fmla="*/ 2808 w 3614"/>
                <a:gd name="T7" fmla="*/ 426 h 2086"/>
                <a:gd name="T8" fmla="*/ 3228 w 3614"/>
                <a:gd name="T9" fmla="*/ 312 h 2086"/>
                <a:gd name="T10" fmla="*/ 3568 w 3614"/>
                <a:gd name="T11" fmla="*/ 234 h 2086"/>
                <a:gd name="T12" fmla="*/ 3492 w 3614"/>
                <a:gd name="T13" fmla="*/ 242 h 2086"/>
                <a:gd name="T14" fmla="*/ 3138 w 3614"/>
                <a:gd name="T15" fmla="*/ 302 h 2086"/>
                <a:gd name="T16" fmla="*/ 2806 w 3614"/>
                <a:gd name="T17" fmla="*/ 374 h 2086"/>
                <a:gd name="T18" fmla="*/ 2496 w 3614"/>
                <a:gd name="T19" fmla="*/ 454 h 2086"/>
                <a:gd name="T20" fmla="*/ 2210 w 3614"/>
                <a:gd name="T21" fmla="*/ 540 h 2086"/>
                <a:gd name="T22" fmla="*/ 1942 w 3614"/>
                <a:gd name="T23" fmla="*/ 634 h 2086"/>
                <a:gd name="T24" fmla="*/ 1694 w 3614"/>
                <a:gd name="T25" fmla="*/ 734 h 2086"/>
                <a:gd name="T26" fmla="*/ 1468 w 3614"/>
                <a:gd name="T27" fmla="*/ 836 h 2086"/>
                <a:gd name="T28" fmla="*/ 1070 w 3614"/>
                <a:gd name="T29" fmla="*/ 1050 h 2086"/>
                <a:gd name="T30" fmla="*/ 844 w 3614"/>
                <a:gd name="T31" fmla="*/ 1192 h 2086"/>
                <a:gd name="T32" fmla="*/ 876 w 3614"/>
                <a:gd name="T33" fmla="*/ 990 h 2086"/>
                <a:gd name="T34" fmla="*/ 930 w 3614"/>
                <a:gd name="T35" fmla="*/ 804 h 2086"/>
                <a:gd name="T36" fmla="*/ 1002 w 3614"/>
                <a:gd name="T37" fmla="*/ 636 h 2086"/>
                <a:gd name="T38" fmla="*/ 1082 w 3614"/>
                <a:gd name="T39" fmla="*/ 486 h 2086"/>
                <a:gd name="T40" fmla="*/ 1168 w 3614"/>
                <a:gd name="T41" fmla="*/ 354 h 2086"/>
                <a:gd name="T42" fmla="*/ 1310 w 3614"/>
                <a:gd name="T43" fmla="*/ 180 h 2086"/>
                <a:gd name="T44" fmla="*/ 1444 w 3614"/>
                <a:gd name="T45" fmla="*/ 46 h 2086"/>
                <a:gd name="T46" fmla="*/ 1500 w 3614"/>
                <a:gd name="T47" fmla="*/ 0 h 2086"/>
                <a:gd name="T48" fmla="*/ 1322 w 3614"/>
                <a:gd name="T49" fmla="*/ 132 h 2086"/>
                <a:gd name="T50" fmla="*/ 1172 w 3614"/>
                <a:gd name="T51" fmla="*/ 274 h 2086"/>
                <a:gd name="T52" fmla="*/ 1050 w 3614"/>
                <a:gd name="T53" fmla="*/ 424 h 2086"/>
                <a:gd name="T54" fmla="*/ 952 w 3614"/>
                <a:gd name="T55" fmla="*/ 574 h 2086"/>
                <a:gd name="T56" fmla="*/ 876 w 3614"/>
                <a:gd name="T57" fmla="*/ 722 h 2086"/>
                <a:gd name="T58" fmla="*/ 818 w 3614"/>
                <a:gd name="T59" fmla="*/ 862 h 2086"/>
                <a:gd name="T60" fmla="*/ 748 w 3614"/>
                <a:gd name="T61" fmla="*/ 1100 h 2086"/>
                <a:gd name="T62" fmla="*/ 722 w 3614"/>
                <a:gd name="T63" fmla="*/ 1254 h 2086"/>
                <a:gd name="T64" fmla="*/ 626 w 3614"/>
                <a:gd name="T65" fmla="*/ 1350 h 2086"/>
                <a:gd name="T66" fmla="*/ 386 w 3614"/>
                <a:gd name="T67" fmla="*/ 1550 h 2086"/>
                <a:gd name="T68" fmla="*/ 210 w 3614"/>
                <a:gd name="T69" fmla="*/ 1724 h 2086"/>
                <a:gd name="T70" fmla="*/ 90 w 3614"/>
                <a:gd name="T71" fmla="*/ 1864 h 2086"/>
                <a:gd name="T72" fmla="*/ 0 w 3614"/>
                <a:gd name="T73" fmla="*/ 1988 h 2086"/>
                <a:gd name="T74" fmla="*/ 100 w 3614"/>
                <a:gd name="T75" fmla="*/ 2002 h 2086"/>
                <a:gd name="T76" fmla="*/ 316 w 3614"/>
                <a:gd name="T77" fmla="*/ 1758 h 2086"/>
                <a:gd name="T78" fmla="*/ 560 w 3614"/>
                <a:gd name="T79" fmla="*/ 1536 h 2086"/>
                <a:gd name="T80" fmla="*/ 826 w 3614"/>
                <a:gd name="T81" fmla="*/ 1334 h 2086"/>
                <a:gd name="T82" fmla="*/ 1110 w 3614"/>
                <a:gd name="T83" fmla="*/ 1152 h 2086"/>
                <a:gd name="T84" fmla="*/ 1402 w 3614"/>
                <a:gd name="T85" fmla="*/ 988 h 2086"/>
                <a:gd name="T86" fmla="*/ 1462 w 3614"/>
                <a:gd name="T87" fmla="*/ 1010 h 2086"/>
                <a:gd name="T88" fmla="*/ 1646 w 3614"/>
                <a:gd name="T89" fmla="*/ 1060 h 2086"/>
                <a:gd name="T90" fmla="*/ 1866 w 3614"/>
                <a:gd name="T91" fmla="*/ 1092 h 2086"/>
                <a:gd name="T92" fmla="*/ 2022 w 3614"/>
                <a:gd name="T93" fmla="*/ 1100 h 2086"/>
                <a:gd name="T94" fmla="*/ 2194 w 3614"/>
                <a:gd name="T95" fmla="*/ 1092 h 2086"/>
                <a:gd name="T96" fmla="*/ 2376 w 3614"/>
                <a:gd name="T97" fmla="*/ 1064 h 2086"/>
                <a:gd name="T98" fmla="*/ 2566 w 3614"/>
                <a:gd name="T99" fmla="*/ 1014 h 2086"/>
                <a:gd name="T100" fmla="*/ 2762 w 3614"/>
                <a:gd name="T101" fmla="*/ 934 h 2086"/>
                <a:gd name="T102" fmla="*/ 2894 w 3614"/>
                <a:gd name="T103" fmla="*/ 864 h 2086"/>
                <a:gd name="T104" fmla="*/ 2780 w 3614"/>
                <a:gd name="T105" fmla="*/ 910 h 2086"/>
                <a:gd name="T106" fmla="*/ 2568 w 3614"/>
                <a:gd name="T107" fmla="*/ 972 h 2086"/>
                <a:gd name="T108" fmla="*/ 2380 w 3614"/>
                <a:gd name="T109" fmla="*/ 1008 h 2086"/>
                <a:gd name="T110" fmla="*/ 2220 w 3614"/>
                <a:gd name="T111" fmla="*/ 1022 h 2086"/>
                <a:gd name="T112" fmla="*/ 2046 w 3614"/>
                <a:gd name="T113" fmla="*/ 1024 h 2086"/>
                <a:gd name="T114" fmla="*/ 1862 w 3614"/>
                <a:gd name="T115" fmla="*/ 1004 h 2086"/>
                <a:gd name="T116" fmla="*/ 1670 w 3614"/>
                <a:gd name="T117" fmla="*/ 962 h 2086"/>
                <a:gd name="T118" fmla="*/ 1540 w 3614"/>
                <a:gd name="T119" fmla="*/ 91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4" h="2086">
                  <a:moveTo>
                    <a:pt x="1540" y="918"/>
                  </a:moveTo>
                  <a:lnTo>
                    <a:pt x="1540" y="918"/>
                  </a:lnTo>
                  <a:lnTo>
                    <a:pt x="1636" y="872"/>
                  </a:lnTo>
                  <a:lnTo>
                    <a:pt x="1732" y="828"/>
                  </a:lnTo>
                  <a:lnTo>
                    <a:pt x="1828" y="784"/>
                  </a:lnTo>
                  <a:lnTo>
                    <a:pt x="1922" y="744"/>
                  </a:lnTo>
                  <a:lnTo>
                    <a:pt x="2018" y="704"/>
                  </a:lnTo>
                  <a:lnTo>
                    <a:pt x="2110" y="668"/>
                  </a:lnTo>
                  <a:lnTo>
                    <a:pt x="2296" y="598"/>
                  </a:lnTo>
                  <a:lnTo>
                    <a:pt x="2474" y="534"/>
                  </a:lnTo>
                  <a:lnTo>
                    <a:pt x="2646" y="478"/>
                  </a:lnTo>
                  <a:lnTo>
                    <a:pt x="2808" y="426"/>
                  </a:lnTo>
                  <a:lnTo>
                    <a:pt x="2960" y="382"/>
                  </a:lnTo>
                  <a:lnTo>
                    <a:pt x="3102" y="344"/>
                  </a:lnTo>
                  <a:lnTo>
                    <a:pt x="3228" y="312"/>
                  </a:lnTo>
                  <a:lnTo>
                    <a:pt x="3340" y="284"/>
                  </a:lnTo>
                  <a:lnTo>
                    <a:pt x="3434" y="262"/>
                  </a:lnTo>
                  <a:lnTo>
                    <a:pt x="3568" y="234"/>
                  </a:lnTo>
                  <a:lnTo>
                    <a:pt x="3614" y="224"/>
                  </a:lnTo>
                  <a:lnTo>
                    <a:pt x="3614" y="224"/>
                  </a:lnTo>
                  <a:lnTo>
                    <a:pt x="3492" y="242"/>
                  </a:lnTo>
                  <a:lnTo>
                    <a:pt x="3372" y="262"/>
                  </a:lnTo>
                  <a:lnTo>
                    <a:pt x="3254" y="282"/>
                  </a:lnTo>
                  <a:lnTo>
                    <a:pt x="3138" y="302"/>
                  </a:lnTo>
                  <a:lnTo>
                    <a:pt x="3024" y="326"/>
                  </a:lnTo>
                  <a:lnTo>
                    <a:pt x="2914" y="348"/>
                  </a:lnTo>
                  <a:lnTo>
                    <a:pt x="2806" y="374"/>
                  </a:lnTo>
                  <a:lnTo>
                    <a:pt x="2700" y="400"/>
                  </a:lnTo>
                  <a:lnTo>
                    <a:pt x="2598" y="426"/>
                  </a:lnTo>
                  <a:lnTo>
                    <a:pt x="2496" y="454"/>
                  </a:lnTo>
                  <a:lnTo>
                    <a:pt x="2398" y="482"/>
                  </a:lnTo>
                  <a:lnTo>
                    <a:pt x="2302" y="510"/>
                  </a:lnTo>
                  <a:lnTo>
                    <a:pt x="2210" y="540"/>
                  </a:lnTo>
                  <a:lnTo>
                    <a:pt x="2118" y="572"/>
                  </a:lnTo>
                  <a:lnTo>
                    <a:pt x="2028" y="602"/>
                  </a:lnTo>
                  <a:lnTo>
                    <a:pt x="1942" y="634"/>
                  </a:lnTo>
                  <a:lnTo>
                    <a:pt x="1858" y="666"/>
                  </a:lnTo>
                  <a:lnTo>
                    <a:pt x="1776" y="700"/>
                  </a:lnTo>
                  <a:lnTo>
                    <a:pt x="1694" y="734"/>
                  </a:lnTo>
                  <a:lnTo>
                    <a:pt x="1618" y="768"/>
                  </a:lnTo>
                  <a:lnTo>
                    <a:pt x="1542" y="802"/>
                  </a:lnTo>
                  <a:lnTo>
                    <a:pt x="1468" y="836"/>
                  </a:lnTo>
                  <a:lnTo>
                    <a:pt x="1326" y="906"/>
                  </a:lnTo>
                  <a:lnTo>
                    <a:pt x="1194" y="978"/>
                  </a:lnTo>
                  <a:lnTo>
                    <a:pt x="1070" y="1050"/>
                  </a:lnTo>
                  <a:lnTo>
                    <a:pt x="952" y="1120"/>
                  </a:lnTo>
                  <a:lnTo>
                    <a:pt x="844" y="1192"/>
                  </a:lnTo>
                  <a:lnTo>
                    <a:pt x="844" y="1192"/>
                  </a:lnTo>
                  <a:lnTo>
                    <a:pt x="852" y="1122"/>
                  </a:lnTo>
                  <a:lnTo>
                    <a:pt x="862" y="1056"/>
                  </a:lnTo>
                  <a:lnTo>
                    <a:pt x="876" y="990"/>
                  </a:lnTo>
                  <a:lnTo>
                    <a:pt x="892" y="926"/>
                  </a:lnTo>
                  <a:lnTo>
                    <a:pt x="910" y="864"/>
                  </a:lnTo>
                  <a:lnTo>
                    <a:pt x="930" y="804"/>
                  </a:lnTo>
                  <a:lnTo>
                    <a:pt x="952" y="746"/>
                  </a:lnTo>
                  <a:lnTo>
                    <a:pt x="976" y="690"/>
                  </a:lnTo>
                  <a:lnTo>
                    <a:pt x="1002" y="636"/>
                  </a:lnTo>
                  <a:lnTo>
                    <a:pt x="1028" y="584"/>
                  </a:lnTo>
                  <a:lnTo>
                    <a:pt x="1054" y="534"/>
                  </a:lnTo>
                  <a:lnTo>
                    <a:pt x="1082" y="486"/>
                  </a:lnTo>
                  <a:lnTo>
                    <a:pt x="1110" y="440"/>
                  </a:lnTo>
                  <a:lnTo>
                    <a:pt x="1140" y="396"/>
                  </a:lnTo>
                  <a:lnTo>
                    <a:pt x="1168" y="354"/>
                  </a:lnTo>
                  <a:lnTo>
                    <a:pt x="1198" y="316"/>
                  </a:lnTo>
                  <a:lnTo>
                    <a:pt x="1256" y="244"/>
                  </a:lnTo>
                  <a:lnTo>
                    <a:pt x="1310" y="180"/>
                  </a:lnTo>
                  <a:lnTo>
                    <a:pt x="1362" y="126"/>
                  </a:lnTo>
                  <a:lnTo>
                    <a:pt x="1406" y="82"/>
                  </a:lnTo>
                  <a:lnTo>
                    <a:pt x="1444" y="46"/>
                  </a:lnTo>
                  <a:lnTo>
                    <a:pt x="1474" y="20"/>
                  </a:lnTo>
                  <a:lnTo>
                    <a:pt x="1500" y="0"/>
                  </a:lnTo>
                  <a:lnTo>
                    <a:pt x="1500" y="0"/>
                  </a:lnTo>
                  <a:lnTo>
                    <a:pt x="1436" y="42"/>
                  </a:lnTo>
                  <a:lnTo>
                    <a:pt x="1378" y="86"/>
                  </a:lnTo>
                  <a:lnTo>
                    <a:pt x="1322" y="132"/>
                  </a:lnTo>
                  <a:lnTo>
                    <a:pt x="1268" y="178"/>
                  </a:lnTo>
                  <a:lnTo>
                    <a:pt x="1218" y="226"/>
                  </a:lnTo>
                  <a:lnTo>
                    <a:pt x="1172" y="274"/>
                  </a:lnTo>
                  <a:lnTo>
                    <a:pt x="1128" y="324"/>
                  </a:lnTo>
                  <a:lnTo>
                    <a:pt x="1088" y="374"/>
                  </a:lnTo>
                  <a:lnTo>
                    <a:pt x="1050" y="424"/>
                  </a:lnTo>
                  <a:lnTo>
                    <a:pt x="1014" y="474"/>
                  </a:lnTo>
                  <a:lnTo>
                    <a:pt x="982" y="524"/>
                  </a:lnTo>
                  <a:lnTo>
                    <a:pt x="952" y="574"/>
                  </a:lnTo>
                  <a:lnTo>
                    <a:pt x="924" y="624"/>
                  </a:lnTo>
                  <a:lnTo>
                    <a:pt x="898" y="672"/>
                  </a:lnTo>
                  <a:lnTo>
                    <a:pt x="876" y="722"/>
                  </a:lnTo>
                  <a:lnTo>
                    <a:pt x="854" y="768"/>
                  </a:lnTo>
                  <a:lnTo>
                    <a:pt x="834" y="816"/>
                  </a:lnTo>
                  <a:lnTo>
                    <a:pt x="818" y="862"/>
                  </a:lnTo>
                  <a:lnTo>
                    <a:pt x="788" y="948"/>
                  </a:lnTo>
                  <a:lnTo>
                    <a:pt x="766" y="1028"/>
                  </a:lnTo>
                  <a:lnTo>
                    <a:pt x="748" y="1100"/>
                  </a:lnTo>
                  <a:lnTo>
                    <a:pt x="736" y="1162"/>
                  </a:lnTo>
                  <a:lnTo>
                    <a:pt x="728" y="1214"/>
                  </a:lnTo>
                  <a:lnTo>
                    <a:pt x="722" y="1254"/>
                  </a:lnTo>
                  <a:lnTo>
                    <a:pt x="720" y="1278"/>
                  </a:lnTo>
                  <a:lnTo>
                    <a:pt x="720" y="1278"/>
                  </a:lnTo>
                  <a:lnTo>
                    <a:pt x="626" y="1350"/>
                  </a:lnTo>
                  <a:lnTo>
                    <a:pt x="538" y="1418"/>
                  </a:lnTo>
                  <a:lnTo>
                    <a:pt x="460" y="1486"/>
                  </a:lnTo>
                  <a:lnTo>
                    <a:pt x="386" y="1550"/>
                  </a:lnTo>
                  <a:lnTo>
                    <a:pt x="320" y="1612"/>
                  </a:lnTo>
                  <a:lnTo>
                    <a:pt x="262" y="1670"/>
                  </a:lnTo>
                  <a:lnTo>
                    <a:pt x="210" y="1724"/>
                  </a:lnTo>
                  <a:lnTo>
                    <a:pt x="164" y="1776"/>
                  </a:lnTo>
                  <a:lnTo>
                    <a:pt x="124" y="1822"/>
                  </a:lnTo>
                  <a:lnTo>
                    <a:pt x="90" y="1864"/>
                  </a:lnTo>
                  <a:lnTo>
                    <a:pt x="38" y="1930"/>
                  </a:lnTo>
                  <a:lnTo>
                    <a:pt x="10" y="1972"/>
                  </a:lnTo>
                  <a:lnTo>
                    <a:pt x="0" y="1988"/>
                  </a:lnTo>
                  <a:lnTo>
                    <a:pt x="36" y="2086"/>
                  </a:lnTo>
                  <a:lnTo>
                    <a:pt x="36" y="2086"/>
                  </a:lnTo>
                  <a:lnTo>
                    <a:pt x="100" y="2002"/>
                  </a:lnTo>
                  <a:lnTo>
                    <a:pt x="170" y="1918"/>
                  </a:lnTo>
                  <a:lnTo>
                    <a:pt x="242" y="1838"/>
                  </a:lnTo>
                  <a:lnTo>
                    <a:pt x="316" y="1758"/>
                  </a:lnTo>
                  <a:lnTo>
                    <a:pt x="396" y="1682"/>
                  </a:lnTo>
                  <a:lnTo>
                    <a:pt x="476" y="1608"/>
                  </a:lnTo>
                  <a:lnTo>
                    <a:pt x="560" y="1536"/>
                  </a:lnTo>
                  <a:lnTo>
                    <a:pt x="648" y="1468"/>
                  </a:lnTo>
                  <a:lnTo>
                    <a:pt x="736" y="1400"/>
                  </a:lnTo>
                  <a:lnTo>
                    <a:pt x="826" y="1334"/>
                  </a:lnTo>
                  <a:lnTo>
                    <a:pt x="920" y="1272"/>
                  </a:lnTo>
                  <a:lnTo>
                    <a:pt x="1014" y="1210"/>
                  </a:lnTo>
                  <a:lnTo>
                    <a:pt x="1110" y="1152"/>
                  </a:lnTo>
                  <a:lnTo>
                    <a:pt x="1206" y="1096"/>
                  </a:lnTo>
                  <a:lnTo>
                    <a:pt x="1304" y="1042"/>
                  </a:lnTo>
                  <a:lnTo>
                    <a:pt x="1402" y="988"/>
                  </a:lnTo>
                  <a:lnTo>
                    <a:pt x="1402" y="988"/>
                  </a:lnTo>
                  <a:lnTo>
                    <a:pt x="1426" y="998"/>
                  </a:lnTo>
                  <a:lnTo>
                    <a:pt x="1462" y="1010"/>
                  </a:lnTo>
                  <a:lnTo>
                    <a:pt x="1512" y="1026"/>
                  </a:lnTo>
                  <a:lnTo>
                    <a:pt x="1574" y="1044"/>
                  </a:lnTo>
                  <a:lnTo>
                    <a:pt x="1646" y="1060"/>
                  </a:lnTo>
                  <a:lnTo>
                    <a:pt x="1728" y="1076"/>
                  </a:lnTo>
                  <a:lnTo>
                    <a:pt x="1818" y="1088"/>
                  </a:lnTo>
                  <a:lnTo>
                    <a:pt x="1866" y="1092"/>
                  </a:lnTo>
                  <a:lnTo>
                    <a:pt x="1916" y="1096"/>
                  </a:lnTo>
                  <a:lnTo>
                    <a:pt x="1968" y="1100"/>
                  </a:lnTo>
                  <a:lnTo>
                    <a:pt x="2022" y="1100"/>
                  </a:lnTo>
                  <a:lnTo>
                    <a:pt x="2078" y="1100"/>
                  </a:lnTo>
                  <a:lnTo>
                    <a:pt x="2136" y="1096"/>
                  </a:lnTo>
                  <a:lnTo>
                    <a:pt x="2194" y="1092"/>
                  </a:lnTo>
                  <a:lnTo>
                    <a:pt x="2254" y="1086"/>
                  </a:lnTo>
                  <a:lnTo>
                    <a:pt x="2314" y="1076"/>
                  </a:lnTo>
                  <a:lnTo>
                    <a:pt x="2376" y="1064"/>
                  </a:lnTo>
                  <a:lnTo>
                    <a:pt x="2438" y="1050"/>
                  </a:lnTo>
                  <a:lnTo>
                    <a:pt x="2502" y="1034"/>
                  </a:lnTo>
                  <a:lnTo>
                    <a:pt x="2566" y="1014"/>
                  </a:lnTo>
                  <a:lnTo>
                    <a:pt x="2630" y="990"/>
                  </a:lnTo>
                  <a:lnTo>
                    <a:pt x="2696" y="964"/>
                  </a:lnTo>
                  <a:lnTo>
                    <a:pt x="2762" y="934"/>
                  </a:lnTo>
                  <a:lnTo>
                    <a:pt x="2828" y="900"/>
                  </a:lnTo>
                  <a:lnTo>
                    <a:pt x="2894" y="864"/>
                  </a:lnTo>
                  <a:lnTo>
                    <a:pt x="2894" y="864"/>
                  </a:lnTo>
                  <a:lnTo>
                    <a:pt x="2864" y="878"/>
                  </a:lnTo>
                  <a:lnTo>
                    <a:pt x="2828" y="892"/>
                  </a:lnTo>
                  <a:lnTo>
                    <a:pt x="2780" y="910"/>
                  </a:lnTo>
                  <a:lnTo>
                    <a:pt x="2720" y="930"/>
                  </a:lnTo>
                  <a:lnTo>
                    <a:pt x="2650" y="952"/>
                  </a:lnTo>
                  <a:lnTo>
                    <a:pt x="2568" y="972"/>
                  </a:lnTo>
                  <a:lnTo>
                    <a:pt x="2478" y="992"/>
                  </a:lnTo>
                  <a:lnTo>
                    <a:pt x="2430" y="1000"/>
                  </a:lnTo>
                  <a:lnTo>
                    <a:pt x="2380" y="1008"/>
                  </a:lnTo>
                  <a:lnTo>
                    <a:pt x="2328" y="1014"/>
                  </a:lnTo>
                  <a:lnTo>
                    <a:pt x="2276" y="1020"/>
                  </a:lnTo>
                  <a:lnTo>
                    <a:pt x="2220" y="1022"/>
                  </a:lnTo>
                  <a:lnTo>
                    <a:pt x="2164" y="1024"/>
                  </a:lnTo>
                  <a:lnTo>
                    <a:pt x="2106" y="1024"/>
                  </a:lnTo>
                  <a:lnTo>
                    <a:pt x="2046" y="1024"/>
                  </a:lnTo>
                  <a:lnTo>
                    <a:pt x="1986" y="1020"/>
                  </a:lnTo>
                  <a:lnTo>
                    <a:pt x="1924" y="1014"/>
                  </a:lnTo>
                  <a:lnTo>
                    <a:pt x="1862" y="1004"/>
                  </a:lnTo>
                  <a:lnTo>
                    <a:pt x="1798" y="994"/>
                  </a:lnTo>
                  <a:lnTo>
                    <a:pt x="1734" y="980"/>
                  </a:lnTo>
                  <a:lnTo>
                    <a:pt x="1670" y="962"/>
                  </a:lnTo>
                  <a:lnTo>
                    <a:pt x="1604" y="942"/>
                  </a:lnTo>
                  <a:lnTo>
                    <a:pt x="1540" y="918"/>
                  </a:lnTo>
                  <a:lnTo>
                    <a:pt x="1540" y="918"/>
                  </a:ln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cxnSp>
        <p:nvCxnSpPr>
          <p:cNvPr id="23" name="直接连接符 22"/>
          <p:cNvCxnSpPr/>
          <p:nvPr/>
        </p:nvCxnSpPr>
        <p:spPr>
          <a:xfrm>
            <a:off x="5672138" y="1532986"/>
            <a:ext cx="563448" cy="0"/>
          </a:xfrm>
          <a:prstGeom prst="line">
            <a:avLst/>
          </a:prstGeom>
          <a:ln w="12700">
            <a:solidFill>
              <a:srgbClr val="CB315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379665" y="3673322"/>
            <a:ext cx="0" cy="320452"/>
          </a:xfrm>
          <a:prstGeom prst="line">
            <a:avLst/>
          </a:prstGeom>
          <a:ln w="12700">
            <a:solidFill>
              <a:srgbClr val="CB315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222368" y="1388882"/>
            <a:ext cx="2545789" cy="849463"/>
          </a:xfrm>
          <a:prstGeom prst="rect">
            <a:avLst/>
          </a:prstGeom>
        </p:spPr>
        <p:txBody>
          <a:bodyPr wrap="square">
            <a:spAutoFit/>
          </a:bodyPr>
          <a:lstStyle/>
          <a:p>
            <a:pPr algn="just">
              <a:lnSpc>
                <a:spcPct val="130000"/>
              </a:lnSpc>
              <a:spcAft>
                <a:spcPts val="600"/>
              </a:spcAft>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请在此处输入您的文字，请在此处输入您的文字，请在此处输入您的文字，请在此处输入您的文字，请在此处输入您的文字，请在此处输入您的文字</a:t>
            </a:r>
          </a:p>
        </p:txBody>
      </p:sp>
      <p:sp>
        <p:nvSpPr>
          <p:cNvPr id="26" name="矩形 25"/>
          <p:cNvSpPr/>
          <p:nvPr/>
        </p:nvSpPr>
        <p:spPr>
          <a:xfrm>
            <a:off x="5648107" y="4018543"/>
            <a:ext cx="3120050" cy="849463"/>
          </a:xfrm>
          <a:prstGeom prst="rect">
            <a:avLst/>
          </a:prstGeom>
        </p:spPr>
        <p:txBody>
          <a:bodyPr wrap="square">
            <a:spAutoFit/>
          </a:bodyPr>
          <a:lstStyle/>
          <a:p>
            <a:pPr algn="just">
              <a:lnSpc>
                <a:spcPct val="130000"/>
              </a:lnSpc>
              <a:spcAft>
                <a:spcPts val="600"/>
              </a:spcAft>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请在此处输入您的文字，请在此处输入您的文字，请在此处输入您的文字，请在此处输入您的文字，请在此处输入您的文字，请在此处输入您的文字</a:t>
            </a:r>
          </a:p>
        </p:txBody>
      </p:sp>
      <p:sp>
        <p:nvSpPr>
          <p:cNvPr id="27" name="矩形 26"/>
          <p:cNvSpPr/>
          <p:nvPr/>
        </p:nvSpPr>
        <p:spPr>
          <a:xfrm>
            <a:off x="279421" y="1388882"/>
            <a:ext cx="2122336" cy="1009507"/>
          </a:xfrm>
          <a:prstGeom prst="rect">
            <a:avLst/>
          </a:prstGeom>
        </p:spPr>
        <p:txBody>
          <a:bodyPr wrap="square">
            <a:spAutoFit/>
          </a:bodyPr>
          <a:lstStyle/>
          <a:p>
            <a:pPr algn="r">
              <a:lnSpc>
                <a:spcPct val="130000"/>
              </a:lnSpc>
              <a:spcAft>
                <a:spcPts val="600"/>
              </a:spcAft>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请在此处输入您的文字，请在此处输入您的文字，请在此处输入您的文字，请在此处输入您的文字，请在此处输入您的文字，请在此处输入您的文字</a:t>
            </a:r>
          </a:p>
        </p:txBody>
      </p:sp>
      <p:sp>
        <p:nvSpPr>
          <p:cNvPr id="28" name="矩形 27"/>
          <p:cNvSpPr/>
          <p:nvPr/>
        </p:nvSpPr>
        <p:spPr>
          <a:xfrm>
            <a:off x="279420" y="4018543"/>
            <a:ext cx="3120050" cy="849463"/>
          </a:xfrm>
          <a:prstGeom prst="rect">
            <a:avLst/>
          </a:prstGeom>
        </p:spPr>
        <p:txBody>
          <a:bodyPr wrap="square">
            <a:spAutoFit/>
          </a:bodyPr>
          <a:lstStyle/>
          <a:p>
            <a:pPr algn="r">
              <a:lnSpc>
                <a:spcPct val="130000"/>
              </a:lnSpc>
              <a:spcAft>
                <a:spcPts val="600"/>
              </a:spcAft>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请在此处输入您的文字，请在此处输入您的文字，请在此处输入您的文字，请在此处输入您的文字，请在此处输入您的文字，请在此处输入您的文字</a:t>
            </a:r>
          </a:p>
        </p:txBody>
      </p:sp>
      <p:cxnSp>
        <p:nvCxnSpPr>
          <p:cNvPr id="29" name="直接连接符 28"/>
          <p:cNvCxnSpPr/>
          <p:nvPr/>
        </p:nvCxnSpPr>
        <p:spPr>
          <a:xfrm>
            <a:off x="2412889" y="1532986"/>
            <a:ext cx="354124" cy="0"/>
          </a:xfrm>
          <a:prstGeom prst="line">
            <a:avLst/>
          </a:prstGeom>
          <a:ln w="12700">
            <a:solidFill>
              <a:srgbClr val="CB315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419411" y="3833548"/>
            <a:ext cx="0" cy="184995"/>
          </a:xfrm>
          <a:prstGeom prst="line">
            <a:avLst/>
          </a:prstGeom>
          <a:ln w="12700">
            <a:solidFill>
              <a:srgbClr val="CB315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300"/>
                                        <p:tgtEl>
                                          <p:spTgt spid="14"/>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300"/>
                                        <p:tgtEl>
                                          <p:spTgt spid="17"/>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300"/>
                                        <p:tgtEl>
                                          <p:spTgt spid="20"/>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300"/>
                                        <p:tgtEl>
                                          <p:spTgt spid="11"/>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300"/>
                                        <p:tgtEl>
                                          <p:spTgt spid="30"/>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300"/>
                                        <p:tgtEl>
                                          <p:spTgt spid="28"/>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300"/>
                                        <p:tgtEl>
                                          <p:spTgt spid="29"/>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300"/>
                                        <p:tgtEl>
                                          <p:spTgt spid="27"/>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300"/>
                                        <p:tgtEl>
                                          <p:spTgt spid="23"/>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300"/>
                                        <p:tgtEl>
                                          <p:spTgt spid="25"/>
                                        </p:tgtEl>
                                      </p:cBhvr>
                                    </p:animEffect>
                                  </p:childTnLst>
                                </p:cTn>
                              </p:par>
                            </p:childTnLst>
                          </p:cTn>
                        </p:par>
                        <p:par>
                          <p:cTn id="55" fill="hold">
                            <p:stCondLst>
                              <p:cond delay="5500"/>
                            </p:stCondLst>
                            <p:childTnLst>
                              <p:par>
                                <p:cTn id="56" presetID="22" presetClass="entr" presetSubtype="1"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300"/>
                                        <p:tgtEl>
                                          <p:spTgt spid="24"/>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任意多边形 11"/>
          <p:cNvSpPr>
            <a:spLocks noChangeArrowheads="1"/>
          </p:cNvSpPr>
          <p:nvPr/>
        </p:nvSpPr>
        <p:spPr bwMode="auto">
          <a:xfrm rot="2618723">
            <a:off x="2689623" y="2110753"/>
            <a:ext cx="1145381" cy="322660"/>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CC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任意多边形 4"/>
          <p:cNvSpPr>
            <a:spLocks noChangeArrowheads="1"/>
          </p:cNvSpPr>
          <p:nvPr/>
        </p:nvSpPr>
        <p:spPr bwMode="auto">
          <a:xfrm rot="1996494">
            <a:off x="2817019" y="1740469"/>
            <a:ext cx="1707356" cy="863203"/>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C00000"/>
          </a:solidFill>
          <a:ln w="12700" cap="flat" cmpd="sng">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任意多边形 18"/>
          <p:cNvSpPr>
            <a:spLocks noChangeArrowheads="1"/>
          </p:cNvSpPr>
          <p:nvPr/>
        </p:nvSpPr>
        <p:spPr bwMode="auto">
          <a:xfrm rot="18981277" flipH="1">
            <a:off x="5282804" y="2110753"/>
            <a:ext cx="1144190" cy="322660"/>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CC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任意多边形 19"/>
          <p:cNvSpPr>
            <a:spLocks noChangeArrowheads="1"/>
          </p:cNvSpPr>
          <p:nvPr/>
        </p:nvSpPr>
        <p:spPr bwMode="auto">
          <a:xfrm rot="19603506" flipH="1">
            <a:off x="4592242" y="1740469"/>
            <a:ext cx="1707356" cy="863203"/>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C0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任意多边形 20"/>
          <p:cNvSpPr>
            <a:spLocks noChangeArrowheads="1"/>
          </p:cNvSpPr>
          <p:nvPr/>
        </p:nvSpPr>
        <p:spPr bwMode="auto">
          <a:xfrm rot="2618723" flipH="1" flipV="1">
            <a:off x="5310188" y="3371625"/>
            <a:ext cx="1145381" cy="322659"/>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CC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任意多边形 21"/>
          <p:cNvSpPr>
            <a:spLocks noChangeArrowheads="1"/>
          </p:cNvSpPr>
          <p:nvPr/>
        </p:nvSpPr>
        <p:spPr bwMode="auto">
          <a:xfrm rot="1996494" flipH="1" flipV="1">
            <a:off x="4620817" y="3201365"/>
            <a:ext cx="1707356" cy="863204"/>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C00000"/>
          </a:solidFill>
          <a:ln w="12700" cap="flat" cmpd="sng">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任意多边形 22"/>
          <p:cNvSpPr>
            <a:spLocks noChangeArrowheads="1"/>
          </p:cNvSpPr>
          <p:nvPr/>
        </p:nvSpPr>
        <p:spPr bwMode="auto">
          <a:xfrm rot="18981277" flipV="1">
            <a:off x="2688432" y="3362100"/>
            <a:ext cx="1145381" cy="322659"/>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CC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任意多边形 23"/>
          <p:cNvSpPr>
            <a:spLocks noChangeArrowheads="1"/>
          </p:cNvSpPr>
          <p:nvPr/>
        </p:nvSpPr>
        <p:spPr bwMode="auto">
          <a:xfrm rot="19603506" flipV="1">
            <a:off x="2815829" y="3191840"/>
            <a:ext cx="1707356" cy="863204"/>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C0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文本框 24"/>
          <p:cNvSpPr>
            <a:spLocks noChangeArrowheads="1"/>
          </p:cNvSpPr>
          <p:nvPr/>
        </p:nvSpPr>
        <p:spPr bwMode="auto">
          <a:xfrm>
            <a:off x="653654" y="1741659"/>
            <a:ext cx="214619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20000"/>
              </a:spcBef>
              <a:defRPr/>
            </a:pPr>
            <a:r>
              <a:rPr lang="zh-CN" altLang="en-US" sz="1200" b="1" dirty="0">
                <a:solidFill>
                  <a:srgbClr val="C00000"/>
                </a:solidFill>
                <a:latin typeface="微软雅黑" panose="020B0503020204020204" pitchFamily="34" charset="-122"/>
                <a:ea typeface="微软雅黑" panose="020B0503020204020204" pitchFamily="34" charset="-122"/>
              </a:rPr>
              <a:t>单击添加标题</a:t>
            </a:r>
            <a:endParaRPr lang="en-US" altLang="zh-CN" sz="1200" b="1" dirty="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3" name="文本框 25"/>
          <p:cNvSpPr>
            <a:spLocks noChangeArrowheads="1"/>
          </p:cNvSpPr>
          <p:nvPr/>
        </p:nvSpPr>
        <p:spPr bwMode="auto">
          <a:xfrm>
            <a:off x="650082" y="3624037"/>
            <a:ext cx="223068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20000"/>
              </a:spcBef>
              <a:defRPr/>
            </a:pPr>
            <a:r>
              <a:rPr lang="zh-CN" altLang="en-US" sz="1200" b="1" dirty="0">
                <a:solidFill>
                  <a:srgbClr val="C00000"/>
                </a:solidFill>
                <a:latin typeface="微软雅黑" panose="020B0503020204020204" pitchFamily="34" charset="-122"/>
                <a:ea typeface="微软雅黑" panose="020B0503020204020204" pitchFamily="34" charset="-122"/>
              </a:rPr>
              <a:t>单击添加标题</a:t>
            </a:r>
            <a:endParaRPr lang="en-US" altLang="zh-CN" sz="1200" b="1" dirty="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文本框 26"/>
          <p:cNvSpPr>
            <a:spLocks noChangeArrowheads="1"/>
          </p:cNvSpPr>
          <p:nvPr/>
        </p:nvSpPr>
        <p:spPr bwMode="auto">
          <a:xfrm>
            <a:off x="6650831" y="1741659"/>
            <a:ext cx="220185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defRPr/>
            </a:pPr>
            <a:r>
              <a:rPr lang="zh-CN" altLang="en-US" sz="1200" b="1" dirty="0">
                <a:solidFill>
                  <a:srgbClr val="C00000"/>
                </a:solidFill>
                <a:latin typeface="微软雅黑" panose="020B0503020204020204" pitchFamily="34" charset="-122"/>
                <a:ea typeface="微软雅黑" panose="020B0503020204020204" pitchFamily="34" charset="-122"/>
              </a:rPr>
              <a:t>单击添加标题</a:t>
            </a:r>
            <a:endParaRPr lang="en-US" altLang="zh-CN" sz="1200" b="1" dirty="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 name="文本框 27"/>
          <p:cNvSpPr>
            <a:spLocks noChangeArrowheads="1"/>
          </p:cNvSpPr>
          <p:nvPr/>
        </p:nvSpPr>
        <p:spPr bwMode="auto">
          <a:xfrm>
            <a:off x="6647260" y="3624037"/>
            <a:ext cx="220542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defRPr/>
            </a:pPr>
            <a:r>
              <a:rPr lang="zh-CN" altLang="en-US" sz="1200" b="1" dirty="0">
                <a:solidFill>
                  <a:srgbClr val="C00000"/>
                </a:solidFill>
                <a:latin typeface="微软雅黑" panose="020B0503020204020204" pitchFamily="34" charset="-122"/>
                <a:ea typeface="微软雅黑" panose="020B0503020204020204" pitchFamily="34" charset="-122"/>
              </a:rPr>
              <a:t>单击添加标题</a:t>
            </a:r>
            <a:endParaRPr lang="en-US" altLang="zh-CN" sz="1200" b="1" dirty="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1500"/>
                            </p:stCondLst>
                            <p:childTnLst>
                              <p:par>
                                <p:cTn id="35" presetID="1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ppt_x</p:attrName>
                                        </p:attrNameLst>
                                      </p:cBhvr>
                                      <p:tavLst>
                                        <p:tav tm="0">
                                          <p:val>
                                            <p:strVal val="#ppt_x+#ppt_w*1.125000"/>
                                          </p:val>
                                        </p:tav>
                                        <p:tav tm="100000">
                                          <p:val>
                                            <p:strVal val="#ppt_x"/>
                                          </p:val>
                                        </p:tav>
                                      </p:tavLst>
                                    </p:anim>
                                    <p:animEffect transition="in" filter="wipe(left)">
                                      <p:cBhvr>
                                        <p:cTn id="38" dur="500"/>
                                        <p:tgtEl>
                                          <p:spTgt spid="12"/>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ppt_x</p:attrName>
                                        </p:attrNameLst>
                                      </p:cBhvr>
                                      <p:tavLst>
                                        <p:tav tm="0">
                                          <p:val>
                                            <p:strVal val="#ppt_x+#ppt_w*1.125000"/>
                                          </p:val>
                                        </p:tav>
                                        <p:tav tm="100000">
                                          <p:val>
                                            <p:strVal val="#ppt_x"/>
                                          </p:val>
                                        </p:tav>
                                      </p:tavLst>
                                    </p:anim>
                                    <p:animEffect transition="in" filter="wipe(left)">
                                      <p:cBhvr>
                                        <p:cTn id="42" dur="500"/>
                                        <p:tgtEl>
                                          <p:spTgt spid="13"/>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ppt_x</p:attrName>
                                        </p:attrNameLst>
                                      </p:cBhvr>
                                      <p:tavLst>
                                        <p:tav tm="0">
                                          <p:val>
                                            <p:strVal val="#ppt_x-#ppt_w*1.125000"/>
                                          </p:val>
                                        </p:tav>
                                        <p:tav tm="100000">
                                          <p:val>
                                            <p:strVal val="#ppt_x"/>
                                          </p:val>
                                        </p:tav>
                                      </p:tavLst>
                                    </p:anim>
                                    <p:animEffect transition="in" filter="wipe(right)">
                                      <p:cBhvr>
                                        <p:cTn id="46" dur="500"/>
                                        <p:tgtEl>
                                          <p:spTgt spid="15"/>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righ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六边形 3"/>
          <p:cNvSpPr/>
          <p:nvPr/>
        </p:nvSpPr>
        <p:spPr>
          <a:xfrm>
            <a:off x="611560" y="1220888"/>
            <a:ext cx="1944216" cy="1508443"/>
          </a:xfrm>
          <a:prstGeom prst="hexagon">
            <a:avLst/>
          </a:prstGeom>
          <a:blipFill dpi="0" rotWithShape="1">
            <a:blip r:embed="rId3"/>
            <a:srcRect/>
            <a:stretch>
              <a:fillRect/>
            </a:stretch>
          </a:blipFill>
          <a:ln>
            <a:solidFill>
              <a:srgbClr val="CB3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六边形 4"/>
          <p:cNvSpPr/>
          <p:nvPr/>
        </p:nvSpPr>
        <p:spPr>
          <a:xfrm>
            <a:off x="2497377" y="2120643"/>
            <a:ext cx="784531" cy="608688"/>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4"/>
          <p:cNvSpPr txBox="1"/>
          <p:nvPr/>
        </p:nvSpPr>
        <p:spPr>
          <a:xfrm>
            <a:off x="2623388" y="2268094"/>
            <a:ext cx="502061"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flipH="1">
            <a:off x="3544219" y="1545774"/>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554584" y="1211798"/>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六边形 8"/>
          <p:cNvSpPr/>
          <p:nvPr/>
        </p:nvSpPr>
        <p:spPr>
          <a:xfrm>
            <a:off x="6401958" y="3165104"/>
            <a:ext cx="1944216" cy="1508443"/>
          </a:xfrm>
          <a:prstGeom prst="hexagon">
            <a:avLst/>
          </a:prstGeom>
          <a:blipFill dpi="0" rotWithShape="1">
            <a:blip r:embed="rId4"/>
            <a:srcRect/>
            <a:stretch>
              <a:fillRect/>
            </a:stretch>
          </a:blipFill>
          <a:ln>
            <a:solidFill>
              <a:srgbClr val="CB3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六边形 9"/>
          <p:cNvSpPr/>
          <p:nvPr/>
        </p:nvSpPr>
        <p:spPr>
          <a:xfrm>
            <a:off x="5617428" y="4101700"/>
            <a:ext cx="784531" cy="608688"/>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9"/>
          <p:cNvSpPr txBox="1"/>
          <p:nvPr/>
        </p:nvSpPr>
        <p:spPr>
          <a:xfrm>
            <a:off x="5743439" y="4249150"/>
            <a:ext cx="502061"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flipH="1">
            <a:off x="611561" y="3602418"/>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675202" y="3316922"/>
            <a:ext cx="2338167" cy="328267"/>
          </a:xfrm>
          <a:prstGeom prst="rect">
            <a:avLst/>
          </a:prstGeom>
        </p:spPr>
        <p:txBody>
          <a:bodyPr wrap="square" lIns="121893" tIns="60946" rIns="121893" bIns="60946">
            <a:spAutoFit/>
          </a:bodyPr>
          <a:lstStyle/>
          <a:p>
            <a:pPr algn="r"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50"/>
                                        <p:tgtEl>
                                          <p:spTgt spid="8"/>
                                        </p:tgtEl>
                                      </p:cBhvr>
                                    </p:animEffect>
                                  </p:childTnLst>
                                </p:cTn>
                              </p:par>
                              <p:par>
                                <p:cTn id="28" presetID="26" presetClass="emph" presetSubtype="0" fill="hold" grpId="1" nodeType="withEffect">
                                  <p:stCondLst>
                                    <p:cond delay="0"/>
                                  </p:stCondLst>
                                  <p:childTnLst>
                                    <p:animEffect transition="out" filter="fade">
                                      <p:cBhvr>
                                        <p:cTn id="29" dur="400" tmFilter="0, 0; .2, .5; .8, .5; 1, 0"/>
                                        <p:tgtEl>
                                          <p:spTgt spid="8"/>
                                        </p:tgtEl>
                                      </p:cBhvr>
                                    </p:animEffect>
                                    <p:animScale>
                                      <p:cBhvr>
                                        <p:cTn id="30" dur="200" autoRev="1" fill="hold"/>
                                        <p:tgtEl>
                                          <p:spTgt spid="8"/>
                                        </p:tgtEl>
                                      </p:cBhvr>
                                      <p:by x="105000" y="105000"/>
                                    </p:animScale>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2500"/>
                            </p:stCondLst>
                            <p:childTnLst>
                              <p:par>
                                <p:cTn id="36" presetID="5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Scale>
                                      <p:cBhvr>
                                        <p:cTn id="3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0"/>
                                        </p:tgtEl>
                                        <p:attrNameLst>
                                          <p:attrName>ppt_x</p:attrName>
                                          <p:attrName>ppt_y</p:attrName>
                                        </p:attrNameLst>
                                      </p:cBhvr>
                                    </p:animMotion>
                                    <p:animEffect transition="in" filter="fade">
                                      <p:cBhvr>
                                        <p:cTn id="40" dur="1000"/>
                                        <p:tgtEl>
                                          <p:spTgt spid="10"/>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Scale>
                                      <p:cBhvr>
                                        <p:cTn id="4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1"/>
                                        </p:tgtEl>
                                        <p:attrNameLst>
                                          <p:attrName>ppt_x</p:attrName>
                                          <p:attrName>ppt_y</p:attrName>
                                        </p:attrNameLst>
                                      </p:cBhvr>
                                    </p:animMotion>
                                    <p:animEffect transition="in" filter="fade">
                                      <p:cBhvr>
                                        <p:cTn id="45" dur="1000"/>
                                        <p:tgtEl>
                                          <p:spTgt spid="1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Scale>
                                      <p:cBhvr>
                                        <p:cTn id="4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9"/>
                                        </p:tgtEl>
                                        <p:attrNameLst>
                                          <p:attrName>ppt_x</p:attrName>
                                          <p:attrName>ppt_y</p:attrName>
                                        </p:attrNameLst>
                                      </p:cBhvr>
                                    </p:animMotion>
                                    <p:animEffect transition="in" filter="fade">
                                      <p:cBhvr>
                                        <p:cTn id="50" dur="1000"/>
                                        <p:tgtEl>
                                          <p:spTgt spid="9"/>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350"/>
                                        <p:tgtEl>
                                          <p:spTgt spid="13"/>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13"/>
                                        </p:tgtEl>
                                      </p:cBhvr>
                                    </p:animEffect>
                                    <p:animScale>
                                      <p:cBhvr>
                                        <p:cTn id="57" dur="200" autoRev="1" fill="hold"/>
                                        <p:tgtEl>
                                          <p:spTgt spid="13"/>
                                        </p:tgtEl>
                                      </p:cBhvr>
                                      <p:by x="105000" y="105000"/>
                                    </p:animScale>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8" grpId="1"/>
      <p:bldP spid="9" grpId="0" animBg="1"/>
      <p:bldP spid="10" grpId="0" animBg="1"/>
      <p:bldP spid="11" grpId="0"/>
      <p:bldP spid="12" grpId="0"/>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2215032" y="3450005"/>
            <a:ext cx="682782" cy="682782"/>
            <a:chOff x="2953376" y="4412444"/>
            <a:chExt cx="910376" cy="910376"/>
          </a:xfrm>
          <a:solidFill>
            <a:srgbClr val="C00000"/>
          </a:solidFill>
        </p:grpSpPr>
        <p:sp>
          <p:nvSpPr>
            <p:cNvPr id="5" name="椭圆 4"/>
            <p:cNvSpPr/>
            <p:nvPr/>
          </p:nvSpPr>
          <p:spPr>
            <a:xfrm>
              <a:off x="2953376" y="4412444"/>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20"/>
            <p:cNvSpPr txBox="1"/>
            <p:nvPr/>
          </p:nvSpPr>
          <p:spPr>
            <a:xfrm>
              <a:off x="3209792" y="4590633"/>
              <a:ext cx="397547" cy="553997"/>
            </a:xfrm>
            <a:prstGeom prst="rect">
              <a:avLst/>
            </a:prstGeom>
            <a:grpFill/>
          </p:spPr>
          <p:txBody>
            <a:bodyPr wrap="none" lIns="0" tIns="0" rIns="0" bIns="0" rtlCol="0">
              <a:spAutoFit/>
            </a:bodyPr>
            <a:lstStyle/>
            <a:p>
              <a:pPr algn="ctr"/>
              <a:r>
                <a:rPr lang="en-US" altLang="zh-CN" sz="2700" spc="300" dirty="0">
                  <a:solidFill>
                    <a:schemeClr val="bg1"/>
                  </a:solidFill>
                  <a:latin typeface="Agency FB" panose="020B0503020202020204" pitchFamily="34" charset="0"/>
                  <a:ea typeface="微软雅黑" panose="020B0503020204020204" pitchFamily="34" charset="-122"/>
                </a:rPr>
                <a:t>01</a:t>
              </a:r>
              <a:endParaRPr lang="zh-CN" altLang="en-US" sz="2700" spc="300" dirty="0">
                <a:solidFill>
                  <a:schemeClr val="bg1"/>
                </a:solidFill>
                <a:latin typeface="Agency FB" panose="020B0503020202020204" pitchFamily="34" charset="0"/>
                <a:ea typeface="微软雅黑" panose="020B0503020204020204" pitchFamily="34" charset="-122"/>
              </a:endParaRPr>
            </a:p>
          </p:txBody>
        </p:sp>
      </p:grpSp>
      <p:grpSp>
        <p:nvGrpSpPr>
          <p:cNvPr id="7" name="组合 6"/>
          <p:cNvGrpSpPr/>
          <p:nvPr/>
        </p:nvGrpSpPr>
        <p:grpSpPr>
          <a:xfrm>
            <a:off x="3025122" y="2369986"/>
            <a:ext cx="682782" cy="682782"/>
            <a:chOff x="4033496" y="2972418"/>
            <a:chExt cx="910376" cy="910376"/>
          </a:xfrm>
          <a:solidFill>
            <a:srgbClr val="C00000"/>
          </a:solidFill>
        </p:grpSpPr>
        <p:sp>
          <p:nvSpPr>
            <p:cNvPr id="8" name="椭圆 7"/>
            <p:cNvSpPr/>
            <p:nvPr/>
          </p:nvSpPr>
          <p:spPr>
            <a:xfrm>
              <a:off x="4033496" y="2972418"/>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20"/>
            <p:cNvSpPr txBox="1"/>
            <p:nvPr/>
          </p:nvSpPr>
          <p:spPr>
            <a:xfrm>
              <a:off x="4298461" y="3152001"/>
              <a:ext cx="380447" cy="553997"/>
            </a:xfrm>
            <a:prstGeom prst="rect">
              <a:avLst/>
            </a:prstGeom>
            <a:grpFill/>
          </p:spPr>
          <p:txBody>
            <a:bodyPr wrap="none" lIns="0" tIns="0" rIns="0" bIns="0" rtlCol="0">
              <a:spAutoFit/>
            </a:bodyPr>
            <a:lstStyle/>
            <a:p>
              <a:pPr algn="ctr"/>
              <a:r>
                <a:rPr lang="en-US" altLang="zh-CN" sz="2700" dirty="0">
                  <a:solidFill>
                    <a:schemeClr val="bg1"/>
                  </a:solidFill>
                  <a:latin typeface="Agency FB" panose="020B0503020202020204" pitchFamily="34" charset="0"/>
                  <a:ea typeface="微软雅黑" panose="020B0503020204020204" pitchFamily="34" charset="-122"/>
                </a:rPr>
                <a:t>02</a:t>
              </a:r>
              <a:endParaRPr lang="zh-CN" altLang="en-US" sz="2700" dirty="0">
                <a:solidFill>
                  <a:schemeClr val="bg1"/>
                </a:solidFill>
                <a:latin typeface="Agency FB" panose="020B0503020202020204" pitchFamily="34" charset="0"/>
                <a:ea typeface="微软雅黑" panose="020B0503020204020204" pitchFamily="34" charset="-122"/>
              </a:endParaRPr>
            </a:p>
          </p:txBody>
        </p:sp>
      </p:grpSp>
      <p:grpSp>
        <p:nvGrpSpPr>
          <p:cNvPr id="10" name="组合 9"/>
          <p:cNvGrpSpPr/>
          <p:nvPr/>
        </p:nvGrpSpPr>
        <p:grpSpPr>
          <a:xfrm>
            <a:off x="4221594" y="1912026"/>
            <a:ext cx="682782" cy="682782"/>
            <a:chOff x="5628792" y="2361805"/>
            <a:chExt cx="910376" cy="910376"/>
          </a:xfrm>
          <a:solidFill>
            <a:srgbClr val="C00000"/>
          </a:solidFill>
        </p:grpSpPr>
        <p:sp>
          <p:nvSpPr>
            <p:cNvPr id="11" name="椭圆 10"/>
            <p:cNvSpPr/>
            <p:nvPr/>
          </p:nvSpPr>
          <p:spPr>
            <a:xfrm>
              <a:off x="5628792" y="2361805"/>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20"/>
            <p:cNvSpPr txBox="1"/>
            <p:nvPr/>
          </p:nvSpPr>
          <p:spPr>
            <a:xfrm>
              <a:off x="5886277" y="2559728"/>
              <a:ext cx="395408" cy="553997"/>
            </a:xfrm>
            <a:prstGeom prst="rect">
              <a:avLst/>
            </a:prstGeom>
            <a:grpFill/>
          </p:spPr>
          <p:txBody>
            <a:bodyPr wrap="none" lIns="0" tIns="0" rIns="0" bIns="0" rtlCol="0">
              <a:spAutoFit/>
            </a:bodyPr>
            <a:lstStyle/>
            <a:p>
              <a:pPr algn="ctr"/>
              <a:r>
                <a:rPr lang="en-US" altLang="zh-CN" sz="2700" dirty="0">
                  <a:solidFill>
                    <a:schemeClr val="bg1"/>
                  </a:solidFill>
                  <a:latin typeface="Agency FB" panose="020B0503020202020204" pitchFamily="34" charset="0"/>
                  <a:ea typeface="微软雅黑" panose="020B0503020204020204" pitchFamily="34" charset="-122"/>
                </a:rPr>
                <a:t>03</a:t>
              </a:r>
              <a:endParaRPr lang="zh-CN" altLang="en-US" sz="2700" dirty="0">
                <a:solidFill>
                  <a:schemeClr val="bg1"/>
                </a:solidFill>
                <a:latin typeface="Agency FB" panose="020B0503020202020204" pitchFamily="34" charset="0"/>
                <a:ea typeface="微软雅黑" panose="020B0503020204020204" pitchFamily="34" charset="-122"/>
              </a:endParaRPr>
            </a:p>
          </p:txBody>
        </p:sp>
      </p:grpSp>
      <p:grpSp>
        <p:nvGrpSpPr>
          <p:cNvPr id="13" name="组合 12"/>
          <p:cNvGrpSpPr/>
          <p:nvPr/>
        </p:nvGrpSpPr>
        <p:grpSpPr>
          <a:xfrm>
            <a:off x="5490102" y="2369986"/>
            <a:ext cx="682782" cy="682782"/>
            <a:chOff x="7320136" y="2972418"/>
            <a:chExt cx="910376" cy="910376"/>
          </a:xfrm>
          <a:solidFill>
            <a:srgbClr val="C00000"/>
          </a:solidFill>
        </p:grpSpPr>
        <p:sp>
          <p:nvSpPr>
            <p:cNvPr id="14" name="椭圆 13"/>
            <p:cNvSpPr/>
            <p:nvPr/>
          </p:nvSpPr>
          <p:spPr>
            <a:xfrm>
              <a:off x="7320136" y="2972418"/>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20"/>
            <p:cNvSpPr txBox="1"/>
            <p:nvPr/>
          </p:nvSpPr>
          <p:spPr>
            <a:xfrm>
              <a:off x="7586171" y="3152001"/>
              <a:ext cx="378309" cy="553997"/>
            </a:xfrm>
            <a:prstGeom prst="rect">
              <a:avLst/>
            </a:prstGeom>
            <a:grpFill/>
          </p:spPr>
          <p:txBody>
            <a:bodyPr wrap="none" lIns="0" tIns="0" rIns="0" bIns="0" rtlCol="0">
              <a:spAutoFit/>
            </a:bodyPr>
            <a:lstStyle/>
            <a:p>
              <a:pPr algn="ctr"/>
              <a:r>
                <a:rPr lang="en-US" altLang="zh-CN" sz="2700" dirty="0">
                  <a:solidFill>
                    <a:schemeClr val="bg1"/>
                  </a:solidFill>
                  <a:latin typeface="Agency FB" panose="020B0503020202020204" pitchFamily="34" charset="0"/>
                  <a:ea typeface="微软雅黑" panose="020B0503020204020204" pitchFamily="34" charset="-122"/>
                </a:rPr>
                <a:t>04</a:t>
              </a:r>
              <a:endParaRPr lang="zh-CN" altLang="en-US" sz="2700" dirty="0">
                <a:solidFill>
                  <a:schemeClr val="bg1"/>
                </a:solidFill>
                <a:latin typeface="Agency FB" panose="020B0503020202020204" pitchFamily="34" charset="0"/>
                <a:ea typeface="微软雅黑" panose="020B0503020204020204" pitchFamily="34" charset="-122"/>
              </a:endParaRPr>
            </a:p>
          </p:txBody>
        </p:sp>
      </p:grpSp>
      <p:grpSp>
        <p:nvGrpSpPr>
          <p:cNvPr id="16" name="组合 15"/>
          <p:cNvGrpSpPr/>
          <p:nvPr/>
        </p:nvGrpSpPr>
        <p:grpSpPr>
          <a:xfrm>
            <a:off x="6192180" y="3487802"/>
            <a:ext cx="682782" cy="682782"/>
            <a:chOff x="8256240" y="4462840"/>
            <a:chExt cx="910376" cy="910376"/>
          </a:xfrm>
          <a:solidFill>
            <a:srgbClr val="C00000"/>
          </a:solidFill>
        </p:grpSpPr>
        <p:sp>
          <p:nvSpPr>
            <p:cNvPr id="17" name="椭圆 16"/>
            <p:cNvSpPr/>
            <p:nvPr/>
          </p:nvSpPr>
          <p:spPr>
            <a:xfrm>
              <a:off x="8256240" y="4462840"/>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20"/>
            <p:cNvSpPr txBox="1"/>
            <p:nvPr/>
          </p:nvSpPr>
          <p:spPr>
            <a:xfrm>
              <a:off x="8515861" y="4651687"/>
              <a:ext cx="391133" cy="553997"/>
            </a:xfrm>
            <a:prstGeom prst="rect">
              <a:avLst/>
            </a:prstGeom>
            <a:grpFill/>
          </p:spPr>
          <p:txBody>
            <a:bodyPr wrap="none" lIns="0" tIns="0" rIns="0" bIns="0" rtlCol="0">
              <a:spAutoFit/>
            </a:bodyPr>
            <a:lstStyle/>
            <a:p>
              <a:pPr algn="ctr"/>
              <a:r>
                <a:rPr lang="en-US" altLang="zh-CN" sz="2700" dirty="0">
                  <a:solidFill>
                    <a:schemeClr val="bg1"/>
                  </a:solidFill>
                  <a:latin typeface="Agency FB" panose="020B0503020202020204" pitchFamily="34" charset="0"/>
                  <a:ea typeface="微软雅黑" panose="020B0503020204020204" pitchFamily="34" charset="-122"/>
                </a:rPr>
                <a:t>05</a:t>
              </a:r>
              <a:endParaRPr lang="zh-CN" altLang="en-US" sz="2700" dirty="0">
                <a:solidFill>
                  <a:schemeClr val="bg1"/>
                </a:solidFill>
                <a:latin typeface="Agency FB" panose="020B0503020202020204" pitchFamily="34" charset="0"/>
                <a:ea typeface="微软雅黑" panose="020B0503020204020204" pitchFamily="34" charset="-122"/>
              </a:endParaRPr>
            </a:p>
          </p:txBody>
        </p:sp>
      </p:grpSp>
      <p:sp>
        <p:nvSpPr>
          <p:cNvPr id="19" name="TextBox 29"/>
          <p:cNvSpPr txBox="1"/>
          <p:nvPr/>
        </p:nvSpPr>
        <p:spPr>
          <a:xfrm>
            <a:off x="527168" y="3104992"/>
            <a:ext cx="1684859" cy="500137"/>
          </a:xfrm>
          <a:prstGeom prst="rect">
            <a:avLst/>
          </a:prstGeom>
          <a:noFill/>
        </p:spPr>
        <p:txBody>
          <a:bodyPr wrap="square" lIns="0" tIns="0" rIns="0" bIns="0" rtlCol="0">
            <a:spAutoFit/>
          </a:bodyPr>
          <a:lstStyle/>
          <a:p>
            <a:pPr algn="just">
              <a:lnSpc>
                <a:spcPts val="13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latin typeface="微软雅黑" panose="020B0503020204020204" pitchFamily="34" charset="-122"/>
              <a:ea typeface="微软雅黑" panose="020B0503020204020204" pitchFamily="34" charset="-122"/>
            </a:endParaRPr>
          </a:p>
        </p:txBody>
      </p:sp>
      <p:sp>
        <p:nvSpPr>
          <p:cNvPr id="20" name="TextBox 30"/>
          <p:cNvSpPr txBox="1"/>
          <p:nvPr/>
        </p:nvSpPr>
        <p:spPr>
          <a:xfrm>
            <a:off x="671035" y="3591641"/>
            <a:ext cx="1397126" cy="323165"/>
          </a:xfrm>
          <a:prstGeom prst="rect">
            <a:avLst/>
          </a:prstGeom>
          <a:noFill/>
        </p:spPr>
        <p:txBody>
          <a:bodyPr wrap="square" lIns="0" tIns="0" rIns="0" bIns="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p>
        </p:txBody>
      </p:sp>
      <p:sp>
        <p:nvSpPr>
          <p:cNvPr id="21" name="TextBox 29"/>
          <p:cNvSpPr txBox="1"/>
          <p:nvPr/>
        </p:nvSpPr>
        <p:spPr>
          <a:xfrm>
            <a:off x="1251207" y="1746915"/>
            <a:ext cx="1718008" cy="500137"/>
          </a:xfrm>
          <a:prstGeom prst="rect">
            <a:avLst/>
          </a:prstGeom>
          <a:noFill/>
        </p:spPr>
        <p:txBody>
          <a:bodyPr wrap="square" lIns="0" tIns="0" rIns="0" bIns="0" rtlCol="0">
            <a:spAutoFit/>
          </a:bodyPr>
          <a:lstStyle/>
          <a:p>
            <a:pPr algn="just">
              <a:lnSpc>
                <a:spcPts val="13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latin typeface="微软雅黑" panose="020B0503020204020204" pitchFamily="34" charset="-122"/>
              <a:ea typeface="微软雅黑" panose="020B0503020204020204" pitchFamily="34" charset="-122"/>
            </a:endParaRPr>
          </a:p>
        </p:txBody>
      </p:sp>
      <p:sp>
        <p:nvSpPr>
          <p:cNvPr id="22" name="TextBox 30"/>
          <p:cNvSpPr txBox="1"/>
          <p:nvPr/>
        </p:nvSpPr>
        <p:spPr>
          <a:xfrm>
            <a:off x="1411648" y="2233563"/>
            <a:ext cx="1397126" cy="323165"/>
          </a:xfrm>
          <a:prstGeom prst="rect">
            <a:avLst/>
          </a:prstGeom>
          <a:noFill/>
        </p:spPr>
        <p:txBody>
          <a:bodyPr wrap="square" lIns="0" tIns="0" rIns="0" bIns="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p>
        </p:txBody>
      </p:sp>
      <p:sp>
        <p:nvSpPr>
          <p:cNvPr id="23" name="TextBox 29"/>
          <p:cNvSpPr txBox="1"/>
          <p:nvPr/>
        </p:nvSpPr>
        <p:spPr>
          <a:xfrm>
            <a:off x="3712997" y="1044596"/>
            <a:ext cx="1993129" cy="316177"/>
          </a:xfrm>
          <a:prstGeom prst="rect">
            <a:avLst/>
          </a:prstGeom>
          <a:noFill/>
        </p:spPr>
        <p:txBody>
          <a:bodyPr wrap="square" lIns="0" tIns="0" rIns="0" bIns="0" rtlCol="0">
            <a:spAutoFit/>
          </a:bodyPr>
          <a:lstStyle/>
          <a:p>
            <a:pPr algn="just">
              <a:lnSpc>
                <a:spcPts val="13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latin typeface="微软雅黑" panose="020B0503020204020204" pitchFamily="34" charset="-122"/>
              <a:ea typeface="微软雅黑" panose="020B0503020204020204" pitchFamily="34" charset="-122"/>
            </a:endParaRPr>
          </a:p>
        </p:txBody>
      </p:sp>
      <p:sp>
        <p:nvSpPr>
          <p:cNvPr id="24" name="TextBox 30"/>
          <p:cNvSpPr txBox="1"/>
          <p:nvPr/>
        </p:nvSpPr>
        <p:spPr>
          <a:xfrm>
            <a:off x="3873437" y="1389923"/>
            <a:ext cx="1397126" cy="323165"/>
          </a:xfrm>
          <a:prstGeom prst="rect">
            <a:avLst/>
          </a:prstGeom>
          <a:noFill/>
        </p:spPr>
        <p:txBody>
          <a:bodyPr wrap="square" lIns="0" tIns="0" rIns="0" bIns="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p>
        </p:txBody>
      </p:sp>
      <p:sp>
        <p:nvSpPr>
          <p:cNvPr id="25" name="TextBox 29"/>
          <p:cNvSpPr txBox="1"/>
          <p:nvPr/>
        </p:nvSpPr>
        <p:spPr>
          <a:xfrm>
            <a:off x="6080382" y="1746915"/>
            <a:ext cx="1718008" cy="500137"/>
          </a:xfrm>
          <a:prstGeom prst="rect">
            <a:avLst/>
          </a:prstGeom>
          <a:noFill/>
        </p:spPr>
        <p:txBody>
          <a:bodyPr wrap="square" lIns="0" tIns="0" rIns="0" bIns="0" rtlCol="0">
            <a:spAutoFit/>
          </a:bodyPr>
          <a:lstStyle/>
          <a:p>
            <a:pPr algn="just">
              <a:lnSpc>
                <a:spcPts val="13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latin typeface="微软雅黑" panose="020B0503020204020204" pitchFamily="34" charset="-122"/>
              <a:ea typeface="微软雅黑" panose="020B0503020204020204" pitchFamily="34" charset="-122"/>
            </a:endParaRPr>
          </a:p>
        </p:txBody>
      </p:sp>
      <p:sp>
        <p:nvSpPr>
          <p:cNvPr id="26" name="TextBox 30"/>
          <p:cNvSpPr txBox="1"/>
          <p:nvPr/>
        </p:nvSpPr>
        <p:spPr>
          <a:xfrm>
            <a:off x="6240823" y="2233563"/>
            <a:ext cx="1397126" cy="323165"/>
          </a:xfrm>
          <a:prstGeom prst="rect">
            <a:avLst/>
          </a:prstGeom>
          <a:noFill/>
        </p:spPr>
        <p:txBody>
          <a:bodyPr wrap="square" lIns="0" tIns="0" rIns="0" bIns="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p>
        </p:txBody>
      </p:sp>
      <p:sp>
        <p:nvSpPr>
          <p:cNvPr id="27" name="TextBox 29"/>
          <p:cNvSpPr txBox="1"/>
          <p:nvPr/>
        </p:nvSpPr>
        <p:spPr>
          <a:xfrm>
            <a:off x="6955960" y="3104992"/>
            <a:ext cx="1684859" cy="500137"/>
          </a:xfrm>
          <a:prstGeom prst="rect">
            <a:avLst/>
          </a:prstGeom>
          <a:noFill/>
        </p:spPr>
        <p:txBody>
          <a:bodyPr wrap="square" lIns="0" tIns="0" rIns="0" bIns="0" rtlCol="0">
            <a:spAutoFit/>
          </a:bodyPr>
          <a:lstStyle/>
          <a:p>
            <a:pPr algn="just">
              <a:lnSpc>
                <a:spcPts val="13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latin typeface="微软雅黑" panose="020B0503020204020204" pitchFamily="34" charset="-122"/>
              <a:ea typeface="微软雅黑" panose="020B0503020204020204" pitchFamily="34" charset="-122"/>
            </a:endParaRPr>
          </a:p>
        </p:txBody>
      </p:sp>
      <p:sp>
        <p:nvSpPr>
          <p:cNvPr id="28" name="TextBox 30"/>
          <p:cNvSpPr txBox="1"/>
          <p:nvPr/>
        </p:nvSpPr>
        <p:spPr>
          <a:xfrm>
            <a:off x="7092130" y="3591641"/>
            <a:ext cx="1397126" cy="323165"/>
          </a:xfrm>
          <a:prstGeom prst="rect">
            <a:avLst/>
          </a:prstGeom>
          <a:noFill/>
        </p:spPr>
        <p:txBody>
          <a:bodyPr wrap="square" lIns="0" tIns="0" rIns="0" bIns="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p>
        </p:txBody>
      </p:sp>
      <p:sp>
        <p:nvSpPr>
          <p:cNvPr id="29" name="任意多边形 28"/>
          <p:cNvSpPr/>
          <p:nvPr/>
        </p:nvSpPr>
        <p:spPr bwMode="auto">
          <a:xfrm>
            <a:off x="3405516" y="2837078"/>
            <a:ext cx="2300610" cy="2467336"/>
          </a:xfrm>
          <a:custGeom>
            <a:avLst/>
            <a:gdLst>
              <a:gd name="connsiteX0" fmla="*/ 2273319 w 4114465"/>
              <a:gd name="connsiteY0" fmla="*/ 3058 h 4412641"/>
              <a:gd name="connsiteX1" fmla="*/ 2468913 w 4114465"/>
              <a:gd name="connsiteY1" fmla="*/ 540587 h 4412641"/>
              <a:gd name="connsiteX2" fmla="*/ 2378639 w 4114465"/>
              <a:gd name="connsiteY2" fmla="*/ 1536705 h 4412641"/>
              <a:gd name="connsiteX3" fmla="*/ 2574233 w 4114465"/>
              <a:gd name="connsiteY3" fmla="*/ 1585572 h 4412641"/>
              <a:gd name="connsiteX4" fmla="*/ 2837533 w 4114465"/>
              <a:gd name="connsiteY4" fmla="*/ 1025490 h 4412641"/>
              <a:gd name="connsiteX5" fmla="*/ 3311472 w 4114465"/>
              <a:gd name="connsiteY5" fmla="*/ 514274 h 4412641"/>
              <a:gd name="connsiteX6" fmla="*/ 3247528 w 4114465"/>
              <a:gd name="connsiteY6" fmla="*/ 1228472 h 4412641"/>
              <a:gd name="connsiteX7" fmla="*/ 2999274 w 4114465"/>
              <a:gd name="connsiteY7" fmla="*/ 1762242 h 4412641"/>
              <a:gd name="connsiteX8" fmla="*/ 3206152 w 4114465"/>
              <a:gd name="connsiteY8" fmla="*/ 1984019 h 4412641"/>
              <a:gd name="connsiteX9" fmla="*/ 3582294 w 4114465"/>
              <a:gd name="connsiteY9" fmla="*/ 1660750 h 4412641"/>
              <a:gd name="connsiteX10" fmla="*/ 4052472 w 4114465"/>
              <a:gd name="connsiteY10" fmla="*/ 1397625 h 4412641"/>
              <a:gd name="connsiteX11" fmla="*/ 3691376 w 4114465"/>
              <a:gd name="connsiteY11" fmla="*/ 2104305 h 4412641"/>
              <a:gd name="connsiteX12" fmla="*/ 3315233 w 4114465"/>
              <a:gd name="connsiteY12" fmla="*/ 3092906 h 4412641"/>
              <a:gd name="connsiteX13" fmla="*/ 3054593 w 4114465"/>
              <a:gd name="connsiteY13" fmla="*/ 3765485 h 4412641"/>
              <a:gd name="connsiteX14" fmla="*/ 3051010 w 4114465"/>
              <a:gd name="connsiteY14" fmla="*/ 3769741 h 4412641"/>
              <a:gd name="connsiteX15" fmla="*/ 3051516 w 4114465"/>
              <a:gd name="connsiteY15" fmla="*/ 3769703 h 4412641"/>
              <a:gd name="connsiteX16" fmla="*/ 3066551 w 4114465"/>
              <a:gd name="connsiteY16" fmla="*/ 4412641 h 4412641"/>
              <a:gd name="connsiteX17" fmla="*/ 1773527 w 4114465"/>
              <a:gd name="connsiteY17" fmla="*/ 4412641 h 4412641"/>
              <a:gd name="connsiteX18" fmla="*/ 1455322 w 4114465"/>
              <a:gd name="connsiteY18" fmla="*/ 4021380 h 4412641"/>
              <a:gd name="connsiteX19" fmla="*/ 1349499 w 4114465"/>
              <a:gd name="connsiteY19" fmla="*/ 3942923 h 4412641"/>
              <a:gd name="connsiteX20" fmla="*/ 1344471 w 4114465"/>
              <a:gd name="connsiteY20" fmla="*/ 3939882 h 4412641"/>
              <a:gd name="connsiteX21" fmla="*/ 1336849 w 4114465"/>
              <a:gd name="connsiteY21" fmla="*/ 3933544 h 4412641"/>
              <a:gd name="connsiteX22" fmla="*/ 1318713 w 4114465"/>
              <a:gd name="connsiteY22" fmla="*/ 3920098 h 4412641"/>
              <a:gd name="connsiteX23" fmla="*/ 1320637 w 4114465"/>
              <a:gd name="connsiteY23" fmla="*/ 3920084 h 4412641"/>
              <a:gd name="connsiteX24" fmla="*/ 1320661 w 4114465"/>
              <a:gd name="connsiteY24" fmla="*/ 3920083 h 4412641"/>
              <a:gd name="connsiteX25" fmla="*/ 1242572 w 4114465"/>
              <a:gd name="connsiteY25" fmla="*/ 3855149 h 4412641"/>
              <a:gd name="connsiteX26" fmla="*/ 151877 w 4114465"/>
              <a:gd name="connsiteY26" fmla="*/ 2653111 h 4412641"/>
              <a:gd name="connsiteX27" fmla="*/ 373801 w 4114465"/>
              <a:gd name="connsiteY27" fmla="*/ 2209556 h 4412641"/>
              <a:gd name="connsiteX28" fmla="*/ 1148654 w 4114465"/>
              <a:gd name="connsiteY28" fmla="*/ 2784673 h 4412641"/>
              <a:gd name="connsiteX29" fmla="*/ 1468375 w 4114465"/>
              <a:gd name="connsiteY29" fmla="*/ 3224469 h 4412641"/>
              <a:gd name="connsiteX30" fmla="*/ 1776812 w 4114465"/>
              <a:gd name="connsiteY30" fmla="*/ 3562774 h 4412641"/>
              <a:gd name="connsiteX31" fmla="*/ 1983690 w 4114465"/>
              <a:gd name="connsiteY31" fmla="*/ 3807105 h 4412641"/>
              <a:gd name="connsiteX32" fmla="*/ 1938553 w 4114465"/>
              <a:gd name="connsiteY32" fmla="*/ 3589086 h 4412641"/>
              <a:gd name="connsiteX33" fmla="*/ 1897177 w 4114465"/>
              <a:gd name="connsiteY33" fmla="*/ 3453765 h 4412641"/>
              <a:gd name="connsiteX34" fmla="*/ 2006258 w 4114465"/>
              <a:gd name="connsiteY34" fmla="*/ 3393622 h 4412641"/>
              <a:gd name="connsiteX35" fmla="*/ 2134147 w 4114465"/>
              <a:gd name="connsiteY35" fmla="*/ 3574051 h 4412641"/>
              <a:gd name="connsiteX36" fmla="*/ 2359832 w 4114465"/>
              <a:gd name="connsiteY36" fmla="*/ 3761998 h 4412641"/>
              <a:gd name="connsiteX37" fmla="*/ 2262035 w 4114465"/>
              <a:gd name="connsiteY37" fmla="*/ 3465041 h 4412641"/>
              <a:gd name="connsiteX38" fmla="*/ 2149192 w 4114465"/>
              <a:gd name="connsiteY38" fmla="*/ 3273335 h 4412641"/>
              <a:gd name="connsiteX39" fmla="*/ 2224421 w 4114465"/>
              <a:gd name="connsiteY39" fmla="*/ 3201916 h 4412641"/>
              <a:gd name="connsiteX40" fmla="*/ 2517812 w 4114465"/>
              <a:gd name="connsiteY40" fmla="*/ 3404898 h 4412641"/>
              <a:gd name="connsiteX41" fmla="*/ 2766066 w 4114465"/>
              <a:gd name="connsiteY41" fmla="*/ 3442488 h 4412641"/>
              <a:gd name="connsiteX42" fmla="*/ 2593040 w 4114465"/>
              <a:gd name="connsiteY42" fmla="*/ 3231987 h 4412641"/>
              <a:gd name="connsiteX43" fmla="*/ 2307172 w 4114465"/>
              <a:gd name="connsiteY43" fmla="*/ 3032763 h 4412641"/>
              <a:gd name="connsiteX44" fmla="*/ 2344786 w 4114465"/>
              <a:gd name="connsiteY44" fmla="*/ 2935031 h 4412641"/>
              <a:gd name="connsiteX45" fmla="*/ 2608086 w 4114465"/>
              <a:gd name="connsiteY45" fmla="*/ 2987656 h 4412641"/>
              <a:gd name="connsiteX46" fmla="*/ 2852578 w 4114465"/>
              <a:gd name="connsiteY46" fmla="*/ 2938790 h 4412641"/>
              <a:gd name="connsiteX47" fmla="*/ 2502766 w 4114465"/>
              <a:gd name="connsiteY47" fmla="*/ 2765879 h 4412641"/>
              <a:gd name="connsiteX48" fmla="*/ 2145431 w 4114465"/>
              <a:gd name="connsiteY48" fmla="*/ 2656869 h 4412641"/>
              <a:gd name="connsiteX49" fmla="*/ 2036350 w 4114465"/>
              <a:gd name="connsiteY49" fmla="*/ 2487717 h 4412641"/>
              <a:gd name="connsiteX50" fmla="*/ 2352309 w 4114465"/>
              <a:gd name="connsiteY50" fmla="*/ 2446369 h 4412641"/>
              <a:gd name="connsiteX51" fmla="*/ 2299649 w 4114465"/>
              <a:gd name="connsiteY51" fmla="*/ 2262181 h 4412641"/>
              <a:gd name="connsiteX52" fmla="*/ 1863324 w 4114465"/>
              <a:gd name="connsiteY52" fmla="*/ 2288493 h 4412641"/>
              <a:gd name="connsiteX53" fmla="*/ 1543603 w 4114465"/>
              <a:gd name="connsiteY53" fmla="*/ 2262181 h 4412641"/>
              <a:gd name="connsiteX54" fmla="*/ 1231405 w 4114465"/>
              <a:gd name="connsiteY54" fmla="*/ 1923876 h 4412641"/>
              <a:gd name="connsiteX55" fmla="*/ 1024527 w 4114465"/>
              <a:gd name="connsiteY55" fmla="*/ 1033008 h 4412641"/>
              <a:gd name="connsiteX56" fmla="*/ 1077187 w 4114465"/>
              <a:gd name="connsiteY56" fmla="*/ 393988 h 4412641"/>
              <a:gd name="connsiteX57" fmla="*/ 1457091 w 4114465"/>
              <a:gd name="connsiteY57" fmla="*/ 833784 h 4412641"/>
              <a:gd name="connsiteX58" fmla="*/ 1645162 w 4114465"/>
              <a:gd name="connsiteY58" fmla="*/ 1506634 h 4412641"/>
              <a:gd name="connsiteX59" fmla="*/ 1855802 w 4114465"/>
              <a:gd name="connsiteY59" fmla="*/ 1547982 h 4412641"/>
              <a:gd name="connsiteX60" fmla="*/ 1976167 w 4114465"/>
              <a:gd name="connsiteY60" fmla="*/ 510515 h 4412641"/>
              <a:gd name="connsiteX61" fmla="*/ 2273319 w 4114465"/>
              <a:gd name="connsiteY61" fmla="*/ 3058 h 441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14465" h="4412641">
                <a:moveTo>
                  <a:pt x="2273319" y="3058"/>
                </a:moveTo>
                <a:cubicBezTo>
                  <a:pt x="2499005" y="36889"/>
                  <a:pt x="2495243" y="251148"/>
                  <a:pt x="2468913" y="540587"/>
                </a:cubicBezTo>
                <a:cubicBezTo>
                  <a:pt x="2435061" y="905204"/>
                  <a:pt x="2401208" y="1160812"/>
                  <a:pt x="2378639" y="1536705"/>
                </a:cubicBezTo>
                <a:cubicBezTo>
                  <a:pt x="2359832" y="1912599"/>
                  <a:pt x="2442583" y="1799831"/>
                  <a:pt x="2574233" y="1585572"/>
                </a:cubicBezTo>
                <a:cubicBezTo>
                  <a:pt x="2705883" y="1371312"/>
                  <a:pt x="2694599" y="1341241"/>
                  <a:pt x="2837533" y="1025490"/>
                </a:cubicBezTo>
                <a:cubicBezTo>
                  <a:pt x="2976705" y="713498"/>
                  <a:pt x="3059457" y="367675"/>
                  <a:pt x="3311472" y="514274"/>
                </a:cubicBezTo>
                <a:cubicBezTo>
                  <a:pt x="3563487" y="664632"/>
                  <a:pt x="3371655" y="961588"/>
                  <a:pt x="3247528" y="1228472"/>
                </a:cubicBezTo>
                <a:cubicBezTo>
                  <a:pt x="3123401" y="1495357"/>
                  <a:pt x="3108355" y="1517911"/>
                  <a:pt x="2999274" y="1762242"/>
                </a:cubicBezTo>
                <a:cubicBezTo>
                  <a:pt x="2882670" y="2017850"/>
                  <a:pt x="2961660" y="2187002"/>
                  <a:pt x="3206152" y="1984019"/>
                </a:cubicBezTo>
                <a:cubicBezTo>
                  <a:pt x="3424315" y="1799831"/>
                  <a:pt x="3416792" y="1811108"/>
                  <a:pt x="3582294" y="1660750"/>
                </a:cubicBezTo>
                <a:cubicBezTo>
                  <a:pt x="3747797" y="1514152"/>
                  <a:pt x="3947152" y="1288615"/>
                  <a:pt x="4052472" y="1397625"/>
                </a:cubicBezTo>
                <a:cubicBezTo>
                  <a:pt x="4255589" y="1608125"/>
                  <a:pt x="3913300" y="1882528"/>
                  <a:pt x="3691376" y="2104305"/>
                </a:cubicBezTo>
                <a:cubicBezTo>
                  <a:pt x="3469452" y="2322324"/>
                  <a:pt x="3371655" y="2630557"/>
                  <a:pt x="3315233" y="3092906"/>
                </a:cubicBezTo>
                <a:cubicBezTo>
                  <a:pt x="3285612" y="3333948"/>
                  <a:pt x="3199922" y="3572876"/>
                  <a:pt x="3054593" y="3765485"/>
                </a:cubicBezTo>
                <a:lnTo>
                  <a:pt x="3051010" y="3769741"/>
                </a:lnTo>
                <a:lnTo>
                  <a:pt x="3051516" y="3769703"/>
                </a:lnTo>
                <a:cubicBezTo>
                  <a:pt x="2953787" y="3968976"/>
                  <a:pt x="3028963" y="4281046"/>
                  <a:pt x="3066551" y="4412641"/>
                </a:cubicBezTo>
                <a:cubicBezTo>
                  <a:pt x="3066551" y="4412641"/>
                  <a:pt x="3066551" y="4412641"/>
                  <a:pt x="1773527" y="4412641"/>
                </a:cubicBezTo>
                <a:cubicBezTo>
                  <a:pt x="1725603" y="4229348"/>
                  <a:pt x="1593105" y="4122191"/>
                  <a:pt x="1455322" y="4021380"/>
                </a:cubicBezTo>
                <a:lnTo>
                  <a:pt x="1349499" y="3942923"/>
                </a:lnTo>
                <a:lnTo>
                  <a:pt x="1344471" y="3939882"/>
                </a:lnTo>
                <a:lnTo>
                  <a:pt x="1336849" y="3933544"/>
                </a:lnTo>
                <a:lnTo>
                  <a:pt x="1318713" y="3920098"/>
                </a:lnTo>
                <a:cubicBezTo>
                  <a:pt x="1318713" y="3920098"/>
                  <a:pt x="1318713" y="3920098"/>
                  <a:pt x="1320637" y="3920084"/>
                </a:cubicBezTo>
                <a:lnTo>
                  <a:pt x="1320661" y="3920083"/>
                </a:lnTo>
                <a:lnTo>
                  <a:pt x="1242572" y="3855149"/>
                </a:lnTo>
                <a:cubicBezTo>
                  <a:pt x="876891" y="3500986"/>
                  <a:pt x="975628" y="2974500"/>
                  <a:pt x="151877" y="2653111"/>
                </a:cubicBezTo>
                <a:cubicBezTo>
                  <a:pt x="-194174" y="2517789"/>
                  <a:pt x="125547" y="2239627"/>
                  <a:pt x="373801" y="2209556"/>
                </a:cubicBezTo>
                <a:cubicBezTo>
                  <a:pt x="768750" y="2153172"/>
                  <a:pt x="1035811" y="2468922"/>
                  <a:pt x="1148654" y="2784673"/>
                </a:cubicBezTo>
                <a:cubicBezTo>
                  <a:pt x="1231405" y="3013969"/>
                  <a:pt x="1310395" y="3138014"/>
                  <a:pt x="1468375" y="3224469"/>
                </a:cubicBezTo>
                <a:cubicBezTo>
                  <a:pt x="1633878" y="3318443"/>
                  <a:pt x="1727913" y="3442488"/>
                  <a:pt x="1776812" y="3562774"/>
                </a:cubicBezTo>
                <a:cubicBezTo>
                  <a:pt x="1825710" y="3679301"/>
                  <a:pt x="1889654" y="3814623"/>
                  <a:pt x="1983690" y="3807105"/>
                </a:cubicBezTo>
                <a:cubicBezTo>
                  <a:pt x="2066441" y="3799587"/>
                  <a:pt x="1968644" y="3675542"/>
                  <a:pt x="1938553" y="3589086"/>
                </a:cubicBezTo>
                <a:cubicBezTo>
                  <a:pt x="1908461" y="3506390"/>
                  <a:pt x="1934791" y="3566533"/>
                  <a:pt x="1897177" y="3453765"/>
                </a:cubicBezTo>
                <a:cubicBezTo>
                  <a:pt x="1863324" y="3344755"/>
                  <a:pt x="1934791" y="3310925"/>
                  <a:pt x="2006258" y="3393622"/>
                </a:cubicBezTo>
                <a:cubicBezTo>
                  <a:pt x="2070203" y="3465041"/>
                  <a:pt x="2085248" y="3480077"/>
                  <a:pt x="2134147" y="3574051"/>
                </a:cubicBezTo>
                <a:cubicBezTo>
                  <a:pt x="2194330" y="3679301"/>
                  <a:pt x="2280842" y="3807105"/>
                  <a:pt x="2359832" y="3761998"/>
                </a:cubicBezTo>
                <a:cubicBezTo>
                  <a:pt x="2450106" y="3713131"/>
                  <a:pt x="2329741" y="3570292"/>
                  <a:pt x="2262035" y="3465041"/>
                </a:cubicBezTo>
                <a:cubicBezTo>
                  <a:pt x="2205614" y="3374827"/>
                  <a:pt x="2186807" y="3367309"/>
                  <a:pt x="2149192" y="3273335"/>
                </a:cubicBezTo>
                <a:cubicBezTo>
                  <a:pt x="2107817" y="3175603"/>
                  <a:pt x="2149192" y="3168085"/>
                  <a:pt x="2224421" y="3201916"/>
                </a:cubicBezTo>
                <a:cubicBezTo>
                  <a:pt x="2363594" y="3269577"/>
                  <a:pt x="2401208" y="3337237"/>
                  <a:pt x="2517812" y="3404898"/>
                </a:cubicBezTo>
                <a:cubicBezTo>
                  <a:pt x="2630655" y="3472559"/>
                  <a:pt x="2724690" y="3502631"/>
                  <a:pt x="2766066" y="3442488"/>
                </a:cubicBezTo>
                <a:cubicBezTo>
                  <a:pt x="2811203" y="3374827"/>
                  <a:pt x="2709644" y="3310925"/>
                  <a:pt x="2593040" y="3231987"/>
                </a:cubicBezTo>
                <a:cubicBezTo>
                  <a:pt x="2487720" y="3164326"/>
                  <a:pt x="2404969" y="3115460"/>
                  <a:pt x="2307172" y="3032763"/>
                </a:cubicBezTo>
                <a:cubicBezTo>
                  <a:pt x="2220659" y="2961344"/>
                  <a:pt x="2307172" y="2927513"/>
                  <a:pt x="2344786" y="2935031"/>
                </a:cubicBezTo>
                <a:cubicBezTo>
                  <a:pt x="2446345" y="2957585"/>
                  <a:pt x="2510289" y="2968861"/>
                  <a:pt x="2608086" y="2987656"/>
                </a:cubicBezTo>
                <a:cubicBezTo>
                  <a:pt x="2705883" y="3010210"/>
                  <a:pt x="2852578" y="3021487"/>
                  <a:pt x="2852578" y="2938790"/>
                </a:cubicBezTo>
                <a:cubicBezTo>
                  <a:pt x="2852578" y="2848575"/>
                  <a:pt x="2679553" y="2795950"/>
                  <a:pt x="2502766" y="2765879"/>
                </a:cubicBezTo>
                <a:cubicBezTo>
                  <a:pt x="2382401" y="2743325"/>
                  <a:pt x="2318456" y="2743325"/>
                  <a:pt x="2145431" y="2656869"/>
                </a:cubicBezTo>
                <a:cubicBezTo>
                  <a:pt x="2089010" y="2626798"/>
                  <a:pt x="1957360" y="2547860"/>
                  <a:pt x="2036350" y="2487717"/>
                </a:cubicBezTo>
                <a:cubicBezTo>
                  <a:pt x="2096533" y="2442610"/>
                  <a:pt x="2216898" y="2514030"/>
                  <a:pt x="2352309" y="2446369"/>
                </a:cubicBezTo>
                <a:cubicBezTo>
                  <a:pt x="2457629" y="2389985"/>
                  <a:pt x="2544142" y="2171966"/>
                  <a:pt x="2299649" y="2262181"/>
                </a:cubicBezTo>
                <a:cubicBezTo>
                  <a:pt x="2149192" y="2318565"/>
                  <a:pt x="2006258" y="2337360"/>
                  <a:pt x="1863324" y="2288493"/>
                </a:cubicBezTo>
                <a:cubicBezTo>
                  <a:pt x="1784335" y="2258422"/>
                  <a:pt x="1709106" y="2250904"/>
                  <a:pt x="1543603" y="2262181"/>
                </a:cubicBezTo>
                <a:cubicBezTo>
                  <a:pt x="1385624" y="2269699"/>
                  <a:pt x="1287826" y="2153172"/>
                  <a:pt x="1231405" y="1923876"/>
                </a:cubicBezTo>
                <a:cubicBezTo>
                  <a:pt x="1114801" y="1457768"/>
                  <a:pt x="1095994" y="1322446"/>
                  <a:pt x="1024527" y="1033008"/>
                </a:cubicBezTo>
                <a:cubicBezTo>
                  <a:pt x="945537" y="709739"/>
                  <a:pt x="862786" y="480444"/>
                  <a:pt x="1077187" y="393988"/>
                </a:cubicBezTo>
                <a:cubicBezTo>
                  <a:pt x="1340487" y="292497"/>
                  <a:pt x="1419477" y="653355"/>
                  <a:pt x="1457091" y="833784"/>
                </a:cubicBezTo>
                <a:cubicBezTo>
                  <a:pt x="1490944" y="1014213"/>
                  <a:pt x="1554888" y="1269821"/>
                  <a:pt x="1645162" y="1506634"/>
                </a:cubicBezTo>
                <a:cubicBezTo>
                  <a:pt x="1739197" y="1743447"/>
                  <a:pt x="1806903" y="1807349"/>
                  <a:pt x="1855802" y="1547982"/>
                </a:cubicBezTo>
                <a:cubicBezTo>
                  <a:pt x="1904700" y="1284857"/>
                  <a:pt x="1946076" y="848820"/>
                  <a:pt x="1976167" y="510515"/>
                </a:cubicBezTo>
                <a:cubicBezTo>
                  <a:pt x="2002497" y="221077"/>
                  <a:pt x="2047634" y="-30772"/>
                  <a:pt x="2273319" y="3058"/>
                </a:cubicBezTo>
                <a:close/>
              </a:path>
            </a:pathLst>
          </a:custGeom>
          <a:solidFill>
            <a:schemeClr val="accent3"/>
          </a:solidFill>
          <a:ln>
            <a:noFill/>
          </a:ln>
        </p:spPr>
        <p:txBody>
          <a:bodyPr vert="horz" wrap="square" lIns="68580" tIns="34290" rIns="68580" bIns="34290" numCol="1" anchor="t" anchorCtr="0" compatLnSpc="1">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ppt_x"/>
                                          </p:val>
                                        </p:tav>
                                        <p:tav tm="100000">
                                          <p:val>
                                            <p:strVal val="#ppt_x"/>
                                          </p:val>
                                        </p:tav>
                                      </p:tavLst>
                                    </p:anim>
                                    <p:anim calcmode="lin" valueType="num">
                                      <p:cBhvr additive="base">
                                        <p:cTn id="11" dur="500" fill="hold"/>
                                        <p:tgtEl>
                                          <p:spTgt spid="2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3.88889E-6 2.96296E-6 L 0.23993 0.28889 " pathEditMode="relative" rAng="0" ptsTypes="AA">
                                      <p:cBhvr>
                                        <p:cTn id="16" dur="650" spd="-100000" fill="hold"/>
                                        <p:tgtEl>
                                          <p:spTgt spid="4"/>
                                        </p:tgtEl>
                                        <p:attrNameLst>
                                          <p:attrName>ppt_x</p:attrName>
                                          <p:attrName>ppt_y</p:attrName>
                                        </p:attrNameLst>
                                      </p:cBhvr>
                                      <p:rCtr x="11997" y="14444"/>
                                    </p:animMotion>
                                  </p:childTnLst>
                                </p:cTn>
                              </p:par>
                              <p:par>
                                <p:cTn id="17" presetID="1" presetClass="entr" presetSubtype="0" fill="hold" nodeType="withEffect">
                                  <p:stCondLst>
                                    <p:cond delay="300"/>
                                  </p:stCondLst>
                                  <p:childTnLst>
                                    <p:set>
                                      <p:cBhvr>
                                        <p:cTn id="18" dur="1" fill="hold">
                                          <p:stCondLst>
                                            <p:cond delay="0"/>
                                          </p:stCondLst>
                                        </p:cTn>
                                        <p:tgtEl>
                                          <p:spTgt spid="7"/>
                                        </p:tgtEl>
                                        <p:attrNameLst>
                                          <p:attrName>style.visibility</p:attrName>
                                        </p:attrNameLst>
                                      </p:cBhvr>
                                      <p:to>
                                        <p:strVal val="visible"/>
                                      </p:to>
                                    </p:set>
                                  </p:childTnLst>
                                </p:cTn>
                              </p:par>
                              <p:par>
                                <p:cTn id="19" presetID="42" presetClass="path" presetSubtype="0" accel="50000" decel="50000" fill="hold" nodeType="withEffect">
                                  <p:stCondLst>
                                    <p:cond delay="300"/>
                                  </p:stCondLst>
                                  <p:childTnLst>
                                    <p:animMotion origin="layout" path="M 8.33333E-7 -4.93827E-7 L 0.15139 0.50031 " pathEditMode="relative" rAng="0" ptsTypes="AA">
                                      <p:cBhvr>
                                        <p:cTn id="20" dur="650" spd="-100000" fill="hold"/>
                                        <p:tgtEl>
                                          <p:spTgt spid="7"/>
                                        </p:tgtEl>
                                        <p:attrNameLst>
                                          <p:attrName>ppt_x</p:attrName>
                                          <p:attrName>ppt_y</p:attrName>
                                        </p:attrNameLst>
                                      </p:cBhvr>
                                      <p:rCtr x="7569" y="25000"/>
                                    </p:animMotion>
                                  </p:childTnLst>
                                </p:cTn>
                              </p:par>
                              <p:par>
                                <p:cTn id="21" presetID="1" presetClass="entr" presetSubtype="0" fill="hold" nodeType="withEffect">
                                  <p:stCondLst>
                                    <p:cond delay="600"/>
                                  </p:stCondLst>
                                  <p:childTnLst>
                                    <p:set>
                                      <p:cBhvr>
                                        <p:cTn id="22" dur="1" fill="hold">
                                          <p:stCondLst>
                                            <p:cond delay="0"/>
                                          </p:stCondLst>
                                        </p:cTn>
                                        <p:tgtEl>
                                          <p:spTgt spid="10"/>
                                        </p:tgtEl>
                                        <p:attrNameLst>
                                          <p:attrName>style.visibility</p:attrName>
                                        </p:attrNameLst>
                                      </p:cBhvr>
                                      <p:to>
                                        <p:strVal val="visible"/>
                                      </p:to>
                                    </p:set>
                                  </p:childTnLst>
                                </p:cTn>
                              </p:par>
                              <p:par>
                                <p:cTn id="23" presetID="42" presetClass="path" presetSubtype="0" accel="50000" decel="50000" fill="hold" nodeType="withEffect">
                                  <p:stCondLst>
                                    <p:cond delay="600"/>
                                  </p:stCondLst>
                                  <p:childTnLst>
                                    <p:animMotion origin="layout" path="M 1.66667E-6 -2.96296E-6 L 0.02048 0.5892 " pathEditMode="relative" rAng="0" ptsTypes="AA">
                                      <p:cBhvr>
                                        <p:cTn id="24" dur="650" spd="-100000" fill="hold"/>
                                        <p:tgtEl>
                                          <p:spTgt spid="10"/>
                                        </p:tgtEl>
                                        <p:attrNameLst>
                                          <p:attrName>ppt_x</p:attrName>
                                          <p:attrName>ppt_y</p:attrName>
                                        </p:attrNameLst>
                                      </p:cBhvr>
                                      <p:rCtr x="1024" y="29444"/>
                                    </p:animMotion>
                                  </p:childTnLst>
                                </p:cTn>
                              </p:par>
                              <p:par>
                                <p:cTn id="25" presetID="1" presetClass="entr" presetSubtype="0"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childTnLst>
                                </p:cTn>
                              </p:par>
                              <p:par>
                                <p:cTn id="27" presetID="42" presetClass="path" presetSubtype="0" accel="50000" decel="50000" fill="hold" nodeType="withEffect">
                                  <p:stCondLst>
                                    <p:cond delay="900"/>
                                  </p:stCondLst>
                                  <p:childTnLst>
                                    <p:animMotion origin="layout" path="M -3.61111E-6 -4.93827E-7 L -0.11823 0.50031 " pathEditMode="relative" rAng="0" ptsTypes="AA">
                                      <p:cBhvr>
                                        <p:cTn id="28" dur="650" spd="-100000" fill="hold"/>
                                        <p:tgtEl>
                                          <p:spTgt spid="13"/>
                                        </p:tgtEl>
                                        <p:attrNameLst>
                                          <p:attrName>ppt_x</p:attrName>
                                          <p:attrName>ppt_y</p:attrName>
                                        </p:attrNameLst>
                                      </p:cBhvr>
                                      <p:rCtr x="-5920" y="25000"/>
                                    </p:animMotion>
                                  </p:childTnLst>
                                </p:cTn>
                              </p:par>
                              <p:par>
                                <p:cTn id="29" presetID="1" presetClass="entr" presetSubtype="0" fill="hold" nodeType="withEffect">
                                  <p:stCondLst>
                                    <p:cond delay="1200"/>
                                  </p:stCondLst>
                                  <p:childTnLst>
                                    <p:set>
                                      <p:cBhvr>
                                        <p:cTn id="30" dur="1" fill="hold">
                                          <p:stCondLst>
                                            <p:cond delay="0"/>
                                          </p:stCondLst>
                                        </p:cTn>
                                        <p:tgtEl>
                                          <p:spTgt spid="16"/>
                                        </p:tgtEl>
                                        <p:attrNameLst>
                                          <p:attrName>style.visibility</p:attrName>
                                        </p:attrNameLst>
                                      </p:cBhvr>
                                      <p:to>
                                        <p:strVal val="visible"/>
                                      </p:to>
                                    </p:set>
                                  </p:childTnLst>
                                </p:cTn>
                              </p:par>
                              <p:par>
                                <p:cTn id="31" presetID="42" presetClass="path" presetSubtype="0" accel="50000" decel="50000" fill="hold" nodeType="withEffect">
                                  <p:stCondLst>
                                    <p:cond delay="1200"/>
                                  </p:stCondLst>
                                  <p:childTnLst>
                                    <p:animMotion origin="layout" path="M -3.33333E-6 -4.44444E-6 L -0.19409 0.28426 " pathEditMode="relative" rAng="0" ptsTypes="AA">
                                      <p:cBhvr>
                                        <p:cTn id="32" dur="650" spd="-100000" fill="hold"/>
                                        <p:tgtEl>
                                          <p:spTgt spid="16"/>
                                        </p:tgtEl>
                                        <p:attrNameLst>
                                          <p:attrName>ppt_x</p:attrName>
                                          <p:attrName>ppt_y</p:attrName>
                                        </p:attrNameLst>
                                      </p:cBhvr>
                                      <p:rCtr x="-9705" y="14198"/>
                                    </p:animMotion>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30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grpId="0" nodeType="withEffect">
                                  <p:stCondLst>
                                    <p:cond delay="30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60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60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par>
                                <p:cTn id="52" presetID="16" presetClass="entr" presetSubtype="21" fill="hold" grpId="0" nodeType="withEffect">
                                  <p:stCondLst>
                                    <p:cond delay="90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grpId="0" nodeType="withEffect">
                                  <p:stCondLst>
                                    <p:cond delay="90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120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grpId="0" nodeType="withEffect">
                                  <p:stCondLst>
                                    <p:cond delay="120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P spid="23" grpId="0"/>
      <p:bldP spid="24" grpId="0"/>
      <p:bldP spid="25" grpId="0"/>
      <p:bldP spid="26" grpId="0"/>
      <p:bldP spid="27" grpId="0"/>
      <p:bldP spid="28" grpId="0"/>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五边形 3"/>
          <p:cNvSpPr/>
          <p:nvPr/>
        </p:nvSpPr>
        <p:spPr>
          <a:xfrm>
            <a:off x="352471" y="1280939"/>
            <a:ext cx="3181255" cy="12961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五边形 4"/>
          <p:cNvSpPr/>
          <p:nvPr/>
        </p:nvSpPr>
        <p:spPr>
          <a:xfrm>
            <a:off x="4213548" y="1280939"/>
            <a:ext cx="3181255" cy="12961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五边形 5"/>
          <p:cNvSpPr/>
          <p:nvPr/>
        </p:nvSpPr>
        <p:spPr>
          <a:xfrm>
            <a:off x="2007112" y="3297163"/>
            <a:ext cx="3181255" cy="12961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五边形 6"/>
          <p:cNvSpPr/>
          <p:nvPr/>
        </p:nvSpPr>
        <p:spPr>
          <a:xfrm>
            <a:off x="5868189" y="3297163"/>
            <a:ext cx="3181255" cy="12961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588" y="2926529"/>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25116" y="1621068"/>
            <a:ext cx="217567" cy="1414245"/>
            <a:chOff x="287016" y="1973493"/>
            <a:chExt cx="217567" cy="1414245"/>
          </a:xfrm>
        </p:grpSpPr>
        <p:cxnSp>
          <p:nvCxnSpPr>
            <p:cNvPr id="10" name="直接连接符 9"/>
            <p:cNvCxnSpPr>
              <a:endCxn id="12" idx="0"/>
            </p:cNvCxnSpPr>
            <p:nvPr/>
          </p:nvCxnSpPr>
          <p:spPr>
            <a:xfrm>
              <a:off x="395799" y="1993404"/>
              <a:ext cx="1" cy="1176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42311" y="1973493"/>
              <a:ext cx="108784" cy="108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12" name="椭圆 11"/>
            <p:cNvSpPr/>
            <p:nvPr/>
          </p:nvSpPr>
          <p:spPr>
            <a:xfrm>
              <a:off x="287016" y="3170171"/>
              <a:ext cx="217567" cy="217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213548" y="1730037"/>
            <a:ext cx="217567" cy="1305462"/>
            <a:chOff x="4175448" y="2082462"/>
            <a:chExt cx="217567" cy="1305462"/>
          </a:xfrm>
        </p:grpSpPr>
        <p:cxnSp>
          <p:nvCxnSpPr>
            <p:cNvPr id="14" name="直接连接符 13"/>
            <p:cNvCxnSpPr/>
            <p:nvPr/>
          </p:nvCxnSpPr>
          <p:spPr>
            <a:xfrm>
              <a:off x="4284231" y="2102373"/>
              <a:ext cx="1" cy="1176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230743" y="2082462"/>
              <a:ext cx="108784" cy="108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4175448" y="3170357"/>
              <a:ext cx="217567" cy="217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868189" y="2865115"/>
            <a:ext cx="217567" cy="1339942"/>
            <a:chOff x="5830089" y="3217540"/>
            <a:chExt cx="217567" cy="1339942"/>
          </a:xfrm>
        </p:grpSpPr>
        <p:cxnSp>
          <p:nvCxnSpPr>
            <p:cNvPr id="18" name="直接连接符 17"/>
            <p:cNvCxnSpPr/>
            <p:nvPr/>
          </p:nvCxnSpPr>
          <p:spPr>
            <a:xfrm>
              <a:off x="5938871" y="3326323"/>
              <a:ext cx="1" cy="1176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5885383" y="4448698"/>
              <a:ext cx="108784" cy="108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20" name="椭圆 19"/>
            <p:cNvSpPr/>
            <p:nvPr/>
          </p:nvSpPr>
          <p:spPr>
            <a:xfrm>
              <a:off x="5830089" y="3217540"/>
              <a:ext cx="217567" cy="217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979757" y="2817932"/>
            <a:ext cx="217567" cy="1431902"/>
            <a:chOff x="1941657" y="3170357"/>
            <a:chExt cx="217567" cy="1431902"/>
          </a:xfrm>
        </p:grpSpPr>
        <p:cxnSp>
          <p:nvCxnSpPr>
            <p:cNvPr id="22" name="直接连接符 21"/>
            <p:cNvCxnSpPr/>
            <p:nvPr/>
          </p:nvCxnSpPr>
          <p:spPr>
            <a:xfrm>
              <a:off x="2053159" y="3371100"/>
              <a:ext cx="1" cy="1176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999671" y="4493475"/>
              <a:ext cx="108784" cy="108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24" name="椭圆 23"/>
            <p:cNvSpPr/>
            <p:nvPr/>
          </p:nvSpPr>
          <p:spPr>
            <a:xfrm>
              <a:off x="1941657" y="3170357"/>
              <a:ext cx="217567" cy="217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sp>
        <p:nvSpPr>
          <p:cNvPr id="25" name="矩形 24"/>
          <p:cNvSpPr/>
          <p:nvPr/>
        </p:nvSpPr>
        <p:spPr>
          <a:xfrm flipH="1">
            <a:off x="626201" y="1382721"/>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这里输入简单文字概述简</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单的文字概述。这里输入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4514633" y="1394170"/>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这里输入简单文字概述简</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单的文字概述。这里输入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2200109" y="3398945"/>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这里输入简单文字概述简</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单的文字概述。这里输入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6088541" y="3410394"/>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这里输入简单文字概述简</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单的文字概述。这里输入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25" grpId="0"/>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Oval 65"/>
          <p:cNvSpPr>
            <a:spLocks noChangeArrowheads="1"/>
          </p:cNvSpPr>
          <p:nvPr/>
        </p:nvSpPr>
        <p:spPr bwMode="auto">
          <a:xfrm>
            <a:off x="3942336" y="4378237"/>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圆柱形 4"/>
          <p:cNvSpPr/>
          <p:nvPr/>
        </p:nvSpPr>
        <p:spPr>
          <a:xfrm>
            <a:off x="4642897" y="2561031"/>
            <a:ext cx="434553" cy="1985291"/>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673031" y="1314754"/>
            <a:ext cx="2765466" cy="1739212"/>
            <a:chOff x="4409982" y="1275606"/>
            <a:chExt cx="2765466" cy="1739212"/>
          </a:xfrm>
        </p:grpSpPr>
        <p:grpSp>
          <p:nvGrpSpPr>
            <p:cNvPr id="7" name="组合 6"/>
            <p:cNvGrpSpPr/>
            <p:nvPr/>
          </p:nvGrpSpPr>
          <p:grpSpPr>
            <a:xfrm>
              <a:off x="4409982" y="1275606"/>
              <a:ext cx="2754306" cy="1255069"/>
              <a:chOff x="3491880" y="2420888"/>
              <a:chExt cx="5794246" cy="2160240"/>
            </a:xfrm>
          </p:grpSpPr>
          <p:sp>
            <p:nvSpPr>
              <p:cNvPr id="14" name="上弧形箭头 13"/>
              <p:cNvSpPr/>
              <p:nvPr/>
            </p:nvSpPr>
            <p:spPr>
              <a:xfrm>
                <a:off x="3605493" y="2420888"/>
                <a:ext cx="5680633" cy="2160240"/>
              </a:xfrm>
              <a:prstGeom prst="curvedDownArrow">
                <a:avLst/>
              </a:prstGeom>
              <a:solidFill>
                <a:srgbClr val="C00000"/>
              </a:solidFill>
              <a:ln w="25400" cap="flat" cmpd="sng" algn="ctr">
                <a:noFill/>
                <a:prstDash val="solid"/>
              </a:ln>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上弧形箭头 14"/>
              <p:cNvSpPr/>
              <p:nvPr/>
            </p:nvSpPr>
            <p:spPr>
              <a:xfrm>
                <a:off x="3491880" y="2420888"/>
                <a:ext cx="4317280" cy="2160240"/>
              </a:xfrm>
              <a:prstGeom prst="curvedDownArrow">
                <a:avLst/>
              </a:prstGeom>
              <a:solidFill>
                <a:srgbClr val="C00000"/>
              </a:solidFill>
              <a:ln w="25400" cap="flat" cmpd="sng" algn="ctr">
                <a:noFill/>
                <a:prstDash val="solid"/>
              </a:ln>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上弧形箭头 15"/>
              <p:cNvSpPr/>
              <p:nvPr/>
            </p:nvSpPr>
            <p:spPr>
              <a:xfrm>
                <a:off x="3491880" y="2420888"/>
                <a:ext cx="2808312" cy="2160240"/>
              </a:xfrm>
              <a:prstGeom prst="curvedDownArrow">
                <a:avLst/>
              </a:prstGeom>
              <a:solidFill>
                <a:srgbClr val="C00000"/>
              </a:solidFill>
              <a:ln w="25400" cap="flat" cmpd="sng" algn="ctr">
                <a:noFill/>
                <a:prstDash val="solid"/>
              </a:ln>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TextBox 5"/>
            <p:cNvSpPr txBox="1"/>
            <p:nvPr/>
          </p:nvSpPr>
          <p:spPr>
            <a:xfrm>
              <a:off x="5233297" y="2176122"/>
              <a:ext cx="427481" cy="300082"/>
            </a:xfrm>
            <a:prstGeom prst="rect">
              <a:avLst/>
            </a:prstGeom>
            <a:noFill/>
          </p:spPr>
          <p:txBody>
            <a:bodyPr wrap="square" rtlCol="0">
              <a:spAutoFit/>
            </a:bodyPr>
            <a:lstStyle/>
            <a:p>
              <a:pPr algn="ctr">
                <a:defRPr/>
              </a:pPr>
              <a:r>
                <a:rPr lang="en-US" altLang="zh-CN"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6"/>
            <p:cNvSpPr txBox="1"/>
            <p:nvPr/>
          </p:nvSpPr>
          <p:spPr>
            <a:xfrm>
              <a:off x="5932195" y="2176122"/>
              <a:ext cx="416927" cy="300082"/>
            </a:xfrm>
            <a:prstGeom prst="rect">
              <a:avLst/>
            </a:prstGeom>
            <a:noFill/>
          </p:spPr>
          <p:txBody>
            <a:bodyPr wrap="square" rtlCol="0">
              <a:spAutoFit/>
            </a:bodyPr>
            <a:lstStyle/>
            <a:p>
              <a:pPr algn="ctr">
                <a:defRPr/>
              </a:pPr>
              <a:r>
                <a:rPr lang="en-US" altLang="zh-CN"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7"/>
            <p:cNvSpPr txBox="1"/>
            <p:nvPr/>
          </p:nvSpPr>
          <p:spPr>
            <a:xfrm>
              <a:off x="6641814" y="2176122"/>
              <a:ext cx="438334" cy="300082"/>
            </a:xfrm>
            <a:prstGeom prst="rect">
              <a:avLst/>
            </a:prstGeom>
            <a:noFill/>
          </p:spPr>
          <p:txBody>
            <a:bodyPr wrap="square" rtlCol="0">
              <a:spAutoFit/>
            </a:bodyPr>
            <a:lstStyle/>
            <a:p>
              <a:pPr algn="ctr">
                <a:defRPr/>
              </a:pPr>
              <a:r>
                <a:rPr lang="en-US" altLang="zh-CN"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06</a:t>
              </a:r>
              <a:endParaRPr lang="zh-CN" altLang="en-US"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TextBox 46"/>
            <p:cNvSpPr txBox="1"/>
            <p:nvPr/>
          </p:nvSpPr>
          <p:spPr>
            <a:xfrm>
              <a:off x="5095921" y="2602397"/>
              <a:ext cx="648000" cy="41242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lgn="ctr">
                <a:defRPr/>
              </a:pPr>
              <a:r>
                <a:rPr lang="zh-CN" altLang="en-US" sz="1600" dirty="0">
                  <a:solidFill>
                    <a:schemeClr val="tx1">
                      <a:lumMod val="75000"/>
                      <a:lumOff val="25000"/>
                    </a:schemeClr>
                  </a:solidFill>
                </a:rPr>
                <a:t>创新</a:t>
              </a:r>
              <a:endParaRPr lang="en-US" altLang="zh-CN" sz="1600" dirty="0">
                <a:solidFill>
                  <a:schemeClr val="tx1">
                    <a:lumMod val="75000"/>
                    <a:lumOff val="25000"/>
                  </a:schemeClr>
                </a:solidFill>
              </a:endParaRPr>
            </a:p>
          </p:txBody>
        </p:sp>
        <p:sp>
          <p:nvSpPr>
            <p:cNvPr id="12" name="TextBox 47"/>
            <p:cNvSpPr txBox="1"/>
            <p:nvPr/>
          </p:nvSpPr>
          <p:spPr>
            <a:xfrm>
              <a:off x="5830735" y="2602397"/>
              <a:ext cx="648000" cy="41242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lgn="ctr">
                <a:defRPr/>
              </a:pPr>
              <a:r>
                <a:rPr lang="zh-CN" altLang="en-US" sz="1600" dirty="0">
                  <a:solidFill>
                    <a:schemeClr val="tx1">
                      <a:lumMod val="75000"/>
                      <a:lumOff val="25000"/>
                    </a:schemeClr>
                  </a:solidFill>
                </a:rPr>
                <a:t>极致</a:t>
              </a:r>
              <a:endParaRPr lang="en-US" altLang="zh-CN" sz="1600" dirty="0">
                <a:solidFill>
                  <a:schemeClr val="tx1">
                    <a:lumMod val="75000"/>
                    <a:lumOff val="25000"/>
                  </a:schemeClr>
                </a:solidFill>
              </a:endParaRPr>
            </a:p>
          </p:txBody>
        </p:sp>
        <p:sp>
          <p:nvSpPr>
            <p:cNvPr id="13" name="TextBox 48"/>
            <p:cNvSpPr txBox="1"/>
            <p:nvPr/>
          </p:nvSpPr>
          <p:spPr>
            <a:xfrm>
              <a:off x="6527448" y="2602397"/>
              <a:ext cx="648000" cy="41242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lgn="ctr">
                <a:defRPr/>
              </a:pPr>
              <a:r>
                <a:rPr lang="zh-CN" altLang="en-US" sz="1600" dirty="0">
                  <a:solidFill>
                    <a:schemeClr val="tx1">
                      <a:lumMod val="75000"/>
                      <a:lumOff val="25000"/>
                    </a:schemeClr>
                  </a:solidFill>
                </a:rPr>
                <a:t>快速</a:t>
              </a:r>
              <a:endParaRPr lang="en-US" altLang="zh-CN" sz="1600" dirty="0">
                <a:solidFill>
                  <a:schemeClr val="tx1">
                    <a:lumMod val="75000"/>
                    <a:lumOff val="25000"/>
                  </a:schemeClr>
                </a:solidFill>
              </a:endParaRPr>
            </a:p>
          </p:txBody>
        </p:sp>
      </p:grpSp>
      <p:grpSp>
        <p:nvGrpSpPr>
          <p:cNvPr id="17" name="组合 16"/>
          <p:cNvGrpSpPr/>
          <p:nvPr/>
        </p:nvGrpSpPr>
        <p:grpSpPr>
          <a:xfrm>
            <a:off x="2291412" y="1314754"/>
            <a:ext cx="2759661" cy="1739212"/>
            <a:chOff x="2028363" y="1275606"/>
            <a:chExt cx="2759661" cy="1739212"/>
          </a:xfrm>
        </p:grpSpPr>
        <p:grpSp>
          <p:nvGrpSpPr>
            <p:cNvPr id="18" name="组合 17"/>
            <p:cNvGrpSpPr/>
            <p:nvPr/>
          </p:nvGrpSpPr>
          <p:grpSpPr>
            <a:xfrm flipH="1">
              <a:off x="2033718" y="1275606"/>
              <a:ext cx="2754306" cy="1255069"/>
              <a:chOff x="3491880" y="2420888"/>
              <a:chExt cx="5794246" cy="2160240"/>
            </a:xfrm>
          </p:grpSpPr>
          <p:sp>
            <p:nvSpPr>
              <p:cNvPr id="25" name="上弧形箭头 24"/>
              <p:cNvSpPr/>
              <p:nvPr/>
            </p:nvSpPr>
            <p:spPr>
              <a:xfrm>
                <a:off x="3605493" y="2420888"/>
                <a:ext cx="5680633" cy="2160240"/>
              </a:xfrm>
              <a:prstGeom prst="curvedDownArrow">
                <a:avLst/>
              </a:prstGeom>
              <a:solidFill>
                <a:srgbClr val="C00000"/>
              </a:solidFill>
              <a:ln w="25400" cap="flat" cmpd="sng" algn="ctr">
                <a:noFill/>
                <a:prstDash val="solid"/>
              </a:ln>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上弧形箭头 25"/>
              <p:cNvSpPr/>
              <p:nvPr/>
            </p:nvSpPr>
            <p:spPr>
              <a:xfrm>
                <a:off x="3491880" y="2420888"/>
                <a:ext cx="4317280" cy="2160240"/>
              </a:xfrm>
              <a:prstGeom prst="curvedDownArrow">
                <a:avLst/>
              </a:prstGeom>
              <a:solidFill>
                <a:srgbClr val="C00000"/>
              </a:solidFill>
              <a:ln w="25400" cap="flat" cmpd="sng" algn="ctr">
                <a:noFill/>
                <a:prstDash val="solid"/>
              </a:ln>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上弧形箭头 26"/>
              <p:cNvSpPr/>
              <p:nvPr/>
            </p:nvSpPr>
            <p:spPr>
              <a:xfrm>
                <a:off x="3491880" y="2420888"/>
                <a:ext cx="2808312" cy="2160240"/>
              </a:xfrm>
              <a:prstGeom prst="curvedDownArrow">
                <a:avLst/>
              </a:prstGeom>
              <a:solidFill>
                <a:srgbClr val="C00000"/>
              </a:solidFill>
              <a:ln w="25400" cap="flat" cmpd="sng" algn="ctr">
                <a:noFill/>
                <a:prstDash val="solid"/>
              </a:ln>
              <a:effectLst/>
            </p:spPr>
            <p:txBody>
              <a:bodyPr rtlCol="0" anchor="ctr"/>
              <a:lstStyle/>
              <a:p>
                <a:pPr algn="ctr">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9" name="TextBox 16"/>
            <p:cNvSpPr txBox="1"/>
            <p:nvPr/>
          </p:nvSpPr>
          <p:spPr>
            <a:xfrm>
              <a:off x="2169359" y="2176122"/>
              <a:ext cx="439667" cy="300082"/>
            </a:xfrm>
            <a:prstGeom prst="rect">
              <a:avLst/>
            </a:prstGeom>
            <a:noFill/>
          </p:spPr>
          <p:txBody>
            <a:bodyPr wrap="square" rtlCol="0">
              <a:spAutoFit/>
            </a:bodyPr>
            <a:lstStyle/>
            <a:p>
              <a:pPr algn="ctr">
                <a:defRPr/>
              </a:pPr>
              <a:r>
                <a:rPr lang="en-US" altLang="zh-CN"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TextBox 17"/>
            <p:cNvSpPr txBox="1"/>
            <p:nvPr/>
          </p:nvSpPr>
          <p:spPr>
            <a:xfrm>
              <a:off x="2870185" y="2176122"/>
              <a:ext cx="455315" cy="300082"/>
            </a:xfrm>
            <a:prstGeom prst="rect">
              <a:avLst/>
            </a:prstGeom>
            <a:noFill/>
          </p:spPr>
          <p:txBody>
            <a:bodyPr wrap="square" rtlCol="0">
              <a:spAutoFit/>
            </a:bodyPr>
            <a:lstStyle/>
            <a:p>
              <a:pPr algn="ctr">
                <a:defRPr/>
              </a:pPr>
              <a:r>
                <a:rPr lang="en-US" altLang="zh-CN"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18"/>
            <p:cNvSpPr txBox="1"/>
            <p:nvPr/>
          </p:nvSpPr>
          <p:spPr>
            <a:xfrm>
              <a:off x="3585488" y="2176122"/>
              <a:ext cx="417505" cy="300082"/>
            </a:xfrm>
            <a:prstGeom prst="rect">
              <a:avLst/>
            </a:prstGeom>
            <a:noFill/>
          </p:spPr>
          <p:txBody>
            <a:bodyPr wrap="square" rtlCol="0">
              <a:spAutoFit/>
            </a:bodyPr>
            <a:lstStyle/>
            <a:p>
              <a:pPr algn="ctr">
                <a:defRPr/>
              </a:pPr>
              <a:r>
                <a:rPr lang="en-US" altLang="zh-CN"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35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TextBox 19"/>
            <p:cNvSpPr txBox="1"/>
            <p:nvPr/>
          </p:nvSpPr>
          <p:spPr>
            <a:xfrm>
              <a:off x="2028363" y="2602397"/>
              <a:ext cx="648000" cy="41242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lgn="ctr">
                <a:defRPr/>
              </a:pPr>
              <a:r>
                <a:rPr lang="zh-CN" altLang="en-US" sz="1600" dirty="0">
                  <a:solidFill>
                    <a:schemeClr val="tx1">
                      <a:lumMod val="75000"/>
                      <a:lumOff val="25000"/>
                    </a:schemeClr>
                  </a:solidFill>
                </a:rPr>
                <a:t>梦想</a:t>
              </a:r>
              <a:endParaRPr lang="en-US" altLang="zh-CN" sz="1600" dirty="0">
                <a:solidFill>
                  <a:schemeClr val="tx1">
                    <a:lumMod val="75000"/>
                    <a:lumOff val="25000"/>
                  </a:schemeClr>
                </a:solidFill>
              </a:endParaRPr>
            </a:p>
          </p:txBody>
        </p:sp>
        <p:sp>
          <p:nvSpPr>
            <p:cNvPr id="23" name="TextBox 20"/>
            <p:cNvSpPr txBox="1"/>
            <p:nvPr/>
          </p:nvSpPr>
          <p:spPr>
            <a:xfrm>
              <a:off x="2717457" y="2602397"/>
              <a:ext cx="648000" cy="41242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lgn="ctr">
                <a:defRPr/>
              </a:pPr>
              <a:r>
                <a:rPr lang="zh-CN" altLang="en-US" sz="1600" dirty="0">
                  <a:solidFill>
                    <a:schemeClr val="tx1">
                      <a:lumMod val="75000"/>
                      <a:lumOff val="25000"/>
                    </a:schemeClr>
                  </a:solidFill>
                </a:rPr>
                <a:t>正直</a:t>
              </a:r>
              <a:endParaRPr lang="en-US" altLang="zh-CN" sz="1600" dirty="0">
                <a:solidFill>
                  <a:schemeClr val="tx1">
                    <a:lumMod val="75000"/>
                    <a:lumOff val="25000"/>
                  </a:schemeClr>
                </a:solidFill>
              </a:endParaRPr>
            </a:p>
          </p:txBody>
        </p:sp>
        <p:sp>
          <p:nvSpPr>
            <p:cNvPr id="24" name="TextBox 21"/>
            <p:cNvSpPr txBox="1"/>
            <p:nvPr/>
          </p:nvSpPr>
          <p:spPr>
            <a:xfrm>
              <a:off x="3452271" y="2602397"/>
              <a:ext cx="648000" cy="412421"/>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lgn="ctr">
                <a:defRPr/>
              </a:pPr>
              <a:r>
                <a:rPr lang="zh-CN" altLang="en-US" sz="1600" dirty="0">
                  <a:solidFill>
                    <a:schemeClr val="tx1">
                      <a:lumMod val="75000"/>
                      <a:lumOff val="25000"/>
                    </a:schemeClr>
                  </a:solidFill>
                </a:rPr>
                <a:t>责任</a:t>
              </a:r>
              <a:endParaRPr lang="en-US" altLang="zh-CN" sz="1600" dirty="0">
                <a:solidFill>
                  <a:schemeClr val="tx1">
                    <a:lumMod val="75000"/>
                    <a:lumOff val="25000"/>
                  </a:schemeClr>
                </a:solidFill>
              </a:endParaRPr>
            </a:p>
          </p:txBody>
        </p:sp>
      </p:grpSp>
      <p:sp>
        <p:nvSpPr>
          <p:cNvPr id="28" name="文本框 120"/>
          <p:cNvSpPr>
            <a:spLocks noChangeArrowheads="1"/>
          </p:cNvSpPr>
          <p:nvPr/>
        </p:nvSpPr>
        <p:spPr bwMode="auto">
          <a:xfrm>
            <a:off x="653296" y="3250950"/>
            <a:ext cx="2203160" cy="315471"/>
          </a:xfrm>
          <a:prstGeom prst="rect">
            <a:avLst/>
          </a:prstGeom>
          <a:solidFill>
            <a:schemeClr val="bg1">
              <a:alpha val="40000"/>
            </a:schemeClr>
          </a:solidFill>
          <a:ln>
            <a:noFill/>
          </a:ln>
        </p:spPr>
        <p:txBody>
          <a:bodyPr wrap="square" lIns="68580" tIns="34290" rIns="68580" bIns="3429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Unicode MS" pitchFamily="34" charset="-122"/>
              </a:rPr>
              <a:t>输入文字标题</a:t>
            </a:r>
          </a:p>
        </p:txBody>
      </p:sp>
      <p:sp>
        <p:nvSpPr>
          <p:cNvPr id="29" name="矩形 28"/>
          <p:cNvSpPr/>
          <p:nvPr/>
        </p:nvSpPr>
        <p:spPr>
          <a:xfrm>
            <a:off x="617260" y="3592151"/>
            <a:ext cx="3325075" cy="530915"/>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120"/>
          <p:cNvSpPr>
            <a:spLocks noChangeArrowheads="1"/>
          </p:cNvSpPr>
          <p:nvPr/>
        </p:nvSpPr>
        <p:spPr bwMode="auto">
          <a:xfrm>
            <a:off x="6444920" y="3250950"/>
            <a:ext cx="2203160" cy="315471"/>
          </a:xfrm>
          <a:prstGeom prst="rect">
            <a:avLst/>
          </a:prstGeom>
          <a:solidFill>
            <a:schemeClr val="bg1">
              <a:alpha val="40000"/>
            </a:schemeClr>
          </a:solidFill>
          <a:ln>
            <a:noFill/>
          </a:ln>
        </p:spPr>
        <p:txBody>
          <a:bodyPr wrap="square" lIns="68580" tIns="34290" rIns="68580" bIns="3429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Unicode MS" pitchFamily="34" charset="-122"/>
              </a:rPr>
              <a:t>输入文字标题</a:t>
            </a:r>
          </a:p>
        </p:txBody>
      </p:sp>
      <p:sp>
        <p:nvSpPr>
          <p:cNvPr id="31" name="矩形 30"/>
          <p:cNvSpPr/>
          <p:nvPr/>
        </p:nvSpPr>
        <p:spPr>
          <a:xfrm>
            <a:off x="5454304" y="3592151"/>
            <a:ext cx="3325075" cy="530915"/>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29" grpId="0"/>
      <p:bldP spid="30" grpId="0" animBg="1"/>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6018415" y="1358910"/>
            <a:ext cx="2121262" cy="1809669"/>
            <a:chOff x="4827901" y="1313117"/>
            <a:chExt cx="2121262" cy="1809669"/>
          </a:xfrm>
        </p:grpSpPr>
        <p:grpSp>
          <p:nvGrpSpPr>
            <p:cNvPr id="5" name="组合 4"/>
            <p:cNvGrpSpPr/>
            <p:nvPr/>
          </p:nvGrpSpPr>
          <p:grpSpPr>
            <a:xfrm>
              <a:off x="4827901" y="1313117"/>
              <a:ext cx="2121262" cy="1695786"/>
              <a:chOff x="4827901" y="1313117"/>
              <a:chExt cx="2121262" cy="1695786"/>
            </a:xfrm>
          </p:grpSpPr>
          <p:grpSp>
            <p:nvGrpSpPr>
              <p:cNvPr id="9" name="组合 8"/>
              <p:cNvGrpSpPr/>
              <p:nvPr/>
            </p:nvGrpSpPr>
            <p:grpSpPr>
              <a:xfrm>
                <a:off x="4827901" y="1322521"/>
                <a:ext cx="2121262" cy="1686382"/>
                <a:chOff x="1412062" y="1205784"/>
                <a:chExt cx="2828349" cy="2248509"/>
              </a:xfrm>
            </p:grpSpPr>
            <p:sp>
              <p:nvSpPr>
                <p:cNvPr id="12" name="圆角矩形 11"/>
                <p:cNvSpPr/>
                <p:nvPr/>
              </p:nvSpPr>
              <p:spPr>
                <a:xfrm rot="18900000">
                  <a:off x="1412062" y="1872236"/>
                  <a:ext cx="2828349" cy="1582057"/>
                </a:xfrm>
                <a:prstGeom prst="roundRect">
                  <a:avLst>
                    <a:gd name="adj" fmla="val 10245"/>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任意多边形 1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 name="文本框 38"/>
              <p:cNvSpPr txBox="1"/>
              <p:nvPr/>
            </p:nvSpPr>
            <p:spPr>
              <a:xfrm rot="18900000">
                <a:off x="5989556" y="1313117"/>
                <a:ext cx="405400"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D</a:t>
                </a:r>
                <a:endParaRPr lang="zh-CN" altLang="en-US" sz="3300" b="1" dirty="0">
                  <a:solidFill>
                    <a:schemeClr val="tx1">
                      <a:lumMod val="75000"/>
                      <a:lumOff val="25000"/>
                    </a:schemeClr>
                  </a:solidFill>
                </a:endParaRPr>
              </a:p>
            </p:txBody>
          </p:sp>
          <p:sp>
            <p:nvSpPr>
              <p:cNvPr id="11"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6" name="组合 5"/>
            <p:cNvGrpSpPr/>
            <p:nvPr/>
          </p:nvGrpSpPr>
          <p:grpSpPr>
            <a:xfrm rot="18900000">
              <a:off x="5383836" y="2880384"/>
              <a:ext cx="190662" cy="242402"/>
              <a:chOff x="3290888" y="533400"/>
              <a:chExt cx="427038" cy="542925"/>
            </a:xfrm>
            <a:solidFill>
              <a:schemeClr val="bg1"/>
            </a:solidFill>
          </p:grpSpPr>
          <p:sp>
            <p:nvSpPr>
              <p:cNvPr id="7"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4" name="组合 13"/>
          <p:cNvGrpSpPr/>
          <p:nvPr/>
        </p:nvGrpSpPr>
        <p:grpSpPr>
          <a:xfrm>
            <a:off x="4165367" y="1282665"/>
            <a:ext cx="2090553" cy="1805452"/>
            <a:chOff x="3642002" y="1313118"/>
            <a:chExt cx="2090553" cy="1805452"/>
          </a:xfrm>
        </p:grpSpPr>
        <p:grpSp>
          <p:nvGrpSpPr>
            <p:cNvPr id="15" name="组合 14"/>
            <p:cNvGrpSpPr/>
            <p:nvPr/>
          </p:nvGrpSpPr>
          <p:grpSpPr>
            <a:xfrm>
              <a:off x="3642002" y="1322521"/>
              <a:ext cx="2090553" cy="1675524"/>
              <a:chOff x="1447011" y="1205784"/>
              <a:chExt cx="2787404" cy="2234032"/>
            </a:xfrm>
          </p:grpSpPr>
          <p:sp>
            <p:nvSpPr>
              <p:cNvPr id="22" name="圆角矩形 21"/>
              <p:cNvSpPr/>
              <p:nvPr/>
            </p:nvSpPr>
            <p:spPr>
              <a:xfrm rot="18900000">
                <a:off x="1447011" y="1857759"/>
                <a:ext cx="2787404" cy="1582057"/>
              </a:xfrm>
              <a:prstGeom prst="roundRect">
                <a:avLst>
                  <a:gd name="adj" fmla="val 10245"/>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任意多边形 2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 name="文本框 37"/>
            <p:cNvSpPr txBox="1"/>
            <p:nvPr/>
          </p:nvSpPr>
          <p:spPr>
            <a:xfrm rot="18900000">
              <a:off x="4801456" y="1313118"/>
              <a:ext cx="362118"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C</a:t>
              </a:r>
              <a:endParaRPr lang="zh-CN" altLang="en-US" sz="3300" b="1" dirty="0">
                <a:solidFill>
                  <a:schemeClr val="tx1">
                    <a:lumMod val="75000"/>
                    <a:lumOff val="25000"/>
                  </a:schemeClr>
                </a:solidFill>
              </a:endParaRPr>
            </a:p>
          </p:txBody>
        </p:sp>
        <p:grpSp>
          <p:nvGrpSpPr>
            <p:cNvPr id="17" name="组合 16"/>
            <p:cNvGrpSpPr/>
            <p:nvPr/>
          </p:nvGrpSpPr>
          <p:grpSpPr>
            <a:xfrm rot="18900000">
              <a:off x="4099391" y="2853127"/>
              <a:ext cx="265444" cy="265443"/>
              <a:chOff x="5821363" y="5846763"/>
              <a:chExt cx="541338" cy="541337"/>
            </a:xfrm>
            <a:solidFill>
              <a:schemeClr val="bg1"/>
            </a:solidFill>
          </p:grpSpPr>
          <p:sp>
            <p:nvSpPr>
              <p:cNvPr id="19"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1"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18"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24" name="组合 23"/>
          <p:cNvGrpSpPr/>
          <p:nvPr/>
        </p:nvGrpSpPr>
        <p:grpSpPr>
          <a:xfrm>
            <a:off x="2432792" y="1195588"/>
            <a:ext cx="2129198" cy="1792567"/>
            <a:chOff x="2396906" y="1313119"/>
            <a:chExt cx="2129198" cy="1792567"/>
          </a:xfrm>
        </p:grpSpPr>
        <p:grpSp>
          <p:nvGrpSpPr>
            <p:cNvPr id="25" name="组合 24"/>
            <p:cNvGrpSpPr/>
            <p:nvPr/>
          </p:nvGrpSpPr>
          <p:grpSpPr>
            <a:xfrm>
              <a:off x="2396906" y="1322521"/>
              <a:ext cx="2129198" cy="1689187"/>
              <a:chOff x="1403031" y="1205784"/>
              <a:chExt cx="2838930" cy="2252249"/>
            </a:xfrm>
          </p:grpSpPr>
          <p:sp>
            <p:nvSpPr>
              <p:cNvPr id="32" name="圆角矩形 31"/>
              <p:cNvSpPr/>
              <p:nvPr/>
            </p:nvSpPr>
            <p:spPr>
              <a:xfrm rot="18900000">
                <a:off x="1403031" y="1875976"/>
                <a:ext cx="2838930" cy="1582057"/>
              </a:xfrm>
              <a:prstGeom prst="roundRect">
                <a:avLst>
                  <a:gd name="adj" fmla="val 10245"/>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任意多边形 3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6" name="文本框 36"/>
            <p:cNvSpPr txBox="1"/>
            <p:nvPr/>
          </p:nvSpPr>
          <p:spPr>
            <a:xfrm rot="18900000">
              <a:off x="3585104" y="1313119"/>
              <a:ext cx="375344"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B</a:t>
              </a:r>
              <a:endParaRPr lang="zh-CN" altLang="en-US" sz="3300" b="1" dirty="0">
                <a:solidFill>
                  <a:schemeClr val="tx1">
                    <a:lumMod val="75000"/>
                    <a:lumOff val="25000"/>
                  </a:schemeClr>
                </a:solidFill>
              </a:endParaRPr>
            </a:p>
          </p:txBody>
        </p:sp>
        <p:grpSp>
          <p:nvGrpSpPr>
            <p:cNvPr id="27" name="组合 26"/>
            <p:cNvGrpSpPr/>
            <p:nvPr/>
          </p:nvGrpSpPr>
          <p:grpSpPr>
            <a:xfrm rot="18900000">
              <a:off x="2872599" y="2814967"/>
              <a:ext cx="316809" cy="290719"/>
              <a:chOff x="3222625" y="3211513"/>
              <a:chExt cx="539750" cy="495300"/>
            </a:xfrm>
            <a:solidFill>
              <a:schemeClr val="bg1"/>
            </a:solidFill>
          </p:grpSpPr>
          <p:sp>
            <p:nvSpPr>
              <p:cNvPr id="29"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0"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8" name="文本框 64"/>
            <p:cNvSpPr txBox="1"/>
            <p:nvPr/>
          </p:nvSpPr>
          <p:spPr>
            <a:xfrm rot="18900000">
              <a:off x="3008672" y="2156533"/>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34" name="组合 33"/>
          <p:cNvGrpSpPr/>
          <p:nvPr/>
        </p:nvGrpSpPr>
        <p:grpSpPr>
          <a:xfrm>
            <a:off x="712114" y="1062057"/>
            <a:ext cx="2127590" cy="1720347"/>
            <a:chOff x="1186167" y="1313120"/>
            <a:chExt cx="2127590" cy="1720347"/>
          </a:xfrm>
        </p:grpSpPr>
        <p:grpSp>
          <p:nvGrpSpPr>
            <p:cNvPr id="35" name="组合 34"/>
            <p:cNvGrpSpPr/>
            <p:nvPr/>
          </p:nvGrpSpPr>
          <p:grpSpPr>
            <a:xfrm>
              <a:off x="1186167" y="1322521"/>
              <a:ext cx="2127590" cy="1688619"/>
              <a:chOff x="1404860" y="1205784"/>
              <a:chExt cx="2836786" cy="2251492"/>
            </a:xfrm>
          </p:grpSpPr>
          <p:sp>
            <p:nvSpPr>
              <p:cNvPr id="42" name="圆角矩形 41"/>
              <p:cNvSpPr/>
              <p:nvPr/>
            </p:nvSpPr>
            <p:spPr>
              <a:xfrm rot="18900000">
                <a:off x="1404860" y="1875219"/>
                <a:ext cx="2836786" cy="1582057"/>
              </a:xfrm>
              <a:prstGeom prst="roundRect">
                <a:avLst>
                  <a:gd name="adj" fmla="val 10245"/>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任意多边形 4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6" name="文本框 35"/>
            <p:cNvSpPr txBox="1"/>
            <p:nvPr/>
          </p:nvSpPr>
          <p:spPr>
            <a:xfrm rot="18900000">
              <a:off x="2365746" y="1313120"/>
              <a:ext cx="394580"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A</a:t>
              </a:r>
              <a:endParaRPr lang="zh-CN" altLang="en-US" sz="3300" b="1" dirty="0">
                <a:solidFill>
                  <a:schemeClr val="tx1">
                    <a:lumMod val="75000"/>
                    <a:lumOff val="25000"/>
                  </a:schemeClr>
                </a:solidFill>
              </a:endParaRPr>
            </a:p>
          </p:txBody>
        </p:sp>
        <p:grpSp>
          <p:nvGrpSpPr>
            <p:cNvPr id="37" name="组合 36"/>
            <p:cNvGrpSpPr/>
            <p:nvPr/>
          </p:nvGrpSpPr>
          <p:grpSpPr>
            <a:xfrm>
              <a:off x="1552228" y="2722191"/>
              <a:ext cx="311277" cy="311276"/>
              <a:chOff x="4549775" y="536575"/>
              <a:chExt cx="539751" cy="539750"/>
            </a:xfrm>
          </p:grpSpPr>
          <p:sp>
            <p:nvSpPr>
              <p:cNvPr id="39"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0"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1"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8" name="文本框 63"/>
            <p:cNvSpPr txBox="1"/>
            <p:nvPr/>
          </p:nvSpPr>
          <p:spPr>
            <a:xfrm rot="18900000">
              <a:off x="1655579" y="2142162"/>
              <a:ext cx="1074743"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44" name="组合 43"/>
          <p:cNvGrpSpPr/>
          <p:nvPr/>
        </p:nvGrpSpPr>
        <p:grpSpPr>
          <a:xfrm>
            <a:off x="1009255" y="3529596"/>
            <a:ext cx="3505619" cy="371612"/>
            <a:chOff x="5182386" y="2772098"/>
            <a:chExt cx="3505619" cy="371612"/>
          </a:xfrm>
          <a:solidFill>
            <a:srgbClr val="B72922"/>
          </a:solidFill>
        </p:grpSpPr>
        <p:sp>
          <p:nvSpPr>
            <p:cNvPr id="45"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00000"/>
            </a:solidFill>
            <a:ln>
              <a:noFill/>
            </a:ln>
          </p:spPr>
          <p:txBody>
            <a:bodyPr vert="horz" wrap="square" lIns="68580" tIns="34290" rIns="68580" bIns="34290" numCol="1" anchor="t" anchorCtr="0" compatLnSpc="1"/>
            <a:lstStyle/>
            <a:p>
              <a:endParaRPr lang="zh-CN" altLang="en-US">
                <a:solidFill>
                  <a:schemeClr val="bg1"/>
                </a:solidFill>
              </a:endParaRPr>
            </a:p>
          </p:txBody>
        </p:sp>
        <p:sp>
          <p:nvSpPr>
            <p:cNvPr id="46" name="圆角矩形 45"/>
            <p:cNvSpPr/>
            <p:nvPr/>
          </p:nvSpPr>
          <p:spPr>
            <a:xfrm>
              <a:off x="5598626" y="2871397"/>
              <a:ext cx="3089379" cy="272313"/>
            </a:xfrm>
            <a:prstGeom prst="roundRect">
              <a:avLst>
                <a:gd name="adj" fmla="val 99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Unicode MS" pitchFamily="34" charset="-122"/>
                </a:rPr>
                <a:t>单击此处输入文本内容</a:t>
              </a:r>
            </a:p>
          </p:txBody>
        </p:sp>
      </p:grpSp>
      <p:sp>
        <p:nvSpPr>
          <p:cNvPr id="47" name="矩形 46"/>
          <p:cNvSpPr/>
          <p:nvPr/>
        </p:nvSpPr>
        <p:spPr>
          <a:xfrm>
            <a:off x="1020140" y="4002454"/>
            <a:ext cx="7440292" cy="342896"/>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2"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Scale>
                                      <p:cBhvr>
                                        <p:cTn id="10"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4"/>
                                        </p:tgtEl>
                                        <p:attrNameLst>
                                          <p:attrName>ppt_x</p:attrName>
                                          <p:attrName>ppt_y</p:attrName>
                                        </p:attrNameLst>
                                      </p:cBhvr>
                                    </p:animMotion>
                                    <p:animEffect transition="in" filter="fade">
                                      <p:cBhvr>
                                        <p:cTn id="12" dur="1000"/>
                                        <p:tgtEl>
                                          <p:spTgt spid="34"/>
                                        </p:tgtEl>
                                      </p:cBhvr>
                                    </p:animEffect>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Scale>
                                      <p:cBhvr>
                                        <p:cTn id="1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4"/>
                                        </p:tgtEl>
                                        <p:attrNameLst>
                                          <p:attrName>ppt_x</p:attrName>
                                          <p:attrName>ppt_y</p:attrName>
                                        </p:attrNameLst>
                                      </p:cBhvr>
                                    </p:animMotion>
                                    <p:animEffect transition="in" filter="fade">
                                      <p:cBhvr>
                                        <p:cTn id="18" dur="1000"/>
                                        <p:tgtEl>
                                          <p:spTgt spid="24"/>
                                        </p:tgtEl>
                                      </p:cBhvr>
                                    </p:animEffect>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childTnLst>
                          </p:cTn>
                        </p:par>
                        <p:par>
                          <p:cTn id="25" fill="hold">
                            <p:stCondLst>
                              <p:cond delay="2500"/>
                            </p:stCondLst>
                            <p:childTnLst>
                              <p:par>
                                <p:cTn id="26" presetID="5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Scale>
                                      <p:cBhvr>
                                        <p:cTn id="2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
                                        </p:tgtEl>
                                        <p:attrNameLst>
                                          <p:attrName>ppt_x</p:attrName>
                                          <p:attrName>ppt_y</p:attrName>
                                        </p:attrNameLst>
                                      </p:cBhvr>
                                    </p:animMotion>
                                    <p:animEffect transition="in" filter="fade">
                                      <p:cBhvr>
                                        <p:cTn id="30" dur="1000"/>
                                        <p:tgtEl>
                                          <p:spTgt spid="4"/>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grpSp>
        <p:nvGrpSpPr>
          <p:cNvPr id="5" name="组合 4"/>
          <p:cNvGrpSpPr/>
          <p:nvPr/>
        </p:nvGrpSpPr>
        <p:grpSpPr>
          <a:xfrm>
            <a:off x="4486408" y="1064018"/>
            <a:ext cx="1364671" cy="1364671"/>
            <a:chOff x="3764973" y="2644047"/>
            <a:chExt cx="1364671" cy="1364671"/>
          </a:xfrm>
        </p:grpSpPr>
        <p:sp>
          <p:nvSpPr>
            <p:cNvPr id="6" name="椭圆 5"/>
            <p:cNvSpPr/>
            <p:nvPr/>
          </p:nvSpPr>
          <p:spPr>
            <a:xfrm>
              <a:off x="3764973" y="2644047"/>
              <a:ext cx="1364671" cy="136467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00055" y="2761993"/>
              <a:ext cx="1094509" cy="1107996"/>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04</a:t>
              </a:r>
              <a:endParaRPr lang="zh-CN" altLang="en-US" sz="6600" dirty="0">
                <a:solidFill>
                  <a:schemeClr val="bg1"/>
                </a:solidFill>
                <a:latin typeface="Impact" panose="020B0806030902050204" pitchFamily="34" charset="0"/>
              </a:endParaRPr>
            </a:p>
          </p:txBody>
        </p:sp>
      </p:grpSp>
      <p:sp>
        <p:nvSpPr>
          <p:cNvPr id="8" name="文本框 7"/>
          <p:cNvSpPr txBox="1"/>
          <p:nvPr/>
        </p:nvSpPr>
        <p:spPr>
          <a:xfrm>
            <a:off x="2958540" y="2516490"/>
            <a:ext cx="4420406"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单击添加第四部分标题</a:t>
            </a:r>
          </a:p>
        </p:txBody>
      </p:sp>
      <p:sp>
        <p:nvSpPr>
          <p:cNvPr id="9" name="文本框 8"/>
          <p:cNvSpPr txBox="1"/>
          <p:nvPr/>
        </p:nvSpPr>
        <p:spPr bwMode="auto">
          <a:xfrm>
            <a:off x="3572669" y="2979365"/>
            <a:ext cx="1020229"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0" name="文本框 9"/>
          <p:cNvSpPr txBox="1"/>
          <p:nvPr/>
        </p:nvSpPr>
        <p:spPr bwMode="auto">
          <a:xfrm>
            <a:off x="4621490" y="2973436"/>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1" name="文本框 10"/>
          <p:cNvSpPr txBox="1"/>
          <p:nvPr/>
        </p:nvSpPr>
        <p:spPr bwMode="auto">
          <a:xfrm>
            <a:off x="4621490" y="3267110"/>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2" name="文本框 11"/>
          <p:cNvSpPr txBox="1"/>
          <p:nvPr/>
        </p:nvSpPr>
        <p:spPr bwMode="auto">
          <a:xfrm>
            <a:off x="5665925" y="3263056"/>
            <a:ext cx="1048821"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3" name="文本框 12"/>
          <p:cNvSpPr txBox="1"/>
          <p:nvPr/>
        </p:nvSpPr>
        <p:spPr bwMode="auto">
          <a:xfrm>
            <a:off x="5665928" y="2973436"/>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4" name="文本框 13"/>
          <p:cNvSpPr txBox="1"/>
          <p:nvPr/>
        </p:nvSpPr>
        <p:spPr bwMode="auto">
          <a:xfrm>
            <a:off x="3572670" y="3266637"/>
            <a:ext cx="1048820"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900"/>
                                        <p:tgtEl>
                                          <p:spTgt spid="8"/>
                                        </p:tgtEl>
                                      </p:cBhvr>
                                    </p:animEffect>
                                  </p:childTnLst>
                                </p:cTn>
                              </p:par>
                              <p:par>
                                <p:cTn id="16" presetID="2" presetClass="entr" presetSubtype="4" decel="100000" fill="hold" grpId="0" nodeType="withEffect">
                                  <p:stCondLst>
                                    <p:cond delay="11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3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14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Shape 6891"/>
          <p:cNvSpPr/>
          <p:nvPr/>
        </p:nvSpPr>
        <p:spPr>
          <a:xfrm flipH="1">
            <a:off x="5278671" y="2331127"/>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solidFill>
                <a:srgbClr val="C00000"/>
              </a:solidFill>
              <a:latin typeface="+mn-ea"/>
            </a:endParaRPr>
          </a:p>
        </p:txBody>
      </p:sp>
      <p:sp>
        <p:nvSpPr>
          <p:cNvPr id="5" name="Shape 6914"/>
          <p:cNvSpPr/>
          <p:nvPr/>
        </p:nvSpPr>
        <p:spPr>
          <a:xfrm>
            <a:off x="2896385" y="1439863"/>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78"/>
                  <a:pt x="5249" y="19156"/>
                  <a:pt x="6639" y="19156"/>
                </a:cubicBezTo>
                <a:cubicBezTo>
                  <a:pt x="8030" y="19156"/>
                  <a:pt x="9219" y="2017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C00000"/>
          </a:solidFill>
          <a:ln w="12700" cmpd="sng">
            <a:noFill/>
            <a:miter lim="800000"/>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endParaRPr>
          </a:p>
        </p:txBody>
      </p:sp>
      <p:sp>
        <p:nvSpPr>
          <p:cNvPr id="6" name="Shape 6915"/>
          <p:cNvSpPr/>
          <p:nvPr/>
        </p:nvSpPr>
        <p:spPr>
          <a:xfrm>
            <a:off x="4566956" y="1439862"/>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C00000"/>
          </a:solidFill>
          <a:ln w="12700" cmpd="sng">
            <a:noFill/>
            <a:miter lim="800000"/>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endParaRPr>
          </a:p>
        </p:txBody>
      </p:sp>
      <p:sp>
        <p:nvSpPr>
          <p:cNvPr id="7" name="Shape 6916"/>
          <p:cNvSpPr/>
          <p:nvPr/>
        </p:nvSpPr>
        <p:spPr>
          <a:xfrm>
            <a:off x="2896386" y="2944813"/>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C00000"/>
          </a:solidFill>
          <a:ln w="12700" cmpd="sng">
            <a:noFill/>
            <a:miter lim="800000"/>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endParaRPr>
          </a:p>
        </p:txBody>
      </p:sp>
      <p:sp>
        <p:nvSpPr>
          <p:cNvPr id="8" name="Shape 6917"/>
          <p:cNvSpPr/>
          <p:nvPr/>
        </p:nvSpPr>
        <p:spPr>
          <a:xfrm>
            <a:off x="4390027" y="3119152"/>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C00000"/>
          </a:solidFill>
          <a:ln w="12700" cmpd="sng">
            <a:noFill/>
            <a:miter lim="800000"/>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endParaRPr>
          </a:p>
        </p:txBody>
      </p:sp>
      <p:sp>
        <p:nvSpPr>
          <p:cNvPr id="9" name="Shape 6926"/>
          <p:cNvSpPr/>
          <p:nvPr/>
        </p:nvSpPr>
        <p:spPr>
          <a:xfrm>
            <a:off x="2434457" y="1822536"/>
            <a:ext cx="957017" cy="4461"/>
          </a:xfrm>
          <a:prstGeom prst="line">
            <a:avLst/>
          </a:prstGeom>
          <a:ln w="6350">
            <a:solidFill>
              <a:sysClr val="window" lastClr="FFFFFF">
                <a:lumMod val="65000"/>
              </a:sysClr>
            </a:solidFill>
            <a:prstDash val="dash"/>
            <a:miter lim="400000"/>
            <a:headEnd type="triangle"/>
          </a:ln>
        </p:spPr>
        <p:txBody>
          <a:bodyPr lIns="0" tIns="0" rIns="0" bIns="0"/>
          <a:lstStyle/>
          <a:p>
            <a:pPr marL="0" marR="0" lvl="0" indent="0" defTabSz="43180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rgbClr val="C00000"/>
              </a:solidFill>
              <a:effectLst/>
              <a:uLnTx/>
              <a:uFillTx/>
              <a:latin typeface="微软雅黑" panose="020B0503020204020204" pitchFamily="34" charset="-122"/>
              <a:cs typeface="Helvetica"/>
              <a:sym typeface="Helvetica"/>
            </a:endParaRPr>
          </a:p>
        </p:txBody>
      </p:sp>
      <p:sp>
        <p:nvSpPr>
          <p:cNvPr id="10" name="Shape 6927"/>
          <p:cNvSpPr/>
          <p:nvPr/>
        </p:nvSpPr>
        <p:spPr>
          <a:xfrm>
            <a:off x="2434456" y="3533416"/>
            <a:ext cx="525089" cy="152"/>
          </a:xfrm>
          <a:prstGeom prst="line">
            <a:avLst/>
          </a:prstGeom>
          <a:ln w="6350">
            <a:solidFill>
              <a:sysClr val="window" lastClr="FFFFFF">
                <a:lumMod val="65000"/>
              </a:sysClr>
            </a:solidFill>
            <a:prstDash val="dash"/>
            <a:miter lim="400000"/>
            <a:headEnd type="triangle"/>
          </a:ln>
        </p:spPr>
        <p:txBody>
          <a:bodyPr lIns="0" tIns="0" rIns="0" bIns="0"/>
          <a:lstStyle/>
          <a:p>
            <a:pPr marL="0" marR="0" lvl="0" indent="0" defTabSz="43180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rgbClr val="C00000"/>
              </a:solidFill>
              <a:effectLst/>
              <a:uLnTx/>
              <a:uFillTx/>
              <a:latin typeface="微软雅黑" panose="020B0503020204020204" pitchFamily="34" charset="-122"/>
              <a:cs typeface="Helvetica"/>
              <a:sym typeface="Helvetica"/>
            </a:endParaRPr>
          </a:p>
        </p:txBody>
      </p:sp>
      <p:sp>
        <p:nvSpPr>
          <p:cNvPr id="11" name="Shape 6928"/>
          <p:cNvSpPr/>
          <p:nvPr/>
        </p:nvSpPr>
        <p:spPr>
          <a:xfrm flipH="1">
            <a:off x="5821911" y="1822558"/>
            <a:ext cx="879165" cy="1"/>
          </a:xfrm>
          <a:prstGeom prst="line">
            <a:avLst/>
          </a:prstGeom>
          <a:ln w="6350">
            <a:solidFill>
              <a:sysClr val="window" lastClr="FFFFFF">
                <a:lumMod val="65000"/>
              </a:sysClr>
            </a:solidFill>
            <a:prstDash val="dash"/>
            <a:miter lim="400000"/>
            <a:headEnd type="triangle"/>
          </a:ln>
        </p:spPr>
        <p:txBody>
          <a:bodyPr lIns="0" tIns="0" rIns="0" bIns="0"/>
          <a:lstStyle/>
          <a:p>
            <a:pPr marL="0" marR="0" lvl="0" indent="0" defTabSz="43180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rgbClr val="C00000"/>
              </a:solidFill>
              <a:effectLst/>
              <a:uLnTx/>
              <a:uFillTx/>
              <a:latin typeface="微软雅黑" panose="020B0503020204020204" pitchFamily="34" charset="-122"/>
              <a:cs typeface="Helvetica"/>
              <a:sym typeface="Helvetica"/>
            </a:endParaRPr>
          </a:p>
        </p:txBody>
      </p:sp>
      <p:sp>
        <p:nvSpPr>
          <p:cNvPr id="12" name="Shape 6929"/>
          <p:cNvSpPr/>
          <p:nvPr/>
        </p:nvSpPr>
        <p:spPr>
          <a:xfrm flipH="1">
            <a:off x="5974939" y="3533418"/>
            <a:ext cx="726137" cy="1"/>
          </a:xfrm>
          <a:prstGeom prst="line">
            <a:avLst/>
          </a:prstGeom>
          <a:ln w="6350">
            <a:solidFill>
              <a:sysClr val="window" lastClr="FFFFFF">
                <a:lumMod val="65000"/>
              </a:sysClr>
            </a:solidFill>
            <a:prstDash val="dash"/>
            <a:miter lim="400000"/>
            <a:headEnd type="triangle"/>
          </a:ln>
        </p:spPr>
        <p:txBody>
          <a:bodyPr lIns="0" tIns="0" rIns="0" bIns="0"/>
          <a:lstStyle/>
          <a:p>
            <a:pPr marL="0" marR="0" lvl="0" indent="0" defTabSz="43180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rgbClr val="C00000"/>
              </a:solidFill>
              <a:effectLst/>
              <a:uLnTx/>
              <a:uFillTx/>
              <a:latin typeface="微软雅黑" panose="020B0503020204020204" pitchFamily="34" charset="-122"/>
              <a:cs typeface="Helvetica"/>
              <a:sym typeface="Helvetica"/>
            </a:endParaRPr>
          </a:p>
        </p:txBody>
      </p:sp>
      <p:sp>
        <p:nvSpPr>
          <p:cNvPr id="13" name="Freeform 41"/>
          <p:cNvSpPr>
            <a:spLocks noEditPoints="1"/>
          </p:cNvSpPr>
          <p:nvPr/>
        </p:nvSpPr>
        <p:spPr bwMode="auto">
          <a:xfrm>
            <a:off x="4060604" y="2654229"/>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C0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4" name="Content Placeholder 2"/>
          <p:cNvSpPr txBox="1"/>
          <p:nvPr/>
        </p:nvSpPr>
        <p:spPr>
          <a:xfrm>
            <a:off x="436380" y="1479887"/>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70C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id-ID"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70C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Content Placeholder 2"/>
          <p:cNvSpPr txBox="1"/>
          <p:nvPr/>
        </p:nvSpPr>
        <p:spPr>
          <a:xfrm>
            <a:off x="405216" y="3211557"/>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70C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en-US" altLang="zh-CN"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70C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Content Placeholder 2"/>
          <p:cNvSpPr txBox="1"/>
          <p:nvPr/>
        </p:nvSpPr>
        <p:spPr>
          <a:xfrm>
            <a:off x="6773084" y="1490461"/>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70C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id-ID"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70C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Content Placeholder 2"/>
          <p:cNvSpPr txBox="1"/>
          <p:nvPr/>
        </p:nvSpPr>
        <p:spPr>
          <a:xfrm>
            <a:off x="6773084" y="3208685"/>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70C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en-US" altLang="zh-CN"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70C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2"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 name="矩形 6"/>
          <p:cNvSpPr>
            <a:spLocks noChangeArrowheads="1"/>
          </p:cNvSpPr>
          <p:nvPr/>
        </p:nvSpPr>
        <p:spPr bwMode="auto">
          <a:xfrm>
            <a:off x="2638771" y="2011672"/>
            <a:ext cx="10643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3200" b="1" dirty="0">
                <a:solidFill>
                  <a:srgbClr val="363636"/>
                </a:solidFill>
                <a:latin typeface="微软雅黑" panose="020B0503020204020204" pitchFamily="34" charset="-122"/>
                <a:ea typeface="微软雅黑" panose="020B0503020204020204" pitchFamily="34" charset="-122"/>
              </a:rPr>
              <a:t>目  录</a:t>
            </a:r>
            <a:endParaRPr lang="en-US" altLang="zh-CN" sz="3200" b="1" dirty="0">
              <a:solidFill>
                <a:srgbClr val="363636"/>
              </a:solidFill>
              <a:latin typeface="微软雅黑" panose="020B0503020204020204" pitchFamily="34" charset="-122"/>
              <a:ea typeface="微软雅黑" panose="020B0503020204020204" pitchFamily="34" charset="-122"/>
            </a:endParaRPr>
          </a:p>
        </p:txBody>
      </p:sp>
      <p:sp>
        <p:nvSpPr>
          <p:cNvPr id="8" name="TextBox 47"/>
          <p:cNvSpPr txBox="1">
            <a:spLocks noChangeArrowheads="1"/>
          </p:cNvSpPr>
          <p:nvPr/>
        </p:nvSpPr>
        <p:spPr bwMode="auto">
          <a:xfrm>
            <a:off x="2197685" y="2559138"/>
            <a:ext cx="18301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zh-CN" sz="2800" spc="-15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CONTENTS</a:t>
            </a:r>
          </a:p>
        </p:txBody>
      </p:sp>
      <p:sp>
        <p:nvSpPr>
          <p:cNvPr id="9" name="任意多边形 8"/>
          <p:cNvSpPr/>
          <p:nvPr/>
        </p:nvSpPr>
        <p:spPr>
          <a:xfrm rot="18900000" flipH="1">
            <a:off x="4986282" y="1141649"/>
            <a:ext cx="195885" cy="195885"/>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nvGrpSpPr>
          <p:cNvPr id="10" name="组合 9"/>
          <p:cNvGrpSpPr/>
          <p:nvPr/>
        </p:nvGrpSpPr>
        <p:grpSpPr>
          <a:xfrm>
            <a:off x="5404541" y="1005972"/>
            <a:ext cx="3279797" cy="467237"/>
            <a:chOff x="3339340" y="1297547"/>
            <a:chExt cx="1544324" cy="220003"/>
          </a:xfrm>
          <a:solidFill>
            <a:srgbClr val="C00000"/>
          </a:solidFill>
        </p:grpSpPr>
        <p:sp>
          <p:nvSpPr>
            <p:cNvPr id="11" name="圆角矩形 10"/>
            <p:cNvSpPr/>
            <p:nvPr/>
          </p:nvSpPr>
          <p:spPr>
            <a:xfrm>
              <a:off x="3339340" y="1297547"/>
              <a:ext cx="1544324" cy="220003"/>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TextBox 106"/>
            <p:cNvSpPr txBox="1"/>
            <p:nvPr/>
          </p:nvSpPr>
          <p:spPr>
            <a:xfrm>
              <a:off x="3565123" y="1342341"/>
              <a:ext cx="1318541" cy="130428"/>
            </a:xfrm>
            <a:prstGeom prst="rect">
              <a:avLst/>
            </a:prstGeom>
            <a:noFill/>
          </p:spPr>
          <p:txBody>
            <a:bodyPr wrap="square" lIns="0" tIns="0" rIns="0" bIns="0" rtlCol="0">
              <a:spAutoFit/>
            </a:bodyPr>
            <a:lstStyle/>
            <a:p>
              <a:pPr>
                <a:lnSpc>
                  <a:spcPct val="100000"/>
                </a:lnSpc>
              </a:pPr>
              <a:r>
                <a:rPr lang="zh-CN" altLang="en-US" sz="1800" dirty="0">
                  <a:solidFill>
                    <a:schemeClr val="bg1"/>
                  </a:solidFill>
                  <a:latin typeface="微软雅黑" panose="020B0503020204020204" pitchFamily="34" charset="-122"/>
                  <a:ea typeface="微软雅黑" panose="020B0503020204020204" pitchFamily="34" charset="-122"/>
                </a:rPr>
                <a:t>单击添加标题文本</a:t>
              </a:r>
            </a:p>
          </p:txBody>
        </p:sp>
      </p:grpSp>
      <p:sp>
        <p:nvSpPr>
          <p:cNvPr id="13" name="任意多边形 12"/>
          <p:cNvSpPr/>
          <p:nvPr/>
        </p:nvSpPr>
        <p:spPr>
          <a:xfrm rot="18900000" flipH="1">
            <a:off x="4986282" y="1918232"/>
            <a:ext cx="195885" cy="195885"/>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nvGrpSpPr>
          <p:cNvPr id="14" name="组合 13"/>
          <p:cNvGrpSpPr/>
          <p:nvPr/>
        </p:nvGrpSpPr>
        <p:grpSpPr>
          <a:xfrm>
            <a:off x="5404541" y="1782555"/>
            <a:ext cx="3279797" cy="467237"/>
            <a:chOff x="3339340" y="1297547"/>
            <a:chExt cx="1544324" cy="220003"/>
          </a:xfrm>
          <a:solidFill>
            <a:srgbClr val="C00000"/>
          </a:solidFill>
        </p:grpSpPr>
        <p:sp>
          <p:nvSpPr>
            <p:cNvPr id="15" name="圆角矩形 14"/>
            <p:cNvSpPr/>
            <p:nvPr/>
          </p:nvSpPr>
          <p:spPr>
            <a:xfrm>
              <a:off x="3339340" y="1297547"/>
              <a:ext cx="1544324" cy="220003"/>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TextBox 106"/>
            <p:cNvSpPr txBox="1"/>
            <p:nvPr/>
          </p:nvSpPr>
          <p:spPr>
            <a:xfrm>
              <a:off x="3565123" y="1342341"/>
              <a:ext cx="1318541" cy="130428"/>
            </a:xfrm>
            <a:prstGeom prst="rect">
              <a:avLst/>
            </a:prstGeom>
            <a:noFill/>
          </p:spPr>
          <p:txBody>
            <a:bodyPr wrap="square" lIns="0" tIns="0" rIns="0" bIns="0" rtlCol="0">
              <a:spAutoFit/>
            </a:bodyPr>
            <a:lstStyle/>
            <a:p>
              <a:pPr>
                <a:lnSpc>
                  <a:spcPct val="100000"/>
                </a:lnSpc>
              </a:pPr>
              <a:r>
                <a:rPr lang="zh-CN" altLang="en-US" sz="1800" dirty="0">
                  <a:solidFill>
                    <a:schemeClr val="bg1"/>
                  </a:solidFill>
                  <a:latin typeface="微软雅黑" panose="020B0503020204020204" pitchFamily="34" charset="-122"/>
                  <a:ea typeface="微软雅黑" panose="020B0503020204020204" pitchFamily="34" charset="-122"/>
                </a:rPr>
                <a:t>单击添加标题文本</a:t>
              </a:r>
            </a:p>
          </p:txBody>
        </p:sp>
      </p:grpSp>
      <p:sp>
        <p:nvSpPr>
          <p:cNvPr id="17" name="任意多边形 16"/>
          <p:cNvSpPr/>
          <p:nvPr/>
        </p:nvSpPr>
        <p:spPr>
          <a:xfrm rot="18900000" flipH="1">
            <a:off x="4986282" y="2694815"/>
            <a:ext cx="195885" cy="195885"/>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nvGrpSpPr>
          <p:cNvPr id="18" name="组合 17"/>
          <p:cNvGrpSpPr/>
          <p:nvPr/>
        </p:nvGrpSpPr>
        <p:grpSpPr>
          <a:xfrm>
            <a:off x="5404541" y="2559138"/>
            <a:ext cx="3279797" cy="467237"/>
            <a:chOff x="3339340" y="1297547"/>
            <a:chExt cx="1544324" cy="220003"/>
          </a:xfrm>
          <a:solidFill>
            <a:srgbClr val="C00000"/>
          </a:solidFill>
        </p:grpSpPr>
        <p:sp>
          <p:nvSpPr>
            <p:cNvPr id="19" name="圆角矩形 18"/>
            <p:cNvSpPr/>
            <p:nvPr/>
          </p:nvSpPr>
          <p:spPr>
            <a:xfrm>
              <a:off x="3339340" y="1297547"/>
              <a:ext cx="1544324" cy="220003"/>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TextBox 106"/>
            <p:cNvSpPr txBox="1"/>
            <p:nvPr/>
          </p:nvSpPr>
          <p:spPr>
            <a:xfrm>
              <a:off x="3565123" y="1342341"/>
              <a:ext cx="1318541" cy="130428"/>
            </a:xfrm>
            <a:prstGeom prst="rect">
              <a:avLst/>
            </a:prstGeom>
            <a:noFill/>
          </p:spPr>
          <p:txBody>
            <a:bodyPr wrap="square" lIns="0" tIns="0" rIns="0" bIns="0" rtlCol="0">
              <a:spAutoFit/>
            </a:bodyPr>
            <a:lstStyle/>
            <a:p>
              <a:pPr>
                <a:lnSpc>
                  <a:spcPct val="100000"/>
                </a:lnSpc>
              </a:pPr>
              <a:r>
                <a:rPr lang="zh-CN" altLang="en-US" sz="1800" dirty="0">
                  <a:solidFill>
                    <a:schemeClr val="bg1"/>
                  </a:solidFill>
                  <a:latin typeface="微软雅黑" panose="020B0503020204020204" pitchFamily="34" charset="-122"/>
                  <a:ea typeface="微软雅黑" panose="020B0503020204020204" pitchFamily="34" charset="-122"/>
                </a:rPr>
                <a:t>单击添加标题文本</a:t>
              </a:r>
            </a:p>
          </p:txBody>
        </p:sp>
      </p:grpSp>
      <p:sp>
        <p:nvSpPr>
          <p:cNvPr id="21" name="任意多边形 20"/>
          <p:cNvSpPr/>
          <p:nvPr/>
        </p:nvSpPr>
        <p:spPr>
          <a:xfrm rot="18900000" flipH="1">
            <a:off x="4986282" y="3471398"/>
            <a:ext cx="195885" cy="195885"/>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nvGrpSpPr>
          <p:cNvPr id="22" name="组合 21"/>
          <p:cNvGrpSpPr/>
          <p:nvPr/>
        </p:nvGrpSpPr>
        <p:grpSpPr>
          <a:xfrm>
            <a:off x="5404541" y="3335721"/>
            <a:ext cx="3279797" cy="467237"/>
            <a:chOff x="3339340" y="1297547"/>
            <a:chExt cx="1544324" cy="220003"/>
          </a:xfrm>
          <a:solidFill>
            <a:srgbClr val="C00000"/>
          </a:solidFill>
        </p:grpSpPr>
        <p:sp>
          <p:nvSpPr>
            <p:cNvPr id="23" name="圆角矩形 22"/>
            <p:cNvSpPr/>
            <p:nvPr/>
          </p:nvSpPr>
          <p:spPr>
            <a:xfrm>
              <a:off x="3339340" y="1297547"/>
              <a:ext cx="1544324" cy="220003"/>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Box 106"/>
            <p:cNvSpPr txBox="1"/>
            <p:nvPr/>
          </p:nvSpPr>
          <p:spPr>
            <a:xfrm>
              <a:off x="3565123" y="1342341"/>
              <a:ext cx="1318541" cy="130428"/>
            </a:xfrm>
            <a:prstGeom prst="rect">
              <a:avLst/>
            </a:prstGeom>
            <a:noFill/>
          </p:spPr>
          <p:txBody>
            <a:bodyPr wrap="square" lIns="0" tIns="0" rIns="0" bIns="0" rtlCol="0">
              <a:spAutoFit/>
            </a:bodyPr>
            <a:lstStyle/>
            <a:p>
              <a:pPr>
                <a:lnSpc>
                  <a:spcPct val="100000"/>
                </a:lnSpc>
              </a:pPr>
              <a:r>
                <a:rPr lang="zh-CN" altLang="en-US" sz="1800" dirty="0">
                  <a:solidFill>
                    <a:schemeClr val="bg1"/>
                  </a:solidFill>
                  <a:latin typeface="微软雅黑" panose="020B0503020204020204" pitchFamily="34" charset="-122"/>
                  <a:ea typeface="微软雅黑" panose="020B0503020204020204" pitchFamily="34" charset="-122"/>
                </a:rPr>
                <a:t>单击添加标题文本</a:t>
              </a:r>
            </a:p>
          </p:txBody>
        </p:sp>
      </p:grpSp>
      <p:grpSp>
        <p:nvGrpSpPr>
          <p:cNvPr id="25" name="组合 24"/>
          <p:cNvGrpSpPr/>
          <p:nvPr/>
        </p:nvGrpSpPr>
        <p:grpSpPr>
          <a:xfrm>
            <a:off x="4449363" y="920674"/>
            <a:ext cx="671464" cy="591573"/>
            <a:chOff x="190670" y="1517891"/>
            <a:chExt cx="671464" cy="591573"/>
          </a:xfrm>
        </p:grpSpPr>
        <p:sp>
          <p:nvSpPr>
            <p:cNvPr id="26" name="椭圆 25"/>
            <p:cNvSpPr/>
            <p:nvPr/>
          </p:nvSpPr>
          <p:spPr>
            <a:xfrm flipH="1">
              <a:off x="190670" y="1517891"/>
              <a:ext cx="591573" cy="5915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FFF00"/>
                    </a:gs>
                    <a:gs pos="99000">
                      <a:srgbClr val="FFC000"/>
                    </a:gs>
                  </a:gsLst>
                  <a:lin ang="5400000" scaled="0"/>
                </a:gradFill>
              </a:endParaRPr>
            </a:p>
          </p:txBody>
        </p:sp>
        <p:sp>
          <p:nvSpPr>
            <p:cNvPr id="27" name="文本框 26"/>
            <p:cNvSpPr txBox="1"/>
            <p:nvPr/>
          </p:nvSpPr>
          <p:spPr>
            <a:xfrm>
              <a:off x="218686" y="1568163"/>
              <a:ext cx="643448" cy="523220"/>
            </a:xfrm>
            <a:prstGeom prst="rect">
              <a:avLst/>
            </a:prstGeom>
            <a:noFill/>
          </p:spPr>
          <p:txBody>
            <a:bodyPr wrap="square" rtlCol="0">
              <a:spAutoFit/>
            </a:bodyPr>
            <a:lstStyle/>
            <a:p>
              <a:r>
                <a:rPr lang="en-US" altLang="zh-CN" sz="2800" dirty="0">
                  <a:solidFill>
                    <a:schemeClr val="bg1"/>
                  </a:solidFill>
                </a:rPr>
                <a:t>01</a:t>
              </a:r>
              <a:endParaRPr lang="zh-CN" altLang="en-US" sz="2800" dirty="0">
                <a:solidFill>
                  <a:schemeClr val="bg1"/>
                </a:solidFill>
              </a:endParaRPr>
            </a:p>
          </p:txBody>
        </p:sp>
      </p:grpSp>
      <p:grpSp>
        <p:nvGrpSpPr>
          <p:cNvPr id="28" name="组合 27"/>
          <p:cNvGrpSpPr/>
          <p:nvPr/>
        </p:nvGrpSpPr>
        <p:grpSpPr>
          <a:xfrm>
            <a:off x="4449363" y="1697257"/>
            <a:ext cx="669203" cy="591573"/>
            <a:chOff x="190670" y="2294474"/>
            <a:chExt cx="669203" cy="591573"/>
          </a:xfrm>
        </p:grpSpPr>
        <p:sp>
          <p:nvSpPr>
            <p:cNvPr id="29" name="椭圆 28"/>
            <p:cNvSpPr/>
            <p:nvPr/>
          </p:nvSpPr>
          <p:spPr>
            <a:xfrm flipH="1">
              <a:off x="190670" y="2294474"/>
              <a:ext cx="591573" cy="5915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FFF00"/>
                    </a:gs>
                    <a:gs pos="99000">
                      <a:srgbClr val="FFC000"/>
                    </a:gs>
                  </a:gsLst>
                  <a:lin ang="5400000" scaled="0"/>
                </a:gradFill>
              </a:endParaRPr>
            </a:p>
          </p:txBody>
        </p:sp>
        <p:sp>
          <p:nvSpPr>
            <p:cNvPr id="30" name="文本框 29"/>
            <p:cNvSpPr txBox="1"/>
            <p:nvPr/>
          </p:nvSpPr>
          <p:spPr>
            <a:xfrm>
              <a:off x="216425" y="2328650"/>
              <a:ext cx="643448" cy="523220"/>
            </a:xfrm>
            <a:prstGeom prst="rect">
              <a:avLst/>
            </a:prstGeom>
            <a:noFill/>
          </p:spPr>
          <p:txBody>
            <a:bodyPr wrap="square" rtlCol="0">
              <a:spAutoFit/>
            </a:bodyPr>
            <a:lstStyle/>
            <a:p>
              <a:r>
                <a:rPr lang="en-US" altLang="zh-CN" sz="2800" dirty="0">
                  <a:solidFill>
                    <a:schemeClr val="bg1"/>
                  </a:solidFill>
                </a:rPr>
                <a:t>02</a:t>
              </a:r>
              <a:endParaRPr lang="zh-CN" altLang="en-US" sz="2800" dirty="0">
                <a:solidFill>
                  <a:schemeClr val="bg1"/>
                </a:solidFill>
              </a:endParaRPr>
            </a:p>
          </p:txBody>
        </p:sp>
      </p:grpSp>
      <p:grpSp>
        <p:nvGrpSpPr>
          <p:cNvPr id="31" name="组合 30"/>
          <p:cNvGrpSpPr/>
          <p:nvPr/>
        </p:nvGrpSpPr>
        <p:grpSpPr>
          <a:xfrm>
            <a:off x="4449363" y="2473840"/>
            <a:ext cx="669203" cy="591573"/>
            <a:chOff x="190670" y="3071057"/>
            <a:chExt cx="669203" cy="591573"/>
          </a:xfrm>
        </p:grpSpPr>
        <p:sp>
          <p:nvSpPr>
            <p:cNvPr id="32" name="椭圆 31"/>
            <p:cNvSpPr/>
            <p:nvPr/>
          </p:nvSpPr>
          <p:spPr>
            <a:xfrm flipH="1">
              <a:off x="190670" y="3071057"/>
              <a:ext cx="591573" cy="5915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FFF00"/>
                    </a:gs>
                    <a:gs pos="99000">
                      <a:srgbClr val="FFC000"/>
                    </a:gs>
                  </a:gsLst>
                  <a:lin ang="5400000" scaled="0"/>
                </a:gradFill>
              </a:endParaRPr>
            </a:p>
          </p:txBody>
        </p:sp>
        <p:sp>
          <p:nvSpPr>
            <p:cNvPr id="33" name="文本框 32"/>
            <p:cNvSpPr txBox="1"/>
            <p:nvPr/>
          </p:nvSpPr>
          <p:spPr>
            <a:xfrm>
              <a:off x="216425" y="3117319"/>
              <a:ext cx="643448" cy="523220"/>
            </a:xfrm>
            <a:prstGeom prst="rect">
              <a:avLst/>
            </a:prstGeom>
            <a:noFill/>
          </p:spPr>
          <p:txBody>
            <a:bodyPr wrap="square" rtlCol="0">
              <a:spAutoFit/>
            </a:bodyPr>
            <a:lstStyle/>
            <a:p>
              <a:r>
                <a:rPr lang="en-US" altLang="zh-CN" sz="2800" dirty="0">
                  <a:solidFill>
                    <a:schemeClr val="bg1"/>
                  </a:solidFill>
                </a:rPr>
                <a:t>03</a:t>
              </a:r>
              <a:endParaRPr lang="zh-CN" altLang="en-US" sz="2800" dirty="0">
                <a:solidFill>
                  <a:schemeClr val="bg1"/>
                </a:solidFill>
              </a:endParaRPr>
            </a:p>
          </p:txBody>
        </p:sp>
      </p:grpSp>
      <p:grpSp>
        <p:nvGrpSpPr>
          <p:cNvPr id="34" name="组合 33"/>
          <p:cNvGrpSpPr/>
          <p:nvPr/>
        </p:nvGrpSpPr>
        <p:grpSpPr>
          <a:xfrm>
            <a:off x="4449363" y="3250423"/>
            <a:ext cx="682474" cy="591573"/>
            <a:chOff x="190670" y="3847640"/>
            <a:chExt cx="682474" cy="591573"/>
          </a:xfrm>
        </p:grpSpPr>
        <p:sp>
          <p:nvSpPr>
            <p:cNvPr id="35" name="椭圆 34"/>
            <p:cNvSpPr/>
            <p:nvPr/>
          </p:nvSpPr>
          <p:spPr>
            <a:xfrm flipH="1">
              <a:off x="190670" y="3847640"/>
              <a:ext cx="591573" cy="5915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FFF00"/>
                    </a:gs>
                    <a:gs pos="99000">
                      <a:srgbClr val="FFC000"/>
                    </a:gs>
                  </a:gsLst>
                  <a:lin ang="5400000" scaled="0"/>
                </a:gradFill>
              </a:endParaRPr>
            </a:p>
          </p:txBody>
        </p:sp>
        <p:sp>
          <p:nvSpPr>
            <p:cNvPr id="36" name="文本框 35"/>
            <p:cNvSpPr txBox="1"/>
            <p:nvPr/>
          </p:nvSpPr>
          <p:spPr>
            <a:xfrm>
              <a:off x="229696" y="3878853"/>
              <a:ext cx="643448" cy="523220"/>
            </a:xfrm>
            <a:prstGeom prst="rect">
              <a:avLst/>
            </a:prstGeom>
            <a:noFill/>
          </p:spPr>
          <p:txBody>
            <a:bodyPr wrap="square" rtlCol="0">
              <a:spAutoFit/>
            </a:bodyPr>
            <a:lstStyle/>
            <a:p>
              <a:r>
                <a:rPr lang="en-US" altLang="zh-CN" sz="2800" dirty="0">
                  <a:solidFill>
                    <a:schemeClr val="bg1"/>
                  </a:solidFill>
                </a:rPr>
                <a:t>04</a:t>
              </a:r>
              <a:endParaRPr lang="zh-CN" altLang="en-US" sz="28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par>
                                    <p:cTn id="29" presetID="2" presetClass="entr" presetSubtype="2" accel="53300" fill="hold" nodeType="withEffect" p14:presetBounceEnd="53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53000">
                                          <p:cBhvr additive="base">
                                            <p:cTn id="31" dur="1500" fill="hold"/>
                                            <p:tgtEl>
                                              <p:spTgt spid="10"/>
                                            </p:tgtEl>
                                            <p:attrNameLst>
                                              <p:attrName>ppt_x</p:attrName>
                                            </p:attrNameLst>
                                          </p:cBhvr>
                                          <p:tavLst>
                                            <p:tav tm="0">
                                              <p:val>
                                                <p:strVal val="1+#ppt_w/2"/>
                                              </p:val>
                                            </p:tav>
                                            <p:tav tm="100000">
                                              <p:val>
                                                <p:strVal val="#ppt_x"/>
                                              </p:val>
                                            </p:tav>
                                          </p:tavLst>
                                        </p:anim>
                                        <p:anim calcmode="lin" valueType="num" p14:bounceEnd="53000">
                                          <p:cBhvr additive="base">
                                            <p:cTn id="32"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par>
                                    <p:cTn id="45" presetID="2" presetClass="entr" presetSubtype="2" accel="53300" fill="hold" nodeType="withEffect" p14:presetBounceEnd="53000">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14:bounceEnd="53000">
                                          <p:cBhvr additive="base">
                                            <p:cTn id="47" dur="1500" fill="hold"/>
                                            <p:tgtEl>
                                              <p:spTgt spid="14"/>
                                            </p:tgtEl>
                                            <p:attrNameLst>
                                              <p:attrName>ppt_x</p:attrName>
                                            </p:attrNameLst>
                                          </p:cBhvr>
                                          <p:tavLst>
                                            <p:tav tm="0">
                                              <p:val>
                                                <p:strVal val="1+#ppt_w/2"/>
                                              </p:val>
                                            </p:tav>
                                            <p:tav tm="100000">
                                              <p:val>
                                                <p:strVal val="#ppt_x"/>
                                              </p:val>
                                            </p:tav>
                                          </p:tavLst>
                                        </p:anim>
                                        <p:anim calcmode="lin" valueType="num" p14:bounceEnd="53000">
                                          <p:cBhvr additive="base">
                                            <p:cTn id="4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500"/>
                                </p:stCondLst>
                                <p:childTnLst>
                                  <p:par>
                                    <p:cTn id="57" presetID="1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ppt_x</p:attrName>
                                            </p:attrNameLst>
                                          </p:cBhvr>
                                          <p:tavLst>
                                            <p:tav tm="0">
                                              <p:val>
                                                <p:strVal val="#ppt_x-#ppt_w*1.125000"/>
                                              </p:val>
                                            </p:tav>
                                            <p:tav tm="100000">
                                              <p:val>
                                                <p:strVal val="#ppt_x"/>
                                              </p:val>
                                            </p:tav>
                                          </p:tavLst>
                                        </p:anim>
                                        <p:animEffect transition="in" filter="wipe(right)">
                                          <p:cBhvr>
                                            <p:cTn id="60" dur="500"/>
                                            <p:tgtEl>
                                              <p:spTgt spid="17"/>
                                            </p:tgtEl>
                                          </p:cBhvr>
                                        </p:animEffect>
                                      </p:childTnLst>
                                    </p:cTn>
                                  </p:par>
                                  <p:par>
                                    <p:cTn id="61" presetID="2" presetClass="entr" presetSubtype="2" accel="53300" fill="hold" nodeType="withEffect" p14:presetBounceEnd="53000">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14:bounceEnd="53000">
                                          <p:cBhvr additive="base">
                                            <p:cTn id="63" dur="1500" fill="hold"/>
                                            <p:tgtEl>
                                              <p:spTgt spid="18"/>
                                            </p:tgtEl>
                                            <p:attrNameLst>
                                              <p:attrName>ppt_x</p:attrName>
                                            </p:attrNameLst>
                                          </p:cBhvr>
                                          <p:tavLst>
                                            <p:tav tm="0">
                                              <p:val>
                                                <p:strVal val="1+#ppt_w/2"/>
                                              </p:val>
                                            </p:tav>
                                            <p:tav tm="100000">
                                              <p:val>
                                                <p:strVal val="#ppt_x"/>
                                              </p:val>
                                            </p:tav>
                                          </p:tavLst>
                                        </p:anim>
                                        <p:anim calcmode="lin" valueType="num" p14:bounceEnd="53000">
                                          <p:cBhvr additive="base">
                                            <p:cTn id="64"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p:tgtEl>
                                              <p:spTgt spid="21"/>
                                            </p:tgtEl>
                                            <p:attrNameLst>
                                              <p:attrName>ppt_x</p:attrName>
                                            </p:attrNameLst>
                                          </p:cBhvr>
                                          <p:tavLst>
                                            <p:tav tm="0">
                                              <p:val>
                                                <p:strVal val="#ppt_x-#ppt_w*1.125000"/>
                                              </p:val>
                                            </p:tav>
                                            <p:tav tm="100000">
                                              <p:val>
                                                <p:strVal val="#ppt_x"/>
                                              </p:val>
                                            </p:tav>
                                          </p:tavLst>
                                        </p:anim>
                                        <p:animEffect transition="in" filter="wipe(right)">
                                          <p:cBhvr>
                                            <p:cTn id="76" dur="500"/>
                                            <p:tgtEl>
                                              <p:spTgt spid="21"/>
                                            </p:tgtEl>
                                          </p:cBhvr>
                                        </p:animEffect>
                                      </p:childTnLst>
                                    </p:cTn>
                                  </p:par>
                                  <p:par>
                                    <p:cTn id="77" presetID="2" presetClass="entr" presetSubtype="2" accel="53300" fill="hold" nodeType="withEffect" p14:presetBounceEnd="53000">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14:bounceEnd="53000">
                                          <p:cBhvr additive="base">
                                            <p:cTn id="79" dur="1500" fill="hold"/>
                                            <p:tgtEl>
                                              <p:spTgt spid="22"/>
                                            </p:tgtEl>
                                            <p:attrNameLst>
                                              <p:attrName>ppt_x</p:attrName>
                                            </p:attrNameLst>
                                          </p:cBhvr>
                                          <p:tavLst>
                                            <p:tav tm="0">
                                              <p:val>
                                                <p:strVal val="1+#ppt_w/2"/>
                                              </p:val>
                                            </p:tav>
                                            <p:tav tm="100000">
                                              <p:val>
                                                <p:strVal val="#ppt_x"/>
                                              </p:val>
                                            </p:tav>
                                          </p:tavLst>
                                        </p:anim>
                                        <p:anim calcmode="lin" valueType="num" p14:bounceEnd="53000">
                                          <p:cBhvr additive="base">
                                            <p:cTn id="80"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3" grpId="0" animBg="1"/>
          <p:bldP spid="17"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par>
                                    <p:cTn id="29" presetID="2" presetClass="entr" presetSubtype="2" accel="5330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500" fill="hold"/>
                                            <p:tgtEl>
                                              <p:spTgt spid="10"/>
                                            </p:tgtEl>
                                            <p:attrNameLst>
                                              <p:attrName>ppt_x</p:attrName>
                                            </p:attrNameLst>
                                          </p:cBhvr>
                                          <p:tavLst>
                                            <p:tav tm="0">
                                              <p:val>
                                                <p:strVal val="1+#ppt_w/2"/>
                                              </p:val>
                                            </p:tav>
                                            <p:tav tm="100000">
                                              <p:val>
                                                <p:strVal val="#ppt_x"/>
                                              </p:val>
                                            </p:tav>
                                          </p:tavLst>
                                        </p:anim>
                                        <p:anim calcmode="lin" valueType="num">
                                          <p:cBhvr additive="base">
                                            <p:cTn id="32"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par>
                                    <p:cTn id="45" presetID="2" presetClass="entr" presetSubtype="2" accel="5330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500" fill="hold"/>
                                            <p:tgtEl>
                                              <p:spTgt spid="14"/>
                                            </p:tgtEl>
                                            <p:attrNameLst>
                                              <p:attrName>ppt_x</p:attrName>
                                            </p:attrNameLst>
                                          </p:cBhvr>
                                          <p:tavLst>
                                            <p:tav tm="0">
                                              <p:val>
                                                <p:strVal val="1+#ppt_w/2"/>
                                              </p:val>
                                            </p:tav>
                                            <p:tav tm="100000">
                                              <p:val>
                                                <p:strVal val="#ppt_x"/>
                                              </p:val>
                                            </p:tav>
                                          </p:tavLst>
                                        </p:anim>
                                        <p:anim calcmode="lin" valueType="num">
                                          <p:cBhvr additive="base">
                                            <p:cTn id="4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500"/>
                                </p:stCondLst>
                                <p:childTnLst>
                                  <p:par>
                                    <p:cTn id="57" presetID="1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ppt_x</p:attrName>
                                            </p:attrNameLst>
                                          </p:cBhvr>
                                          <p:tavLst>
                                            <p:tav tm="0">
                                              <p:val>
                                                <p:strVal val="#ppt_x-#ppt_w*1.125000"/>
                                              </p:val>
                                            </p:tav>
                                            <p:tav tm="100000">
                                              <p:val>
                                                <p:strVal val="#ppt_x"/>
                                              </p:val>
                                            </p:tav>
                                          </p:tavLst>
                                        </p:anim>
                                        <p:animEffect transition="in" filter="wipe(right)">
                                          <p:cBhvr>
                                            <p:cTn id="60" dur="500"/>
                                            <p:tgtEl>
                                              <p:spTgt spid="17"/>
                                            </p:tgtEl>
                                          </p:cBhvr>
                                        </p:animEffect>
                                      </p:childTnLst>
                                    </p:cTn>
                                  </p:par>
                                  <p:par>
                                    <p:cTn id="61" presetID="2" presetClass="entr" presetSubtype="2" accel="5330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500" fill="hold"/>
                                            <p:tgtEl>
                                              <p:spTgt spid="18"/>
                                            </p:tgtEl>
                                            <p:attrNameLst>
                                              <p:attrName>ppt_x</p:attrName>
                                            </p:attrNameLst>
                                          </p:cBhvr>
                                          <p:tavLst>
                                            <p:tav tm="0">
                                              <p:val>
                                                <p:strVal val="1+#ppt_w/2"/>
                                              </p:val>
                                            </p:tav>
                                            <p:tav tm="100000">
                                              <p:val>
                                                <p:strVal val="#ppt_x"/>
                                              </p:val>
                                            </p:tav>
                                          </p:tavLst>
                                        </p:anim>
                                        <p:anim calcmode="lin" valueType="num">
                                          <p:cBhvr additive="base">
                                            <p:cTn id="64"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p:tgtEl>
                                              <p:spTgt spid="21"/>
                                            </p:tgtEl>
                                            <p:attrNameLst>
                                              <p:attrName>ppt_x</p:attrName>
                                            </p:attrNameLst>
                                          </p:cBhvr>
                                          <p:tavLst>
                                            <p:tav tm="0">
                                              <p:val>
                                                <p:strVal val="#ppt_x-#ppt_w*1.125000"/>
                                              </p:val>
                                            </p:tav>
                                            <p:tav tm="100000">
                                              <p:val>
                                                <p:strVal val="#ppt_x"/>
                                              </p:val>
                                            </p:tav>
                                          </p:tavLst>
                                        </p:anim>
                                        <p:animEffect transition="in" filter="wipe(right)">
                                          <p:cBhvr>
                                            <p:cTn id="76" dur="500"/>
                                            <p:tgtEl>
                                              <p:spTgt spid="21"/>
                                            </p:tgtEl>
                                          </p:cBhvr>
                                        </p:animEffect>
                                      </p:childTnLst>
                                    </p:cTn>
                                  </p:par>
                                  <p:par>
                                    <p:cTn id="77" presetID="2" presetClass="entr" presetSubtype="2" accel="5330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1500" fill="hold"/>
                                            <p:tgtEl>
                                              <p:spTgt spid="22"/>
                                            </p:tgtEl>
                                            <p:attrNameLst>
                                              <p:attrName>ppt_x</p:attrName>
                                            </p:attrNameLst>
                                          </p:cBhvr>
                                          <p:tavLst>
                                            <p:tav tm="0">
                                              <p:val>
                                                <p:strVal val="1+#ppt_w/2"/>
                                              </p:val>
                                            </p:tav>
                                            <p:tav tm="100000">
                                              <p:val>
                                                <p:strVal val="#ppt_x"/>
                                              </p:val>
                                            </p:tav>
                                          </p:tavLst>
                                        </p:anim>
                                        <p:anim calcmode="lin" valueType="num">
                                          <p:cBhvr additive="base">
                                            <p:cTn id="80"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3" grpId="0" animBg="1"/>
          <p:bldP spid="17" grpId="0" animBg="1"/>
          <p:bldP spid="21"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4432697" y="2008585"/>
            <a:ext cx="681038" cy="682228"/>
            <a:chOff x="4432697" y="2008585"/>
            <a:chExt cx="681038" cy="682228"/>
          </a:xfrm>
        </p:grpSpPr>
        <p:sp>
          <p:nvSpPr>
            <p:cNvPr id="5" name="熊猫儿小白白(http://dwz.cn/Wu2UP)"/>
            <p:cNvSpPr>
              <a:spLocks noChangeArrowheads="1"/>
            </p:cNvSpPr>
            <p:nvPr/>
          </p:nvSpPr>
          <p:spPr bwMode="auto">
            <a:xfrm>
              <a:off x="4432697" y="2008585"/>
              <a:ext cx="681038" cy="68222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900">
                <a:sym typeface="Arial" panose="020B0604020202020204" pitchFamily="34" charset="0"/>
              </a:endParaRPr>
            </a:p>
          </p:txBody>
        </p:sp>
        <p:sp>
          <p:nvSpPr>
            <p:cNvPr id="6" name="熊猫儿小白白(http://dwz.cn/Wu2UP)"/>
            <p:cNvSpPr>
              <a:spLocks noEditPoints="1"/>
            </p:cNvSpPr>
            <p:nvPr/>
          </p:nvSpPr>
          <p:spPr bwMode="auto">
            <a:xfrm>
              <a:off x="4573191" y="2163366"/>
              <a:ext cx="396478" cy="395288"/>
            </a:xfrm>
            <a:custGeom>
              <a:avLst/>
              <a:gdLst>
                <a:gd name="T0" fmla="*/ 151 w 393"/>
                <a:gd name="T1" fmla="*/ 295 h 391"/>
                <a:gd name="T2" fmla="*/ 159 w 393"/>
                <a:gd name="T3" fmla="*/ 266 h 391"/>
                <a:gd name="T4" fmla="*/ 122 w 393"/>
                <a:gd name="T5" fmla="*/ 251 h 391"/>
                <a:gd name="T6" fmla="*/ 108 w 393"/>
                <a:gd name="T7" fmla="*/ 225 h 391"/>
                <a:gd name="T8" fmla="*/ 71 w 393"/>
                <a:gd name="T9" fmla="*/ 241 h 391"/>
                <a:gd name="T10" fmla="*/ 42 w 393"/>
                <a:gd name="T11" fmla="*/ 232 h 391"/>
                <a:gd name="T12" fmla="*/ 27 w 393"/>
                <a:gd name="T13" fmla="*/ 269 h 391"/>
                <a:gd name="T14" fmla="*/ 1 w 393"/>
                <a:gd name="T15" fmla="*/ 283 h 391"/>
                <a:gd name="T16" fmla="*/ 16 w 393"/>
                <a:gd name="T17" fmla="*/ 300 h 391"/>
                <a:gd name="T18" fmla="*/ 3 w 393"/>
                <a:gd name="T19" fmla="*/ 338 h 391"/>
                <a:gd name="T20" fmla="*/ 31 w 393"/>
                <a:gd name="T21" fmla="*/ 350 h 391"/>
                <a:gd name="T22" fmla="*/ 42 w 393"/>
                <a:gd name="T23" fmla="*/ 381 h 391"/>
                <a:gd name="T24" fmla="*/ 68 w 393"/>
                <a:gd name="T25" fmla="*/ 390 h 391"/>
                <a:gd name="T26" fmla="*/ 96 w 393"/>
                <a:gd name="T27" fmla="*/ 375 h 391"/>
                <a:gd name="T28" fmla="*/ 125 w 393"/>
                <a:gd name="T29" fmla="*/ 383 h 391"/>
                <a:gd name="T30" fmla="*/ 140 w 393"/>
                <a:gd name="T31" fmla="*/ 346 h 391"/>
                <a:gd name="T32" fmla="*/ 162 w 393"/>
                <a:gd name="T33" fmla="*/ 343 h 391"/>
                <a:gd name="T34" fmla="*/ 101 w 393"/>
                <a:gd name="T35" fmla="*/ 346 h 391"/>
                <a:gd name="T36" fmla="*/ 66 w 393"/>
                <a:gd name="T37" fmla="*/ 269 h 391"/>
                <a:gd name="T38" fmla="*/ 101 w 393"/>
                <a:gd name="T39" fmla="*/ 346 h 391"/>
                <a:gd name="T40" fmla="*/ 261 w 393"/>
                <a:gd name="T41" fmla="*/ 336 h 391"/>
                <a:gd name="T42" fmla="*/ 266 w 393"/>
                <a:gd name="T43" fmla="*/ 320 h 391"/>
                <a:gd name="T44" fmla="*/ 245 w 393"/>
                <a:gd name="T45" fmla="*/ 312 h 391"/>
                <a:gd name="T46" fmla="*/ 237 w 393"/>
                <a:gd name="T47" fmla="*/ 297 h 391"/>
                <a:gd name="T48" fmla="*/ 217 w 393"/>
                <a:gd name="T49" fmla="*/ 306 h 391"/>
                <a:gd name="T50" fmla="*/ 200 w 393"/>
                <a:gd name="T51" fmla="*/ 301 h 391"/>
                <a:gd name="T52" fmla="*/ 192 w 393"/>
                <a:gd name="T53" fmla="*/ 321 h 391"/>
                <a:gd name="T54" fmla="*/ 177 w 393"/>
                <a:gd name="T55" fmla="*/ 329 h 391"/>
                <a:gd name="T56" fmla="*/ 186 w 393"/>
                <a:gd name="T57" fmla="*/ 339 h 391"/>
                <a:gd name="T58" fmla="*/ 179 w 393"/>
                <a:gd name="T59" fmla="*/ 360 h 391"/>
                <a:gd name="T60" fmla="*/ 194 w 393"/>
                <a:gd name="T61" fmla="*/ 367 h 391"/>
                <a:gd name="T62" fmla="*/ 200 w 393"/>
                <a:gd name="T63" fmla="*/ 384 h 391"/>
                <a:gd name="T64" fmla="*/ 215 w 393"/>
                <a:gd name="T65" fmla="*/ 389 h 391"/>
                <a:gd name="T66" fmla="*/ 230 w 393"/>
                <a:gd name="T67" fmla="*/ 380 h 391"/>
                <a:gd name="T68" fmla="*/ 247 w 393"/>
                <a:gd name="T69" fmla="*/ 385 h 391"/>
                <a:gd name="T70" fmla="*/ 255 w 393"/>
                <a:gd name="T71" fmla="*/ 364 h 391"/>
                <a:gd name="T72" fmla="*/ 267 w 393"/>
                <a:gd name="T73" fmla="*/ 363 h 391"/>
                <a:gd name="T74" fmla="*/ 233 w 393"/>
                <a:gd name="T75" fmla="*/ 364 h 391"/>
                <a:gd name="T76" fmla="*/ 214 w 393"/>
                <a:gd name="T77" fmla="*/ 321 h 391"/>
                <a:gd name="T78" fmla="*/ 233 w 393"/>
                <a:gd name="T79" fmla="*/ 364 h 391"/>
                <a:gd name="T80" fmla="*/ 362 w 393"/>
                <a:gd name="T81" fmla="*/ 122 h 391"/>
                <a:gd name="T82" fmla="*/ 377 w 393"/>
                <a:gd name="T83" fmla="*/ 73 h 391"/>
                <a:gd name="T84" fmla="*/ 314 w 393"/>
                <a:gd name="T85" fmla="*/ 48 h 391"/>
                <a:gd name="T86" fmla="*/ 290 w 393"/>
                <a:gd name="T87" fmla="*/ 3 h 391"/>
                <a:gd name="T88" fmla="*/ 229 w 393"/>
                <a:gd name="T89" fmla="*/ 30 h 391"/>
                <a:gd name="T90" fmla="*/ 180 w 393"/>
                <a:gd name="T91" fmla="*/ 15 h 391"/>
                <a:gd name="T92" fmla="*/ 155 w 393"/>
                <a:gd name="T93" fmla="*/ 78 h 391"/>
                <a:gd name="T94" fmla="*/ 110 w 393"/>
                <a:gd name="T95" fmla="*/ 102 h 391"/>
                <a:gd name="T96" fmla="*/ 136 w 393"/>
                <a:gd name="T97" fmla="*/ 130 h 391"/>
                <a:gd name="T98" fmla="*/ 114 w 393"/>
                <a:gd name="T99" fmla="*/ 194 h 391"/>
                <a:gd name="T100" fmla="*/ 161 w 393"/>
                <a:gd name="T101" fmla="*/ 214 h 391"/>
                <a:gd name="T102" fmla="*/ 180 w 393"/>
                <a:gd name="T103" fmla="*/ 266 h 391"/>
                <a:gd name="T104" fmla="*/ 223 w 393"/>
                <a:gd name="T105" fmla="*/ 281 h 391"/>
                <a:gd name="T106" fmla="*/ 271 w 393"/>
                <a:gd name="T107" fmla="*/ 255 h 391"/>
                <a:gd name="T108" fmla="*/ 319 w 393"/>
                <a:gd name="T109" fmla="*/ 270 h 391"/>
                <a:gd name="T110" fmla="*/ 344 w 393"/>
                <a:gd name="T111" fmla="*/ 207 h 391"/>
                <a:gd name="T112" fmla="*/ 382 w 393"/>
                <a:gd name="T113" fmla="*/ 202 h 391"/>
                <a:gd name="T114" fmla="*/ 279 w 393"/>
                <a:gd name="T115" fmla="*/ 207 h 391"/>
                <a:gd name="T116" fmla="*/ 220 w 393"/>
                <a:gd name="T117" fmla="*/ 78 h 391"/>
                <a:gd name="T118" fmla="*/ 279 w 393"/>
                <a:gd name="T119" fmla="*/ 2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2992042" y="1418035"/>
            <a:ext cx="1350168" cy="3022997"/>
            <a:chOff x="2992042" y="1418035"/>
            <a:chExt cx="1350168" cy="3022997"/>
          </a:xfrm>
        </p:grpSpPr>
        <p:cxnSp>
          <p:nvCxnSpPr>
            <p:cNvPr id="8" name="熊猫儿小白白(http://dwz.cn/Wu2UP)"/>
            <p:cNvCxnSpPr>
              <a:cxnSpLocks noChangeShapeType="1"/>
            </p:cNvCxnSpPr>
            <p:nvPr/>
          </p:nvCxnSpPr>
          <p:spPr bwMode="auto">
            <a:xfrm>
              <a:off x="2992042" y="2930129"/>
              <a:ext cx="1031081" cy="0"/>
            </a:xfrm>
            <a:prstGeom prst="line">
              <a:avLst/>
            </a:prstGeom>
            <a:noFill/>
            <a:ln w="9525" cmpd="sng">
              <a:solidFill>
                <a:srgbClr val="C1C7D0"/>
              </a:solidFill>
              <a:round/>
            </a:ln>
            <a:extLst>
              <a:ext uri="{909E8E84-426E-40DD-AFC4-6F175D3DCCD1}">
                <a14:hiddenFill xmlns:a14="http://schemas.microsoft.com/office/drawing/2010/main">
                  <a:noFill/>
                </a14:hiddenFill>
              </a:ext>
            </a:extLst>
          </p:spPr>
        </p:cxnSp>
        <p:cxnSp>
          <p:nvCxnSpPr>
            <p:cNvPr id="9" name="熊猫儿小白白(http://dwz.cn/Wu2UP)"/>
            <p:cNvCxnSpPr>
              <a:cxnSpLocks noChangeShapeType="1"/>
            </p:cNvCxnSpPr>
            <p:nvPr/>
          </p:nvCxnSpPr>
          <p:spPr bwMode="auto">
            <a:xfrm flipV="1">
              <a:off x="4023122" y="1418035"/>
              <a:ext cx="0" cy="3022997"/>
            </a:xfrm>
            <a:prstGeom prst="line">
              <a:avLst/>
            </a:prstGeom>
            <a:noFill/>
            <a:ln w="9525" cmpd="sng">
              <a:solidFill>
                <a:srgbClr val="C1C7D0"/>
              </a:solidFill>
              <a:round/>
            </a:ln>
            <a:extLst>
              <a:ext uri="{909E8E84-426E-40DD-AFC4-6F175D3DCCD1}">
                <a14:hiddenFill xmlns:a14="http://schemas.microsoft.com/office/drawing/2010/main">
                  <a:noFill/>
                </a14:hiddenFill>
              </a:ext>
            </a:extLst>
          </p:spPr>
        </p:cxnSp>
        <p:cxnSp>
          <p:nvCxnSpPr>
            <p:cNvPr id="10" name="熊猫儿小白白(http://dwz.cn/Wu2UP)"/>
            <p:cNvCxnSpPr>
              <a:cxnSpLocks noChangeShapeType="1"/>
            </p:cNvCxnSpPr>
            <p:nvPr/>
          </p:nvCxnSpPr>
          <p:spPr bwMode="auto">
            <a:xfrm>
              <a:off x="4023122" y="2394347"/>
              <a:ext cx="319088" cy="0"/>
            </a:xfrm>
            <a:prstGeom prst="straightConnector1">
              <a:avLst/>
            </a:prstGeom>
            <a:noFill/>
            <a:ln w="9525" cmpd="sng">
              <a:solidFill>
                <a:srgbClr val="C1C7D0"/>
              </a:solidFill>
              <a:round/>
              <a:tailEnd type="triangle" w="med" len="med"/>
            </a:ln>
            <a:extLst>
              <a:ext uri="{909E8E84-426E-40DD-AFC4-6F175D3DCCD1}">
                <a14:hiddenFill xmlns:a14="http://schemas.microsoft.com/office/drawing/2010/main">
                  <a:noFill/>
                </a14:hiddenFill>
              </a:ext>
            </a:extLst>
          </p:spPr>
        </p:cxnSp>
        <p:cxnSp>
          <p:nvCxnSpPr>
            <p:cNvPr id="11" name="熊猫儿小白白(http://dwz.cn/Wu2UP)"/>
            <p:cNvCxnSpPr>
              <a:cxnSpLocks noChangeShapeType="1"/>
            </p:cNvCxnSpPr>
            <p:nvPr/>
          </p:nvCxnSpPr>
          <p:spPr bwMode="auto">
            <a:xfrm>
              <a:off x="4023122" y="3445669"/>
              <a:ext cx="319088" cy="0"/>
            </a:xfrm>
            <a:prstGeom prst="straightConnector1">
              <a:avLst/>
            </a:prstGeom>
            <a:noFill/>
            <a:ln w="9525" cmpd="sng">
              <a:solidFill>
                <a:srgbClr val="C1C7D0"/>
              </a:solidFill>
              <a:round/>
              <a:tailEnd type="triangle" w="med" len="med"/>
            </a:ln>
            <a:extLst>
              <a:ext uri="{909E8E84-426E-40DD-AFC4-6F175D3DCCD1}">
                <a14:hiddenFill xmlns:a14="http://schemas.microsoft.com/office/drawing/2010/main">
                  <a:noFill/>
                </a14:hiddenFill>
              </a:ext>
            </a:extLst>
          </p:spPr>
        </p:cxnSp>
        <p:grpSp>
          <p:nvGrpSpPr>
            <p:cNvPr id="12" name="熊猫儿小白白(http://dwz.cn/Wu2UP)"/>
            <p:cNvGrpSpPr/>
            <p:nvPr/>
          </p:nvGrpSpPr>
          <p:grpSpPr bwMode="auto">
            <a:xfrm>
              <a:off x="4023122" y="1418035"/>
              <a:ext cx="319088" cy="3022997"/>
              <a:chOff x="0" y="0"/>
              <a:chExt cx="637913" cy="6047288"/>
            </a:xfrm>
          </p:grpSpPr>
          <p:cxnSp>
            <p:nvCxnSpPr>
              <p:cNvPr id="13" name="熊猫儿小白白(http://dwz.cn/Wu2UP)"/>
              <p:cNvCxnSpPr>
                <a:cxnSpLocks noChangeShapeType="1"/>
              </p:cNvCxnSpPr>
              <p:nvPr/>
            </p:nvCxnSpPr>
            <p:spPr bwMode="auto">
              <a:xfrm>
                <a:off x="0" y="0"/>
                <a:ext cx="637913" cy="0"/>
              </a:xfrm>
              <a:prstGeom prst="straightConnector1">
                <a:avLst/>
              </a:prstGeom>
              <a:noFill/>
              <a:ln w="9525" cmpd="sng">
                <a:solidFill>
                  <a:srgbClr val="C1C7D0"/>
                </a:solidFill>
                <a:round/>
                <a:tailEnd type="triangle" w="med" len="med"/>
              </a:ln>
              <a:extLst>
                <a:ext uri="{909E8E84-426E-40DD-AFC4-6F175D3DCCD1}">
                  <a14:hiddenFill xmlns:a14="http://schemas.microsoft.com/office/drawing/2010/main">
                    <a:noFill/>
                  </a14:hiddenFill>
                </a:ext>
              </a:extLst>
            </p:spPr>
          </p:cxnSp>
          <p:cxnSp>
            <p:nvCxnSpPr>
              <p:cNvPr id="14" name="熊猫儿小白白(http://dwz.cn/Wu2UP)"/>
              <p:cNvCxnSpPr>
                <a:cxnSpLocks noChangeShapeType="1"/>
              </p:cNvCxnSpPr>
              <p:nvPr/>
            </p:nvCxnSpPr>
            <p:spPr bwMode="auto">
              <a:xfrm flipV="1">
                <a:off x="0" y="6047288"/>
                <a:ext cx="637913" cy="0"/>
              </a:xfrm>
              <a:prstGeom prst="straightConnector1">
                <a:avLst/>
              </a:prstGeom>
              <a:noFill/>
              <a:ln w="9525" cmpd="sng">
                <a:solidFill>
                  <a:srgbClr val="C1C7D0"/>
                </a:solidFill>
                <a:round/>
                <a:tailEnd type="triangle" w="med" len="med"/>
              </a:ln>
              <a:extLst>
                <a:ext uri="{909E8E84-426E-40DD-AFC4-6F175D3DCCD1}">
                  <a14:hiddenFill xmlns:a14="http://schemas.microsoft.com/office/drawing/2010/main">
                    <a:noFill/>
                  </a14:hiddenFill>
                </a:ext>
              </a:extLst>
            </p:spPr>
          </p:cxnSp>
        </p:grpSp>
      </p:grpSp>
      <p:grpSp>
        <p:nvGrpSpPr>
          <p:cNvPr id="15" name="组合 14"/>
          <p:cNvGrpSpPr/>
          <p:nvPr/>
        </p:nvGrpSpPr>
        <p:grpSpPr>
          <a:xfrm>
            <a:off x="4432697" y="3022998"/>
            <a:ext cx="681038" cy="682228"/>
            <a:chOff x="4432697" y="3022998"/>
            <a:chExt cx="681038" cy="682228"/>
          </a:xfrm>
        </p:grpSpPr>
        <p:sp>
          <p:nvSpPr>
            <p:cNvPr id="16" name="熊猫儿小白白(http://dwz.cn/Wu2UP)"/>
            <p:cNvSpPr>
              <a:spLocks noChangeArrowheads="1"/>
            </p:cNvSpPr>
            <p:nvPr/>
          </p:nvSpPr>
          <p:spPr bwMode="auto">
            <a:xfrm>
              <a:off x="4432697" y="3022998"/>
              <a:ext cx="681038" cy="68222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900">
                <a:sym typeface="Arial" panose="020B0604020202020204" pitchFamily="34" charset="0"/>
              </a:endParaRPr>
            </a:p>
          </p:txBody>
        </p:sp>
        <p:sp>
          <p:nvSpPr>
            <p:cNvPr id="17" name="熊猫儿小白白(http://dwz.cn/Wu2UP)"/>
            <p:cNvSpPr>
              <a:spLocks noEditPoints="1"/>
            </p:cNvSpPr>
            <p:nvPr/>
          </p:nvSpPr>
          <p:spPr bwMode="auto">
            <a:xfrm>
              <a:off x="4575573" y="3209926"/>
              <a:ext cx="391715" cy="308372"/>
            </a:xfrm>
            <a:custGeom>
              <a:avLst/>
              <a:gdLst>
                <a:gd name="T0" fmla="*/ 969 w 1152"/>
                <a:gd name="T1" fmla="*/ 520 h 908"/>
                <a:gd name="T2" fmla="*/ 1145 w 1152"/>
                <a:gd name="T3" fmla="*/ 882 h 908"/>
                <a:gd name="T4" fmla="*/ 1128 w 1152"/>
                <a:gd name="T5" fmla="*/ 908 h 908"/>
                <a:gd name="T6" fmla="*/ 24 w 1152"/>
                <a:gd name="T7" fmla="*/ 908 h 908"/>
                <a:gd name="T8" fmla="*/ 7 w 1152"/>
                <a:gd name="T9" fmla="*/ 882 h 908"/>
                <a:gd name="T10" fmla="*/ 183 w 1152"/>
                <a:gd name="T11" fmla="*/ 520 h 908"/>
                <a:gd name="T12" fmla="*/ 200 w 1152"/>
                <a:gd name="T13" fmla="*/ 510 h 908"/>
                <a:gd name="T14" fmla="*/ 351 w 1152"/>
                <a:gd name="T15" fmla="*/ 510 h 908"/>
                <a:gd name="T16" fmla="*/ 365 w 1152"/>
                <a:gd name="T17" fmla="*/ 516 h 908"/>
                <a:gd name="T18" fmla="*/ 396 w 1152"/>
                <a:gd name="T19" fmla="*/ 551 h 908"/>
                <a:gd name="T20" fmla="*/ 426 w 1152"/>
                <a:gd name="T21" fmla="*/ 584 h 908"/>
                <a:gd name="T22" fmla="*/ 246 w 1152"/>
                <a:gd name="T23" fmla="*/ 584 h 908"/>
                <a:gd name="T24" fmla="*/ 230 w 1152"/>
                <a:gd name="T25" fmla="*/ 594 h 908"/>
                <a:gd name="T26" fmla="*/ 113 w 1152"/>
                <a:gd name="T27" fmla="*/ 834 h 908"/>
                <a:gd name="T28" fmla="*/ 1039 w 1152"/>
                <a:gd name="T29" fmla="*/ 834 h 908"/>
                <a:gd name="T30" fmla="*/ 922 w 1152"/>
                <a:gd name="T31" fmla="*/ 594 h 908"/>
                <a:gd name="T32" fmla="*/ 906 w 1152"/>
                <a:gd name="T33" fmla="*/ 584 h 908"/>
                <a:gd name="T34" fmla="*/ 726 w 1152"/>
                <a:gd name="T35" fmla="*/ 584 h 908"/>
                <a:gd name="T36" fmla="*/ 756 w 1152"/>
                <a:gd name="T37" fmla="*/ 551 h 908"/>
                <a:gd name="T38" fmla="*/ 787 w 1152"/>
                <a:gd name="T39" fmla="*/ 516 h 908"/>
                <a:gd name="T40" fmla="*/ 801 w 1152"/>
                <a:gd name="T41" fmla="*/ 510 h 908"/>
                <a:gd name="T42" fmla="*/ 952 w 1152"/>
                <a:gd name="T43" fmla="*/ 510 h 908"/>
                <a:gd name="T44" fmla="*/ 969 w 1152"/>
                <a:gd name="T45" fmla="*/ 520 h 908"/>
                <a:gd name="T46" fmla="*/ 835 w 1152"/>
                <a:gd name="T47" fmla="*/ 273 h 908"/>
                <a:gd name="T48" fmla="*/ 593 w 1152"/>
                <a:gd name="T49" fmla="*/ 697 h 908"/>
                <a:gd name="T50" fmla="*/ 559 w 1152"/>
                <a:gd name="T51" fmla="*/ 697 h 908"/>
                <a:gd name="T52" fmla="*/ 321 w 1152"/>
                <a:gd name="T53" fmla="*/ 327 h 908"/>
                <a:gd name="T54" fmla="*/ 551 w 1152"/>
                <a:gd name="T55" fmla="*/ 15 h 908"/>
                <a:gd name="T56" fmla="*/ 835 w 1152"/>
                <a:gd name="T57" fmla="*/ 273 h 908"/>
                <a:gd name="T58" fmla="*/ 713 w 1152"/>
                <a:gd name="T59" fmla="*/ 273 h 908"/>
                <a:gd name="T60" fmla="*/ 576 w 1152"/>
                <a:gd name="T61" fmla="*/ 136 h 908"/>
                <a:gd name="T62" fmla="*/ 439 w 1152"/>
                <a:gd name="T63" fmla="*/ 273 h 908"/>
                <a:gd name="T64" fmla="*/ 576 w 1152"/>
                <a:gd name="T65" fmla="*/ 410 h 908"/>
                <a:gd name="T66" fmla="*/ 713 w 1152"/>
                <a:gd name="T67" fmla="*/ 273 h 908"/>
                <a:gd name="T68" fmla="*/ 713 w 1152"/>
                <a:gd name="T69" fmla="*/ 273 h 908"/>
                <a:gd name="T70" fmla="*/ 713 w 1152"/>
                <a:gd name="T71" fmla="*/ 273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2" h="908">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17"/>
          <p:cNvGrpSpPr/>
          <p:nvPr/>
        </p:nvGrpSpPr>
        <p:grpSpPr>
          <a:xfrm>
            <a:off x="4432697" y="4038600"/>
            <a:ext cx="681038" cy="682229"/>
            <a:chOff x="4432697" y="4038600"/>
            <a:chExt cx="681038" cy="682229"/>
          </a:xfrm>
        </p:grpSpPr>
        <p:sp>
          <p:nvSpPr>
            <p:cNvPr id="19" name="熊猫儿小白白(http://dwz.cn/Wu2UP)"/>
            <p:cNvSpPr>
              <a:spLocks noChangeArrowheads="1"/>
            </p:cNvSpPr>
            <p:nvPr/>
          </p:nvSpPr>
          <p:spPr bwMode="auto">
            <a:xfrm>
              <a:off x="4432697" y="4038600"/>
              <a:ext cx="681038" cy="6822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900">
                <a:sym typeface="Arial" panose="020B0604020202020204" pitchFamily="34" charset="0"/>
              </a:endParaRPr>
            </a:p>
          </p:txBody>
        </p:sp>
        <p:sp>
          <p:nvSpPr>
            <p:cNvPr id="20" name="熊猫儿小白白(http://dwz.cn/Wu2UP)"/>
            <p:cNvSpPr>
              <a:spLocks noEditPoints="1"/>
            </p:cNvSpPr>
            <p:nvPr/>
          </p:nvSpPr>
          <p:spPr bwMode="auto">
            <a:xfrm>
              <a:off x="4599385" y="4193382"/>
              <a:ext cx="344090" cy="313135"/>
            </a:xfrm>
            <a:custGeom>
              <a:avLst/>
              <a:gdLst>
                <a:gd name="T0" fmla="*/ 872 w 929"/>
                <a:gd name="T1" fmla="*/ 232 h 850"/>
                <a:gd name="T2" fmla="*/ 814 w 929"/>
                <a:gd name="T3" fmla="*/ 177 h 850"/>
                <a:gd name="T4" fmla="*/ 512 w 929"/>
                <a:gd name="T5" fmla="*/ 491 h 850"/>
                <a:gd name="T6" fmla="*/ 484 w 929"/>
                <a:gd name="T7" fmla="*/ 504 h 850"/>
                <a:gd name="T8" fmla="*/ 484 w 929"/>
                <a:gd name="T9" fmla="*/ 504 h 850"/>
                <a:gd name="T10" fmla="*/ 455 w 929"/>
                <a:gd name="T11" fmla="*/ 491 h 850"/>
                <a:gd name="T12" fmla="*/ 297 w 929"/>
                <a:gd name="T13" fmla="*/ 328 h 850"/>
                <a:gd name="T14" fmla="*/ 73 w 929"/>
                <a:gd name="T15" fmla="*/ 564 h 850"/>
                <a:gd name="T16" fmla="*/ 44 w 929"/>
                <a:gd name="T17" fmla="*/ 577 h 850"/>
                <a:gd name="T18" fmla="*/ 17 w 929"/>
                <a:gd name="T19" fmla="*/ 566 h 850"/>
                <a:gd name="T20" fmla="*/ 15 w 929"/>
                <a:gd name="T21" fmla="*/ 509 h 850"/>
                <a:gd name="T22" fmla="*/ 268 w 929"/>
                <a:gd name="T23" fmla="*/ 243 h 850"/>
                <a:gd name="T24" fmla="*/ 297 w 929"/>
                <a:gd name="T25" fmla="*/ 231 h 850"/>
                <a:gd name="T26" fmla="*/ 297 w 929"/>
                <a:gd name="T27" fmla="*/ 231 h 850"/>
                <a:gd name="T28" fmla="*/ 326 w 929"/>
                <a:gd name="T29" fmla="*/ 243 h 850"/>
                <a:gd name="T30" fmla="*/ 484 w 929"/>
                <a:gd name="T31" fmla="*/ 406 h 850"/>
                <a:gd name="T32" fmla="*/ 757 w 929"/>
                <a:gd name="T33" fmla="*/ 122 h 850"/>
                <a:gd name="T34" fmla="*/ 699 w 929"/>
                <a:gd name="T35" fmla="*/ 67 h 850"/>
                <a:gd name="T36" fmla="*/ 929 w 929"/>
                <a:gd name="T37" fmla="*/ 0 h 850"/>
                <a:gd name="T38" fmla="*/ 872 w 929"/>
                <a:gd name="T39" fmla="*/ 232 h 850"/>
                <a:gd name="T40" fmla="*/ 44 w 929"/>
                <a:gd name="T41" fmla="*/ 630 h 850"/>
                <a:gd name="T42" fmla="*/ 18 w 929"/>
                <a:gd name="T43" fmla="*/ 626 h 850"/>
                <a:gd name="T44" fmla="*/ 18 w 929"/>
                <a:gd name="T45" fmla="*/ 850 h 850"/>
                <a:gd name="T46" fmla="*/ 138 w 929"/>
                <a:gd name="T47" fmla="*/ 850 h 850"/>
                <a:gd name="T48" fmla="*/ 138 w 929"/>
                <a:gd name="T49" fmla="*/ 574 h 850"/>
                <a:gd name="T50" fmla="*/ 112 w 929"/>
                <a:gd name="T51" fmla="*/ 601 h 850"/>
                <a:gd name="T52" fmla="*/ 44 w 929"/>
                <a:gd name="T53" fmla="*/ 630 h 850"/>
                <a:gd name="T54" fmla="*/ 164 w 929"/>
                <a:gd name="T55" fmla="*/ 850 h 850"/>
                <a:gd name="T56" fmla="*/ 284 w 929"/>
                <a:gd name="T57" fmla="*/ 850 h 850"/>
                <a:gd name="T58" fmla="*/ 284 w 929"/>
                <a:gd name="T59" fmla="*/ 420 h 850"/>
                <a:gd name="T60" fmla="*/ 164 w 929"/>
                <a:gd name="T61" fmla="*/ 546 h 850"/>
                <a:gd name="T62" fmla="*/ 164 w 929"/>
                <a:gd name="T63" fmla="*/ 850 h 850"/>
                <a:gd name="T64" fmla="*/ 417 w 929"/>
                <a:gd name="T65" fmla="*/ 528 h 850"/>
                <a:gd name="T66" fmla="*/ 311 w 929"/>
                <a:gd name="T67" fmla="*/ 418 h 850"/>
                <a:gd name="T68" fmla="*/ 311 w 929"/>
                <a:gd name="T69" fmla="*/ 850 h 850"/>
                <a:gd name="T70" fmla="*/ 430 w 929"/>
                <a:gd name="T71" fmla="*/ 850 h 850"/>
                <a:gd name="T72" fmla="*/ 430 w 929"/>
                <a:gd name="T73" fmla="*/ 540 h 850"/>
                <a:gd name="T74" fmla="*/ 417 w 929"/>
                <a:gd name="T75" fmla="*/ 528 h 850"/>
                <a:gd name="T76" fmla="*/ 484 w 929"/>
                <a:gd name="T77" fmla="*/ 557 h 850"/>
                <a:gd name="T78" fmla="*/ 457 w 929"/>
                <a:gd name="T79" fmla="*/ 553 h 850"/>
                <a:gd name="T80" fmla="*/ 457 w 929"/>
                <a:gd name="T81" fmla="*/ 850 h 850"/>
                <a:gd name="T82" fmla="*/ 577 w 929"/>
                <a:gd name="T83" fmla="*/ 850 h 850"/>
                <a:gd name="T84" fmla="*/ 577 w 929"/>
                <a:gd name="T85" fmla="*/ 501 h 850"/>
                <a:gd name="T86" fmla="*/ 551 w 929"/>
                <a:gd name="T87" fmla="*/ 528 h 850"/>
                <a:gd name="T88" fmla="*/ 484 w 929"/>
                <a:gd name="T89" fmla="*/ 557 h 850"/>
                <a:gd name="T90" fmla="*/ 603 w 929"/>
                <a:gd name="T91" fmla="*/ 473 h 850"/>
                <a:gd name="T92" fmla="*/ 603 w 929"/>
                <a:gd name="T93" fmla="*/ 850 h 850"/>
                <a:gd name="T94" fmla="*/ 723 w 929"/>
                <a:gd name="T95" fmla="*/ 850 h 850"/>
                <a:gd name="T96" fmla="*/ 723 w 929"/>
                <a:gd name="T97" fmla="*/ 349 h 850"/>
                <a:gd name="T98" fmla="*/ 603 w 929"/>
                <a:gd name="T99" fmla="*/ 473 h 850"/>
                <a:gd name="T100" fmla="*/ 816 w 929"/>
                <a:gd name="T101" fmla="*/ 252 h 850"/>
                <a:gd name="T102" fmla="*/ 750 w 929"/>
                <a:gd name="T103" fmla="*/ 321 h 850"/>
                <a:gd name="T104" fmla="*/ 750 w 929"/>
                <a:gd name="T105" fmla="*/ 850 h 850"/>
                <a:gd name="T106" fmla="*/ 870 w 929"/>
                <a:gd name="T107" fmla="*/ 850 h 850"/>
                <a:gd name="T108" fmla="*/ 870 w 929"/>
                <a:gd name="T109" fmla="*/ 304 h 850"/>
                <a:gd name="T110" fmla="*/ 816 w 929"/>
                <a:gd name="T111" fmla="*/ 252 h 850"/>
                <a:gd name="T112" fmla="*/ 816 w 929"/>
                <a:gd name="T113" fmla="*/ 252 h 850"/>
                <a:gd name="T114" fmla="*/ 816 w 929"/>
                <a:gd name="T115" fmla="*/ 2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9" h="850">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 name="组合 20"/>
          <p:cNvGrpSpPr/>
          <p:nvPr/>
        </p:nvGrpSpPr>
        <p:grpSpPr>
          <a:xfrm>
            <a:off x="4432697" y="1025128"/>
            <a:ext cx="681038" cy="681038"/>
            <a:chOff x="4432697" y="1025128"/>
            <a:chExt cx="681038" cy="681038"/>
          </a:xfrm>
        </p:grpSpPr>
        <p:sp>
          <p:nvSpPr>
            <p:cNvPr id="22" name="熊猫儿小白白(http://dwz.cn/Wu2UP)"/>
            <p:cNvSpPr>
              <a:spLocks noChangeArrowheads="1"/>
            </p:cNvSpPr>
            <p:nvPr/>
          </p:nvSpPr>
          <p:spPr bwMode="auto">
            <a:xfrm>
              <a:off x="4432697" y="1025128"/>
              <a:ext cx="681038" cy="68103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900">
                <a:sym typeface="Arial" panose="020B0604020202020204" pitchFamily="34" charset="0"/>
              </a:endParaRPr>
            </a:p>
          </p:txBody>
        </p:sp>
        <p:sp>
          <p:nvSpPr>
            <p:cNvPr id="23" name="熊猫儿小白白(http://dwz.cn/Wu2UP)"/>
            <p:cNvSpPr/>
            <p:nvPr/>
          </p:nvSpPr>
          <p:spPr bwMode="auto">
            <a:xfrm>
              <a:off x="4604148" y="1210866"/>
              <a:ext cx="339328" cy="309563"/>
            </a:xfrm>
            <a:custGeom>
              <a:avLst/>
              <a:gdLst>
                <a:gd name="T0" fmla="*/ 65 w 84"/>
                <a:gd name="T1" fmla="*/ 32 h 76"/>
                <a:gd name="T2" fmla="*/ 76 w 84"/>
                <a:gd name="T3" fmla="*/ 30 h 76"/>
                <a:gd name="T4" fmla="*/ 82 w 84"/>
                <a:gd name="T5" fmla="*/ 10 h 76"/>
                <a:gd name="T6" fmla="*/ 74 w 84"/>
                <a:gd name="T7" fmla="*/ 1 h 76"/>
                <a:gd name="T8" fmla="*/ 54 w 84"/>
                <a:gd name="T9" fmla="*/ 5 h 76"/>
                <a:gd name="T10" fmla="*/ 50 w 84"/>
                <a:gd name="T11" fmla="*/ 15 h 76"/>
                <a:gd name="T12" fmla="*/ 55 w 84"/>
                <a:gd name="T13" fmla="*/ 21 h 76"/>
                <a:gd name="T14" fmla="*/ 11 w 84"/>
                <a:gd name="T15" fmla="*/ 60 h 76"/>
                <a:gd name="T16" fmla="*/ 9 w 84"/>
                <a:gd name="T17" fmla="*/ 33 h 76"/>
                <a:gd name="T18" fmla="*/ 13 w 84"/>
                <a:gd name="T19" fmla="*/ 29 h 76"/>
                <a:gd name="T20" fmla="*/ 28 w 84"/>
                <a:gd name="T21" fmla="*/ 28 h 76"/>
                <a:gd name="T22" fmla="*/ 30 w 84"/>
                <a:gd name="T23" fmla="*/ 9 h 76"/>
                <a:gd name="T24" fmla="*/ 11 w 84"/>
                <a:gd name="T25" fmla="*/ 8 h 76"/>
                <a:gd name="T26" fmla="*/ 7 w 84"/>
                <a:gd name="T27" fmla="*/ 23 h 76"/>
                <a:gd name="T28" fmla="*/ 4 w 84"/>
                <a:gd name="T29" fmla="*/ 27 h 76"/>
                <a:gd name="T30" fmla="*/ 0 w 84"/>
                <a:gd name="T31" fmla="*/ 35 h 76"/>
                <a:gd name="T32" fmla="*/ 3 w 84"/>
                <a:gd name="T33" fmla="*/ 66 h 76"/>
                <a:gd name="T34" fmla="*/ 42 w 84"/>
                <a:gd name="T35" fmla="*/ 75 h 76"/>
                <a:gd name="T36" fmla="*/ 51 w 84"/>
                <a:gd name="T37" fmla="*/ 73 h 76"/>
                <a:gd name="T38" fmla="*/ 57 w 84"/>
                <a:gd name="T39" fmla="*/ 68 h 76"/>
                <a:gd name="T40" fmla="*/ 58 w 84"/>
                <a:gd name="T41" fmla="*/ 70 h 76"/>
                <a:gd name="T42" fmla="*/ 69 w 84"/>
                <a:gd name="T43" fmla="*/ 71 h 76"/>
                <a:gd name="T44" fmla="*/ 77 w 84"/>
                <a:gd name="T45" fmla="*/ 63 h 76"/>
                <a:gd name="T46" fmla="*/ 78 w 84"/>
                <a:gd name="T47" fmla="*/ 53 h 76"/>
                <a:gd name="T48" fmla="*/ 69 w 84"/>
                <a:gd name="T49" fmla="*/ 43 h 76"/>
                <a:gd name="T50" fmla="*/ 58 w 84"/>
                <a:gd name="T51" fmla="*/ 42 h 76"/>
                <a:gd name="T52" fmla="*/ 50 w 84"/>
                <a:gd name="T53" fmla="*/ 50 h 76"/>
                <a:gd name="T54" fmla="*/ 49 w 84"/>
                <a:gd name="T55" fmla="*/ 60 h 76"/>
                <a:gd name="T56" fmla="*/ 51 w 84"/>
                <a:gd name="T57" fmla="*/ 62 h 76"/>
                <a:gd name="T58" fmla="*/ 45 w 84"/>
                <a:gd name="T59" fmla="*/ 67 h 76"/>
                <a:gd name="T60" fmla="*/ 22 w 84"/>
                <a:gd name="T61" fmla="*/ 62 h 76"/>
                <a:gd name="T62" fmla="*/ 61 w 84"/>
                <a:gd name="T63" fmla="*/ 27 h 76"/>
                <a:gd name="T64" fmla="*/ 65 w 84"/>
                <a:gd name="T65"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4" name="组合 23"/>
          <p:cNvGrpSpPr/>
          <p:nvPr/>
        </p:nvGrpSpPr>
        <p:grpSpPr>
          <a:xfrm>
            <a:off x="5213747" y="1128713"/>
            <a:ext cx="3431382" cy="464435"/>
            <a:chOff x="5213747" y="1128713"/>
            <a:chExt cx="3431382" cy="464435"/>
          </a:xfrm>
        </p:grpSpPr>
        <p:sp>
          <p:nvSpPr>
            <p:cNvPr id="25" name="熊猫儿小白白(http://dwz.cn/Wu2UP)"/>
            <p:cNvSpPr txBox="1">
              <a:spLocks noChangeArrowheads="1"/>
            </p:cNvSpPr>
            <p:nvPr/>
          </p:nvSpPr>
          <p:spPr bwMode="auto">
            <a:xfrm>
              <a:off x="5223273" y="1348979"/>
              <a:ext cx="3421856"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900" dirty="0">
                  <a:solidFill>
                    <a:schemeClr val="tx1">
                      <a:lumMod val="85000"/>
                      <a:lumOff val="15000"/>
                    </a:schemeClr>
                  </a:solidFill>
                  <a:sym typeface="Arial" panose="020B0604020202020204" pitchFamily="34" charset="0"/>
                </a:rPr>
                <a:t>单击此处可编辑内容，根据您的需要自由拉伸文本框大小。</a:t>
              </a:r>
            </a:p>
          </p:txBody>
        </p:sp>
        <p:sp>
          <p:nvSpPr>
            <p:cNvPr id="26" name="熊猫儿小白白(http://dwz.cn/Wu2UP)"/>
            <p:cNvSpPr txBox="1">
              <a:spLocks noChangeArrowheads="1"/>
            </p:cNvSpPr>
            <p:nvPr/>
          </p:nvSpPr>
          <p:spPr bwMode="auto">
            <a:xfrm>
              <a:off x="5213747" y="1128713"/>
              <a:ext cx="1613297" cy="2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85000"/>
                      <a:lumOff val="15000"/>
                    </a:schemeClr>
                  </a:solidFill>
                  <a:sym typeface="Arial" panose="020B0604020202020204" pitchFamily="34" charset="0"/>
                </a:rPr>
                <a:t>单击此处编辑标题</a:t>
              </a:r>
              <a:endParaRPr lang="en-US" altLang="zh-CN" sz="1200" b="1">
                <a:solidFill>
                  <a:schemeClr val="tx1">
                    <a:lumMod val="85000"/>
                    <a:lumOff val="15000"/>
                  </a:schemeClr>
                </a:solidFill>
                <a:sym typeface="Arial" panose="020B0604020202020204" pitchFamily="34" charset="0"/>
              </a:endParaRPr>
            </a:p>
          </p:txBody>
        </p:sp>
      </p:grpSp>
      <p:grpSp>
        <p:nvGrpSpPr>
          <p:cNvPr id="27" name="组合 26"/>
          <p:cNvGrpSpPr/>
          <p:nvPr/>
        </p:nvGrpSpPr>
        <p:grpSpPr>
          <a:xfrm>
            <a:off x="5213747" y="2100263"/>
            <a:ext cx="3431382" cy="464435"/>
            <a:chOff x="5213747" y="2100263"/>
            <a:chExt cx="3431382" cy="464435"/>
          </a:xfrm>
        </p:grpSpPr>
        <p:sp>
          <p:nvSpPr>
            <p:cNvPr id="28" name="熊猫儿小白白(http://dwz.cn/Wu2UP)"/>
            <p:cNvSpPr txBox="1">
              <a:spLocks noChangeArrowheads="1"/>
            </p:cNvSpPr>
            <p:nvPr/>
          </p:nvSpPr>
          <p:spPr bwMode="auto">
            <a:xfrm>
              <a:off x="5223273" y="2320529"/>
              <a:ext cx="3421856"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900" dirty="0">
                  <a:solidFill>
                    <a:schemeClr val="tx1">
                      <a:lumMod val="85000"/>
                      <a:lumOff val="15000"/>
                    </a:schemeClr>
                  </a:solidFill>
                  <a:sym typeface="Arial" panose="020B0604020202020204" pitchFamily="34" charset="0"/>
                </a:rPr>
                <a:t>单击此处可编辑内容，根据您的需要自由拉伸文本框大小。</a:t>
              </a:r>
            </a:p>
          </p:txBody>
        </p:sp>
        <p:sp>
          <p:nvSpPr>
            <p:cNvPr id="29" name="熊猫儿小白白(http://dwz.cn/Wu2UP)"/>
            <p:cNvSpPr txBox="1">
              <a:spLocks noChangeArrowheads="1"/>
            </p:cNvSpPr>
            <p:nvPr/>
          </p:nvSpPr>
          <p:spPr bwMode="auto">
            <a:xfrm>
              <a:off x="5213747" y="2100263"/>
              <a:ext cx="1613297" cy="2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85000"/>
                      <a:lumOff val="15000"/>
                    </a:schemeClr>
                  </a:solidFill>
                  <a:sym typeface="Arial" panose="020B0604020202020204" pitchFamily="34" charset="0"/>
                </a:rPr>
                <a:t>单击此处编辑标题</a:t>
              </a:r>
              <a:endParaRPr lang="en-US" altLang="zh-CN" sz="1200" b="1">
                <a:solidFill>
                  <a:schemeClr val="tx1">
                    <a:lumMod val="85000"/>
                    <a:lumOff val="15000"/>
                  </a:schemeClr>
                </a:solidFill>
                <a:sym typeface="Arial" panose="020B0604020202020204" pitchFamily="34" charset="0"/>
              </a:endParaRPr>
            </a:p>
          </p:txBody>
        </p:sp>
      </p:grpSp>
      <p:grpSp>
        <p:nvGrpSpPr>
          <p:cNvPr id="30" name="组合 29"/>
          <p:cNvGrpSpPr/>
          <p:nvPr/>
        </p:nvGrpSpPr>
        <p:grpSpPr>
          <a:xfrm>
            <a:off x="5213747" y="3156347"/>
            <a:ext cx="3431382" cy="464435"/>
            <a:chOff x="5213747" y="3156347"/>
            <a:chExt cx="3431382" cy="464435"/>
          </a:xfrm>
        </p:grpSpPr>
        <p:sp>
          <p:nvSpPr>
            <p:cNvPr id="31" name="熊猫儿小白白(http://dwz.cn/Wu2UP)"/>
            <p:cNvSpPr txBox="1">
              <a:spLocks noChangeArrowheads="1"/>
            </p:cNvSpPr>
            <p:nvPr/>
          </p:nvSpPr>
          <p:spPr bwMode="auto">
            <a:xfrm>
              <a:off x="5223273" y="3376613"/>
              <a:ext cx="3421856"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900">
                  <a:solidFill>
                    <a:schemeClr val="tx1">
                      <a:lumMod val="85000"/>
                      <a:lumOff val="15000"/>
                    </a:schemeClr>
                  </a:solidFill>
                  <a:sym typeface="Arial" panose="020B0604020202020204" pitchFamily="34" charset="0"/>
                </a:rPr>
                <a:t>单击此处可编辑内容，根据您的需要自由拉伸文本框大小。</a:t>
              </a:r>
            </a:p>
          </p:txBody>
        </p:sp>
        <p:sp>
          <p:nvSpPr>
            <p:cNvPr id="32" name="熊猫儿小白白(http://dwz.cn/Wu2UP)"/>
            <p:cNvSpPr txBox="1">
              <a:spLocks noChangeArrowheads="1"/>
            </p:cNvSpPr>
            <p:nvPr/>
          </p:nvSpPr>
          <p:spPr bwMode="auto">
            <a:xfrm>
              <a:off x="5213747" y="3156347"/>
              <a:ext cx="1613297" cy="2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85000"/>
                      <a:lumOff val="15000"/>
                    </a:schemeClr>
                  </a:solidFill>
                  <a:sym typeface="Arial" panose="020B0604020202020204" pitchFamily="34" charset="0"/>
                </a:rPr>
                <a:t>单击此处编辑标题</a:t>
              </a:r>
              <a:endParaRPr lang="en-US" altLang="zh-CN" sz="1200" b="1">
                <a:solidFill>
                  <a:schemeClr val="tx1">
                    <a:lumMod val="85000"/>
                    <a:lumOff val="15000"/>
                  </a:schemeClr>
                </a:solidFill>
                <a:sym typeface="Arial" panose="020B0604020202020204" pitchFamily="34" charset="0"/>
              </a:endParaRPr>
            </a:p>
          </p:txBody>
        </p:sp>
      </p:grpSp>
      <p:grpSp>
        <p:nvGrpSpPr>
          <p:cNvPr id="33" name="组合 32"/>
          <p:cNvGrpSpPr/>
          <p:nvPr/>
        </p:nvGrpSpPr>
        <p:grpSpPr>
          <a:xfrm>
            <a:off x="5213747" y="4112419"/>
            <a:ext cx="3431382" cy="464435"/>
            <a:chOff x="5213747" y="4112419"/>
            <a:chExt cx="3431382" cy="464435"/>
          </a:xfrm>
        </p:grpSpPr>
        <p:sp>
          <p:nvSpPr>
            <p:cNvPr id="34" name="熊猫儿小白白(http://dwz.cn/Wu2UP)"/>
            <p:cNvSpPr txBox="1">
              <a:spLocks noChangeArrowheads="1"/>
            </p:cNvSpPr>
            <p:nvPr/>
          </p:nvSpPr>
          <p:spPr bwMode="auto">
            <a:xfrm>
              <a:off x="5223273" y="4332685"/>
              <a:ext cx="3421856"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900">
                  <a:solidFill>
                    <a:schemeClr val="tx1">
                      <a:lumMod val="85000"/>
                      <a:lumOff val="15000"/>
                    </a:schemeClr>
                  </a:solidFill>
                  <a:sym typeface="Arial" panose="020B0604020202020204" pitchFamily="34" charset="0"/>
                </a:rPr>
                <a:t>单击此处可编辑内容，根据您的需要自由拉伸文本框大小。</a:t>
              </a:r>
            </a:p>
          </p:txBody>
        </p:sp>
        <p:sp>
          <p:nvSpPr>
            <p:cNvPr id="35" name="熊猫儿小白白(http://dwz.cn/Wu2UP)"/>
            <p:cNvSpPr txBox="1">
              <a:spLocks noChangeArrowheads="1"/>
            </p:cNvSpPr>
            <p:nvPr/>
          </p:nvSpPr>
          <p:spPr bwMode="auto">
            <a:xfrm>
              <a:off x="5213747" y="4112419"/>
              <a:ext cx="1613297" cy="2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85000"/>
                      <a:lumOff val="15000"/>
                    </a:schemeClr>
                  </a:solidFill>
                  <a:sym typeface="Arial" panose="020B0604020202020204" pitchFamily="34" charset="0"/>
                </a:rPr>
                <a:t>单击此处编辑标题</a:t>
              </a:r>
              <a:endParaRPr lang="en-US" altLang="zh-CN" sz="1200" b="1">
                <a:solidFill>
                  <a:schemeClr val="tx1">
                    <a:lumMod val="85000"/>
                    <a:lumOff val="15000"/>
                  </a:schemeClr>
                </a:solidFill>
                <a:sym typeface="Arial" panose="020B0604020202020204" pitchFamily="34" charset="0"/>
              </a:endParaRPr>
            </a:p>
          </p:txBody>
        </p:sp>
      </p:grpSp>
      <p:grpSp>
        <p:nvGrpSpPr>
          <p:cNvPr id="36" name="组合 35"/>
          <p:cNvGrpSpPr/>
          <p:nvPr/>
        </p:nvGrpSpPr>
        <p:grpSpPr>
          <a:xfrm>
            <a:off x="833438" y="1982392"/>
            <a:ext cx="2213372" cy="2210990"/>
            <a:chOff x="833438" y="1982392"/>
            <a:chExt cx="2213372" cy="2210990"/>
          </a:xfrm>
          <a:solidFill>
            <a:srgbClr val="C00000"/>
          </a:solidFill>
        </p:grpSpPr>
        <p:sp>
          <p:nvSpPr>
            <p:cNvPr id="37" name="熊猫儿小白白(http://dwz.cn/Wu2UP)"/>
            <p:cNvSpPr>
              <a:spLocks noChangeArrowheads="1"/>
            </p:cNvSpPr>
            <p:nvPr/>
          </p:nvSpPr>
          <p:spPr bwMode="auto">
            <a:xfrm>
              <a:off x="1728788" y="2877742"/>
              <a:ext cx="420291" cy="4202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900">
                <a:sym typeface="Arial" panose="020B0604020202020204" pitchFamily="34" charset="0"/>
              </a:endParaRPr>
            </a:p>
          </p:txBody>
        </p:sp>
        <p:sp>
          <p:nvSpPr>
            <p:cNvPr id="38" name="熊猫儿小白白(http://dwz.cn/Wu2UP)"/>
            <p:cNvSpPr/>
            <p:nvPr/>
          </p:nvSpPr>
          <p:spPr bwMode="auto">
            <a:xfrm>
              <a:off x="1406129" y="2556272"/>
              <a:ext cx="1066800" cy="1065609"/>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熊猫儿小白白(http://dwz.cn/Wu2UP)"/>
            <p:cNvSpPr/>
            <p:nvPr/>
          </p:nvSpPr>
          <p:spPr bwMode="auto">
            <a:xfrm>
              <a:off x="1122760" y="2272904"/>
              <a:ext cx="1632347" cy="1631156"/>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熊猫儿小白白(http://dwz.cn/Wu2UP)"/>
            <p:cNvSpPr/>
            <p:nvPr/>
          </p:nvSpPr>
          <p:spPr bwMode="auto">
            <a:xfrm>
              <a:off x="833438" y="1982392"/>
              <a:ext cx="2213372" cy="2210990"/>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1" name="熊猫儿小白白(http://dwz.cn/Wu2UP)"/>
          <p:cNvPicPr>
            <a:picLocks noChangeArrowheads="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1938338" y="1339454"/>
            <a:ext cx="1527572" cy="175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2" presetClass="entr" presetSubtype="3"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1+#ppt_w/2"/>
                                          </p:val>
                                        </p:tav>
                                        <p:tav tm="100000">
                                          <p:val>
                                            <p:strVal val="#ppt_x"/>
                                          </p:val>
                                        </p:tav>
                                      </p:tavLst>
                                    </p:anim>
                                    <p:anim calcmode="lin" valueType="num">
                                      <p:cBhvr additive="base">
                                        <p:cTn id="16" dur="5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5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style.rotation</p:attrName>
                                        </p:attrNameLst>
                                      </p:cBhvr>
                                      <p:tavLst>
                                        <p:tav tm="0">
                                          <p:val>
                                            <p:fltVal val="90"/>
                                          </p:val>
                                        </p:tav>
                                        <p:tav tm="100000">
                                          <p:val>
                                            <p:fltVal val="0"/>
                                          </p:val>
                                        </p:tav>
                                      </p:tavLst>
                                    </p:anim>
                                    <p:animEffect transition="in" filter="fade">
                                      <p:cBhvr>
                                        <p:cTn id="60" dur="1000"/>
                                        <p:tgtEl>
                                          <p:spTgt spid="18"/>
                                        </p:tgtEl>
                                      </p:cBhvr>
                                    </p:animEffect>
                                  </p:childTnLst>
                                </p:cTn>
                              </p:par>
                            </p:childTnLst>
                          </p:cTn>
                        </p:par>
                        <p:par>
                          <p:cTn id="61" fill="hold">
                            <p:stCondLst>
                              <p:cond delay="7500"/>
                            </p:stCondLst>
                            <p:childTnLst>
                              <p:par>
                                <p:cTn id="62" presetID="22" presetClass="entr" presetSubtype="8"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3493156" y="1581718"/>
            <a:ext cx="2166193" cy="2322258"/>
            <a:chOff x="4656747" y="1844824"/>
            <a:chExt cx="2888257" cy="3096344"/>
          </a:xfrm>
        </p:grpSpPr>
        <p:cxnSp>
          <p:nvCxnSpPr>
            <p:cNvPr id="5" name="直接连接符 4"/>
            <p:cNvCxnSpPr/>
            <p:nvPr/>
          </p:nvCxnSpPr>
          <p:spPr>
            <a:xfrm>
              <a:off x="6106792" y="1844824"/>
              <a:ext cx="0" cy="309634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656747" y="2554739"/>
              <a:ext cx="2884765"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661792" y="2554739"/>
              <a:ext cx="2883212"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Freeform 6"/>
          <p:cNvSpPr>
            <a:spLocks noEditPoints="1"/>
          </p:cNvSpPr>
          <p:nvPr/>
        </p:nvSpPr>
        <p:spPr bwMode="auto">
          <a:xfrm>
            <a:off x="4268061" y="2382576"/>
            <a:ext cx="607878" cy="720545"/>
          </a:xfrm>
          <a:custGeom>
            <a:avLst/>
            <a:gdLst>
              <a:gd name="T0" fmla="*/ 206 w 601"/>
              <a:gd name="T1" fmla="*/ 282 h 712"/>
              <a:gd name="T2" fmla="*/ 305 w 601"/>
              <a:gd name="T3" fmla="*/ 352 h 712"/>
              <a:gd name="T4" fmla="*/ 395 w 601"/>
              <a:gd name="T5" fmla="*/ 282 h 712"/>
              <a:gd name="T6" fmla="*/ 436 w 601"/>
              <a:gd name="T7" fmla="*/ 211 h 712"/>
              <a:gd name="T8" fmla="*/ 433 w 601"/>
              <a:gd name="T9" fmla="*/ 130 h 712"/>
              <a:gd name="T10" fmla="*/ 382 w 601"/>
              <a:gd name="T11" fmla="*/ 27 h 712"/>
              <a:gd name="T12" fmla="*/ 256 w 601"/>
              <a:gd name="T13" fmla="*/ 9 h 712"/>
              <a:gd name="T14" fmla="*/ 170 w 601"/>
              <a:gd name="T15" fmla="*/ 103 h 712"/>
              <a:gd name="T16" fmla="*/ 166 w 601"/>
              <a:gd name="T17" fmla="*/ 211 h 712"/>
              <a:gd name="T18" fmla="*/ 206 w 601"/>
              <a:gd name="T19" fmla="*/ 282 h 712"/>
              <a:gd name="T20" fmla="*/ 341 w 601"/>
              <a:gd name="T21" fmla="*/ 121 h 712"/>
              <a:gd name="T22" fmla="*/ 397 w 601"/>
              <a:gd name="T23" fmla="*/ 164 h 712"/>
              <a:gd name="T24" fmla="*/ 337 w 601"/>
              <a:gd name="T25" fmla="*/ 314 h 712"/>
              <a:gd name="T26" fmla="*/ 256 w 601"/>
              <a:gd name="T27" fmla="*/ 305 h 712"/>
              <a:gd name="T28" fmla="*/ 206 w 601"/>
              <a:gd name="T29" fmla="*/ 179 h 712"/>
              <a:gd name="T30" fmla="*/ 341 w 601"/>
              <a:gd name="T31" fmla="*/ 121 h 712"/>
              <a:gd name="T32" fmla="*/ 536 w 601"/>
              <a:gd name="T33" fmla="*/ 411 h 712"/>
              <a:gd name="T34" fmla="*/ 393 w 601"/>
              <a:gd name="T35" fmla="*/ 335 h 712"/>
              <a:gd name="T36" fmla="*/ 404 w 601"/>
              <a:gd name="T37" fmla="*/ 368 h 712"/>
              <a:gd name="T38" fmla="*/ 334 w 601"/>
              <a:gd name="T39" fmla="*/ 601 h 712"/>
              <a:gd name="T40" fmla="*/ 326 w 601"/>
              <a:gd name="T41" fmla="*/ 601 h 712"/>
              <a:gd name="T42" fmla="*/ 319 w 601"/>
              <a:gd name="T43" fmla="*/ 453 h 712"/>
              <a:gd name="T44" fmla="*/ 285 w 601"/>
              <a:gd name="T45" fmla="*/ 455 h 712"/>
              <a:gd name="T46" fmla="*/ 275 w 601"/>
              <a:gd name="T47" fmla="*/ 601 h 712"/>
              <a:gd name="T48" fmla="*/ 268 w 601"/>
              <a:gd name="T49" fmla="*/ 601 h 712"/>
              <a:gd name="T50" fmla="*/ 200 w 601"/>
              <a:gd name="T51" fmla="*/ 368 h 712"/>
              <a:gd name="T52" fmla="*/ 220 w 601"/>
              <a:gd name="T53" fmla="*/ 355 h 712"/>
              <a:gd name="T54" fmla="*/ 207 w 601"/>
              <a:gd name="T55" fmla="*/ 333 h 712"/>
              <a:gd name="T56" fmla="*/ 115 w 601"/>
              <a:gd name="T57" fmla="*/ 370 h 712"/>
              <a:gd name="T58" fmla="*/ 7 w 601"/>
              <a:gd name="T59" fmla="*/ 578 h 712"/>
              <a:gd name="T60" fmla="*/ 21 w 601"/>
              <a:gd name="T61" fmla="*/ 601 h 712"/>
              <a:gd name="T62" fmla="*/ 19 w 601"/>
              <a:gd name="T63" fmla="*/ 601 h 712"/>
              <a:gd name="T64" fmla="*/ 66 w 601"/>
              <a:gd name="T65" fmla="*/ 641 h 712"/>
              <a:gd name="T66" fmla="*/ 299 w 601"/>
              <a:gd name="T67" fmla="*/ 712 h 712"/>
              <a:gd name="T68" fmla="*/ 533 w 601"/>
              <a:gd name="T69" fmla="*/ 641 h 712"/>
              <a:gd name="T70" fmla="*/ 565 w 601"/>
              <a:gd name="T71" fmla="*/ 614 h 712"/>
              <a:gd name="T72" fmla="*/ 595 w 601"/>
              <a:gd name="T73" fmla="*/ 587 h 712"/>
              <a:gd name="T74" fmla="*/ 536 w 601"/>
              <a:gd name="T75" fmla="*/ 411 h 712"/>
              <a:gd name="T76" fmla="*/ 478 w 601"/>
              <a:gd name="T77" fmla="*/ 555 h 712"/>
              <a:gd name="T78" fmla="*/ 460 w 601"/>
              <a:gd name="T79" fmla="*/ 575 h 712"/>
              <a:gd name="T80" fmla="*/ 382 w 601"/>
              <a:gd name="T81" fmla="*/ 584 h 712"/>
              <a:gd name="T82" fmla="*/ 375 w 601"/>
              <a:gd name="T83" fmla="*/ 571 h 712"/>
              <a:gd name="T84" fmla="*/ 478 w 601"/>
              <a:gd name="T85" fmla="*/ 555 h 712"/>
              <a:gd name="T86" fmla="*/ 324 w 601"/>
              <a:gd name="T87" fmla="*/ 397 h 712"/>
              <a:gd name="T88" fmla="*/ 320 w 601"/>
              <a:gd name="T89" fmla="*/ 441 h 712"/>
              <a:gd name="T90" fmla="*/ 280 w 601"/>
              <a:gd name="T91" fmla="*/ 441 h 712"/>
              <a:gd name="T92" fmla="*/ 275 w 601"/>
              <a:gd name="T93" fmla="*/ 397 h 712"/>
              <a:gd name="T94" fmla="*/ 324 w 601"/>
              <a:gd name="T95" fmla="*/ 39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 h="712">
                <a:moveTo>
                  <a:pt x="206" y="282"/>
                </a:moveTo>
                <a:cubicBezTo>
                  <a:pt x="224" y="320"/>
                  <a:pt x="260" y="356"/>
                  <a:pt x="305" y="352"/>
                </a:cubicBezTo>
                <a:cubicBezTo>
                  <a:pt x="348" y="352"/>
                  <a:pt x="379" y="318"/>
                  <a:pt x="395" y="282"/>
                </a:cubicBezTo>
                <a:cubicBezTo>
                  <a:pt x="406" y="258"/>
                  <a:pt x="427" y="238"/>
                  <a:pt x="436" y="211"/>
                </a:cubicBezTo>
                <a:cubicBezTo>
                  <a:pt x="438" y="184"/>
                  <a:pt x="431" y="157"/>
                  <a:pt x="433" y="130"/>
                </a:cubicBezTo>
                <a:cubicBezTo>
                  <a:pt x="436" y="90"/>
                  <a:pt x="415" y="49"/>
                  <a:pt x="382" y="27"/>
                </a:cubicBezTo>
                <a:cubicBezTo>
                  <a:pt x="344" y="5"/>
                  <a:pt x="296" y="0"/>
                  <a:pt x="256" y="9"/>
                </a:cubicBezTo>
                <a:cubicBezTo>
                  <a:pt x="211" y="20"/>
                  <a:pt x="179" y="61"/>
                  <a:pt x="170" y="103"/>
                </a:cubicBezTo>
                <a:cubicBezTo>
                  <a:pt x="164" y="139"/>
                  <a:pt x="166" y="175"/>
                  <a:pt x="166" y="211"/>
                </a:cubicBezTo>
                <a:cubicBezTo>
                  <a:pt x="175" y="235"/>
                  <a:pt x="195" y="258"/>
                  <a:pt x="206" y="282"/>
                </a:cubicBezTo>
                <a:close/>
                <a:moveTo>
                  <a:pt x="341" y="121"/>
                </a:moveTo>
                <a:cubicBezTo>
                  <a:pt x="357" y="139"/>
                  <a:pt x="377" y="152"/>
                  <a:pt x="397" y="164"/>
                </a:cubicBezTo>
                <a:cubicBezTo>
                  <a:pt x="391" y="217"/>
                  <a:pt x="382" y="278"/>
                  <a:pt x="337" y="314"/>
                </a:cubicBezTo>
                <a:cubicBezTo>
                  <a:pt x="312" y="332"/>
                  <a:pt x="276" y="325"/>
                  <a:pt x="256" y="305"/>
                </a:cubicBezTo>
                <a:cubicBezTo>
                  <a:pt x="224" y="271"/>
                  <a:pt x="213" y="224"/>
                  <a:pt x="206" y="179"/>
                </a:cubicBezTo>
                <a:cubicBezTo>
                  <a:pt x="256" y="175"/>
                  <a:pt x="303" y="155"/>
                  <a:pt x="341" y="121"/>
                </a:cubicBezTo>
                <a:close/>
                <a:moveTo>
                  <a:pt x="536" y="411"/>
                </a:moveTo>
                <a:cubicBezTo>
                  <a:pt x="500" y="368"/>
                  <a:pt x="447" y="348"/>
                  <a:pt x="393" y="335"/>
                </a:cubicBezTo>
                <a:cubicBezTo>
                  <a:pt x="386" y="348"/>
                  <a:pt x="382" y="364"/>
                  <a:pt x="404" y="368"/>
                </a:cubicBezTo>
                <a:cubicBezTo>
                  <a:pt x="383" y="446"/>
                  <a:pt x="357" y="524"/>
                  <a:pt x="334" y="601"/>
                </a:cubicBezTo>
                <a:cubicBezTo>
                  <a:pt x="326" y="601"/>
                  <a:pt x="326" y="601"/>
                  <a:pt x="326" y="601"/>
                </a:cubicBezTo>
                <a:cubicBezTo>
                  <a:pt x="322" y="553"/>
                  <a:pt x="319" y="504"/>
                  <a:pt x="319" y="453"/>
                </a:cubicBezTo>
                <a:cubicBezTo>
                  <a:pt x="308" y="453"/>
                  <a:pt x="296" y="453"/>
                  <a:pt x="285" y="455"/>
                </a:cubicBezTo>
                <a:cubicBezTo>
                  <a:pt x="283" y="504"/>
                  <a:pt x="279" y="553"/>
                  <a:pt x="275" y="601"/>
                </a:cubicBezTo>
                <a:cubicBezTo>
                  <a:pt x="268" y="601"/>
                  <a:pt x="268" y="601"/>
                  <a:pt x="268" y="601"/>
                </a:cubicBezTo>
                <a:cubicBezTo>
                  <a:pt x="247" y="524"/>
                  <a:pt x="222" y="446"/>
                  <a:pt x="200" y="368"/>
                </a:cubicBezTo>
                <a:cubicBezTo>
                  <a:pt x="204" y="366"/>
                  <a:pt x="213" y="359"/>
                  <a:pt x="220" y="355"/>
                </a:cubicBezTo>
                <a:cubicBezTo>
                  <a:pt x="216" y="350"/>
                  <a:pt x="211" y="339"/>
                  <a:pt x="207" y="333"/>
                </a:cubicBezTo>
                <a:cubicBezTo>
                  <a:pt x="175" y="346"/>
                  <a:pt x="144" y="353"/>
                  <a:pt x="115" y="370"/>
                </a:cubicBezTo>
                <a:cubicBezTo>
                  <a:pt x="43" y="413"/>
                  <a:pt x="0" y="495"/>
                  <a:pt x="7" y="578"/>
                </a:cubicBezTo>
                <a:cubicBezTo>
                  <a:pt x="10" y="588"/>
                  <a:pt x="15" y="595"/>
                  <a:pt x="21" y="601"/>
                </a:cubicBezTo>
                <a:cubicBezTo>
                  <a:pt x="19" y="601"/>
                  <a:pt x="19" y="601"/>
                  <a:pt x="19" y="601"/>
                </a:cubicBezTo>
                <a:cubicBezTo>
                  <a:pt x="66" y="641"/>
                  <a:pt x="66" y="641"/>
                  <a:pt x="66" y="641"/>
                </a:cubicBezTo>
                <a:cubicBezTo>
                  <a:pt x="133" y="686"/>
                  <a:pt x="213" y="712"/>
                  <a:pt x="299" y="712"/>
                </a:cubicBezTo>
                <a:cubicBezTo>
                  <a:pt x="386" y="712"/>
                  <a:pt x="466" y="686"/>
                  <a:pt x="533" y="641"/>
                </a:cubicBezTo>
                <a:cubicBezTo>
                  <a:pt x="565" y="614"/>
                  <a:pt x="565" y="614"/>
                  <a:pt x="565" y="614"/>
                </a:cubicBezTo>
                <a:cubicBezTo>
                  <a:pt x="577" y="608"/>
                  <a:pt x="588" y="599"/>
                  <a:pt x="595" y="587"/>
                </a:cubicBezTo>
                <a:cubicBezTo>
                  <a:pt x="601" y="524"/>
                  <a:pt x="581" y="457"/>
                  <a:pt x="536" y="411"/>
                </a:cubicBezTo>
                <a:close/>
                <a:moveTo>
                  <a:pt x="478" y="555"/>
                </a:moveTo>
                <a:cubicBezTo>
                  <a:pt x="476" y="564"/>
                  <a:pt x="471" y="573"/>
                  <a:pt x="460" y="575"/>
                </a:cubicBezTo>
                <a:cubicBezTo>
                  <a:pt x="435" y="582"/>
                  <a:pt x="408" y="587"/>
                  <a:pt x="382" y="584"/>
                </a:cubicBezTo>
                <a:cubicBezTo>
                  <a:pt x="379" y="580"/>
                  <a:pt x="377" y="575"/>
                  <a:pt x="375" y="571"/>
                </a:cubicBezTo>
                <a:cubicBezTo>
                  <a:pt x="408" y="571"/>
                  <a:pt x="444" y="567"/>
                  <a:pt x="478" y="555"/>
                </a:cubicBezTo>
                <a:close/>
                <a:moveTo>
                  <a:pt x="324" y="397"/>
                </a:moveTo>
                <a:cubicBezTo>
                  <a:pt x="335" y="412"/>
                  <a:pt x="326" y="425"/>
                  <a:pt x="320" y="441"/>
                </a:cubicBezTo>
                <a:cubicBezTo>
                  <a:pt x="306" y="441"/>
                  <a:pt x="293" y="441"/>
                  <a:pt x="280" y="441"/>
                </a:cubicBezTo>
                <a:cubicBezTo>
                  <a:pt x="273" y="425"/>
                  <a:pt x="267" y="410"/>
                  <a:pt x="275" y="397"/>
                </a:cubicBezTo>
                <a:cubicBezTo>
                  <a:pt x="291" y="393"/>
                  <a:pt x="309" y="391"/>
                  <a:pt x="324" y="397"/>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chemeClr val="tx1"/>
              </a:solidFill>
            </a:endParaRPr>
          </a:p>
        </p:txBody>
      </p:sp>
      <p:sp>
        <p:nvSpPr>
          <p:cNvPr id="9" name="矩形 8"/>
          <p:cNvSpPr/>
          <p:nvPr/>
        </p:nvSpPr>
        <p:spPr>
          <a:xfrm>
            <a:off x="4976617" y="1167595"/>
            <a:ext cx="2309288" cy="526491"/>
          </a:xfrm>
          <a:prstGeom prst="rect">
            <a:avLst/>
          </a:prstGeom>
        </p:spPr>
        <p:txBody>
          <a:bodyPr wrap="square">
            <a:spAutoFit/>
          </a:bodyPr>
          <a:lstStyle/>
          <a:p>
            <a:pPr algn="just">
              <a:lnSpc>
                <a:spcPct val="114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0" name="矩形 9"/>
          <p:cNvSpPr/>
          <p:nvPr/>
        </p:nvSpPr>
        <p:spPr>
          <a:xfrm>
            <a:off x="6091527" y="2079212"/>
            <a:ext cx="2309288" cy="526491"/>
          </a:xfrm>
          <a:prstGeom prst="rect">
            <a:avLst/>
          </a:prstGeom>
        </p:spPr>
        <p:txBody>
          <a:bodyPr wrap="square">
            <a:spAutoFit/>
          </a:bodyPr>
          <a:lstStyle/>
          <a:p>
            <a:pPr algn="just">
              <a:lnSpc>
                <a:spcPct val="114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1" name="矩形 10"/>
          <p:cNvSpPr/>
          <p:nvPr/>
        </p:nvSpPr>
        <p:spPr>
          <a:xfrm>
            <a:off x="6091527" y="3106115"/>
            <a:ext cx="2309288" cy="526491"/>
          </a:xfrm>
          <a:prstGeom prst="rect">
            <a:avLst/>
          </a:prstGeom>
        </p:spPr>
        <p:txBody>
          <a:bodyPr wrap="square">
            <a:spAutoFit/>
          </a:bodyPr>
          <a:lstStyle/>
          <a:p>
            <a:pPr algn="just">
              <a:lnSpc>
                <a:spcPct val="114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a:t>
            </a:r>
            <a:r>
              <a:rPr lang="en-US" altLang="zh-CN" sz="825" dirty="0">
                <a:latin typeface="微软雅黑" panose="020B0503020204020204" pitchFamily="34" charset="-122"/>
                <a:ea typeface="微软雅黑" panose="020B0503020204020204" pitchFamily="34" charset="-122"/>
              </a:rPr>
              <a:t>c</a:t>
            </a:r>
            <a:r>
              <a:rPr lang="zh-CN" altLang="en-US" sz="825" dirty="0">
                <a:latin typeface="微软雅黑" panose="020B0503020204020204" pitchFamily="34" charset="-122"/>
                <a:ea typeface="微软雅黑" panose="020B0503020204020204" pitchFamily="34" charset="-122"/>
              </a:rPr>
              <a:t>粘贴，并选择只保留文字。您的内容打在这里，或者通过复制您的文本后。</a:t>
            </a:r>
          </a:p>
        </p:txBody>
      </p:sp>
      <p:sp>
        <p:nvSpPr>
          <p:cNvPr id="12" name="矩形 11"/>
          <p:cNvSpPr/>
          <p:nvPr/>
        </p:nvSpPr>
        <p:spPr>
          <a:xfrm>
            <a:off x="1871701" y="3991687"/>
            <a:ext cx="2309288" cy="526491"/>
          </a:xfrm>
          <a:prstGeom prst="rect">
            <a:avLst/>
          </a:prstGeom>
        </p:spPr>
        <p:txBody>
          <a:bodyPr wrap="square">
            <a:spAutoFit/>
          </a:bodyPr>
          <a:lstStyle/>
          <a:p>
            <a:pPr algn="just">
              <a:lnSpc>
                <a:spcPct val="114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en-US" altLang="zh-CN" sz="825" dirty="0">
                <a:latin typeface="微软雅黑" panose="020B0503020204020204" pitchFamily="34" charset="-122"/>
                <a:ea typeface="微软雅黑" panose="020B0503020204020204" pitchFamily="34" charset="-122"/>
              </a:rPr>
              <a:t>i</a:t>
            </a:r>
            <a:r>
              <a:rPr lang="zh-CN" altLang="en-US" sz="825" dirty="0">
                <a:latin typeface="微软雅黑" panose="020B0503020204020204" pitchFamily="34" charset="-122"/>
                <a:ea typeface="微软雅黑" panose="020B0503020204020204" pitchFamily="34" charset="-122"/>
              </a:rPr>
              <a:t>文字。您的内容打在这里，或者通过复制您的文本后。</a:t>
            </a:r>
          </a:p>
        </p:txBody>
      </p:sp>
      <p:sp>
        <p:nvSpPr>
          <p:cNvPr id="13" name="矩形 12"/>
          <p:cNvSpPr/>
          <p:nvPr/>
        </p:nvSpPr>
        <p:spPr>
          <a:xfrm>
            <a:off x="791581" y="3106115"/>
            <a:ext cx="2309288" cy="526491"/>
          </a:xfrm>
          <a:prstGeom prst="rect">
            <a:avLst/>
          </a:prstGeom>
        </p:spPr>
        <p:txBody>
          <a:bodyPr wrap="square">
            <a:spAutoFit/>
          </a:bodyPr>
          <a:lstStyle/>
          <a:p>
            <a:pPr algn="just">
              <a:lnSpc>
                <a:spcPct val="114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4" name="矩形 13"/>
          <p:cNvSpPr/>
          <p:nvPr/>
        </p:nvSpPr>
        <p:spPr>
          <a:xfrm>
            <a:off x="791581" y="2079212"/>
            <a:ext cx="2309288" cy="526491"/>
          </a:xfrm>
          <a:prstGeom prst="rect">
            <a:avLst/>
          </a:prstGeom>
        </p:spPr>
        <p:txBody>
          <a:bodyPr wrap="square">
            <a:spAutoFit/>
          </a:bodyPr>
          <a:lstStyle/>
          <a:p>
            <a:pPr algn="just">
              <a:lnSpc>
                <a:spcPct val="114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a:t>
            </a:r>
            <a:r>
              <a:rPr lang="en-US" altLang="zh-CN" sz="825" dirty="0">
                <a:latin typeface="微软雅黑" panose="020B0503020204020204" pitchFamily="34" charset="-122"/>
                <a:ea typeface="微软雅黑" panose="020B0503020204020204" pitchFamily="34" charset="-122"/>
              </a:rPr>
              <a:t>n</a:t>
            </a:r>
            <a:r>
              <a:rPr lang="zh-CN" altLang="en-US" sz="825" dirty="0">
                <a:latin typeface="微软雅黑" panose="020B0503020204020204" pitchFamily="34" charset="-122"/>
                <a:ea typeface="微软雅黑" panose="020B0503020204020204" pitchFamily="34" charset="-122"/>
              </a:rPr>
              <a:t>保留文字。您的内容打在这里，或者通过复制您的文本后。</a:t>
            </a:r>
          </a:p>
        </p:txBody>
      </p:sp>
      <p:sp>
        <p:nvSpPr>
          <p:cNvPr id="15" name="Freeform 12"/>
          <p:cNvSpPr>
            <a:spLocks noEditPoints="1"/>
          </p:cNvSpPr>
          <p:nvPr/>
        </p:nvSpPr>
        <p:spPr bwMode="auto">
          <a:xfrm>
            <a:off x="3788303" y="1966538"/>
            <a:ext cx="1567394" cy="1564907"/>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chemeClr val="tx1"/>
              </a:solidFill>
            </a:endParaRPr>
          </a:p>
        </p:txBody>
      </p:sp>
      <p:grpSp>
        <p:nvGrpSpPr>
          <p:cNvPr id="16" name="组合 15"/>
          <p:cNvGrpSpPr/>
          <p:nvPr/>
        </p:nvGrpSpPr>
        <p:grpSpPr>
          <a:xfrm>
            <a:off x="3225900" y="1239756"/>
            <a:ext cx="2701868" cy="3020349"/>
            <a:chOff x="4300406" y="1653008"/>
            <a:chExt cx="3602490" cy="4027132"/>
          </a:xfrm>
          <a:solidFill>
            <a:srgbClr val="C00000"/>
          </a:solidFill>
        </p:grpSpPr>
        <p:sp>
          <p:nvSpPr>
            <p:cNvPr id="17" name="椭圆 16"/>
            <p:cNvSpPr/>
            <p:nvPr/>
          </p:nvSpPr>
          <p:spPr>
            <a:xfrm>
              <a:off x="5737315" y="1653008"/>
              <a:ext cx="715783" cy="715783"/>
            </a:xfrm>
            <a:prstGeom prst="ellipse">
              <a:avLst/>
            </a:prstGeom>
            <a:grp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dirty="0">
                  <a:solidFill>
                    <a:schemeClr val="bg1"/>
                  </a:solidFill>
                  <a:latin typeface="HelveticaNeueLT Pro 67 MdCn" pitchFamily="34" charset="0"/>
                  <a:ea typeface="微软雅黑" panose="020B0503020204020204" pitchFamily="34" charset="-122"/>
                </a:rPr>
                <a:t>1</a:t>
              </a:r>
              <a:endParaRPr lang="zh-CN" altLang="en-US" sz="2100" dirty="0">
                <a:solidFill>
                  <a:schemeClr val="bg1"/>
                </a:solidFill>
                <a:latin typeface="HelveticaNeueLT Pro 67 MdCn" pitchFamily="34" charset="0"/>
                <a:ea typeface="微软雅黑" panose="020B0503020204020204" pitchFamily="34" charset="-122"/>
              </a:endParaRPr>
            </a:p>
          </p:txBody>
        </p:sp>
        <p:sp>
          <p:nvSpPr>
            <p:cNvPr id="18" name="椭圆 17"/>
            <p:cNvSpPr/>
            <p:nvPr/>
          </p:nvSpPr>
          <p:spPr>
            <a:xfrm>
              <a:off x="5737314" y="4964357"/>
              <a:ext cx="715783" cy="715783"/>
            </a:xfrm>
            <a:prstGeom prst="ellipse">
              <a:avLst/>
            </a:prstGeom>
            <a:grp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dirty="0">
                  <a:solidFill>
                    <a:schemeClr val="bg1"/>
                  </a:solidFill>
                  <a:latin typeface="HelveticaNeueLT Pro 67 MdCn" pitchFamily="34" charset="0"/>
                  <a:ea typeface="微软雅黑" panose="020B0503020204020204" pitchFamily="34" charset="-122"/>
                </a:rPr>
                <a:t>4</a:t>
              </a:r>
              <a:endParaRPr lang="zh-CN" altLang="en-US" sz="2100" dirty="0">
                <a:solidFill>
                  <a:schemeClr val="bg1"/>
                </a:solidFill>
                <a:latin typeface="HelveticaNeueLT Pro 67 MdCn" pitchFamily="34" charset="0"/>
                <a:ea typeface="微软雅黑" panose="020B0503020204020204" pitchFamily="34" charset="-122"/>
              </a:endParaRPr>
            </a:p>
          </p:txBody>
        </p:sp>
        <p:sp>
          <p:nvSpPr>
            <p:cNvPr id="19" name="椭圆 18"/>
            <p:cNvSpPr/>
            <p:nvPr/>
          </p:nvSpPr>
          <p:spPr>
            <a:xfrm>
              <a:off x="4303901" y="2460981"/>
              <a:ext cx="715783" cy="715783"/>
            </a:xfrm>
            <a:prstGeom prst="ellipse">
              <a:avLst/>
            </a:prstGeom>
            <a:grp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dirty="0">
                  <a:solidFill>
                    <a:schemeClr val="bg1"/>
                  </a:solidFill>
                  <a:latin typeface="HelveticaNeueLT Pro 67 MdCn" pitchFamily="34" charset="0"/>
                  <a:ea typeface="微软雅黑" panose="020B0503020204020204" pitchFamily="34" charset="-122"/>
                </a:rPr>
                <a:t>6</a:t>
              </a:r>
              <a:endParaRPr lang="zh-CN" altLang="en-US" sz="2100" dirty="0">
                <a:solidFill>
                  <a:schemeClr val="bg1"/>
                </a:solidFill>
                <a:latin typeface="HelveticaNeueLT Pro 67 MdCn" pitchFamily="34" charset="0"/>
                <a:ea typeface="微软雅黑" panose="020B0503020204020204" pitchFamily="34" charset="-122"/>
              </a:endParaRPr>
            </a:p>
          </p:txBody>
        </p:sp>
        <p:sp>
          <p:nvSpPr>
            <p:cNvPr id="20" name="椭圆 19"/>
            <p:cNvSpPr/>
            <p:nvPr/>
          </p:nvSpPr>
          <p:spPr>
            <a:xfrm>
              <a:off x="4300406" y="4137494"/>
              <a:ext cx="715783" cy="715783"/>
            </a:xfrm>
            <a:prstGeom prst="ellipse">
              <a:avLst/>
            </a:prstGeom>
            <a:grp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dirty="0">
                  <a:solidFill>
                    <a:schemeClr val="bg1"/>
                  </a:solidFill>
                  <a:latin typeface="HelveticaNeueLT Pro 67 MdCn" pitchFamily="34" charset="0"/>
                  <a:ea typeface="微软雅黑" panose="020B0503020204020204" pitchFamily="34" charset="-122"/>
                </a:rPr>
                <a:t>5</a:t>
              </a:r>
              <a:endParaRPr lang="zh-CN" altLang="en-US" sz="2100" dirty="0">
                <a:solidFill>
                  <a:schemeClr val="bg1"/>
                </a:solidFill>
                <a:latin typeface="HelveticaNeueLT Pro 67 MdCn" pitchFamily="34" charset="0"/>
                <a:ea typeface="微软雅黑" panose="020B0503020204020204" pitchFamily="34" charset="-122"/>
              </a:endParaRPr>
            </a:p>
          </p:txBody>
        </p:sp>
        <p:sp>
          <p:nvSpPr>
            <p:cNvPr id="21" name="椭圆 20"/>
            <p:cNvSpPr/>
            <p:nvPr/>
          </p:nvSpPr>
          <p:spPr>
            <a:xfrm>
              <a:off x="7187113" y="2473375"/>
              <a:ext cx="715783" cy="715783"/>
            </a:xfrm>
            <a:prstGeom prst="ellipse">
              <a:avLst/>
            </a:prstGeom>
            <a:grp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dirty="0">
                  <a:solidFill>
                    <a:schemeClr val="bg1"/>
                  </a:solidFill>
                  <a:latin typeface="HelveticaNeueLT Pro 67 MdCn" pitchFamily="34" charset="0"/>
                  <a:ea typeface="微软雅黑" panose="020B0503020204020204" pitchFamily="34" charset="-122"/>
                </a:rPr>
                <a:t>2</a:t>
              </a:r>
              <a:endParaRPr lang="zh-CN" altLang="en-US" sz="2100" dirty="0">
                <a:solidFill>
                  <a:schemeClr val="bg1"/>
                </a:solidFill>
                <a:latin typeface="HelveticaNeueLT Pro 67 MdCn" pitchFamily="34" charset="0"/>
                <a:ea typeface="微软雅黑" panose="020B0503020204020204" pitchFamily="34" charset="-122"/>
              </a:endParaRPr>
            </a:p>
          </p:txBody>
        </p:sp>
        <p:sp>
          <p:nvSpPr>
            <p:cNvPr id="22" name="椭圆 21"/>
            <p:cNvSpPr/>
            <p:nvPr/>
          </p:nvSpPr>
          <p:spPr>
            <a:xfrm>
              <a:off x="7183620" y="4141486"/>
              <a:ext cx="715783" cy="715783"/>
            </a:xfrm>
            <a:prstGeom prst="ellipse">
              <a:avLst/>
            </a:prstGeom>
            <a:grp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dirty="0">
                  <a:solidFill>
                    <a:schemeClr val="bg1"/>
                  </a:solidFill>
                  <a:latin typeface="HelveticaNeueLT Pro 67 MdCn" pitchFamily="34" charset="0"/>
                  <a:ea typeface="微软雅黑" panose="020B0503020204020204" pitchFamily="34" charset="-122"/>
                </a:rPr>
                <a:t>3</a:t>
              </a:r>
              <a:endParaRPr lang="zh-CN" altLang="en-US" sz="2100" dirty="0">
                <a:solidFill>
                  <a:schemeClr val="bg1"/>
                </a:solidFill>
                <a:latin typeface="HelveticaNeueLT Pro 67 MdCn" pitchFamily="34" charset="0"/>
                <a:ea typeface="微软雅黑" panose="020B0503020204020204" pitchFamily="34" charset="-122"/>
              </a:endParaRPr>
            </a:p>
          </p:txBody>
        </p:sp>
      </p:grpSp>
      <p:sp>
        <p:nvSpPr>
          <p:cNvPr id="23" name="TextBox 34"/>
          <p:cNvSpPr txBox="1"/>
          <p:nvPr/>
        </p:nvSpPr>
        <p:spPr>
          <a:xfrm>
            <a:off x="4976616" y="934253"/>
            <a:ext cx="587020" cy="276999"/>
          </a:xfrm>
          <a:prstGeom prst="rect">
            <a:avLst/>
          </a:prstGeom>
          <a:noFill/>
        </p:spPr>
        <p:txBody>
          <a:bodyPr wrap="non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标题</a:t>
            </a:r>
            <a:r>
              <a:rPr lang="en-US" altLang="zh-CN" sz="1200" b="1" dirty="0">
                <a:solidFill>
                  <a:srgbClr val="C00000"/>
                </a:solidFill>
                <a:latin typeface="微软雅黑" panose="020B0503020204020204" pitchFamily="34" charset="-122"/>
                <a:ea typeface="微软雅黑" panose="020B0503020204020204" pitchFamily="34" charset="-122"/>
              </a:rPr>
              <a:t>1</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4" name="TextBox 35"/>
          <p:cNvSpPr txBox="1"/>
          <p:nvPr/>
        </p:nvSpPr>
        <p:spPr>
          <a:xfrm>
            <a:off x="6091526" y="1839581"/>
            <a:ext cx="587020" cy="276999"/>
          </a:xfrm>
          <a:prstGeom prst="rect">
            <a:avLst/>
          </a:prstGeom>
          <a:noFill/>
        </p:spPr>
        <p:txBody>
          <a:bodyPr wrap="non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标题</a:t>
            </a:r>
            <a:r>
              <a:rPr lang="en-US" altLang="zh-CN" sz="1200" b="1" dirty="0">
                <a:solidFill>
                  <a:srgbClr val="C00000"/>
                </a:solidFill>
                <a:latin typeface="微软雅黑" panose="020B0503020204020204" pitchFamily="34" charset="-122"/>
                <a:ea typeface="微软雅黑" panose="020B0503020204020204" pitchFamily="34" charset="-122"/>
              </a:rPr>
              <a:t>2</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5" name="TextBox 36"/>
          <p:cNvSpPr txBox="1"/>
          <p:nvPr/>
        </p:nvSpPr>
        <p:spPr>
          <a:xfrm>
            <a:off x="6091526" y="2849206"/>
            <a:ext cx="587020" cy="276999"/>
          </a:xfrm>
          <a:prstGeom prst="rect">
            <a:avLst/>
          </a:prstGeom>
          <a:noFill/>
        </p:spPr>
        <p:txBody>
          <a:bodyPr wrap="non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标题</a:t>
            </a:r>
            <a:r>
              <a:rPr lang="en-US" altLang="zh-CN" sz="1200" b="1" dirty="0">
                <a:solidFill>
                  <a:srgbClr val="C00000"/>
                </a:solidFill>
                <a:latin typeface="微软雅黑" panose="020B0503020204020204" pitchFamily="34" charset="-122"/>
                <a:ea typeface="微软雅黑" panose="020B0503020204020204" pitchFamily="34" charset="-122"/>
              </a:rPr>
              <a:t>3</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6" name="TextBox 37"/>
          <p:cNvSpPr txBox="1"/>
          <p:nvPr/>
        </p:nvSpPr>
        <p:spPr>
          <a:xfrm>
            <a:off x="1871700" y="3723268"/>
            <a:ext cx="587020" cy="276999"/>
          </a:xfrm>
          <a:prstGeom prst="rect">
            <a:avLst/>
          </a:prstGeom>
          <a:noFill/>
        </p:spPr>
        <p:txBody>
          <a:bodyPr wrap="non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标题</a:t>
            </a:r>
            <a:r>
              <a:rPr lang="en-US" altLang="zh-CN" sz="1200" b="1" dirty="0">
                <a:solidFill>
                  <a:srgbClr val="C00000"/>
                </a:solidFill>
                <a:latin typeface="微软雅黑" panose="020B0503020204020204" pitchFamily="34" charset="-122"/>
                <a:ea typeface="微软雅黑" panose="020B0503020204020204" pitchFamily="34" charset="-122"/>
              </a:rPr>
              <a:t>4</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7" name="TextBox 38"/>
          <p:cNvSpPr txBox="1"/>
          <p:nvPr/>
        </p:nvSpPr>
        <p:spPr>
          <a:xfrm>
            <a:off x="791580" y="1839581"/>
            <a:ext cx="587020" cy="276999"/>
          </a:xfrm>
          <a:prstGeom prst="rect">
            <a:avLst/>
          </a:prstGeom>
          <a:noFill/>
        </p:spPr>
        <p:txBody>
          <a:bodyPr wrap="non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标题</a:t>
            </a:r>
            <a:r>
              <a:rPr lang="en-US" altLang="zh-CN" sz="1200" b="1" dirty="0">
                <a:solidFill>
                  <a:srgbClr val="C00000"/>
                </a:solidFill>
                <a:latin typeface="微软雅黑" panose="020B0503020204020204" pitchFamily="34" charset="-122"/>
                <a:ea typeface="微软雅黑" panose="020B0503020204020204" pitchFamily="34" charset="-122"/>
              </a:rPr>
              <a:t>6</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8" name="TextBox 39"/>
          <p:cNvSpPr txBox="1"/>
          <p:nvPr/>
        </p:nvSpPr>
        <p:spPr>
          <a:xfrm>
            <a:off x="791580" y="2849206"/>
            <a:ext cx="587020" cy="276999"/>
          </a:xfrm>
          <a:prstGeom prst="rect">
            <a:avLst/>
          </a:prstGeom>
          <a:noFill/>
        </p:spPr>
        <p:txBody>
          <a:bodyPr wrap="non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标题</a:t>
            </a:r>
            <a:r>
              <a:rPr lang="en-US" altLang="zh-CN" sz="1200" b="1" dirty="0">
                <a:solidFill>
                  <a:srgbClr val="C00000"/>
                </a:solidFill>
                <a:latin typeface="微软雅黑" panose="020B0503020204020204" pitchFamily="34" charset="-122"/>
                <a:ea typeface="微软雅黑" panose="020B0503020204020204" pitchFamily="34" charset="-122"/>
              </a:rPr>
              <a:t>5</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16" fill="hold" grpId="1"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8" presetClass="emph" presetSubtype="0" repeatCount="indefinite" fill="hold" grpId="0" nodeType="withEffect">
                                  <p:stCondLst>
                                    <p:cond delay="0"/>
                                  </p:stCondLst>
                                  <p:childTnLst>
                                    <p:animRot by="70800000">
                                      <p:cBhvr>
                                        <p:cTn id="18" dur="7000" fill="hold"/>
                                        <p:tgtEl>
                                          <p:spTgt spid="15"/>
                                        </p:tgtEl>
                                        <p:attrNameLst>
                                          <p:attrName>r</p:attrName>
                                        </p:attrNameLst>
                                      </p:cBhvr>
                                    </p:animRot>
                                  </p:childTnLst>
                                </p:cTn>
                              </p:par>
                              <p:par>
                                <p:cTn id="19" presetID="35"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anim calcmode="lin" valueType="num">
                                      <p:cBhvr>
                                        <p:cTn id="22" dur="2000" fill="hold"/>
                                        <p:tgtEl>
                                          <p:spTgt spid="16"/>
                                        </p:tgtEl>
                                        <p:attrNameLst>
                                          <p:attrName>style.rotation</p:attrName>
                                        </p:attrNameLst>
                                      </p:cBhvr>
                                      <p:tavLst>
                                        <p:tav tm="0">
                                          <p:val>
                                            <p:fltVal val="720"/>
                                          </p:val>
                                        </p:tav>
                                        <p:tav tm="100000">
                                          <p:val>
                                            <p:fltVal val="0"/>
                                          </p:val>
                                        </p:tav>
                                      </p:tavLst>
                                    </p:anim>
                                    <p:anim calcmode="lin" valueType="num">
                                      <p:cBhvr>
                                        <p:cTn id="23" dur="2000" fill="hold"/>
                                        <p:tgtEl>
                                          <p:spTgt spid="16"/>
                                        </p:tgtEl>
                                        <p:attrNameLst>
                                          <p:attrName>ppt_h</p:attrName>
                                        </p:attrNameLst>
                                      </p:cBhvr>
                                      <p:tavLst>
                                        <p:tav tm="0">
                                          <p:val>
                                            <p:fltVal val="0"/>
                                          </p:val>
                                        </p:tav>
                                        <p:tav tm="100000">
                                          <p:val>
                                            <p:strVal val="#ppt_h"/>
                                          </p:val>
                                        </p:tav>
                                      </p:tavLst>
                                    </p:anim>
                                    <p:anim calcmode="lin" valueType="num">
                                      <p:cBhvr>
                                        <p:cTn id="24" dur="2000" fill="hold"/>
                                        <p:tgtEl>
                                          <p:spTgt spid="16"/>
                                        </p:tgtEl>
                                        <p:attrNameLst>
                                          <p:attrName>ppt_w</p:attrName>
                                        </p:attrNameLst>
                                      </p:cBhvr>
                                      <p:tavLst>
                                        <p:tav tm="0">
                                          <p:val>
                                            <p:fltVal val="0"/>
                                          </p:val>
                                        </p:tav>
                                        <p:tav tm="100000">
                                          <p:val>
                                            <p:strVal val="#ppt_w"/>
                                          </p:val>
                                        </p:tav>
                                      </p:tavLst>
                                    </p:anim>
                                  </p:childTnLst>
                                </p:cTn>
                              </p:par>
                              <p:par>
                                <p:cTn id="25" presetID="6" presetClass="entr" presetSubtype="16" fill="hold" nodeType="with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1000"/>
                                        <p:tgtEl>
                                          <p:spTgt spid="4"/>
                                        </p:tgtEl>
                                      </p:cBhvr>
                                    </p:animEffect>
                                  </p:childTnLst>
                                </p:cTn>
                              </p:par>
                              <p:par>
                                <p:cTn id="28" presetID="23" presetClass="entr" presetSubtype="528" fill="hold" grpId="0" nodeType="withEffect">
                                  <p:stCondLst>
                                    <p:cond delay="3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30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3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p:val>
                                            <p:fltVal val="0.5"/>
                                          </p:val>
                                        </p:tav>
                                        <p:tav tm="100000">
                                          <p:val>
                                            <p:strVal val="#ppt_x"/>
                                          </p:val>
                                        </p:tav>
                                      </p:tavLst>
                                    </p:anim>
                                    <p:anim calcmode="lin" valueType="num">
                                      <p:cBhvr>
                                        <p:cTn id="45" dur="500" fill="hold"/>
                                        <p:tgtEl>
                                          <p:spTgt spid="11"/>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300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30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 calcmode="lin" valueType="num">
                                      <p:cBhvr>
                                        <p:cTn id="56" dur="500" fill="hold"/>
                                        <p:tgtEl>
                                          <p:spTgt spid="13"/>
                                        </p:tgtEl>
                                        <p:attrNameLst>
                                          <p:attrName>ppt_x</p:attrName>
                                        </p:attrNameLst>
                                      </p:cBhvr>
                                      <p:tavLst>
                                        <p:tav tm="0">
                                          <p:val>
                                            <p:fltVal val="0.5"/>
                                          </p:val>
                                        </p:tav>
                                        <p:tav tm="100000">
                                          <p:val>
                                            <p:strVal val="#ppt_x"/>
                                          </p:val>
                                        </p:tav>
                                      </p:tavLst>
                                    </p:anim>
                                    <p:anim calcmode="lin" valueType="num">
                                      <p:cBhvr>
                                        <p:cTn id="57" dur="500" fill="hold"/>
                                        <p:tgtEl>
                                          <p:spTgt spid="13"/>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30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fltVal val="0.5"/>
                                          </p:val>
                                        </p:tav>
                                        <p:tav tm="100000">
                                          <p:val>
                                            <p:strVal val="#ppt_y"/>
                                          </p:val>
                                        </p:tav>
                                      </p:tavLst>
                                    </p:anim>
                                  </p:childTnLst>
                                </p:cTn>
                              </p:par>
                              <p:par>
                                <p:cTn id="64" presetID="23" presetClass="entr" presetSubtype="528" fill="hold" grpId="0" nodeType="withEffect">
                                  <p:stCondLst>
                                    <p:cond delay="350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 calcmode="lin" valueType="num">
                                      <p:cBhvr>
                                        <p:cTn id="68" dur="500" fill="hold"/>
                                        <p:tgtEl>
                                          <p:spTgt spid="23"/>
                                        </p:tgtEl>
                                        <p:attrNameLst>
                                          <p:attrName>ppt_x</p:attrName>
                                        </p:attrNameLst>
                                      </p:cBhvr>
                                      <p:tavLst>
                                        <p:tav tm="0">
                                          <p:val>
                                            <p:fltVal val="0.5"/>
                                          </p:val>
                                        </p:tav>
                                        <p:tav tm="100000">
                                          <p:val>
                                            <p:strVal val="#ppt_x"/>
                                          </p:val>
                                        </p:tav>
                                      </p:tavLst>
                                    </p:anim>
                                    <p:anim calcmode="lin" valueType="num">
                                      <p:cBhvr>
                                        <p:cTn id="69" dur="500" fill="hold"/>
                                        <p:tgtEl>
                                          <p:spTgt spid="23"/>
                                        </p:tgtEl>
                                        <p:attrNameLst>
                                          <p:attrName>ppt_y</p:attrName>
                                        </p:attrNameLst>
                                      </p:cBhvr>
                                      <p:tavLst>
                                        <p:tav tm="0">
                                          <p:val>
                                            <p:fltVal val="0.5"/>
                                          </p:val>
                                        </p:tav>
                                        <p:tav tm="100000">
                                          <p:val>
                                            <p:strVal val="#ppt_y"/>
                                          </p:val>
                                        </p:tav>
                                      </p:tavLst>
                                    </p:anim>
                                  </p:childTnLst>
                                </p:cTn>
                              </p:par>
                              <p:par>
                                <p:cTn id="70" presetID="23" presetClass="entr" presetSubtype="528" fill="hold" grpId="0" nodeType="withEffect">
                                  <p:stCondLst>
                                    <p:cond delay="35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 calcmode="lin" valueType="num">
                                      <p:cBhvr>
                                        <p:cTn id="74" dur="500" fill="hold"/>
                                        <p:tgtEl>
                                          <p:spTgt spid="24"/>
                                        </p:tgtEl>
                                        <p:attrNameLst>
                                          <p:attrName>ppt_x</p:attrName>
                                        </p:attrNameLst>
                                      </p:cBhvr>
                                      <p:tavLst>
                                        <p:tav tm="0">
                                          <p:val>
                                            <p:fltVal val="0.5"/>
                                          </p:val>
                                        </p:tav>
                                        <p:tav tm="100000">
                                          <p:val>
                                            <p:strVal val="#ppt_x"/>
                                          </p:val>
                                        </p:tav>
                                      </p:tavLst>
                                    </p:anim>
                                    <p:anim calcmode="lin" valueType="num">
                                      <p:cBhvr>
                                        <p:cTn id="75" dur="500" fill="hold"/>
                                        <p:tgtEl>
                                          <p:spTgt spid="24"/>
                                        </p:tgtEl>
                                        <p:attrNameLst>
                                          <p:attrName>ppt_y</p:attrName>
                                        </p:attrNameLst>
                                      </p:cBhvr>
                                      <p:tavLst>
                                        <p:tav tm="0">
                                          <p:val>
                                            <p:fltVal val="0.5"/>
                                          </p:val>
                                        </p:tav>
                                        <p:tav tm="100000">
                                          <p:val>
                                            <p:strVal val="#ppt_y"/>
                                          </p:val>
                                        </p:tav>
                                      </p:tavLst>
                                    </p:anim>
                                  </p:childTnLst>
                                </p:cTn>
                              </p:par>
                              <p:par>
                                <p:cTn id="76" presetID="23" presetClass="entr" presetSubtype="528" fill="hold" grpId="0" nodeType="withEffect">
                                  <p:stCondLst>
                                    <p:cond delay="350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par>
                                <p:cTn id="82" presetID="23" presetClass="entr" presetSubtype="528" fill="hold" grpId="0" nodeType="withEffect">
                                  <p:stCondLst>
                                    <p:cond delay="35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 calcmode="lin" valueType="num">
                                      <p:cBhvr>
                                        <p:cTn id="86" dur="500" fill="hold"/>
                                        <p:tgtEl>
                                          <p:spTgt spid="26"/>
                                        </p:tgtEl>
                                        <p:attrNameLst>
                                          <p:attrName>ppt_x</p:attrName>
                                        </p:attrNameLst>
                                      </p:cBhvr>
                                      <p:tavLst>
                                        <p:tav tm="0">
                                          <p:val>
                                            <p:fltVal val="0.5"/>
                                          </p:val>
                                        </p:tav>
                                        <p:tav tm="100000">
                                          <p:val>
                                            <p:strVal val="#ppt_x"/>
                                          </p:val>
                                        </p:tav>
                                      </p:tavLst>
                                    </p:anim>
                                    <p:anim calcmode="lin" valueType="num">
                                      <p:cBhvr>
                                        <p:cTn id="87" dur="500" fill="hold"/>
                                        <p:tgtEl>
                                          <p:spTgt spid="26"/>
                                        </p:tgtEl>
                                        <p:attrNameLst>
                                          <p:attrName>ppt_y</p:attrName>
                                        </p:attrNameLst>
                                      </p:cBhvr>
                                      <p:tavLst>
                                        <p:tav tm="0">
                                          <p:val>
                                            <p:fltVal val="0.5"/>
                                          </p:val>
                                        </p:tav>
                                        <p:tav tm="100000">
                                          <p:val>
                                            <p:strVal val="#ppt_y"/>
                                          </p:val>
                                        </p:tav>
                                      </p:tavLst>
                                    </p:anim>
                                  </p:childTnLst>
                                </p:cTn>
                              </p:par>
                              <p:par>
                                <p:cTn id="88" presetID="23" presetClass="entr" presetSubtype="528" fill="hold" grpId="0" nodeType="withEffect">
                                  <p:stCondLst>
                                    <p:cond delay="350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 calcmode="lin" valueType="num">
                                      <p:cBhvr>
                                        <p:cTn id="92" dur="500" fill="hold"/>
                                        <p:tgtEl>
                                          <p:spTgt spid="28"/>
                                        </p:tgtEl>
                                        <p:attrNameLst>
                                          <p:attrName>ppt_x</p:attrName>
                                        </p:attrNameLst>
                                      </p:cBhvr>
                                      <p:tavLst>
                                        <p:tav tm="0">
                                          <p:val>
                                            <p:fltVal val="0.5"/>
                                          </p:val>
                                        </p:tav>
                                        <p:tav tm="100000">
                                          <p:val>
                                            <p:strVal val="#ppt_x"/>
                                          </p:val>
                                        </p:tav>
                                      </p:tavLst>
                                    </p:anim>
                                    <p:anim calcmode="lin" valueType="num">
                                      <p:cBhvr>
                                        <p:cTn id="93" dur="500" fill="hold"/>
                                        <p:tgtEl>
                                          <p:spTgt spid="28"/>
                                        </p:tgtEl>
                                        <p:attrNameLst>
                                          <p:attrName>ppt_y</p:attrName>
                                        </p:attrNameLst>
                                      </p:cBhvr>
                                      <p:tavLst>
                                        <p:tav tm="0">
                                          <p:val>
                                            <p:fltVal val="0.5"/>
                                          </p:val>
                                        </p:tav>
                                        <p:tav tm="100000">
                                          <p:val>
                                            <p:strVal val="#ppt_y"/>
                                          </p:val>
                                        </p:tav>
                                      </p:tavLst>
                                    </p:anim>
                                  </p:childTnLst>
                                </p:cTn>
                              </p:par>
                              <p:par>
                                <p:cTn id="94" presetID="23" presetClass="entr" presetSubtype="528" fill="hold" grpId="0" nodeType="withEffect">
                                  <p:stCondLst>
                                    <p:cond delay="350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p:bldP spid="10" grpId="0"/>
      <p:bldP spid="11" grpId="0"/>
      <p:bldP spid="12" grpId="0"/>
      <p:bldP spid="13" grpId="0"/>
      <p:bldP spid="14" grpId="0"/>
      <p:bldP spid="15" grpId="0" animBg="1"/>
      <p:bldP spid="15" grpId="1" animBg="1"/>
      <p:bldP spid="23" grpId="0"/>
      <p:bldP spid="24" grpId="0"/>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aphicFrame>
        <p:nvGraphicFramePr>
          <p:cNvPr id="4" name="原创设计师QQ598969553          _4"/>
          <p:cNvGraphicFramePr/>
          <p:nvPr/>
        </p:nvGraphicFramePr>
        <p:xfrm>
          <a:off x="4234416" y="1682602"/>
          <a:ext cx="4223784" cy="2703328"/>
        </p:xfrm>
        <a:graphic>
          <a:graphicData uri="http://schemas.openxmlformats.org/drawingml/2006/chart">
            <c:chart xmlns:c="http://schemas.openxmlformats.org/drawingml/2006/chart" xmlns:r="http://schemas.openxmlformats.org/officeDocument/2006/relationships" r:id="rId3"/>
          </a:graphicData>
        </a:graphic>
      </p:graphicFrame>
      <p:sp>
        <p:nvSpPr>
          <p:cNvPr id="5" name="原创设计师QQ598969553          _5"/>
          <p:cNvSpPr txBox="1"/>
          <p:nvPr/>
        </p:nvSpPr>
        <p:spPr>
          <a:xfrm>
            <a:off x="7522615" y="1344408"/>
            <a:ext cx="569387" cy="207749"/>
          </a:xfrm>
          <a:prstGeom prst="rect">
            <a:avLst/>
          </a:prstGeom>
          <a:noFill/>
        </p:spPr>
        <p:txBody>
          <a:bodyPr wrap="none" rtlCol="0">
            <a:spAutoFit/>
          </a:bodyPr>
          <a:lstStyle/>
          <a:p>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原创设计师QQ598969553          _6"/>
          <p:cNvSpPr txBox="1"/>
          <p:nvPr/>
        </p:nvSpPr>
        <p:spPr>
          <a:xfrm>
            <a:off x="7522615" y="1591614"/>
            <a:ext cx="569387" cy="207749"/>
          </a:xfrm>
          <a:prstGeom prst="rect">
            <a:avLst/>
          </a:prstGeom>
          <a:noFill/>
        </p:spPr>
        <p:txBody>
          <a:bodyPr wrap="none" rtlCol="0">
            <a:spAutoFit/>
          </a:bodyPr>
          <a:lstStyle/>
          <a:p>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原创设计师QQ598969553          _7"/>
          <p:cNvSpPr/>
          <p:nvPr/>
        </p:nvSpPr>
        <p:spPr>
          <a:xfrm>
            <a:off x="7326703" y="1627232"/>
            <a:ext cx="113430" cy="11343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微软雅黑" panose="020B0503020204020204" pitchFamily="34" charset="-122"/>
              <a:ea typeface="微软雅黑" panose="020B0503020204020204" pitchFamily="34" charset="-122"/>
            </a:endParaRPr>
          </a:p>
        </p:txBody>
      </p:sp>
      <p:sp>
        <p:nvSpPr>
          <p:cNvPr id="8" name="原创设计师QQ598969553          _8"/>
          <p:cNvSpPr/>
          <p:nvPr/>
        </p:nvSpPr>
        <p:spPr>
          <a:xfrm>
            <a:off x="7326703" y="1380025"/>
            <a:ext cx="113430" cy="11343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微软雅黑" panose="020B0503020204020204" pitchFamily="34" charset="-122"/>
              <a:ea typeface="微软雅黑" panose="020B0503020204020204" pitchFamily="34" charset="-122"/>
            </a:endParaRPr>
          </a:p>
        </p:txBody>
      </p:sp>
      <p:sp>
        <p:nvSpPr>
          <p:cNvPr id="9" name="原创设计师QQ598969553          _9"/>
          <p:cNvSpPr txBox="1"/>
          <p:nvPr/>
        </p:nvSpPr>
        <p:spPr>
          <a:xfrm>
            <a:off x="685801" y="1341142"/>
            <a:ext cx="3197741" cy="911788"/>
          </a:xfrm>
          <a:prstGeom prst="rect">
            <a:avLst/>
          </a:prstGeom>
          <a:noFill/>
        </p:spPr>
        <p:txBody>
          <a:bodyPr wrap="square"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2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我们所要做的就是添加内容到这个模板里面，使我们的要表达的内容构思更专业化、可视化进而达到快速传播的。</a:t>
            </a:r>
            <a:r>
              <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原创设计师QQ598969553          _10"/>
          <p:cNvSpPr/>
          <p:nvPr/>
        </p:nvSpPr>
        <p:spPr>
          <a:xfrm>
            <a:off x="877246" y="2986341"/>
            <a:ext cx="582133" cy="5821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lumMod val="95000"/>
                  </a:schemeClr>
                </a:solidFill>
                <a:latin typeface="微软雅黑" panose="020B0503020204020204" pitchFamily="34" charset="-122"/>
                <a:ea typeface="微软雅黑" panose="020B0503020204020204" pitchFamily="34" charset="-122"/>
              </a:rPr>
              <a:t>1</a:t>
            </a:r>
          </a:p>
        </p:txBody>
      </p:sp>
      <p:sp>
        <p:nvSpPr>
          <p:cNvPr id="11" name="原创设计师QQ598969553          _11"/>
          <p:cNvSpPr/>
          <p:nvPr/>
        </p:nvSpPr>
        <p:spPr>
          <a:xfrm>
            <a:off x="1832774" y="2989860"/>
            <a:ext cx="582133" cy="5821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lumMod val="95000"/>
                  </a:schemeClr>
                </a:solidFill>
                <a:latin typeface="微软雅黑" panose="020B0503020204020204" pitchFamily="34" charset="-122"/>
                <a:ea typeface="微软雅黑" panose="020B0503020204020204" pitchFamily="34" charset="-122"/>
              </a:rPr>
              <a:t>2</a:t>
            </a:r>
          </a:p>
        </p:txBody>
      </p:sp>
      <p:sp>
        <p:nvSpPr>
          <p:cNvPr id="12" name="原创设计师QQ598969553          _12"/>
          <p:cNvSpPr/>
          <p:nvPr/>
        </p:nvSpPr>
        <p:spPr>
          <a:xfrm>
            <a:off x="2790960" y="2986341"/>
            <a:ext cx="582133" cy="5821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lumMod val="95000"/>
                  </a:schemeClr>
                </a:solidFill>
                <a:latin typeface="微软雅黑" panose="020B0503020204020204" pitchFamily="34" charset="-122"/>
                <a:ea typeface="微软雅黑" panose="020B0503020204020204" pitchFamily="34" charset="-122"/>
              </a:rPr>
              <a:t>3</a:t>
            </a:r>
          </a:p>
        </p:txBody>
      </p:sp>
      <p:sp>
        <p:nvSpPr>
          <p:cNvPr id="13" name="原创设计师QQ598969553          _13"/>
          <p:cNvSpPr txBox="1"/>
          <p:nvPr/>
        </p:nvSpPr>
        <p:spPr>
          <a:xfrm>
            <a:off x="883618" y="3779756"/>
            <a:ext cx="569388" cy="363626"/>
          </a:xfrm>
          <a:prstGeom prst="rect">
            <a:avLst/>
          </a:prstGeom>
          <a:noFill/>
        </p:spPr>
        <p:txBody>
          <a:bodyPr wrap="none" rtlCol="0">
            <a:spAutoFit/>
          </a:bodyPr>
          <a:lstStyle/>
          <a:p>
            <a:pPr algn="ctr"/>
            <a:r>
              <a:rPr lang="en-US" sz="101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95%</a:t>
            </a:r>
          </a:p>
          <a:p>
            <a:pPr algn="ct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产品特征</a:t>
            </a:r>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原创设计师QQ598969553          _14"/>
          <p:cNvSpPr txBox="1"/>
          <p:nvPr/>
        </p:nvSpPr>
        <p:spPr>
          <a:xfrm>
            <a:off x="1784669" y="3779756"/>
            <a:ext cx="569388" cy="363626"/>
          </a:xfrm>
          <a:prstGeom prst="rect">
            <a:avLst/>
          </a:prstGeom>
          <a:noFill/>
        </p:spPr>
        <p:txBody>
          <a:bodyPr wrap="none" rtlCol="0">
            <a:spAutoFit/>
          </a:bodyPr>
          <a:lstStyle/>
          <a:p>
            <a:pPr algn="ctr"/>
            <a:r>
              <a:rPr lang="en-US" sz="101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35%</a:t>
            </a:r>
          </a:p>
          <a:p>
            <a:pPr algn="ct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产品特征</a:t>
            </a:r>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原创设计师QQ598969553          _15"/>
          <p:cNvSpPr txBox="1"/>
          <p:nvPr/>
        </p:nvSpPr>
        <p:spPr>
          <a:xfrm>
            <a:off x="2797331" y="3779638"/>
            <a:ext cx="569388" cy="363626"/>
          </a:xfrm>
          <a:prstGeom prst="rect">
            <a:avLst/>
          </a:prstGeom>
          <a:noFill/>
        </p:spPr>
        <p:txBody>
          <a:bodyPr wrap="none" rtlCol="0">
            <a:spAutoFit/>
          </a:bodyPr>
          <a:lstStyle/>
          <a:p>
            <a:pPr algn="ctr"/>
            <a:r>
              <a:rPr lang="en-US" sz="101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15%</a:t>
            </a:r>
          </a:p>
          <a:p>
            <a:pPr algn="ct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产品特征</a:t>
            </a:r>
            <a:endParaRPr lang="en-US" sz="7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6500"/>
                            </p:stCondLst>
                            <p:childTnLst>
                              <p:par>
                                <p:cTn id="48" presetID="16" presetClass="entr" presetSubtype="2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par>
                          <p:cTn id="51" fill="hold">
                            <p:stCondLst>
                              <p:cond delay="7000"/>
                            </p:stCondLst>
                            <p:childTnLst>
                              <p:par>
                                <p:cTn id="52" presetID="16" presetClass="entr" presetSubtype="2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par>
                          <p:cTn id="55" fill="hold">
                            <p:stCondLst>
                              <p:cond delay="7500"/>
                            </p:stCondLst>
                            <p:childTnLst>
                              <p:par>
                                <p:cTn id="56" presetID="16" presetClass="entr" presetSubtype="21"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p:bldP spid="6" grpId="0"/>
      <p:bldP spid="7" grpId="0" animBg="1"/>
      <p:bldP spid="8" grpId="0" animBg="1"/>
      <p:bldP spid="9" grpId="0"/>
      <p:bldP spid="10" grpId="0" animBg="1"/>
      <p:bldP spid="11" grpId="0" animBg="1"/>
      <p:bldP spid="12" grpId="0" animBg="1"/>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2627710" y="2376073"/>
            <a:ext cx="1814513" cy="2764631"/>
            <a:chOff x="2627710" y="2374107"/>
            <a:chExt cx="1814513" cy="2764631"/>
          </a:xfrm>
        </p:grpSpPr>
        <p:sp>
          <p:nvSpPr>
            <p:cNvPr id="5" name="任意多边形 11"/>
            <p:cNvSpPr>
              <a:spLocks noChangeArrowheads="1"/>
            </p:cNvSpPr>
            <p:nvPr/>
          </p:nvSpPr>
          <p:spPr bwMode="auto">
            <a:xfrm>
              <a:off x="2627710" y="2374107"/>
              <a:ext cx="1814513" cy="2764631"/>
            </a:xfrm>
            <a:custGeom>
              <a:avLst/>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9350"/>
                <a:gd name="T31" fmla="*/ 0 h 3686175"/>
                <a:gd name="T32" fmla="*/ 2419350 w 2419350"/>
                <a:gd name="T33" fmla="*/ 3686175 h 3686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6" name="组合 20"/>
            <p:cNvGrpSpPr/>
            <p:nvPr/>
          </p:nvGrpSpPr>
          <p:grpSpPr bwMode="auto">
            <a:xfrm>
              <a:off x="3224213" y="4798219"/>
              <a:ext cx="350044" cy="265510"/>
              <a:chOff x="0" y="0"/>
              <a:chExt cx="509646" cy="387231"/>
            </a:xfrm>
          </p:grpSpPr>
          <p:sp>
            <p:nvSpPr>
              <p:cNvPr id="7"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sp>
            <p:nvSpPr>
              <p:cNvPr id="8"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grpSp>
      </p:grpSp>
      <p:grpSp>
        <p:nvGrpSpPr>
          <p:cNvPr id="9" name="组合 8"/>
          <p:cNvGrpSpPr/>
          <p:nvPr/>
        </p:nvGrpSpPr>
        <p:grpSpPr>
          <a:xfrm>
            <a:off x="4742260" y="2376073"/>
            <a:ext cx="1814513" cy="2764631"/>
            <a:chOff x="4742260" y="2374107"/>
            <a:chExt cx="1814513" cy="2764631"/>
          </a:xfrm>
        </p:grpSpPr>
        <p:sp>
          <p:nvSpPr>
            <p:cNvPr id="10" name="任意多边形 18"/>
            <p:cNvSpPr>
              <a:spLocks noChangeArrowheads="1"/>
            </p:cNvSpPr>
            <p:nvPr/>
          </p:nvSpPr>
          <p:spPr bwMode="auto">
            <a:xfrm flipH="1">
              <a:off x="4742260" y="2374107"/>
              <a:ext cx="1814513" cy="2764631"/>
            </a:xfrm>
            <a:custGeom>
              <a:avLst/>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9350"/>
                <a:gd name="T31" fmla="*/ 0 h 3686175"/>
                <a:gd name="T32" fmla="*/ 2419350 w 2419350"/>
                <a:gd name="T33" fmla="*/ 3686175 h 3686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rgbClr val="C00000"/>
            </a:solidFill>
            <a:ln w="12700" cap="flat" cmpd="sng">
              <a:no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11" name="组合 23"/>
            <p:cNvGrpSpPr/>
            <p:nvPr/>
          </p:nvGrpSpPr>
          <p:grpSpPr bwMode="auto">
            <a:xfrm>
              <a:off x="5768579" y="4802982"/>
              <a:ext cx="254794" cy="251222"/>
              <a:chOff x="0" y="0"/>
              <a:chExt cx="453105" cy="448433"/>
            </a:xfrm>
          </p:grpSpPr>
          <p:sp>
            <p:nvSpPr>
              <p:cNvPr id="12"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sp>
            <p:nvSpPr>
              <p:cNvPr id="13"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grpSp>
      </p:grpSp>
      <p:grpSp>
        <p:nvGrpSpPr>
          <p:cNvPr id="14" name="组合 13"/>
          <p:cNvGrpSpPr/>
          <p:nvPr/>
        </p:nvGrpSpPr>
        <p:grpSpPr>
          <a:xfrm>
            <a:off x="3599260" y="1918873"/>
            <a:ext cx="992981" cy="3221831"/>
            <a:chOff x="3599260" y="1916907"/>
            <a:chExt cx="992981" cy="3221831"/>
          </a:xfrm>
        </p:grpSpPr>
        <p:sp>
          <p:nvSpPr>
            <p:cNvPr id="15" name="任意多边形 14"/>
            <p:cNvSpPr>
              <a:spLocks noChangeArrowheads="1"/>
            </p:cNvSpPr>
            <p:nvPr/>
          </p:nvSpPr>
          <p:spPr bwMode="auto">
            <a:xfrm>
              <a:off x="3599260" y="1916907"/>
              <a:ext cx="992981" cy="3221831"/>
            </a:xfrm>
            <a:custGeom>
              <a:avLst/>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975"/>
                <a:gd name="T31" fmla="*/ 0 h 4295775"/>
                <a:gd name="T32" fmla="*/ 1323975 w 1323975"/>
                <a:gd name="T33" fmla="*/ 4295775 h 4295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rgbClr val="C00000"/>
            </a:solidFill>
            <a:ln w="12700" cap="flat" cmpd="sng">
              <a:no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16" name="组合 26"/>
            <p:cNvGrpSpPr/>
            <p:nvPr/>
          </p:nvGrpSpPr>
          <p:grpSpPr bwMode="auto">
            <a:xfrm>
              <a:off x="4051697" y="4813698"/>
              <a:ext cx="261938" cy="250031"/>
              <a:chOff x="0" y="0"/>
              <a:chExt cx="2438400" cy="2332038"/>
            </a:xfrm>
          </p:grpSpPr>
          <p:sp>
            <p:nvSpPr>
              <p:cNvPr id="17"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sp>
            <p:nvSpPr>
              <p:cNvPr id="18" name="任意多边形 28"/>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grpSp>
      </p:grpSp>
      <p:grpSp>
        <p:nvGrpSpPr>
          <p:cNvPr id="19" name="组合 18"/>
          <p:cNvGrpSpPr/>
          <p:nvPr/>
        </p:nvGrpSpPr>
        <p:grpSpPr>
          <a:xfrm>
            <a:off x="4592242" y="1918873"/>
            <a:ext cx="992981" cy="3221831"/>
            <a:chOff x="4592242" y="1916907"/>
            <a:chExt cx="992981" cy="3221831"/>
          </a:xfrm>
        </p:grpSpPr>
        <p:sp>
          <p:nvSpPr>
            <p:cNvPr id="20" name="任意多边形 19"/>
            <p:cNvSpPr>
              <a:spLocks noChangeArrowheads="1"/>
            </p:cNvSpPr>
            <p:nvPr/>
          </p:nvSpPr>
          <p:spPr bwMode="auto">
            <a:xfrm flipH="1">
              <a:off x="4592242" y="1916907"/>
              <a:ext cx="992981" cy="3221831"/>
            </a:xfrm>
            <a:custGeom>
              <a:avLst/>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975"/>
                <a:gd name="T31" fmla="*/ 0 h 4295775"/>
                <a:gd name="T32" fmla="*/ 1323975 w 1323975"/>
                <a:gd name="T33" fmla="*/ 4295775 h 4295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rgbClr val="C00000"/>
            </a:solidFill>
            <a:ln w="9525">
              <a:no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21" name="组合 31"/>
            <p:cNvGrpSpPr/>
            <p:nvPr/>
          </p:nvGrpSpPr>
          <p:grpSpPr bwMode="auto">
            <a:xfrm>
              <a:off x="4894660" y="4762500"/>
              <a:ext cx="227409" cy="291704"/>
              <a:chOff x="0" y="0"/>
              <a:chExt cx="563562" cy="720725"/>
            </a:xfrm>
          </p:grpSpPr>
          <p:sp>
            <p:nvSpPr>
              <p:cNvPr id="22"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sp>
        <p:nvSpPr>
          <p:cNvPr id="25" name="文本框 35"/>
          <p:cNvSpPr>
            <a:spLocks noChangeArrowheads="1"/>
          </p:cNvSpPr>
          <p:nvPr/>
        </p:nvSpPr>
        <p:spPr bwMode="auto">
          <a:xfrm>
            <a:off x="469338" y="2111753"/>
            <a:ext cx="224206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20000"/>
              </a:spcBef>
              <a:defRPr/>
            </a:pPr>
            <a:r>
              <a:rPr lang="zh-CN" altLang="en-US" sz="1200" b="1" dirty="0">
                <a:solidFill>
                  <a:srgbClr val="181D2F"/>
                </a:solidFill>
                <a:latin typeface="微软雅黑" panose="020B0503020204020204" pitchFamily="34" charset="-122"/>
                <a:ea typeface="微软雅黑" panose="020B0503020204020204" pitchFamily="34" charset="-122"/>
              </a:rPr>
              <a:t>单击添加标题</a:t>
            </a:r>
            <a:endParaRPr lang="en-US" altLang="zh-CN" sz="1200" b="1" dirty="0">
              <a:solidFill>
                <a:srgbClr val="181D2F"/>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文本框 36"/>
          <p:cNvSpPr>
            <a:spLocks noChangeArrowheads="1"/>
          </p:cNvSpPr>
          <p:nvPr/>
        </p:nvSpPr>
        <p:spPr bwMode="auto">
          <a:xfrm>
            <a:off x="469338" y="3775057"/>
            <a:ext cx="224206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20000"/>
              </a:spcBef>
              <a:defRPr/>
            </a:pPr>
            <a:r>
              <a:rPr lang="zh-CN" altLang="en-US" sz="1200" b="1" dirty="0">
                <a:solidFill>
                  <a:srgbClr val="181D2F"/>
                </a:solidFill>
                <a:latin typeface="微软雅黑" panose="020B0503020204020204" pitchFamily="34" charset="-122"/>
                <a:ea typeface="微软雅黑" panose="020B0503020204020204" pitchFamily="34" charset="-122"/>
              </a:rPr>
              <a:t>单击添加标题</a:t>
            </a:r>
            <a:endParaRPr lang="en-US" altLang="zh-CN" sz="1200" b="1" dirty="0">
              <a:solidFill>
                <a:srgbClr val="181D2F"/>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文本框 37"/>
          <p:cNvSpPr>
            <a:spLocks noChangeArrowheads="1"/>
          </p:cNvSpPr>
          <p:nvPr/>
        </p:nvSpPr>
        <p:spPr bwMode="auto">
          <a:xfrm>
            <a:off x="6463904" y="2111753"/>
            <a:ext cx="227549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defRPr/>
            </a:pPr>
            <a:r>
              <a:rPr lang="zh-CN" altLang="en-US" sz="1200" b="1" dirty="0">
                <a:solidFill>
                  <a:srgbClr val="181D2F"/>
                </a:solidFill>
                <a:latin typeface="微软雅黑" panose="020B0503020204020204" pitchFamily="34" charset="-122"/>
                <a:ea typeface="微软雅黑" panose="020B0503020204020204" pitchFamily="34" charset="-122"/>
              </a:rPr>
              <a:t>单击添加标题</a:t>
            </a:r>
            <a:endParaRPr lang="en-US" altLang="zh-CN" sz="1200" b="1" dirty="0">
              <a:solidFill>
                <a:srgbClr val="181D2F"/>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文本框 38"/>
          <p:cNvSpPr>
            <a:spLocks noChangeArrowheads="1"/>
          </p:cNvSpPr>
          <p:nvPr/>
        </p:nvSpPr>
        <p:spPr bwMode="auto">
          <a:xfrm>
            <a:off x="6463904" y="3775057"/>
            <a:ext cx="227549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defRPr/>
            </a:pPr>
            <a:r>
              <a:rPr lang="zh-CN" altLang="en-US" sz="1200" b="1" dirty="0">
                <a:solidFill>
                  <a:srgbClr val="181D2F"/>
                </a:solidFill>
                <a:latin typeface="微软雅黑" panose="020B0503020204020204" pitchFamily="34" charset="-122"/>
                <a:ea typeface="微软雅黑" panose="020B0503020204020204" pitchFamily="34" charset="-122"/>
              </a:rPr>
              <a:t>单击添加标题</a:t>
            </a:r>
            <a:endParaRPr lang="en-US" altLang="zh-CN" sz="1200" b="1" dirty="0">
              <a:solidFill>
                <a:srgbClr val="181D2F"/>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1200150" y="1921669"/>
            <a:ext cx="2102644" cy="1557338"/>
            <a:chOff x="1200150" y="1921669"/>
            <a:chExt cx="2102644" cy="1557338"/>
          </a:xfrm>
        </p:grpSpPr>
        <p:sp>
          <p:nvSpPr>
            <p:cNvPr id="5" name="Freeform 9"/>
            <p:cNvSpPr/>
            <p:nvPr/>
          </p:nvSpPr>
          <p:spPr bwMode="auto">
            <a:xfrm>
              <a:off x="1200150" y="1921669"/>
              <a:ext cx="1990725" cy="1557338"/>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27"/>
            <p:cNvSpPr>
              <a:spLocks noChangeArrowheads="1"/>
            </p:cNvSpPr>
            <p:nvPr/>
          </p:nvSpPr>
          <p:spPr bwMode="auto">
            <a:xfrm>
              <a:off x="1429941" y="2527698"/>
              <a:ext cx="187285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6"/>
          <p:cNvGrpSpPr/>
          <p:nvPr/>
        </p:nvGrpSpPr>
        <p:grpSpPr>
          <a:xfrm>
            <a:off x="2819400" y="1921669"/>
            <a:ext cx="1994298" cy="1557338"/>
            <a:chOff x="2819400" y="1921669"/>
            <a:chExt cx="1994298" cy="1557338"/>
          </a:xfrm>
        </p:grpSpPr>
        <p:sp>
          <p:nvSpPr>
            <p:cNvPr id="8" name="Freeform 6"/>
            <p:cNvSpPr/>
            <p:nvPr/>
          </p:nvSpPr>
          <p:spPr bwMode="auto">
            <a:xfrm>
              <a:off x="2819400" y="1921669"/>
              <a:ext cx="1882379" cy="1557338"/>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Oval 27"/>
            <p:cNvSpPr>
              <a:spLocks noChangeArrowheads="1"/>
            </p:cNvSpPr>
            <p:nvPr/>
          </p:nvSpPr>
          <p:spPr bwMode="auto">
            <a:xfrm>
              <a:off x="2940844" y="2527698"/>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组合 9"/>
          <p:cNvGrpSpPr/>
          <p:nvPr/>
        </p:nvGrpSpPr>
        <p:grpSpPr>
          <a:xfrm>
            <a:off x="4329112" y="1921669"/>
            <a:ext cx="1994298" cy="1557338"/>
            <a:chOff x="4329112" y="1921669"/>
            <a:chExt cx="1994298" cy="1557338"/>
          </a:xfrm>
        </p:grpSpPr>
        <p:sp>
          <p:nvSpPr>
            <p:cNvPr id="11" name="Freeform 7"/>
            <p:cNvSpPr/>
            <p:nvPr/>
          </p:nvSpPr>
          <p:spPr bwMode="auto">
            <a:xfrm>
              <a:off x="4329112" y="1921669"/>
              <a:ext cx="1882379" cy="1557338"/>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27"/>
            <p:cNvSpPr>
              <a:spLocks noChangeArrowheads="1"/>
            </p:cNvSpPr>
            <p:nvPr/>
          </p:nvSpPr>
          <p:spPr bwMode="auto">
            <a:xfrm>
              <a:off x="4450556" y="2527698"/>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组合 12"/>
          <p:cNvGrpSpPr/>
          <p:nvPr/>
        </p:nvGrpSpPr>
        <p:grpSpPr>
          <a:xfrm>
            <a:off x="5838826" y="1921669"/>
            <a:ext cx="1991915" cy="1557338"/>
            <a:chOff x="5838826" y="1921669"/>
            <a:chExt cx="1991915" cy="1557338"/>
          </a:xfrm>
        </p:grpSpPr>
        <p:sp>
          <p:nvSpPr>
            <p:cNvPr id="14" name="Freeform 8"/>
            <p:cNvSpPr/>
            <p:nvPr/>
          </p:nvSpPr>
          <p:spPr bwMode="auto">
            <a:xfrm>
              <a:off x="5838826" y="1921669"/>
              <a:ext cx="1879997" cy="1557338"/>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27"/>
            <p:cNvSpPr>
              <a:spLocks noChangeArrowheads="1"/>
            </p:cNvSpPr>
            <p:nvPr/>
          </p:nvSpPr>
          <p:spPr bwMode="auto">
            <a:xfrm>
              <a:off x="5957887" y="2527698"/>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TextBox 57"/>
          <p:cNvSpPr txBox="1"/>
          <p:nvPr/>
        </p:nvSpPr>
        <p:spPr bwMode="auto">
          <a:xfrm>
            <a:off x="965597" y="3649266"/>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2527697" y="1201341"/>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4192191" y="3649266"/>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57"/>
          <p:cNvSpPr txBox="1"/>
          <p:nvPr/>
        </p:nvSpPr>
        <p:spPr bwMode="auto">
          <a:xfrm>
            <a:off x="5463778" y="1201341"/>
            <a:ext cx="2005013" cy="652486"/>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ppt_x</p:attrName>
                                        </p:attrNameLst>
                                      </p:cBhvr>
                                      <p:tavLst>
                                        <p:tav tm="0">
                                          <p:val>
                                            <p:strVal val="#ppt_x-#ppt_w*1.125000"/>
                                          </p:val>
                                        </p:tav>
                                        <p:tav tm="100000">
                                          <p:val>
                                            <p:strVal val="#ppt_x"/>
                                          </p:val>
                                        </p:tav>
                                      </p:tavLst>
                                    </p:anim>
                                    <p:animEffect transition="in" filter="wipe(right)">
                                      <p:cBhvr>
                                        <p:cTn id="16" dur="500"/>
                                        <p:tgtEl>
                                          <p:spTgt spid="10"/>
                                        </p:tgtEl>
                                      </p:cBhvr>
                                    </p:animEffect>
                                  </p:childTnLst>
                                </p:cTn>
                              </p:par>
                              <p:par>
                                <p:cTn id="17" presetID="12" presetClass="entr" presetSubtype="8" fill="hold"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par>
                                <p:cTn id="21" presetID="12" presetClass="entr" presetSubtype="8" fill="hold"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ppt_y</p:attrName>
                                        </p:attrNameLst>
                                      </p:cBhvr>
                                      <p:tavLst>
                                        <p:tav tm="0">
                                          <p:val>
                                            <p:strVal val="#ppt_y+#ppt_h*1.125000"/>
                                          </p:val>
                                        </p:tav>
                                        <p:tav tm="100000">
                                          <p:val>
                                            <p:strVal val="#ppt_y"/>
                                          </p:val>
                                        </p:tav>
                                      </p:tavLst>
                                    </p:anim>
                                    <p:animEffect transition="in" filter="wipe(up)">
                                      <p:cBhvr>
                                        <p:cTn id="33" dur="500"/>
                                        <p:tgtEl>
                                          <p:spTgt spid="19"/>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down)">
                                      <p:cBhvr>
                                        <p:cTn id="37" dur="500"/>
                                        <p:tgtEl>
                                          <p:spTgt spid="16"/>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050" y="457404"/>
            <a:ext cx="5056748" cy="319080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2456" y="143249"/>
            <a:ext cx="2391544" cy="1718922"/>
          </a:xfrm>
          <a:prstGeom prst="rect">
            <a:avLst/>
          </a:prstGeom>
        </p:spPr>
      </p:pic>
      <p:sp>
        <p:nvSpPr>
          <p:cNvPr id="9" name="文本框 8"/>
          <p:cNvSpPr txBox="1"/>
          <p:nvPr/>
        </p:nvSpPr>
        <p:spPr>
          <a:xfrm>
            <a:off x="2664621" y="3325047"/>
            <a:ext cx="5283607" cy="646331"/>
          </a:xfrm>
          <a:prstGeom prst="rect">
            <a:avLst/>
          </a:prstGeom>
          <a:noFill/>
        </p:spPr>
        <p:txBody>
          <a:bodyPr wrap="square" rtlCol="0">
            <a:spAutoFit/>
          </a:bodyPr>
          <a:lstStyle/>
          <a:p>
            <a:pPr algn="ct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感谢您的观看与指正！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 presetClass="entr" presetSubtype="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300" fill="hold"/>
                                        <p:tgtEl>
                                          <p:spTgt spid="8"/>
                                        </p:tgtEl>
                                        <p:attrNameLst>
                                          <p:attrName>ppt_x</p:attrName>
                                        </p:attrNameLst>
                                      </p:cBhvr>
                                      <p:tavLst>
                                        <p:tav tm="0">
                                          <p:val>
                                            <p:strVal val="1+#ppt_w/2"/>
                                          </p:val>
                                        </p:tav>
                                        <p:tav tm="100000">
                                          <p:val>
                                            <p:strVal val="#ppt_x"/>
                                          </p:val>
                                        </p:tav>
                                      </p:tavLst>
                                    </p:anim>
                                    <p:anim calcmode="lin" valueType="num">
                                      <p:cBhvr additive="base">
                                        <p:cTn id="19" dur="13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3" presetClass="entr" presetSubtype="36"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6*min(max(#ppt_w*#ppt_h,.3),1)-7.4)/-.7*#ppt_w"/>
                                          </p:val>
                                        </p:tav>
                                        <p:tav tm="100000">
                                          <p:val>
                                            <p:strVal val="#ppt_w"/>
                                          </p:val>
                                        </p:tav>
                                      </p:tavLst>
                                    </p:anim>
                                    <p:anim calcmode="lin" valueType="num">
                                      <p:cBhvr>
                                        <p:cTn id="24" dur="500" fill="hold"/>
                                        <p:tgtEl>
                                          <p:spTgt spid="9"/>
                                        </p:tgtEl>
                                        <p:attrNameLst>
                                          <p:attrName>ppt_h</p:attrName>
                                        </p:attrNameLst>
                                      </p:cBhvr>
                                      <p:tavLst>
                                        <p:tav tm="0">
                                          <p:val>
                                            <p:strVal val="(6*min(max(#ppt_w*#ppt_h,.3),1)-7.4)/-.7*#ppt_h"/>
                                          </p:val>
                                        </p:tav>
                                        <p:tav tm="100000">
                                          <p:val>
                                            <p:strVal val="#ppt_h"/>
                                          </p:val>
                                        </p:tav>
                                      </p:tavLst>
                                    </p:anim>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grpSp>
        <p:nvGrpSpPr>
          <p:cNvPr id="5" name="组合 4"/>
          <p:cNvGrpSpPr/>
          <p:nvPr/>
        </p:nvGrpSpPr>
        <p:grpSpPr>
          <a:xfrm>
            <a:off x="4486408" y="1064018"/>
            <a:ext cx="1364671" cy="1364671"/>
            <a:chOff x="3764973" y="2644047"/>
            <a:chExt cx="1364671" cy="1364671"/>
          </a:xfrm>
        </p:grpSpPr>
        <p:sp>
          <p:nvSpPr>
            <p:cNvPr id="6" name="椭圆 5"/>
            <p:cNvSpPr/>
            <p:nvPr/>
          </p:nvSpPr>
          <p:spPr>
            <a:xfrm>
              <a:off x="3764973" y="2644047"/>
              <a:ext cx="1364671" cy="136467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00055" y="2761993"/>
              <a:ext cx="1094509" cy="1107996"/>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01</a:t>
              </a:r>
              <a:endParaRPr lang="zh-CN" altLang="en-US" sz="6600" dirty="0">
                <a:solidFill>
                  <a:schemeClr val="bg1"/>
                </a:solidFill>
                <a:latin typeface="Impact" panose="020B0806030902050204" pitchFamily="34" charset="0"/>
              </a:endParaRPr>
            </a:p>
          </p:txBody>
        </p:sp>
      </p:grpSp>
      <p:sp>
        <p:nvSpPr>
          <p:cNvPr id="8" name="文本框 7"/>
          <p:cNvSpPr txBox="1"/>
          <p:nvPr/>
        </p:nvSpPr>
        <p:spPr>
          <a:xfrm>
            <a:off x="2958540" y="2516490"/>
            <a:ext cx="4420406"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单击添加第一部分标题</a:t>
            </a:r>
          </a:p>
        </p:txBody>
      </p:sp>
      <p:sp>
        <p:nvSpPr>
          <p:cNvPr id="9" name="文本框 8"/>
          <p:cNvSpPr txBox="1"/>
          <p:nvPr/>
        </p:nvSpPr>
        <p:spPr bwMode="auto">
          <a:xfrm>
            <a:off x="3572669" y="2979365"/>
            <a:ext cx="1020229"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0" name="文本框 9"/>
          <p:cNvSpPr txBox="1"/>
          <p:nvPr/>
        </p:nvSpPr>
        <p:spPr bwMode="auto">
          <a:xfrm>
            <a:off x="4621490" y="2973436"/>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1" name="文本框 10"/>
          <p:cNvSpPr txBox="1"/>
          <p:nvPr/>
        </p:nvSpPr>
        <p:spPr bwMode="auto">
          <a:xfrm>
            <a:off x="4621490" y="3267110"/>
            <a:ext cx="101584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2" name="文本框 11"/>
          <p:cNvSpPr txBox="1"/>
          <p:nvPr/>
        </p:nvSpPr>
        <p:spPr bwMode="auto">
          <a:xfrm>
            <a:off x="5665925" y="3263056"/>
            <a:ext cx="1048821"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3" name="文本框 12"/>
          <p:cNvSpPr txBox="1"/>
          <p:nvPr/>
        </p:nvSpPr>
        <p:spPr bwMode="auto">
          <a:xfrm>
            <a:off x="5665928" y="2973436"/>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14" name="文本框 13"/>
          <p:cNvSpPr txBox="1"/>
          <p:nvPr/>
        </p:nvSpPr>
        <p:spPr bwMode="auto">
          <a:xfrm>
            <a:off x="3572670" y="3266637"/>
            <a:ext cx="1048820"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900"/>
                                        <p:tgtEl>
                                          <p:spTgt spid="8"/>
                                        </p:tgtEl>
                                      </p:cBhvr>
                                    </p:animEffect>
                                  </p:childTnLst>
                                </p:cTn>
                              </p:par>
                              <p:par>
                                <p:cTn id="16" presetID="2" presetClass="entr" presetSubtype="4" decel="100000" fill="hold" grpId="0" nodeType="withEffect">
                                  <p:stCondLst>
                                    <p:cond delay="11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3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14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1428736" y="2447910"/>
            <a:ext cx="1691643" cy="1107390"/>
            <a:chOff x="1904981" y="3049516"/>
            <a:chExt cx="2255524" cy="1476520"/>
          </a:xfrm>
        </p:grpSpPr>
        <p:sp>
          <p:nvSpPr>
            <p:cNvPr id="5" name="Freeform 5"/>
            <p:cNvSpPr/>
            <p:nvPr/>
          </p:nvSpPr>
          <p:spPr bwMode="auto">
            <a:xfrm>
              <a:off x="1904981" y="3049516"/>
              <a:ext cx="2255524"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rgbClr val="C00000"/>
            </a:solidFill>
            <a:ln>
              <a:noFill/>
            </a:ln>
          </p:spPr>
          <p:txBody>
            <a:bodyPr vert="horz" wrap="square" lIns="68580" tIns="34290" rIns="68580" bIns="34290" numCol="1" anchor="t" anchorCtr="0" compatLnSpc="1"/>
            <a:lstStyle/>
            <a:p>
              <a:endParaRPr lang="zh-CN" altLang="en-US"/>
            </a:p>
          </p:txBody>
        </p:sp>
        <p:grpSp>
          <p:nvGrpSpPr>
            <p:cNvPr id="6" name="组合 5"/>
            <p:cNvGrpSpPr/>
            <p:nvPr/>
          </p:nvGrpSpPr>
          <p:grpSpPr>
            <a:xfrm>
              <a:off x="2709623" y="3293372"/>
              <a:ext cx="646240" cy="532372"/>
              <a:chOff x="215901" y="1787525"/>
              <a:chExt cx="693738" cy="571500"/>
            </a:xfrm>
            <a:solidFill>
              <a:schemeClr val="bg1"/>
            </a:solidFill>
          </p:grpSpPr>
          <p:sp>
            <p:nvSpPr>
              <p:cNvPr id="7" name="Freeform 13"/>
              <p:cNvSpPr>
                <a:spLocks noEditPoints="1"/>
              </p:cNvSpPr>
              <p:nvPr/>
            </p:nvSpPr>
            <p:spPr bwMode="auto">
              <a:xfrm>
                <a:off x="215901" y="1787525"/>
                <a:ext cx="693738" cy="571500"/>
              </a:xfrm>
              <a:custGeom>
                <a:avLst/>
                <a:gdLst>
                  <a:gd name="T0" fmla="*/ 166 w 182"/>
                  <a:gd name="T1" fmla="*/ 0 h 152"/>
                  <a:gd name="T2" fmla="*/ 15 w 182"/>
                  <a:gd name="T3" fmla="*/ 0 h 152"/>
                  <a:gd name="T4" fmla="*/ 0 w 182"/>
                  <a:gd name="T5" fmla="*/ 15 h 152"/>
                  <a:gd name="T6" fmla="*/ 0 w 182"/>
                  <a:gd name="T7" fmla="*/ 107 h 152"/>
                  <a:gd name="T8" fmla="*/ 15 w 182"/>
                  <a:gd name="T9" fmla="*/ 123 h 152"/>
                  <a:gd name="T10" fmla="*/ 70 w 182"/>
                  <a:gd name="T11" fmla="*/ 123 h 152"/>
                  <a:gd name="T12" fmla="*/ 70 w 182"/>
                  <a:gd name="T13" fmla="*/ 142 h 152"/>
                  <a:gd name="T14" fmla="*/ 27 w 182"/>
                  <a:gd name="T15" fmla="*/ 142 h 152"/>
                  <a:gd name="T16" fmla="*/ 17 w 182"/>
                  <a:gd name="T17" fmla="*/ 152 h 152"/>
                  <a:gd name="T18" fmla="*/ 164 w 182"/>
                  <a:gd name="T19" fmla="*/ 152 h 152"/>
                  <a:gd name="T20" fmla="*/ 155 w 182"/>
                  <a:gd name="T21" fmla="*/ 142 h 152"/>
                  <a:gd name="T22" fmla="*/ 111 w 182"/>
                  <a:gd name="T23" fmla="*/ 142 h 152"/>
                  <a:gd name="T24" fmla="*/ 111 w 182"/>
                  <a:gd name="T25" fmla="*/ 123 h 152"/>
                  <a:gd name="T26" fmla="*/ 166 w 182"/>
                  <a:gd name="T27" fmla="*/ 123 h 152"/>
                  <a:gd name="T28" fmla="*/ 182 w 182"/>
                  <a:gd name="T29" fmla="*/ 107 h 152"/>
                  <a:gd name="T30" fmla="*/ 182 w 182"/>
                  <a:gd name="T31" fmla="*/ 15 h 152"/>
                  <a:gd name="T32" fmla="*/ 166 w 182"/>
                  <a:gd name="T33" fmla="*/ 0 h 152"/>
                  <a:gd name="T34" fmla="*/ 172 w 182"/>
                  <a:gd name="T35" fmla="*/ 107 h 152"/>
                  <a:gd name="T36" fmla="*/ 166 w 182"/>
                  <a:gd name="T37" fmla="*/ 112 h 152"/>
                  <a:gd name="T38" fmla="*/ 15 w 182"/>
                  <a:gd name="T39" fmla="*/ 112 h 152"/>
                  <a:gd name="T40" fmla="*/ 10 w 182"/>
                  <a:gd name="T41" fmla="*/ 107 h 152"/>
                  <a:gd name="T42" fmla="*/ 10 w 182"/>
                  <a:gd name="T43" fmla="*/ 15 h 152"/>
                  <a:gd name="T44" fmla="*/ 15 w 182"/>
                  <a:gd name="T45" fmla="*/ 10 h 152"/>
                  <a:gd name="T46" fmla="*/ 166 w 182"/>
                  <a:gd name="T47" fmla="*/ 10 h 152"/>
                  <a:gd name="T48" fmla="*/ 172 w 182"/>
                  <a:gd name="T49" fmla="*/ 15 h 152"/>
                  <a:gd name="T50" fmla="*/ 172 w 182"/>
                  <a:gd name="T51"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52">
                    <a:moveTo>
                      <a:pt x="166" y="0"/>
                    </a:moveTo>
                    <a:cubicBezTo>
                      <a:pt x="15" y="0"/>
                      <a:pt x="15" y="0"/>
                      <a:pt x="15" y="0"/>
                    </a:cubicBezTo>
                    <a:cubicBezTo>
                      <a:pt x="7" y="0"/>
                      <a:pt x="0" y="7"/>
                      <a:pt x="0" y="15"/>
                    </a:cubicBezTo>
                    <a:cubicBezTo>
                      <a:pt x="0" y="107"/>
                      <a:pt x="0" y="107"/>
                      <a:pt x="0" y="107"/>
                    </a:cubicBezTo>
                    <a:cubicBezTo>
                      <a:pt x="0" y="116"/>
                      <a:pt x="7" y="123"/>
                      <a:pt x="15" y="123"/>
                    </a:cubicBezTo>
                    <a:cubicBezTo>
                      <a:pt x="70" y="123"/>
                      <a:pt x="70" y="123"/>
                      <a:pt x="70" y="123"/>
                    </a:cubicBezTo>
                    <a:cubicBezTo>
                      <a:pt x="70" y="142"/>
                      <a:pt x="70" y="142"/>
                      <a:pt x="70" y="142"/>
                    </a:cubicBezTo>
                    <a:cubicBezTo>
                      <a:pt x="27" y="142"/>
                      <a:pt x="27" y="142"/>
                      <a:pt x="27" y="142"/>
                    </a:cubicBezTo>
                    <a:cubicBezTo>
                      <a:pt x="21" y="142"/>
                      <a:pt x="17" y="147"/>
                      <a:pt x="17" y="152"/>
                    </a:cubicBezTo>
                    <a:cubicBezTo>
                      <a:pt x="164" y="152"/>
                      <a:pt x="164" y="152"/>
                      <a:pt x="164" y="152"/>
                    </a:cubicBezTo>
                    <a:cubicBezTo>
                      <a:pt x="164" y="147"/>
                      <a:pt x="160" y="142"/>
                      <a:pt x="155" y="142"/>
                    </a:cubicBezTo>
                    <a:cubicBezTo>
                      <a:pt x="111" y="142"/>
                      <a:pt x="111" y="142"/>
                      <a:pt x="111" y="142"/>
                    </a:cubicBezTo>
                    <a:cubicBezTo>
                      <a:pt x="111" y="123"/>
                      <a:pt x="111" y="123"/>
                      <a:pt x="111" y="123"/>
                    </a:cubicBezTo>
                    <a:cubicBezTo>
                      <a:pt x="166" y="123"/>
                      <a:pt x="166" y="123"/>
                      <a:pt x="166" y="123"/>
                    </a:cubicBezTo>
                    <a:cubicBezTo>
                      <a:pt x="175" y="123"/>
                      <a:pt x="182" y="116"/>
                      <a:pt x="182" y="107"/>
                    </a:cubicBezTo>
                    <a:cubicBezTo>
                      <a:pt x="182" y="15"/>
                      <a:pt x="182" y="15"/>
                      <a:pt x="182" y="15"/>
                    </a:cubicBezTo>
                    <a:cubicBezTo>
                      <a:pt x="182" y="7"/>
                      <a:pt x="175" y="0"/>
                      <a:pt x="166" y="0"/>
                    </a:cubicBezTo>
                    <a:close/>
                    <a:moveTo>
                      <a:pt x="172" y="107"/>
                    </a:moveTo>
                    <a:cubicBezTo>
                      <a:pt x="172" y="110"/>
                      <a:pt x="169" y="112"/>
                      <a:pt x="166" y="112"/>
                    </a:cubicBezTo>
                    <a:cubicBezTo>
                      <a:pt x="15" y="112"/>
                      <a:pt x="15" y="112"/>
                      <a:pt x="15" y="112"/>
                    </a:cubicBezTo>
                    <a:cubicBezTo>
                      <a:pt x="12" y="112"/>
                      <a:pt x="10" y="110"/>
                      <a:pt x="10" y="107"/>
                    </a:cubicBezTo>
                    <a:cubicBezTo>
                      <a:pt x="10" y="15"/>
                      <a:pt x="10" y="15"/>
                      <a:pt x="10" y="15"/>
                    </a:cubicBezTo>
                    <a:cubicBezTo>
                      <a:pt x="10" y="12"/>
                      <a:pt x="12" y="10"/>
                      <a:pt x="15" y="10"/>
                    </a:cubicBezTo>
                    <a:cubicBezTo>
                      <a:pt x="166" y="10"/>
                      <a:pt x="166" y="10"/>
                      <a:pt x="166" y="10"/>
                    </a:cubicBezTo>
                    <a:cubicBezTo>
                      <a:pt x="169" y="10"/>
                      <a:pt x="172" y="12"/>
                      <a:pt x="172" y="15"/>
                    </a:cubicBezTo>
                    <a:lnTo>
                      <a:pt x="17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 name="Freeform 14"/>
              <p:cNvSpPr>
                <a:spLocks noEditPoints="1"/>
              </p:cNvSpPr>
              <p:nvPr/>
            </p:nvSpPr>
            <p:spPr bwMode="auto">
              <a:xfrm>
                <a:off x="409576" y="1866900"/>
                <a:ext cx="301625" cy="296863"/>
              </a:xfrm>
              <a:custGeom>
                <a:avLst/>
                <a:gdLst>
                  <a:gd name="T0" fmla="*/ 0 w 79"/>
                  <a:gd name="T1" fmla="*/ 40 h 79"/>
                  <a:gd name="T2" fmla="*/ 79 w 79"/>
                  <a:gd name="T3" fmla="*/ 40 h 79"/>
                  <a:gd name="T4" fmla="*/ 38 w 79"/>
                  <a:gd name="T5" fmla="*/ 5 h 79"/>
                  <a:gd name="T6" fmla="*/ 25 w 79"/>
                  <a:gd name="T7" fmla="*/ 18 h 79"/>
                  <a:gd name="T8" fmla="*/ 38 w 79"/>
                  <a:gd name="T9" fmla="*/ 23 h 79"/>
                  <a:gd name="T10" fmla="*/ 21 w 79"/>
                  <a:gd name="T11" fmla="*/ 38 h 79"/>
                  <a:gd name="T12" fmla="*/ 38 w 79"/>
                  <a:gd name="T13" fmla="*/ 23 h 79"/>
                  <a:gd name="T14" fmla="*/ 38 w 79"/>
                  <a:gd name="T15" fmla="*/ 57 h 79"/>
                  <a:gd name="T16" fmla="*/ 21 w 79"/>
                  <a:gd name="T17" fmla="*/ 42 h 79"/>
                  <a:gd name="T18" fmla="*/ 38 w 79"/>
                  <a:gd name="T19" fmla="*/ 61 h 79"/>
                  <a:gd name="T20" fmla="*/ 25 w 79"/>
                  <a:gd name="T21" fmla="*/ 62 h 79"/>
                  <a:gd name="T22" fmla="*/ 41 w 79"/>
                  <a:gd name="T23" fmla="*/ 74 h 79"/>
                  <a:gd name="T24" fmla="*/ 54 w 79"/>
                  <a:gd name="T25" fmla="*/ 62 h 79"/>
                  <a:gd name="T26" fmla="*/ 41 w 79"/>
                  <a:gd name="T27" fmla="*/ 57 h 79"/>
                  <a:gd name="T28" fmla="*/ 58 w 79"/>
                  <a:gd name="T29" fmla="*/ 42 h 79"/>
                  <a:gd name="T30" fmla="*/ 41 w 79"/>
                  <a:gd name="T31" fmla="*/ 57 h 79"/>
                  <a:gd name="T32" fmla="*/ 41 w 79"/>
                  <a:gd name="T33" fmla="*/ 23 h 79"/>
                  <a:gd name="T34" fmla="*/ 58 w 79"/>
                  <a:gd name="T35" fmla="*/ 38 h 79"/>
                  <a:gd name="T36" fmla="*/ 42 w 79"/>
                  <a:gd name="T37" fmla="*/ 19 h 79"/>
                  <a:gd name="T38" fmla="*/ 54 w 79"/>
                  <a:gd name="T39" fmla="*/ 18 h 79"/>
                  <a:gd name="T40" fmla="*/ 50 w 79"/>
                  <a:gd name="T41" fmla="*/ 5 h 79"/>
                  <a:gd name="T42" fmla="*/ 58 w 79"/>
                  <a:gd name="T43" fmla="*/ 17 h 79"/>
                  <a:gd name="T44" fmla="*/ 21 w 79"/>
                  <a:gd name="T45" fmla="*/ 17 h 79"/>
                  <a:gd name="T46" fmla="*/ 29 w 79"/>
                  <a:gd name="T47" fmla="*/ 5 h 79"/>
                  <a:gd name="T48" fmla="*/ 20 w 79"/>
                  <a:gd name="T49" fmla="*/ 20 h 79"/>
                  <a:gd name="T50" fmla="*/ 4 w 79"/>
                  <a:gd name="T51" fmla="*/ 38 h 79"/>
                  <a:gd name="T52" fmla="*/ 20 w 79"/>
                  <a:gd name="T53" fmla="*/ 20 h 79"/>
                  <a:gd name="T54" fmla="*/ 20 w 79"/>
                  <a:gd name="T55" fmla="*/ 60 h 79"/>
                  <a:gd name="T56" fmla="*/ 4 w 79"/>
                  <a:gd name="T57" fmla="*/ 42 h 79"/>
                  <a:gd name="T58" fmla="*/ 21 w 79"/>
                  <a:gd name="T59" fmla="*/ 63 h 79"/>
                  <a:gd name="T60" fmla="*/ 15 w 79"/>
                  <a:gd name="T61" fmla="*/ 66 h 79"/>
                  <a:gd name="T62" fmla="*/ 58 w 79"/>
                  <a:gd name="T63" fmla="*/ 63 h 79"/>
                  <a:gd name="T64" fmla="*/ 50 w 79"/>
                  <a:gd name="T65" fmla="*/ 74 h 79"/>
                  <a:gd name="T66" fmla="*/ 59 w 79"/>
                  <a:gd name="T67" fmla="*/ 60 h 79"/>
                  <a:gd name="T68" fmla="*/ 76 w 79"/>
                  <a:gd name="T69" fmla="*/ 42 h 79"/>
                  <a:gd name="T70" fmla="*/ 59 w 79"/>
                  <a:gd name="T71" fmla="*/ 60 h 79"/>
                  <a:gd name="T72" fmla="*/ 59 w 79"/>
                  <a:gd name="T73" fmla="*/ 20 h 79"/>
                  <a:gd name="T74" fmla="*/ 76 w 79"/>
                  <a:gd name="T75"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40" y="0"/>
                    </a:moveTo>
                    <a:cubicBezTo>
                      <a:pt x="18" y="0"/>
                      <a:pt x="0" y="18"/>
                      <a:pt x="0" y="40"/>
                    </a:cubicBezTo>
                    <a:cubicBezTo>
                      <a:pt x="0" y="62"/>
                      <a:pt x="18" y="79"/>
                      <a:pt x="40" y="79"/>
                    </a:cubicBezTo>
                    <a:cubicBezTo>
                      <a:pt x="62" y="79"/>
                      <a:pt x="79" y="62"/>
                      <a:pt x="79" y="40"/>
                    </a:cubicBezTo>
                    <a:cubicBezTo>
                      <a:pt x="79" y="18"/>
                      <a:pt x="62" y="0"/>
                      <a:pt x="40" y="0"/>
                    </a:cubicBezTo>
                    <a:close/>
                    <a:moveTo>
                      <a:pt x="38" y="5"/>
                    </a:moveTo>
                    <a:cubicBezTo>
                      <a:pt x="38" y="19"/>
                      <a:pt x="38" y="19"/>
                      <a:pt x="38" y="19"/>
                    </a:cubicBezTo>
                    <a:cubicBezTo>
                      <a:pt x="34" y="19"/>
                      <a:pt x="29" y="19"/>
                      <a:pt x="25" y="18"/>
                    </a:cubicBezTo>
                    <a:cubicBezTo>
                      <a:pt x="29" y="11"/>
                      <a:pt x="33" y="6"/>
                      <a:pt x="38" y="5"/>
                    </a:cubicBezTo>
                    <a:close/>
                    <a:moveTo>
                      <a:pt x="38" y="23"/>
                    </a:moveTo>
                    <a:cubicBezTo>
                      <a:pt x="38" y="38"/>
                      <a:pt x="38" y="38"/>
                      <a:pt x="38" y="38"/>
                    </a:cubicBezTo>
                    <a:cubicBezTo>
                      <a:pt x="21" y="38"/>
                      <a:pt x="21" y="38"/>
                      <a:pt x="21" y="38"/>
                    </a:cubicBezTo>
                    <a:cubicBezTo>
                      <a:pt x="21" y="32"/>
                      <a:pt x="22" y="26"/>
                      <a:pt x="24" y="21"/>
                    </a:cubicBezTo>
                    <a:cubicBezTo>
                      <a:pt x="29" y="22"/>
                      <a:pt x="33" y="22"/>
                      <a:pt x="38" y="23"/>
                    </a:cubicBezTo>
                    <a:close/>
                    <a:moveTo>
                      <a:pt x="38" y="42"/>
                    </a:moveTo>
                    <a:cubicBezTo>
                      <a:pt x="38" y="57"/>
                      <a:pt x="38" y="57"/>
                      <a:pt x="38" y="57"/>
                    </a:cubicBezTo>
                    <a:cubicBezTo>
                      <a:pt x="33" y="57"/>
                      <a:pt x="29" y="58"/>
                      <a:pt x="24" y="59"/>
                    </a:cubicBezTo>
                    <a:cubicBezTo>
                      <a:pt x="22" y="54"/>
                      <a:pt x="21" y="48"/>
                      <a:pt x="21" y="42"/>
                    </a:cubicBezTo>
                    <a:lnTo>
                      <a:pt x="38" y="42"/>
                    </a:lnTo>
                    <a:close/>
                    <a:moveTo>
                      <a:pt x="38" y="61"/>
                    </a:moveTo>
                    <a:cubicBezTo>
                      <a:pt x="38" y="74"/>
                      <a:pt x="38" y="74"/>
                      <a:pt x="38" y="74"/>
                    </a:cubicBezTo>
                    <a:cubicBezTo>
                      <a:pt x="33" y="73"/>
                      <a:pt x="29" y="69"/>
                      <a:pt x="25" y="62"/>
                    </a:cubicBezTo>
                    <a:cubicBezTo>
                      <a:pt x="29" y="61"/>
                      <a:pt x="34" y="61"/>
                      <a:pt x="38" y="61"/>
                    </a:cubicBezTo>
                    <a:close/>
                    <a:moveTo>
                      <a:pt x="41" y="74"/>
                    </a:moveTo>
                    <a:cubicBezTo>
                      <a:pt x="41" y="61"/>
                      <a:pt x="41" y="61"/>
                      <a:pt x="41" y="61"/>
                    </a:cubicBezTo>
                    <a:cubicBezTo>
                      <a:pt x="46" y="61"/>
                      <a:pt x="50" y="61"/>
                      <a:pt x="54" y="62"/>
                    </a:cubicBezTo>
                    <a:cubicBezTo>
                      <a:pt x="51" y="69"/>
                      <a:pt x="46" y="74"/>
                      <a:pt x="41" y="74"/>
                    </a:cubicBezTo>
                    <a:close/>
                    <a:moveTo>
                      <a:pt x="41" y="57"/>
                    </a:moveTo>
                    <a:cubicBezTo>
                      <a:pt x="41" y="42"/>
                      <a:pt x="41" y="42"/>
                      <a:pt x="41" y="42"/>
                    </a:cubicBezTo>
                    <a:cubicBezTo>
                      <a:pt x="58" y="42"/>
                      <a:pt x="58" y="42"/>
                      <a:pt x="58" y="42"/>
                    </a:cubicBezTo>
                    <a:cubicBezTo>
                      <a:pt x="58" y="48"/>
                      <a:pt x="57" y="54"/>
                      <a:pt x="55" y="59"/>
                    </a:cubicBezTo>
                    <a:cubicBezTo>
                      <a:pt x="51" y="58"/>
                      <a:pt x="46" y="57"/>
                      <a:pt x="41" y="57"/>
                    </a:cubicBezTo>
                    <a:close/>
                    <a:moveTo>
                      <a:pt x="41" y="38"/>
                    </a:moveTo>
                    <a:cubicBezTo>
                      <a:pt x="41" y="23"/>
                      <a:pt x="41" y="23"/>
                      <a:pt x="41" y="23"/>
                    </a:cubicBezTo>
                    <a:cubicBezTo>
                      <a:pt x="46" y="22"/>
                      <a:pt x="51" y="22"/>
                      <a:pt x="55" y="21"/>
                    </a:cubicBezTo>
                    <a:cubicBezTo>
                      <a:pt x="57" y="26"/>
                      <a:pt x="58" y="32"/>
                      <a:pt x="58" y="38"/>
                    </a:cubicBezTo>
                    <a:lnTo>
                      <a:pt x="41" y="38"/>
                    </a:lnTo>
                    <a:close/>
                    <a:moveTo>
                      <a:pt x="42" y="19"/>
                    </a:moveTo>
                    <a:cubicBezTo>
                      <a:pt x="42" y="5"/>
                      <a:pt x="42" y="5"/>
                      <a:pt x="42" y="5"/>
                    </a:cubicBezTo>
                    <a:cubicBezTo>
                      <a:pt x="46" y="6"/>
                      <a:pt x="51" y="11"/>
                      <a:pt x="54" y="18"/>
                    </a:cubicBezTo>
                    <a:cubicBezTo>
                      <a:pt x="50" y="19"/>
                      <a:pt x="46" y="19"/>
                      <a:pt x="42" y="19"/>
                    </a:cubicBezTo>
                    <a:close/>
                    <a:moveTo>
                      <a:pt x="50" y="5"/>
                    </a:moveTo>
                    <a:cubicBezTo>
                      <a:pt x="56" y="7"/>
                      <a:pt x="61" y="10"/>
                      <a:pt x="65" y="14"/>
                    </a:cubicBezTo>
                    <a:cubicBezTo>
                      <a:pt x="63" y="15"/>
                      <a:pt x="60" y="16"/>
                      <a:pt x="58" y="17"/>
                    </a:cubicBezTo>
                    <a:cubicBezTo>
                      <a:pt x="56" y="12"/>
                      <a:pt x="53" y="8"/>
                      <a:pt x="50" y="5"/>
                    </a:cubicBezTo>
                    <a:close/>
                    <a:moveTo>
                      <a:pt x="21" y="17"/>
                    </a:moveTo>
                    <a:cubicBezTo>
                      <a:pt x="19" y="16"/>
                      <a:pt x="17" y="15"/>
                      <a:pt x="15" y="14"/>
                    </a:cubicBezTo>
                    <a:cubicBezTo>
                      <a:pt x="19" y="10"/>
                      <a:pt x="24" y="7"/>
                      <a:pt x="29" y="5"/>
                    </a:cubicBezTo>
                    <a:cubicBezTo>
                      <a:pt x="26" y="8"/>
                      <a:pt x="23" y="12"/>
                      <a:pt x="21" y="17"/>
                    </a:cubicBezTo>
                    <a:close/>
                    <a:moveTo>
                      <a:pt x="20" y="20"/>
                    </a:moveTo>
                    <a:cubicBezTo>
                      <a:pt x="18" y="25"/>
                      <a:pt x="17" y="31"/>
                      <a:pt x="17" y="38"/>
                    </a:cubicBezTo>
                    <a:cubicBezTo>
                      <a:pt x="4" y="38"/>
                      <a:pt x="4" y="38"/>
                      <a:pt x="4" y="38"/>
                    </a:cubicBezTo>
                    <a:cubicBezTo>
                      <a:pt x="4" y="30"/>
                      <a:pt x="7" y="22"/>
                      <a:pt x="12" y="17"/>
                    </a:cubicBezTo>
                    <a:cubicBezTo>
                      <a:pt x="15" y="18"/>
                      <a:pt x="17" y="19"/>
                      <a:pt x="20" y="20"/>
                    </a:cubicBezTo>
                    <a:close/>
                    <a:moveTo>
                      <a:pt x="17" y="42"/>
                    </a:moveTo>
                    <a:cubicBezTo>
                      <a:pt x="17" y="48"/>
                      <a:pt x="18" y="55"/>
                      <a:pt x="20" y="60"/>
                    </a:cubicBezTo>
                    <a:cubicBezTo>
                      <a:pt x="17" y="61"/>
                      <a:pt x="15" y="62"/>
                      <a:pt x="12" y="63"/>
                    </a:cubicBezTo>
                    <a:cubicBezTo>
                      <a:pt x="7" y="57"/>
                      <a:pt x="4" y="50"/>
                      <a:pt x="4" y="42"/>
                    </a:cubicBezTo>
                    <a:lnTo>
                      <a:pt x="17" y="42"/>
                    </a:lnTo>
                    <a:close/>
                    <a:moveTo>
                      <a:pt x="21" y="63"/>
                    </a:moveTo>
                    <a:cubicBezTo>
                      <a:pt x="23" y="68"/>
                      <a:pt x="26" y="72"/>
                      <a:pt x="29" y="74"/>
                    </a:cubicBezTo>
                    <a:cubicBezTo>
                      <a:pt x="24" y="73"/>
                      <a:pt x="19" y="70"/>
                      <a:pt x="15" y="66"/>
                    </a:cubicBezTo>
                    <a:cubicBezTo>
                      <a:pt x="17" y="65"/>
                      <a:pt x="19" y="64"/>
                      <a:pt x="21" y="63"/>
                    </a:cubicBezTo>
                    <a:close/>
                    <a:moveTo>
                      <a:pt x="58" y="63"/>
                    </a:moveTo>
                    <a:cubicBezTo>
                      <a:pt x="60" y="64"/>
                      <a:pt x="63" y="65"/>
                      <a:pt x="65" y="66"/>
                    </a:cubicBezTo>
                    <a:cubicBezTo>
                      <a:pt x="61" y="70"/>
                      <a:pt x="56" y="73"/>
                      <a:pt x="50" y="74"/>
                    </a:cubicBezTo>
                    <a:cubicBezTo>
                      <a:pt x="53" y="72"/>
                      <a:pt x="56" y="68"/>
                      <a:pt x="58" y="63"/>
                    </a:cubicBezTo>
                    <a:close/>
                    <a:moveTo>
                      <a:pt x="59" y="60"/>
                    </a:moveTo>
                    <a:cubicBezTo>
                      <a:pt x="61" y="55"/>
                      <a:pt x="62" y="48"/>
                      <a:pt x="62" y="42"/>
                    </a:cubicBezTo>
                    <a:cubicBezTo>
                      <a:pt x="76" y="42"/>
                      <a:pt x="76" y="42"/>
                      <a:pt x="76" y="42"/>
                    </a:cubicBezTo>
                    <a:cubicBezTo>
                      <a:pt x="75" y="50"/>
                      <a:pt x="72" y="57"/>
                      <a:pt x="67" y="63"/>
                    </a:cubicBezTo>
                    <a:cubicBezTo>
                      <a:pt x="65" y="62"/>
                      <a:pt x="62" y="61"/>
                      <a:pt x="59" y="60"/>
                    </a:cubicBezTo>
                    <a:close/>
                    <a:moveTo>
                      <a:pt x="62" y="38"/>
                    </a:moveTo>
                    <a:cubicBezTo>
                      <a:pt x="62" y="31"/>
                      <a:pt x="61" y="25"/>
                      <a:pt x="59" y="20"/>
                    </a:cubicBezTo>
                    <a:cubicBezTo>
                      <a:pt x="62" y="19"/>
                      <a:pt x="65" y="18"/>
                      <a:pt x="67" y="17"/>
                    </a:cubicBezTo>
                    <a:cubicBezTo>
                      <a:pt x="72" y="22"/>
                      <a:pt x="75" y="30"/>
                      <a:pt x="76" y="38"/>
                    </a:cubicBezTo>
                    <a:lnTo>
                      <a:pt x="6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grpSp>
        <p:nvGrpSpPr>
          <p:cNvPr id="9" name="组合 8"/>
          <p:cNvGrpSpPr/>
          <p:nvPr/>
        </p:nvGrpSpPr>
        <p:grpSpPr>
          <a:xfrm>
            <a:off x="2570921" y="2717542"/>
            <a:ext cx="1691643" cy="1106168"/>
            <a:chOff x="3427894" y="3409026"/>
            <a:chExt cx="2255524" cy="1474890"/>
          </a:xfrm>
        </p:grpSpPr>
        <p:sp>
          <p:nvSpPr>
            <p:cNvPr id="10" name="Freeform 6"/>
            <p:cNvSpPr/>
            <p:nvPr/>
          </p:nvSpPr>
          <p:spPr bwMode="auto">
            <a:xfrm>
              <a:off x="3427894" y="3409026"/>
              <a:ext cx="2255524" cy="1474890"/>
            </a:xfrm>
            <a:custGeom>
              <a:avLst/>
              <a:gdLst>
                <a:gd name="T0" fmla="*/ 3256 w 3325"/>
                <a:gd name="T1" fmla="*/ 1687 h 2157"/>
                <a:gd name="T2" fmla="*/ 1880 w 3325"/>
                <a:gd name="T3" fmla="*/ 100 h 2157"/>
                <a:gd name="T4" fmla="*/ 1880 w 3325"/>
                <a:gd name="T5" fmla="*/ 100 h 2157"/>
                <a:gd name="T6" fmla="*/ 1663 w 3325"/>
                <a:gd name="T7" fmla="*/ 0 h 2157"/>
                <a:gd name="T8" fmla="*/ 1451 w 3325"/>
                <a:gd name="T9" fmla="*/ 95 h 2157"/>
                <a:gd name="T10" fmla="*/ 1451 w 3325"/>
                <a:gd name="T11" fmla="*/ 95 h 2157"/>
                <a:gd name="T12" fmla="*/ 83 w 3325"/>
                <a:gd name="T13" fmla="*/ 1672 h 2157"/>
                <a:gd name="T14" fmla="*/ 0 w 3325"/>
                <a:gd name="T15" fmla="*/ 1872 h 2157"/>
                <a:gd name="T16" fmla="*/ 284 w 3325"/>
                <a:gd name="T17" fmla="*/ 2157 h 2157"/>
                <a:gd name="T18" fmla="*/ 284 w 3325"/>
                <a:gd name="T19" fmla="*/ 2157 h 2157"/>
                <a:gd name="T20" fmla="*/ 285 w 3325"/>
                <a:gd name="T21" fmla="*/ 2157 h 2157"/>
                <a:gd name="T22" fmla="*/ 3039 w 3325"/>
                <a:gd name="T23" fmla="*/ 2157 h 2157"/>
                <a:gd name="T24" fmla="*/ 3039 w 3325"/>
                <a:gd name="T25" fmla="*/ 2157 h 2157"/>
                <a:gd name="T26" fmla="*/ 3040 w 3325"/>
                <a:gd name="T27" fmla="*/ 2157 h 2157"/>
                <a:gd name="T28" fmla="*/ 3325 w 3325"/>
                <a:gd name="T29" fmla="*/ 1872 h 2157"/>
                <a:gd name="T30" fmla="*/ 3256 w 3325"/>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5" h="2157">
                  <a:moveTo>
                    <a:pt x="3256" y="1687"/>
                  </a:moveTo>
                  <a:lnTo>
                    <a:pt x="1880" y="100"/>
                  </a:lnTo>
                  <a:lnTo>
                    <a:pt x="1880" y="100"/>
                  </a:lnTo>
                  <a:cubicBezTo>
                    <a:pt x="1828" y="39"/>
                    <a:pt x="1750" y="0"/>
                    <a:pt x="1663" y="0"/>
                  </a:cubicBezTo>
                  <a:cubicBezTo>
                    <a:pt x="1579" y="0"/>
                    <a:pt x="1503" y="36"/>
                    <a:pt x="1451" y="95"/>
                  </a:cubicBezTo>
                  <a:lnTo>
                    <a:pt x="1451" y="95"/>
                  </a:lnTo>
                  <a:lnTo>
                    <a:pt x="83" y="1672"/>
                  </a:lnTo>
                  <a:cubicBezTo>
                    <a:pt x="32" y="1723"/>
                    <a:pt x="0" y="1794"/>
                    <a:pt x="0" y="1872"/>
                  </a:cubicBezTo>
                  <a:cubicBezTo>
                    <a:pt x="0" y="2029"/>
                    <a:pt x="127" y="2156"/>
                    <a:pt x="284" y="2157"/>
                  </a:cubicBezTo>
                  <a:lnTo>
                    <a:pt x="284" y="2157"/>
                  </a:lnTo>
                  <a:lnTo>
                    <a:pt x="285" y="2157"/>
                  </a:lnTo>
                  <a:lnTo>
                    <a:pt x="3039" y="2157"/>
                  </a:lnTo>
                  <a:lnTo>
                    <a:pt x="3039" y="2157"/>
                  </a:lnTo>
                  <a:lnTo>
                    <a:pt x="3040" y="2157"/>
                  </a:lnTo>
                  <a:cubicBezTo>
                    <a:pt x="3198" y="2157"/>
                    <a:pt x="3325" y="2029"/>
                    <a:pt x="3325" y="1872"/>
                  </a:cubicBezTo>
                  <a:cubicBezTo>
                    <a:pt x="3325" y="1802"/>
                    <a:pt x="3299" y="1737"/>
                    <a:pt x="3256" y="1687"/>
                  </a:cubicBezTo>
                  <a:close/>
                </a:path>
              </a:pathLst>
            </a:custGeom>
            <a:solidFill>
              <a:srgbClr val="C00000"/>
            </a:solidFill>
            <a:ln>
              <a:noFill/>
            </a:ln>
          </p:spPr>
          <p:txBody>
            <a:bodyPr vert="horz" wrap="square" lIns="68580" tIns="34290" rIns="68580" bIns="34290" numCol="1" anchor="t" anchorCtr="0" compatLnSpc="1"/>
            <a:lstStyle/>
            <a:p>
              <a:endParaRPr lang="zh-CN" altLang="en-US"/>
            </a:p>
          </p:txBody>
        </p:sp>
        <p:sp>
          <p:nvSpPr>
            <p:cNvPr id="11" name="Freeform 15"/>
            <p:cNvSpPr>
              <a:spLocks noEditPoints="1"/>
            </p:cNvSpPr>
            <p:nvPr/>
          </p:nvSpPr>
          <p:spPr bwMode="auto">
            <a:xfrm>
              <a:off x="4246585" y="4146471"/>
              <a:ext cx="618142" cy="490964"/>
            </a:xfrm>
            <a:custGeom>
              <a:avLst/>
              <a:gdLst>
                <a:gd name="T0" fmla="*/ 52 w 174"/>
                <a:gd name="T1" fmla="*/ 61 h 140"/>
                <a:gd name="T2" fmla="*/ 41 w 174"/>
                <a:gd name="T3" fmla="*/ 50 h 140"/>
                <a:gd name="T4" fmla="*/ 52 w 174"/>
                <a:gd name="T5" fmla="*/ 39 h 140"/>
                <a:gd name="T6" fmla="*/ 63 w 174"/>
                <a:gd name="T7" fmla="*/ 50 h 140"/>
                <a:gd name="T8" fmla="*/ 52 w 174"/>
                <a:gd name="T9" fmla="*/ 61 h 140"/>
                <a:gd name="T10" fmla="*/ 87 w 174"/>
                <a:gd name="T11" fmla="*/ 61 h 140"/>
                <a:gd name="T12" fmla="*/ 76 w 174"/>
                <a:gd name="T13" fmla="*/ 50 h 140"/>
                <a:gd name="T14" fmla="*/ 87 w 174"/>
                <a:gd name="T15" fmla="*/ 39 h 140"/>
                <a:gd name="T16" fmla="*/ 98 w 174"/>
                <a:gd name="T17" fmla="*/ 50 h 140"/>
                <a:gd name="T18" fmla="*/ 87 w 174"/>
                <a:gd name="T19" fmla="*/ 61 h 140"/>
                <a:gd name="T20" fmla="*/ 122 w 174"/>
                <a:gd name="T21" fmla="*/ 61 h 140"/>
                <a:gd name="T22" fmla="*/ 111 w 174"/>
                <a:gd name="T23" fmla="*/ 50 h 140"/>
                <a:gd name="T24" fmla="*/ 122 w 174"/>
                <a:gd name="T25" fmla="*/ 39 h 140"/>
                <a:gd name="T26" fmla="*/ 133 w 174"/>
                <a:gd name="T27" fmla="*/ 50 h 140"/>
                <a:gd name="T28" fmla="*/ 122 w 174"/>
                <a:gd name="T29" fmla="*/ 61 h 140"/>
                <a:gd name="T30" fmla="*/ 163 w 174"/>
                <a:gd name="T31" fmla="*/ 0 h 140"/>
                <a:gd name="T32" fmla="*/ 11 w 174"/>
                <a:gd name="T33" fmla="*/ 0 h 140"/>
                <a:gd name="T34" fmla="*/ 0 w 174"/>
                <a:gd name="T35" fmla="*/ 11 h 140"/>
                <a:gd name="T36" fmla="*/ 0 w 174"/>
                <a:gd name="T37" fmla="*/ 83 h 140"/>
                <a:gd name="T38" fmla="*/ 11 w 174"/>
                <a:gd name="T39" fmla="*/ 94 h 140"/>
                <a:gd name="T40" fmla="*/ 51 w 174"/>
                <a:gd name="T41" fmla="*/ 94 h 140"/>
                <a:gd name="T42" fmla="*/ 51 w 174"/>
                <a:gd name="T43" fmla="*/ 140 h 140"/>
                <a:gd name="T44" fmla="*/ 97 w 174"/>
                <a:gd name="T45" fmla="*/ 94 h 140"/>
                <a:gd name="T46" fmla="*/ 163 w 174"/>
                <a:gd name="T47" fmla="*/ 94 h 140"/>
                <a:gd name="T48" fmla="*/ 174 w 174"/>
                <a:gd name="T49" fmla="*/ 83 h 140"/>
                <a:gd name="T50" fmla="*/ 174 w 174"/>
                <a:gd name="T51" fmla="*/ 11 h 140"/>
                <a:gd name="T52" fmla="*/ 163 w 174"/>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40">
                  <a:moveTo>
                    <a:pt x="52" y="61"/>
                  </a:moveTo>
                  <a:cubicBezTo>
                    <a:pt x="46" y="61"/>
                    <a:pt x="41" y="56"/>
                    <a:pt x="41" y="50"/>
                  </a:cubicBezTo>
                  <a:cubicBezTo>
                    <a:pt x="41" y="44"/>
                    <a:pt x="46" y="39"/>
                    <a:pt x="52" y="39"/>
                  </a:cubicBezTo>
                  <a:cubicBezTo>
                    <a:pt x="58" y="39"/>
                    <a:pt x="63" y="44"/>
                    <a:pt x="63" y="50"/>
                  </a:cubicBezTo>
                  <a:cubicBezTo>
                    <a:pt x="63" y="56"/>
                    <a:pt x="58" y="61"/>
                    <a:pt x="52" y="61"/>
                  </a:cubicBezTo>
                  <a:moveTo>
                    <a:pt x="87" y="61"/>
                  </a:moveTo>
                  <a:cubicBezTo>
                    <a:pt x="81" y="61"/>
                    <a:pt x="76" y="56"/>
                    <a:pt x="76" y="50"/>
                  </a:cubicBezTo>
                  <a:cubicBezTo>
                    <a:pt x="76" y="44"/>
                    <a:pt x="81" y="39"/>
                    <a:pt x="87" y="39"/>
                  </a:cubicBezTo>
                  <a:cubicBezTo>
                    <a:pt x="93" y="39"/>
                    <a:pt x="98" y="44"/>
                    <a:pt x="98" y="50"/>
                  </a:cubicBezTo>
                  <a:cubicBezTo>
                    <a:pt x="98" y="56"/>
                    <a:pt x="93" y="61"/>
                    <a:pt x="87" y="61"/>
                  </a:cubicBezTo>
                  <a:moveTo>
                    <a:pt x="122" y="61"/>
                  </a:moveTo>
                  <a:cubicBezTo>
                    <a:pt x="116" y="61"/>
                    <a:pt x="111" y="56"/>
                    <a:pt x="111" y="50"/>
                  </a:cubicBezTo>
                  <a:cubicBezTo>
                    <a:pt x="111" y="44"/>
                    <a:pt x="116" y="39"/>
                    <a:pt x="122" y="39"/>
                  </a:cubicBezTo>
                  <a:cubicBezTo>
                    <a:pt x="128" y="39"/>
                    <a:pt x="133" y="44"/>
                    <a:pt x="133" y="50"/>
                  </a:cubicBezTo>
                  <a:cubicBezTo>
                    <a:pt x="133" y="56"/>
                    <a:pt x="128" y="61"/>
                    <a:pt x="122" y="61"/>
                  </a:cubicBezTo>
                  <a:moveTo>
                    <a:pt x="163" y="0"/>
                  </a:moveTo>
                  <a:cubicBezTo>
                    <a:pt x="11" y="0"/>
                    <a:pt x="11" y="0"/>
                    <a:pt x="11" y="0"/>
                  </a:cubicBezTo>
                  <a:cubicBezTo>
                    <a:pt x="5" y="0"/>
                    <a:pt x="0" y="5"/>
                    <a:pt x="0" y="11"/>
                  </a:cubicBezTo>
                  <a:cubicBezTo>
                    <a:pt x="0" y="83"/>
                    <a:pt x="0" y="83"/>
                    <a:pt x="0" y="83"/>
                  </a:cubicBezTo>
                  <a:cubicBezTo>
                    <a:pt x="0" y="89"/>
                    <a:pt x="5" y="94"/>
                    <a:pt x="11" y="94"/>
                  </a:cubicBezTo>
                  <a:cubicBezTo>
                    <a:pt x="51" y="94"/>
                    <a:pt x="51" y="94"/>
                    <a:pt x="51" y="94"/>
                  </a:cubicBezTo>
                  <a:cubicBezTo>
                    <a:pt x="51" y="140"/>
                    <a:pt x="51" y="140"/>
                    <a:pt x="51" y="140"/>
                  </a:cubicBezTo>
                  <a:cubicBezTo>
                    <a:pt x="97" y="94"/>
                    <a:pt x="97" y="94"/>
                    <a:pt x="97" y="94"/>
                  </a:cubicBezTo>
                  <a:cubicBezTo>
                    <a:pt x="163" y="94"/>
                    <a:pt x="163" y="94"/>
                    <a:pt x="163" y="94"/>
                  </a:cubicBezTo>
                  <a:cubicBezTo>
                    <a:pt x="169" y="94"/>
                    <a:pt x="174" y="89"/>
                    <a:pt x="174" y="83"/>
                  </a:cubicBezTo>
                  <a:cubicBezTo>
                    <a:pt x="174" y="11"/>
                    <a:pt x="174" y="11"/>
                    <a:pt x="174" y="11"/>
                  </a:cubicBezTo>
                  <a:cubicBezTo>
                    <a:pt x="174" y="5"/>
                    <a:pt x="169" y="0"/>
                    <a:pt x="163" y="0"/>
                  </a:cubicBezTo>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12" name="组合 11"/>
          <p:cNvGrpSpPr/>
          <p:nvPr/>
        </p:nvGrpSpPr>
        <p:grpSpPr>
          <a:xfrm>
            <a:off x="3713105" y="2447910"/>
            <a:ext cx="1690422" cy="1107390"/>
            <a:chOff x="4950807" y="3049516"/>
            <a:chExt cx="2253896" cy="1476520"/>
          </a:xfrm>
        </p:grpSpPr>
        <p:sp>
          <p:nvSpPr>
            <p:cNvPr id="13" name="Freeform 7"/>
            <p:cNvSpPr/>
            <p:nvPr/>
          </p:nvSpPr>
          <p:spPr bwMode="auto">
            <a:xfrm>
              <a:off x="4950807" y="3049516"/>
              <a:ext cx="2253896"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rgbClr val="C00000"/>
            </a:solidFill>
            <a:ln>
              <a:noFill/>
            </a:ln>
          </p:spPr>
          <p:txBody>
            <a:bodyPr vert="horz" wrap="square" lIns="68580" tIns="34290" rIns="68580" bIns="34290" numCol="1" anchor="t" anchorCtr="0" compatLnSpc="1"/>
            <a:lstStyle/>
            <a:p>
              <a:endParaRPr lang="zh-CN" altLang="en-US"/>
            </a:p>
          </p:txBody>
        </p:sp>
        <p:grpSp>
          <p:nvGrpSpPr>
            <p:cNvPr id="14" name="组合 13"/>
            <p:cNvGrpSpPr/>
            <p:nvPr/>
          </p:nvGrpSpPr>
          <p:grpSpPr>
            <a:xfrm>
              <a:off x="5829315" y="3283760"/>
              <a:ext cx="496880" cy="551596"/>
              <a:chOff x="185738" y="3713163"/>
              <a:chExt cx="533400" cy="592138"/>
            </a:xfrm>
            <a:solidFill>
              <a:schemeClr val="bg1"/>
            </a:solidFill>
          </p:grpSpPr>
          <p:sp>
            <p:nvSpPr>
              <p:cNvPr id="15" name="Freeform 16"/>
              <p:cNvSpPr/>
              <p:nvPr/>
            </p:nvSpPr>
            <p:spPr bwMode="auto">
              <a:xfrm>
                <a:off x="3302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0" y="33"/>
                      <a:pt x="14" y="29"/>
                      <a:pt x="14" y="26"/>
                    </a:cubicBezTo>
                    <a:cubicBezTo>
                      <a:pt x="14" y="6"/>
                      <a:pt x="14" y="6"/>
                      <a:pt x="14" y="6"/>
                    </a:cubicBezTo>
                    <a:cubicBezTo>
                      <a:pt x="14" y="3"/>
                      <a:pt x="10"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6" name="Freeform 17"/>
              <p:cNvSpPr/>
              <p:nvPr/>
            </p:nvSpPr>
            <p:spPr bwMode="auto">
              <a:xfrm>
                <a:off x="5207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1" y="33"/>
                      <a:pt x="14" y="29"/>
                      <a:pt x="14" y="26"/>
                    </a:cubicBezTo>
                    <a:cubicBezTo>
                      <a:pt x="14" y="6"/>
                      <a:pt x="14" y="6"/>
                      <a:pt x="14" y="6"/>
                    </a:cubicBezTo>
                    <a:cubicBezTo>
                      <a:pt x="14" y="3"/>
                      <a:pt x="11"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7" name="Freeform 18"/>
              <p:cNvSpPr>
                <a:spLocks noEditPoints="1"/>
              </p:cNvSpPr>
              <p:nvPr/>
            </p:nvSpPr>
            <p:spPr bwMode="auto">
              <a:xfrm>
                <a:off x="185738" y="3773488"/>
                <a:ext cx="533400" cy="531813"/>
              </a:xfrm>
              <a:custGeom>
                <a:avLst/>
                <a:gdLst>
                  <a:gd name="T0" fmla="*/ 132 w 140"/>
                  <a:gd name="T1" fmla="*/ 0 h 141"/>
                  <a:gd name="T2" fmla="*/ 109 w 140"/>
                  <a:gd name="T3" fmla="*/ 0 h 141"/>
                  <a:gd name="T4" fmla="*/ 109 w 140"/>
                  <a:gd name="T5" fmla="*/ 10 h 141"/>
                  <a:gd name="T6" fmla="*/ 95 w 140"/>
                  <a:gd name="T7" fmla="*/ 24 h 141"/>
                  <a:gd name="T8" fmla="*/ 81 w 140"/>
                  <a:gd name="T9" fmla="*/ 10 h 141"/>
                  <a:gd name="T10" fmla="*/ 81 w 140"/>
                  <a:gd name="T11" fmla="*/ 0 h 141"/>
                  <a:gd name="T12" fmla="*/ 59 w 140"/>
                  <a:gd name="T13" fmla="*/ 0 h 141"/>
                  <a:gd name="T14" fmla="*/ 59 w 140"/>
                  <a:gd name="T15" fmla="*/ 10 h 141"/>
                  <a:gd name="T16" fmla="*/ 45 w 140"/>
                  <a:gd name="T17" fmla="*/ 24 h 141"/>
                  <a:gd name="T18" fmla="*/ 30 w 140"/>
                  <a:gd name="T19" fmla="*/ 10 h 141"/>
                  <a:gd name="T20" fmla="*/ 30 w 140"/>
                  <a:gd name="T21" fmla="*/ 0 h 141"/>
                  <a:gd name="T22" fmla="*/ 8 w 140"/>
                  <a:gd name="T23" fmla="*/ 0 h 141"/>
                  <a:gd name="T24" fmla="*/ 0 w 140"/>
                  <a:gd name="T25" fmla="*/ 8 h 141"/>
                  <a:gd name="T26" fmla="*/ 0 w 140"/>
                  <a:gd name="T27" fmla="*/ 133 h 141"/>
                  <a:gd name="T28" fmla="*/ 8 w 140"/>
                  <a:gd name="T29" fmla="*/ 141 h 141"/>
                  <a:gd name="T30" fmla="*/ 132 w 140"/>
                  <a:gd name="T31" fmla="*/ 141 h 141"/>
                  <a:gd name="T32" fmla="*/ 140 w 140"/>
                  <a:gd name="T33" fmla="*/ 133 h 141"/>
                  <a:gd name="T34" fmla="*/ 140 w 140"/>
                  <a:gd name="T35" fmla="*/ 8 h 141"/>
                  <a:gd name="T36" fmla="*/ 132 w 140"/>
                  <a:gd name="T37" fmla="*/ 0 h 141"/>
                  <a:gd name="T38" fmla="*/ 129 w 140"/>
                  <a:gd name="T39" fmla="*/ 128 h 141"/>
                  <a:gd name="T40" fmla="*/ 11 w 140"/>
                  <a:gd name="T41" fmla="*/ 128 h 141"/>
                  <a:gd name="T42" fmla="*/ 11 w 140"/>
                  <a:gd name="T43" fmla="*/ 44 h 141"/>
                  <a:gd name="T44" fmla="*/ 129 w 140"/>
                  <a:gd name="T45" fmla="*/ 44 h 141"/>
                  <a:gd name="T46" fmla="*/ 129 w 140"/>
                  <a:gd name="T4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41">
                    <a:moveTo>
                      <a:pt x="132" y="0"/>
                    </a:moveTo>
                    <a:cubicBezTo>
                      <a:pt x="109" y="0"/>
                      <a:pt x="109" y="0"/>
                      <a:pt x="109" y="0"/>
                    </a:cubicBezTo>
                    <a:cubicBezTo>
                      <a:pt x="109" y="10"/>
                      <a:pt x="109" y="10"/>
                      <a:pt x="109" y="10"/>
                    </a:cubicBezTo>
                    <a:cubicBezTo>
                      <a:pt x="109" y="18"/>
                      <a:pt x="103" y="24"/>
                      <a:pt x="95" y="24"/>
                    </a:cubicBezTo>
                    <a:cubicBezTo>
                      <a:pt x="87" y="24"/>
                      <a:pt x="81" y="18"/>
                      <a:pt x="81" y="10"/>
                    </a:cubicBezTo>
                    <a:cubicBezTo>
                      <a:pt x="81" y="0"/>
                      <a:pt x="81" y="0"/>
                      <a:pt x="81" y="0"/>
                    </a:cubicBezTo>
                    <a:cubicBezTo>
                      <a:pt x="59" y="0"/>
                      <a:pt x="59" y="0"/>
                      <a:pt x="59" y="0"/>
                    </a:cubicBezTo>
                    <a:cubicBezTo>
                      <a:pt x="59" y="10"/>
                      <a:pt x="59" y="10"/>
                      <a:pt x="59" y="10"/>
                    </a:cubicBezTo>
                    <a:cubicBezTo>
                      <a:pt x="59" y="18"/>
                      <a:pt x="53" y="24"/>
                      <a:pt x="45" y="24"/>
                    </a:cubicBezTo>
                    <a:cubicBezTo>
                      <a:pt x="37" y="24"/>
                      <a:pt x="30" y="18"/>
                      <a:pt x="30" y="10"/>
                    </a:cubicBezTo>
                    <a:cubicBezTo>
                      <a:pt x="30" y="0"/>
                      <a:pt x="30" y="0"/>
                      <a:pt x="30" y="0"/>
                    </a:cubicBezTo>
                    <a:cubicBezTo>
                      <a:pt x="8" y="0"/>
                      <a:pt x="8" y="0"/>
                      <a:pt x="8" y="0"/>
                    </a:cubicBezTo>
                    <a:cubicBezTo>
                      <a:pt x="4" y="0"/>
                      <a:pt x="0" y="4"/>
                      <a:pt x="0" y="8"/>
                    </a:cubicBezTo>
                    <a:cubicBezTo>
                      <a:pt x="0" y="133"/>
                      <a:pt x="0" y="133"/>
                      <a:pt x="0" y="133"/>
                    </a:cubicBezTo>
                    <a:cubicBezTo>
                      <a:pt x="0" y="138"/>
                      <a:pt x="4" y="141"/>
                      <a:pt x="8" y="141"/>
                    </a:cubicBezTo>
                    <a:cubicBezTo>
                      <a:pt x="132" y="141"/>
                      <a:pt x="132" y="141"/>
                      <a:pt x="132" y="141"/>
                    </a:cubicBezTo>
                    <a:cubicBezTo>
                      <a:pt x="136" y="141"/>
                      <a:pt x="140" y="138"/>
                      <a:pt x="140" y="133"/>
                    </a:cubicBezTo>
                    <a:cubicBezTo>
                      <a:pt x="140" y="8"/>
                      <a:pt x="140" y="8"/>
                      <a:pt x="140" y="8"/>
                    </a:cubicBezTo>
                    <a:cubicBezTo>
                      <a:pt x="140" y="4"/>
                      <a:pt x="136" y="0"/>
                      <a:pt x="132" y="0"/>
                    </a:cubicBezTo>
                    <a:close/>
                    <a:moveTo>
                      <a:pt x="129" y="128"/>
                    </a:moveTo>
                    <a:cubicBezTo>
                      <a:pt x="11" y="128"/>
                      <a:pt x="11" y="128"/>
                      <a:pt x="11" y="128"/>
                    </a:cubicBezTo>
                    <a:cubicBezTo>
                      <a:pt x="11" y="44"/>
                      <a:pt x="11" y="44"/>
                      <a:pt x="11" y="44"/>
                    </a:cubicBezTo>
                    <a:cubicBezTo>
                      <a:pt x="129" y="44"/>
                      <a:pt x="129" y="44"/>
                      <a:pt x="129" y="44"/>
                    </a:cubicBezTo>
                    <a:lnTo>
                      <a:pt x="12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8" name="Freeform 19"/>
              <p:cNvSpPr/>
              <p:nvPr/>
            </p:nvSpPr>
            <p:spPr bwMode="auto">
              <a:xfrm>
                <a:off x="319088" y="4000500"/>
                <a:ext cx="128588" cy="206375"/>
              </a:xfrm>
              <a:custGeom>
                <a:avLst/>
                <a:gdLst>
                  <a:gd name="T0" fmla="*/ 32 w 34"/>
                  <a:gd name="T1" fmla="*/ 49 h 55"/>
                  <a:gd name="T2" fmla="*/ 11 w 34"/>
                  <a:gd name="T3" fmla="*/ 49 h 55"/>
                  <a:gd name="T4" fmla="*/ 26 w 34"/>
                  <a:gd name="T5" fmla="*/ 30 h 55"/>
                  <a:gd name="T6" fmla="*/ 27 w 34"/>
                  <a:gd name="T7" fmla="*/ 29 h 55"/>
                  <a:gd name="T8" fmla="*/ 30 w 34"/>
                  <a:gd name="T9" fmla="*/ 25 h 55"/>
                  <a:gd name="T10" fmla="*/ 32 w 34"/>
                  <a:gd name="T11" fmla="*/ 22 h 55"/>
                  <a:gd name="T12" fmla="*/ 33 w 34"/>
                  <a:gd name="T13" fmla="*/ 18 h 55"/>
                  <a:gd name="T14" fmla="*/ 34 w 34"/>
                  <a:gd name="T15" fmla="*/ 14 h 55"/>
                  <a:gd name="T16" fmla="*/ 30 w 34"/>
                  <a:gd name="T17" fmla="*/ 4 h 55"/>
                  <a:gd name="T18" fmla="*/ 18 w 34"/>
                  <a:gd name="T19" fmla="*/ 0 h 55"/>
                  <a:gd name="T20" fmla="*/ 5 w 34"/>
                  <a:gd name="T21" fmla="*/ 4 h 55"/>
                  <a:gd name="T22" fmla="*/ 1 w 34"/>
                  <a:gd name="T23" fmla="*/ 16 h 55"/>
                  <a:gd name="T24" fmla="*/ 1 w 34"/>
                  <a:gd name="T25" fmla="*/ 18 h 55"/>
                  <a:gd name="T26" fmla="*/ 10 w 34"/>
                  <a:gd name="T27" fmla="*/ 18 h 55"/>
                  <a:gd name="T28" fmla="*/ 10 w 34"/>
                  <a:gd name="T29" fmla="*/ 16 h 55"/>
                  <a:gd name="T30" fmla="*/ 18 w 34"/>
                  <a:gd name="T31" fmla="*/ 6 h 55"/>
                  <a:gd name="T32" fmla="*/ 25 w 34"/>
                  <a:gd name="T33" fmla="*/ 14 h 55"/>
                  <a:gd name="T34" fmla="*/ 24 w 34"/>
                  <a:gd name="T35" fmla="*/ 17 h 55"/>
                  <a:gd name="T36" fmla="*/ 24 w 34"/>
                  <a:gd name="T37" fmla="*/ 19 h 55"/>
                  <a:gd name="T38" fmla="*/ 23 w 34"/>
                  <a:gd name="T39" fmla="*/ 21 h 55"/>
                  <a:gd name="T40" fmla="*/ 21 w 34"/>
                  <a:gd name="T41" fmla="*/ 23 h 55"/>
                  <a:gd name="T42" fmla="*/ 19 w 34"/>
                  <a:gd name="T43" fmla="*/ 26 h 55"/>
                  <a:gd name="T44" fmla="*/ 18 w 34"/>
                  <a:gd name="T45" fmla="*/ 28 h 55"/>
                  <a:gd name="T46" fmla="*/ 0 w 34"/>
                  <a:gd name="T47" fmla="*/ 49 h 55"/>
                  <a:gd name="T48" fmla="*/ 0 w 34"/>
                  <a:gd name="T49" fmla="*/ 55 h 55"/>
                  <a:gd name="T50" fmla="*/ 32 w 34"/>
                  <a:gd name="T51" fmla="*/ 55 h 55"/>
                  <a:gd name="T52" fmla="*/ 32 w 34"/>
                  <a:gd name="T5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5">
                    <a:moveTo>
                      <a:pt x="32" y="49"/>
                    </a:moveTo>
                    <a:cubicBezTo>
                      <a:pt x="11" y="49"/>
                      <a:pt x="11" y="49"/>
                      <a:pt x="11" y="49"/>
                    </a:cubicBezTo>
                    <a:cubicBezTo>
                      <a:pt x="26" y="30"/>
                      <a:pt x="26" y="30"/>
                      <a:pt x="26" y="30"/>
                    </a:cubicBezTo>
                    <a:cubicBezTo>
                      <a:pt x="27" y="29"/>
                      <a:pt x="27" y="29"/>
                      <a:pt x="27" y="29"/>
                    </a:cubicBezTo>
                    <a:cubicBezTo>
                      <a:pt x="28" y="27"/>
                      <a:pt x="29" y="26"/>
                      <a:pt x="30" y="25"/>
                    </a:cubicBezTo>
                    <a:cubicBezTo>
                      <a:pt x="30" y="25"/>
                      <a:pt x="31" y="24"/>
                      <a:pt x="32" y="22"/>
                    </a:cubicBezTo>
                    <a:cubicBezTo>
                      <a:pt x="32" y="21"/>
                      <a:pt x="33" y="20"/>
                      <a:pt x="33" y="18"/>
                    </a:cubicBezTo>
                    <a:cubicBezTo>
                      <a:pt x="34" y="17"/>
                      <a:pt x="34" y="15"/>
                      <a:pt x="34" y="14"/>
                    </a:cubicBezTo>
                    <a:cubicBezTo>
                      <a:pt x="34" y="9"/>
                      <a:pt x="32" y="6"/>
                      <a:pt x="30" y="4"/>
                    </a:cubicBezTo>
                    <a:cubicBezTo>
                      <a:pt x="27" y="1"/>
                      <a:pt x="23" y="0"/>
                      <a:pt x="18" y="0"/>
                    </a:cubicBezTo>
                    <a:cubicBezTo>
                      <a:pt x="12" y="0"/>
                      <a:pt x="8" y="1"/>
                      <a:pt x="5" y="4"/>
                    </a:cubicBezTo>
                    <a:cubicBezTo>
                      <a:pt x="3" y="7"/>
                      <a:pt x="1" y="11"/>
                      <a:pt x="1" y="16"/>
                    </a:cubicBezTo>
                    <a:cubicBezTo>
                      <a:pt x="1" y="18"/>
                      <a:pt x="1" y="18"/>
                      <a:pt x="1" y="18"/>
                    </a:cubicBezTo>
                    <a:cubicBezTo>
                      <a:pt x="10" y="18"/>
                      <a:pt x="10" y="18"/>
                      <a:pt x="10" y="18"/>
                    </a:cubicBezTo>
                    <a:cubicBezTo>
                      <a:pt x="10" y="16"/>
                      <a:pt x="10" y="16"/>
                      <a:pt x="10" y="16"/>
                    </a:cubicBezTo>
                    <a:cubicBezTo>
                      <a:pt x="10" y="9"/>
                      <a:pt x="13" y="6"/>
                      <a:pt x="18" y="6"/>
                    </a:cubicBezTo>
                    <a:cubicBezTo>
                      <a:pt x="23" y="6"/>
                      <a:pt x="25" y="8"/>
                      <a:pt x="25" y="14"/>
                    </a:cubicBezTo>
                    <a:cubicBezTo>
                      <a:pt x="25" y="15"/>
                      <a:pt x="25" y="16"/>
                      <a:pt x="24" y="17"/>
                    </a:cubicBezTo>
                    <a:cubicBezTo>
                      <a:pt x="24" y="18"/>
                      <a:pt x="24" y="18"/>
                      <a:pt x="24" y="19"/>
                    </a:cubicBezTo>
                    <a:cubicBezTo>
                      <a:pt x="24" y="20"/>
                      <a:pt x="23" y="21"/>
                      <a:pt x="23" y="21"/>
                    </a:cubicBezTo>
                    <a:cubicBezTo>
                      <a:pt x="22" y="22"/>
                      <a:pt x="21" y="23"/>
                      <a:pt x="21" y="23"/>
                    </a:cubicBezTo>
                    <a:cubicBezTo>
                      <a:pt x="21" y="24"/>
                      <a:pt x="20" y="25"/>
                      <a:pt x="19" y="26"/>
                    </a:cubicBezTo>
                    <a:cubicBezTo>
                      <a:pt x="18" y="27"/>
                      <a:pt x="18" y="28"/>
                      <a:pt x="18" y="28"/>
                    </a:cubicBezTo>
                    <a:cubicBezTo>
                      <a:pt x="0" y="49"/>
                      <a:pt x="0" y="49"/>
                      <a:pt x="0" y="49"/>
                    </a:cubicBezTo>
                    <a:cubicBezTo>
                      <a:pt x="0" y="55"/>
                      <a:pt x="0" y="55"/>
                      <a:pt x="0" y="55"/>
                    </a:cubicBezTo>
                    <a:cubicBezTo>
                      <a:pt x="32" y="55"/>
                      <a:pt x="32" y="55"/>
                      <a:pt x="32" y="55"/>
                    </a:cubicBezTo>
                    <a:lnTo>
                      <a:pt x="3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9" name="Freeform 20"/>
              <p:cNvSpPr>
                <a:spLocks noEditPoints="1"/>
              </p:cNvSpPr>
              <p:nvPr/>
            </p:nvSpPr>
            <p:spPr bwMode="auto">
              <a:xfrm>
                <a:off x="471488" y="4000500"/>
                <a:ext cx="136525" cy="206375"/>
              </a:xfrm>
              <a:custGeom>
                <a:avLst/>
                <a:gdLst>
                  <a:gd name="T0" fmla="*/ 45 w 86"/>
                  <a:gd name="T1" fmla="*/ 130 h 130"/>
                  <a:gd name="T2" fmla="*/ 67 w 86"/>
                  <a:gd name="T3" fmla="*/ 130 h 130"/>
                  <a:gd name="T4" fmla="*/ 67 w 86"/>
                  <a:gd name="T5" fmla="*/ 94 h 130"/>
                  <a:gd name="T6" fmla="*/ 86 w 86"/>
                  <a:gd name="T7" fmla="*/ 94 h 130"/>
                  <a:gd name="T8" fmla="*/ 86 w 86"/>
                  <a:gd name="T9" fmla="*/ 80 h 130"/>
                  <a:gd name="T10" fmla="*/ 67 w 86"/>
                  <a:gd name="T11" fmla="*/ 80 h 130"/>
                  <a:gd name="T12" fmla="*/ 67 w 86"/>
                  <a:gd name="T13" fmla="*/ 0 h 130"/>
                  <a:gd name="T14" fmla="*/ 41 w 86"/>
                  <a:gd name="T15" fmla="*/ 0 h 130"/>
                  <a:gd name="T16" fmla="*/ 0 w 86"/>
                  <a:gd name="T17" fmla="*/ 75 h 130"/>
                  <a:gd name="T18" fmla="*/ 0 w 86"/>
                  <a:gd name="T19" fmla="*/ 94 h 130"/>
                  <a:gd name="T20" fmla="*/ 45 w 86"/>
                  <a:gd name="T21" fmla="*/ 94 h 130"/>
                  <a:gd name="T22" fmla="*/ 45 w 86"/>
                  <a:gd name="T23" fmla="*/ 130 h 130"/>
                  <a:gd name="T24" fmla="*/ 21 w 86"/>
                  <a:gd name="T25" fmla="*/ 80 h 130"/>
                  <a:gd name="T26" fmla="*/ 45 w 86"/>
                  <a:gd name="T27" fmla="*/ 21 h 130"/>
                  <a:gd name="T28" fmla="*/ 45 w 86"/>
                  <a:gd name="T29" fmla="*/ 80 h 130"/>
                  <a:gd name="T30" fmla="*/ 21 w 86"/>
                  <a:gd name="T31"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130">
                    <a:moveTo>
                      <a:pt x="45" y="130"/>
                    </a:moveTo>
                    <a:lnTo>
                      <a:pt x="67" y="130"/>
                    </a:lnTo>
                    <a:lnTo>
                      <a:pt x="67" y="94"/>
                    </a:lnTo>
                    <a:lnTo>
                      <a:pt x="86" y="94"/>
                    </a:lnTo>
                    <a:lnTo>
                      <a:pt x="86" y="80"/>
                    </a:lnTo>
                    <a:lnTo>
                      <a:pt x="67" y="80"/>
                    </a:lnTo>
                    <a:lnTo>
                      <a:pt x="67" y="0"/>
                    </a:lnTo>
                    <a:lnTo>
                      <a:pt x="41" y="0"/>
                    </a:lnTo>
                    <a:lnTo>
                      <a:pt x="0" y="75"/>
                    </a:lnTo>
                    <a:lnTo>
                      <a:pt x="0" y="94"/>
                    </a:lnTo>
                    <a:lnTo>
                      <a:pt x="45" y="94"/>
                    </a:lnTo>
                    <a:lnTo>
                      <a:pt x="45" y="130"/>
                    </a:lnTo>
                    <a:close/>
                    <a:moveTo>
                      <a:pt x="21" y="80"/>
                    </a:moveTo>
                    <a:lnTo>
                      <a:pt x="45" y="21"/>
                    </a:lnTo>
                    <a:lnTo>
                      <a:pt x="45" y="80"/>
                    </a:lnTo>
                    <a:lnTo>
                      <a:pt x="2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grpSp>
        <p:nvGrpSpPr>
          <p:cNvPr id="20" name="组合 19"/>
          <p:cNvGrpSpPr/>
          <p:nvPr/>
        </p:nvGrpSpPr>
        <p:grpSpPr>
          <a:xfrm>
            <a:off x="4854069" y="2717542"/>
            <a:ext cx="1691643" cy="1106168"/>
            <a:chOff x="6472092" y="3409026"/>
            <a:chExt cx="2255524" cy="1474890"/>
          </a:xfrm>
        </p:grpSpPr>
        <p:sp>
          <p:nvSpPr>
            <p:cNvPr id="21" name="Freeform 8"/>
            <p:cNvSpPr/>
            <p:nvPr/>
          </p:nvSpPr>
          <p:spPr bwMode="auto">
            <a:xfrm>
              <a:off x="6472092" y="3409026"/>
              <a:ext cx="2255524" cy="1474890"/>
            </a:xfrm>
            <a:custGeom>
              <a:avLst/>
              <a:gdLst>
                <a:gd name="T0" fmla="*/ 3255 w 3324"/>
                <a:gd name="T1" fmla="*/ 1687 h 2157"/>
                <a:gd name="T2" fmla="*/ 1879 w 3324"/>
                <a:gd name="T3" fmla="*/ 100 h 2157"/>
                <a:gd name="T4" fmla="*/ 1879 w 3324"/>
                <a:gd name="T5" fmla="*/ 100 h 2157"/>
                <a:gd name="T6" fmla="*/ 1662 w 3324"/>
                <a:gd name="T7" fmla="*/ 0 h 2157"/>
                <a:gd name="T8" fmla="*/ 1450 w 3324"/>
                <a:gd name="T9" fmla="*/ 95 h 2157"/>
                <a:gd name="T10" fmla="*/ 1450 w 3324"/>
                <a:gd name="T11" fmla="*/ 95 h 2157"/>
                <a:gd name="T12" fmla="*/ 82 w 3324"/>
                <a:gd name="T13" fmla="*/ 1672 h 2157"/>
                <a:gd name="T14" fmla="*/ 0 w 3324"/>
                <a:gd name="T15" fmla="*/ 1872 h 2157"/>
                <a:gd name="T16" fmla="*/ 283 w 3324"/>
                <a:gd name="T17" fmla="*/ 2157 h 2157"/>
                <a:gd name="T18" fmla="*/ 283 w 3324"/>
                <a:gd name="T19" fmla="*/ 2157 h 2157"/>
                <a:gd name="T20" fmla="*/ 284 w 3324"/>
                <a:gd name="T21" fmla="*/ 2157 h 2157"/>
                <a:gd name="T22" fmla="*/ 3038 w 3324"/>
                <a:gd name="T23" fmla="*/ 2157 h 2157"/>
                <a:gd name="T24" fmla="*/ 3038 w 3324"/>
                <a:gd name="T25" fmla="*/ 2157 h 2157"/>
                <a:gd name="T26" fmla="*/ 3039 w 3324"/>
                <a:gd name="T27" fmla="*/ 2157 h 2157"/>
                <a:gd name="T28" fmla="*/ 3324 w 3324"/>
                <a:gd name="T29" fmla="*/ 1872 h 2157"/>
                <a:gd name="T30" fmla="*/ 3255 w 3324"/>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5" y="1687"/>
                  </a:moveTo>
                  <a:lnTo>
                    <a:pt x="1879" y="100"/>
                  </a:lnTo>
                  <a:lnTo>
                    <a:pt x="1879" y="100"/>
                  </a:lnTo>
                  <a:cubicBezTo>
                    <a:pt x="1827" y="39"/>
                    <a:pt x="1749" y="0"/>
                    <a:pt x="1662" y="0"/>
                  </a:cubicBezTo>
                  <a:cubicBezTo>
                    <a:pt x="1578" y="0"/>
                    <a:pt x="1502" y="36"/>
                    <a:pt x="1450" y="95"/>
                  </a:cubicBezTo>
                  <a:lnTo>
                    <a:pt x="1450" y="95"/>
                  </a:lnTo>
                  <a:lnTo>
                    <a:pt x="82" y="1672"/>
                  </a:lnTo>
                  <a:cubicBezTo>
                    <a:pt x="31" y="1723"/>
                    <a:pt x="0" y="1794"/>
                    <a:pt x="0" y="1872"/>
                  </a:cubicBezTo>
                  <a:cubicBezTo>
                    <a:pt x="0" y="2029"/>
                    <a:pt x="126" y="2156"/>
                    <a:pt x="283" y="2157"/>
                  </a:cubicBezTo>
                  <a:lnTo>
                    <a:pt x="283" y="2157"/>
                  </a:lnTo>
                  <a:lnTo>
                    <a:pt x="284" y="2157"/>
                  </a:lnTo>
                  <a:lnTo>
                    <a:pt x="3038" y="2157"/>
                  </a:lnTo>
                  <a:lnTo>
                    <a:pt x="3038" y="2157"/>
                  </a:lnTo>
                  <a:lnTo>
                    <a:pt x="3039" y="2157"/>
                  </a:lnTo>
                  <a:cubicBezTo>
                    <a:pt x="3197" y="2157"/>
                    <a:pt x="3324" y="2029"/>
                    <a:pt x="3324" y="1872"/>
                  </a:cubicBezTo>
                  <a:cubicBezTo>
                    <a:pt x="3324" y="1802"/>
                    <a:pt x="3298" y="1737"/>
                    <a:pt x="3255" y="1687"/>
                  </a:cubicBezTo>
                  <a:close/>
                </a:path>
              </a:pathLst>
            </a:custGeom>
            <a:solidFill>
              <a:srgbClr val="C00000"/>
            </a:solidFill>
            <a:ln>
              <a:noFill/>
            </a:ln>
          </p:spPr>
          <p:txBody>
            <a:bodyPr vert="horz" wrap="square" lIns="68580" tIns="34290" rIns="68580" bIns="34290" numCol="1" anchor="t" anchorCtr="0" compatLnSpc="1"/>
            <a:lstStyle/>
            <a:p>
              <a:endParaRPr lang="zh-CN" altLang="en-US"/>
            </a:p>
          </p:txBody>
        </p:sp>
        <p:grpSp>
          <p:nvGrpSpPr>
            <p:cNvPr id="22" name="组合 21"/>
            <p:cNvGrpSpPr/>
            <p:nvPr/>
          </p:nvGrpSpPr>
          <p:grpSpPr>
            <a:xfrm>
              <a:off x="7299653" y="4061638"/>
              <a:ext cx="453996" cy="542724"/>
              <a:chOff x="204788" y="5011738"/>
              <a:chExt cx="487363" cy="582613"/>
            </a:xfrm>
            <a:solidFill>
              <a:schemeClr val="bg1"/>
            </a:solidFill>
          </p:grpSpPr>
          <p:sp>
            <p:nvSpPr>
              <p:cNvPr id="23" name="Freeform 21"/>
              <p:cNvSpPr>
                <a:spLocks noEditPoints="1"/>
              </p:cNvSpPr>
              <p:nvPr/>
            </p:nvSpPr>
            <p:spPr bwMode="auto">
              <a:xfrm>
                <a:off x="204788" y="5011738"/>
                <a:ext cx="487363" cy="188913"/>
              </a:xfrm>
              <a:custGeom>
                <a:avLst/>
                <a:gdLst>
                  <a:gd name="T0" fmla="*/ 122 w 128"/>
                  <a:gd name="T1" fmla="*/ 27 h 50"/>
                  <a:gd name="T2" fmla="*/ 91 w 128"/>
                  <a:gd name="T3" fmla="*/ 27 h 50"/>
                  <a:gd name="T4" fmla="*/ 91 w 128"/>
                  <a:gd name="T5" fmla="*/ 7 h 50"/>
                  <a:gd name="T6" fmla="*/ 84 w 128"/>
                  <a:gd name="T7" fmla="*/ 0 h 50"/>
                  <a:gd name="T8" fmla="*/ 43 w 128"/>
                  <a:gd name="T9" fmla="*/ 0 h 50"/>
                  <a:gd name="T10" fmla="*/ 36 w 128"/>
                  <a:gd name="T11" fmla="*/ 7 h 50"/>
                  <a:gd name="T12" fmla="*/ 36 w 128"/>
                  <a:gd name="T13" fmla="*/ 27 h 50"/>
                  <a:gd name="T14" fmla="*/ 6 w 128"/>
                  <a:gd name="T15" fmla="*/ 27 h 50"/>
                  <a:gd name="T16" fmla="*/ 0 w 128"/>
                  <a:gd name="T17" fmla="*/ 33 h 50"/>
                  <a:gd name="T18" fmla="*/ 0 w 128"/>
                  <a:gd name="T19" fmla="*/ 44 h 50"/>
                  <a:gd name="T20" fmla="*/ 6 w 128"/>
                  <a:gd name="T21" fmla="*/ 50 h 50"/>
                  <a:gd name="T22" fmla="*/ 122 w 128"/>
                  <a:gd name="T23" fmla="*/ 50 h 50"/>
                  <a:gd name="T24" fmla="*/ 128 w 128"/>
                  <a:gd name="T25" fmla="*/ 44 h 50"/>
                  <a:gd name="T26" fmla="*/ 128 w 128"/>
                  <a:gd name="T27" fmla="*/ 33 h 50"/>
                  <a:gd name="T28" fmla="*/ 122 w 128"/>
                  <a:gd name="T29" fmla="*/ 27 h 50"/>
                  <a:gd name="T30" fmla="*/ 45 w 128"/>
                  <a:gd name="T31" fmla="*/ 9 h 50"/>
                  <a:gd name="T32" fmla="*/ 82 w 128"/>
                  <a:gd name="T33" fmla="*/ 9 h 50"/>
                  <a:gd name="T34" fmla="*/ 82 w 128"/>
                  <a:gd name="T35" fmla="*/ 27 h 50"/>
                  <a:gd name="T36" fmla="*/ 45 w 128"/>
                  <a:gd name="T37" fmla="*/ 27 h 50"/>
                  <a:gd name="T38" fmla="*/ 45 w 128"/>
                  <a:gd name="T3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50">
                    <a:moveTo>
                      <a:pt x="122" y="27"/>
                    </a:moveTo>
                    <a:cubicBezTo>
                      <a:pt x="91" y="27"/>
                      <a:pt x="91" y="27"/>
                      <a:pt x="91" y="27"/>
                    </a:cubicBezTo>
                    <a:cubicBezTo>
                      <a:pt x="91" y="7"/>
                      <a:pt x="91" y="7"/>
                      <a:pt x="91" y="7"/>
                    </a:cubicBezTo>
                    <a:cubicBezTo>
                      <a:pt x="91" y="3"/>
                      <a:pt x="88" y="0"/>
                      <a:pt x="84" y="0"/>
                    </a:cubicBezTo>
                    <a:cubicBezTo>
                      <a:pt x="43" y="0"/>
                      <a:pt x="43" y="0"/>
                      <a:pt x="43" y="0"/>
                    </a:cubicBezTo>
                    <a:cubicBezTo>
                      <a:pt x="39" y="0"/>
                      <a:pt x="36" y="3"/>
                      <a:pt x="36" y="7"/>
                    </a:cubicBezTo>
                    <a:cubicBezTo>
                      <a:pt x="36" y="27"/>
                      <a:pt x="36" y="27"/>
                      <a:pt x="36" y="27"/>
                    </a:cubicBezTo>
                    <a:cubicBezTo>
                      <a:pt x="6" y="27"/>
                      <a:pt x="6" y="27"/>
                      <a:pt x="6" y="27"/>
                    </a:cubicBezTo>
                    <a:cubicBezTo>
                      <a:pt x="2" y="27"/>
                      <a:pt x="0" y="30"/>
                      <a:pt x="0" y="33"/>
                    </a:cubicBezTo>
                    <a:cubicBezTo>
                      <a:pt x="0" y="44"/>
                      <a:pt x="0" y="44"/>
                      <a:pt x="0" y="44"/>
                    </a:cubicBezTo>
                    <a:cubicBezTo>
                      <a:pt x="0" y="48"/>
                      <a:pt x="2" y="50"/>
                      <a:pt x="6" y="50"/>
                    </a:cubicBezTo>
                    <a:cubicBezTo>
                      <a:pt x="122" y="50"/>
                      <a:pt x="122" y="50"/>
                      <a:pt x="122" y="50"/>
                    </a:cubicBezTo>
                    <a:cubicBezTo>
                      <a:pt x="125" y="50"/>
                      <a:pt x="128" y="48"/>
                      <a:pt x="128" y="44"/>
                    </a:cubicBezTo>
                    <a:cubicBezTo>
                      <a:pt x="128" y="33"/>
                      <a:pt x="128" y="33"/>
                      <a:pt x="128" y="33"/>
                    </a:cubicBezTo>
                    <a:cubicBezTo>
                      <a:pt x="128" y="30"/>
                      <a:pt x="125" y="27"/>
                      <a:pt x="122" y="27"/>
                    </a:cubicBezTo>
                    <a:close/>
                    <a:moveTo>
                      <a:pt x="45" y="9"/>
                    </a:moveTo>
                    <a:cubicBezTo>
                      <a:pt x="82" y="9"/>
                      <a:pt x="82" y="9"/>
                      <a:pt x="82" y="9"/>
                    </a:cubicBezTo>
                    <a:cubicBezTo>
                      <a:pt x="82" y="27"/>
                      <a:pt x="82" y="27"/>
                      <a:pt x="82" y="27"/>
                    </a:cubicBezTo>
                    <a:cubicBezTo>
                      <a:pt x="45" y="27"/>
                      <a:pt x="45" y="27"/>
                      <a:pt x="45" y="27"/>
                    </a:cubicBezTo>
                    <a:lnTo>
                      <a:pt x="4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4" name="Freeform 22"/>
              <p:cNvSpPr>
                <a:spLocks noEditPoints="1"/>
              </p:cNvSpPr>
              <p:nvPr/>
            </p:nvSpPr>
            <p:spPr bwMode="auto">
              <a:xfrm>
                <a:off x="249238" y="5233988"/>
                <a:ext cx="393700" cy="360363"/>
              </a:xfrm>
              <a:custGeom>
                <a:avLst/>
                <a:gdLst>
                  <a:gd name="T0" fmla="*/ 0 w 103"/>
                  <a:gd name="T1" fmla="*/ 90 h 96"/>
                  <a:gd name="T2" fmla="*/ 6 w 103"/>
                  <a:gd name="T3" fmla="*/ 96 h 96"/>
                  <a:gd name="T4" fmla="*/ 97 w 103"/>
                  <a:gd name="T5" fmla="*/ 96 h 96"/>
                  <a:gd name="T6" fmla="*/ 103 w 103"/>
                  <a:gd name="T7" fmla="*/ 90 h 96"/>
                  <a:gd name="T8" fmla="*/ 103 w 103"/>
                  <a:gd name="T9" fmla="*/ 0 h 96"/>
                  <a:gd name="T10" fmla="*/ 0 w 103"/>
                  <a:gd name="T11" fmla="*/ 0 h 96"/>
                  <a:gd name="T12" fmla="*/ 0 w 103"/>
                  <a:gd name="T13" fmla="*/ 90 h 96"/>
                  <a:gd name="T14" fmla="*/ 77 w 103"/>
                  <a:gd name="T15" fmla="*/ 14 h 96"/>
                  <a:gd name="T16" fmla="*/ 81 w 103"/>
                  <a:gd name="T17" fmla="*/ 9 h 96"/>
                  <a:gd name="T18" fmla="*/ 85 w 103"/>
                  <a:gd name="T19" fmla="*/ 14 h 96"/>
                  <a:gd name="T20" fmla="*/ 85 w 103"/>
                  <a:gd name="T21" fmla="*/ 82 h 96"/>
                  <a:gd name="T22" fmla="*/ 81 w 103"/>
                  <a:gd name="T23" fmla="*/ 86 h 96"/>
                  <a:gd name="T24" fmla="*/ 77 w 103"/>
                  <a:gd name="T25" fmla="*/ 82 h 96"/>
                  <a:gd name="T26" fmla="*/ 77 w 103"/>
                  <a:gd name="T27" fmla="*/ 14 h 96"/>
                  <a:gd name="T28" fmla="*/ 47 w 103"/>
                  <a:gd name="T29" fmla="*/ 14 h 96"/>
                  <a:gd name="T30" fmla="*/ 52 w 103"/>
                  <a:gd name="T31" fmla="*/ 9 h 96"/>
                  <a:gd name="T32" fmla="*/ 56 w 103"/>
                  <a:gd name="T33" fmla="*/ 14 h 96"/>
                  <a:gd name="T34" fmla="*/ 56 w 103"/>
                  <a:gd name="T35" fmla="*/ 82 h 96"/>
                  <a:gd name="T36" fmla="*/ 52 w 103"/>
                  <a:gd name="T37" fmla="*/ 86 h 96"/>
                  <a:gd name="T38" fmla="*/ 47 w 103"/>
                  <a:gd name="T39" fmla="*/ 82 h 96"/>
                  <a:gd name="T40" fmla="*/ 47 w 103"/>
                  <a:gd name="T41" fmla="*/ 14 h 96"/>
                  <a:gd name="T42" fmla="*/ 18 w 103"/>
                  <a:gd name="T43" fmla="*/ 14 h 96"/>
                  <a:gd name="T44" fmla="*/ 22 w 103"/>
                  <a:gd name="T45" fmla="*/ 9 h 96"/>
                  <a:gd name="T46" fmla="*/ 27 w 103"/>
                  <a:gd name="T47" fmla="*/ 14 h 96"/>
                  <a:gd name="T48" fmla="*/ 27 w 103"/>
                  <a:gd name="T49" fmla="*/ 82 h 96"/>
                  <a:gd name="T50" fmla="*/ 22 w 103"/>
                  <a:gd name="T51" fmla="*/ 86 h 96"/>
                  <a:gd name="T52" fmla="*/ 18 w 103"/>
                  <a:gd name="T53" fmla="*/ 82 h 96"/>
                  <a:gd name="T54" fmla="*/ 18 w 103"/>
                  <a:gd name="T55"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96">
                    <a:moveTo>
                      <a:pt x="0" y="90"/>
                    </a:moveTo>
                    <a:cubicBezTo>
                      <a:pt x="0" y="94"/>
                      <a:pt x="3" y="96"/>
                      <a:pt x="6" y="96"/>
                    </a:cubicBezTo>
                    <a:cubicBezTo>
                      <a:pt x="97" y="96"/>
                      <a:pt x="97" y="96"/>
                      <a:pt x="97" y="96"/>
                    </a:cubicBezTo>
                    <a:cubicBezTo>
                      <a:pt x="101" y="96"/>
                      <a:pt x="103" y="94"/>
                      <a:pt x="103" y="90"/>
                    </a:cubicBezTo>
                    <a:cubicBezTo>
                      <a:pt x="103" y="0"/>
                      <a:pt x="103" y="0"/>
                      <a:pt x="103" y="0"/>
                    </a:cubicBezTo>
                    <a:cubicBezTo>
                      <a:pt x="0" y="0"/>
                      <a:pt x="0" y="0"/>
                      <a:pt x="0" y="0"/>
                    </a:cubicBezTo>
                    <a:lnTo>
                      <a:pt x="0" y="90"/>
                    </a:lnTo>
                    <a:close/>
                    <a:moveTo>
                      <a:pt x="77" y="14"/>
                    </a:moveTo>
                    <a:cubicBezTo>
                      <a:pt x="77" y="11"/>
                      <a:pt x="79" y="9"/>
                      <a:pt x="81" y="9"/>
                    </a:cubicBezTo>
                    <a:cubicBezTo>
                      <a:pt x="83" y="9"/>
                      <a:pt x="85" y="11"/>
                      <a:pt x="85" y="14"/>
                    </a:cubicBezTo>
                    <a:cubicBezTo>
                      <a:pt x="85" y="82"/>
                      <a:pt x="85" y="82"/>
                      <a:pt x="85" y="82"/>
                    </a:cubicBezTo>
                    <a:cubicBezTo>
                      <a:pt x="85" y="84"/>
                      <a:pt x="83" y="86"/>
                      <a:pt x="81" y="86"/>
                    </a:cubicBezTo>
                    <a:cubicBezTo>
                      <a:pt x="79" y="86"/>
                      <a:pt x="77" y="84"/>
                      <a:pt x="77" y="82"/>
                    </a:cubicBezTo>
                    <a:lnTo>
                      <a:pt x="77" y="14"/>
                    </a:lnTo>
                    <a:close/>
                    <a:moveTo>
                      <a:pt x="47" y="14"/>
                    </a:moveTo>
                    <a:cubicBezTo>
                      <a:pt x="47" y="11"/>
                      <a:pt x="49" y="9"/>
                      <a:pt x="52" y="9"/>
                    </a:cubicBezTo>
                    <a:cubicBezTo>
                      <a:pt x="54" y="9"/>
                      <a:pt x="56" y="11"/>
                      <a:pt x="56" y="14"/>
                    </a:cubicBezTo>
                    <a:cubicBezTo>
                      <a:pt x="56" y="82"/>
                      <a:pt x="56" y="82"/>
                      <a:pt x="56" y="82"/>
                    </a:cubicBezTo>
                    <a:cubicBezTo>
                      <a:pt x="56" y="84"/>
                      <a:pt x="54" y="86"/>
                      <a:pt x="52" y="86"/>
                    </a:cubicBezTo>
                    <a:cubicBezTo>
                      <a:pt x="49" y="86"/>
                      <a:pt x="47" y="84"/>
                      <a:pt x="47" y="82"/>
                    </a:cubicBezTo>
                    <a:lnTo>
                      <a:pt x="47" y="14"/>
                    </a:lnTo>
                    <a:close/>
                    <a:moveTo>
                      <a:pt x="18" y="14"/>
                    </a:moveTo>
                    <a:cubicBezTo>
                      <a:pt x="18" y="11"/>
                      <a:pt x="20" y="9"/>
                      <a:pt x="22" y="9"/>
                    </a:cubicBezTo>
                    <a:cubicBezTo>
                      <a:pt x="25" y="9"/>
                      <a:pt x="27" y="11"/>
                      <a:pt x="27" y="14"/>
                    </a:cubicBezTo>
                    <a:cubicBezTo>
                      <a:pt x="27" y="82"/>
                      <a:pt x="27" y="82"/>
                      <a:pt x="27" y="82"/>
                    </a:cubicBezTo>
                    <a:cubicBezTo>
                      <a:pt x="27" y="84"/>
                      <a:pt x="25" y="86"/>
                      <a:pt x="22" y="86"/>
                    </a:cubicBezTo>
                    <a:cubicBezTo>
                      <a:pt x="20" y="86"/>
                      <a:pt x="18" y="84"/>
                      <a:pt x="18" y="82"/>
                    </a:cubicBez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grpSp>
        <p:nvGrpSpPr>
          <p:cNvPr id="25" name="组合 24"/>
          <p:cNvGrpSpPr/>
          <p:nvPr/>
        </p:nvGrpSpPr>
        <p:grpSpPr>
          <a:xfrm>
            <a:off x="5996254" y="2447910"/>
            <a:ext cx="1690422" cy="1107390"/>
            <a:chOff x="7995005" y="3049516"/>
            <a:chExt cx="2253896" cy="1476520"/>
          </a:xfrm>
        </p:grpSpPr>
        <p:sp>
          <p:nvSpPr>
            <p:cNvPr id="26" name="Freeform 9"/>
            <p:cNvSpPr/>
            <p:nvPr/>
          </p:nvSpPr>
          <p:spPr bwMode="auto">
            <a:xfrm>
              <a:off x="7995005" y="3049516"/>
              <a:ext cx="2253896"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rgbClr val="C00000"/>
            </a:solidFill>
            <a:ln>
              <a:noFill/>
            </a:ln>
          </p:spPr>
          <p:txBody>
            <a:bodyPr vert="horz" wrap="square" lIns="68580" tIns="34290" rIns="68580" bIns="34290" numCol="1" anchor="t" anchorCtr="0" compatLnSpc="1"/>
            <a:lstStyle/>
            <a:p>
              <a:endParaRPr lang="zh-CN" altLang="en-US"/>
            </a:p>
          </p:txBody>
        </p:sp>
        <p:sp>
          <p:nvSpPr>
            <p:cNvPr id="27" name="任意多边形 26"/>
            <p:cNvSpPr/>
            <p:nvPr/>
          </p:nvSpPr>
          <p:spPr bwMode="auto">
            <a:xfrm>
              <a:off x="8711406" y="3251966"/>
              <a:ext cx="821094" cy="615184"/>
            </a:xfrm>
            <a:custGeom>
              <a:avLst/>
              <a:gdLst>
                <a:gd name="connsiteX0" fmla="*/ 662169 w 1067906"/>
                <a:gd name="connsiteY0" fmla="*/ 549275 h 800100"/>
                <a:gd name="connsiteX1" fmla="*/ 979485 w 1067906"/>
                <a:gd name="connsiteY1" fmla="*/ 549275 h 800100"/>
                <a:gd name="connsiteX2" fmla="*/ 1014373 w 1067906"/>
                <a:gd name="connsiteY2" fmla="*/ 569208 h 800100"/>
                <a:gd name="connsiteX3" fmla="*/ 1067536 w 1067906"/>
                <a:gd name="connsiteY3" fmla="*/ 773523 h 800100"/>
                <a:gd name="connsiteX4" fmla="*/ 1045939 w 1067906"/>
                <a:gd name="connsiteY4" fmla="*/ 800100 h 800100"/>
                <a:gd name="connsiteX5" fmla="*/ 597377 w 1067906"/>
                <a:gd name="connsiteY5" fmla="*/ 800100 h 800100"/>
                <a:gd name="connsiteX6" fmla="*/ 577441 w 1067906"/>
                <a:gd name="connsiteY6" fmla="*/ 771862 h 800100"/>
                <a:gd name="connsiteX7" fmla="*/ 628943 w 1067906"/>
                <a:gd name="connsiteY7" fmla="*/ 572530 h 800100"/>
                <a:gd name="connsiteX8" fmla="*/ 662169 w 1067906"/>
                <a:gd name="connsiteY8" fmla="*/ 549275 h 800100"/>
                <a:gd name="connsiteX9" fmla="*/ 85906 w 1067906"/>
                <a:gd name="connsiteY9" fmla="*/ 549275 h 800100"/>
                <a:gd name="connsiteX10" fmla="*/ 403222 w 1067906"/>
                <a:gd name="connsiteY10" fmla="*/ 549275 h 800100"/>
                <a:gd name="connsiteX11" fmla="*/ 438110 w 1067906"/>
                <a:gd name="connsiteY11" fmla="*/ 569208 h 800100"/>
                <a:gd name="connsiteX12" fmla="*/ 491273 w 1067906"/>
                <a:gd name="connsiteY12" fmla="*/ 773523 h 800100"/>
                <a:gd name="connsiteX13" fmla="*/ 469676 w 1067906"/>
                <a:gd name="connsiteY13" fmla="*/ 800100 h 800100"/>
                <a:gd name="connsiteX14" fmla="*/ 21114 w 1067906"/>
                <a:gd name="connsiteY14" fmla="*/ 800100 h 800100"/>
                <a:gd name="connsiteX15" fmla="*/ 1178 w 1067906"/>
                <a:gd name="connsiteY15" fmla="*/ 771862 h 800100"/>
                <a:gd name="connsiteX16" fmla="*/ 52680 w 1067906"/>
                <a:gd name="connsiteY16" fmla="*/ 572530 h 800100"/>
                <a:gd name="connsiteX17" fmla="*/ 85906 w 1067906"/>
                <a:gd name="connsiteY17" fmla="*/ 549275 h 800100"/>
                <a:gd name="connsiteX18" fmla="*/ 891545 w 1067906"/>
                <a:gd name="connsiteY18" fmla="*/ 334962 h 800100"/>
                <a:gd name="connsiteX19" fmla="*/ 905833 w 1067906"/>
                <a:gd name="connsiteY19" fmla="*/ 422275 h 800100"/>
                <a:gd name="connsiteX20" fmla="*/ 994733 w 1067906"/>
                <a:gd name="connsiteY20" fmla="*/ 438150 h 800100"/>
                <a:gd name="connsiteX21" fmla="*/ 905833 w 1067906"/>
                <a:gd name="connsiteY21" fmla="*/ 454025 h 800100"/>
                <a:gd name="connsiteX22" fmla="*/ 891545 w 1067906"/>
                <a:gd name="connsiteY22" fmla="*/ 542925 h 800100"/>
                <a:gd name="connsiteX23" fmla="*/ 877258 w 1067906"/>
                <a:gd name="connsiteY23" fmla="*/ 454025 h 800100"/>
                <a:gd name="connsiteX24" fmla="*/ 786770 w 1067906"/>
                <a:gd name="connsiteY24" fmla="*/ 438150 h 800100"/>
                <a:gd name="connsiteX25" fmla="*/ 875670 w 1067906"/>
                <a:gd name="connsiteY25" fmla="*/ 422275 h 800100"/>
                <a:gd name="connsiteX26" fmla="*/ 346257 w 1067906"/>
                <a:gd name="connsiteY26" fmla="*/ 247650 h 800100"/>
                <a:gd name="connsiteX27" fmla="*/ 663573 w 1067906"/>
                <a:gd name="connsiteY27" fmla="*/ 247650 h 800100"/>
                <a:gd name="connsiteX28" fmla="*/ 698461 w 1067906"/>
                <a:gd name="connsiteY28" fmla="*/ 267583 h 800100"/>
                <a:gd name="connsiteX29" fmla="*/ 751624 w 1067906"/>
                <a:gd name="connsiteY29" fmla="*/ 471897 h 800100"/>
                <a:gd name="connsiteX30" fmla="*/ 730027 w 1067906"/>
                <a:gd name="connsiteY30" fmla="*/ 498475 h 800100"/>
                <a:gd name="connsiteX31" fmla="*/ 281465 w 1067906"/>
                <a:gd name="connsiteY31" fmla="*/ 498475 h 800100"/>
                <a:gd name="connsiteX32" fmla="*/ 261529 w 1067906"/>
                <a:gd name="connsiteY32" fmla="*/ 470236 h 800100"/>
                <a:gd name="connsiteX33" fmla="*/ 313031 w 1067906"/>
                <a:gd name="connsiteY33" fmla="*/ 270905 h 800100"/>
                <a:gd name="connsiteX34" fmla="*/ 346257 w 1067906"/>
                <a:gd name="connsiteY34" fmla="*/ 247650 h 800100"/>
                <a:gd name="connsiteX35" fmla="*/ 283533 w 1067906"/>
                <a:gd name="connsiteY35" fmla="*/ 76200 h 800100"/>
                <a:gd name="connsiteX36" fmla="*/ 299408 w 1067906"/>
                <a:gd name="connsiteY36" fmla="*/ 165100 h 800100"/>
                <a:gd name="connsiteX37" fmla="*/ 388308 w 1067906"/>
                <a:gd name="connsiteY37" fmla="*/ 179388 h 800100"/>
                <a:gd name="connsiteX38" fmla="*/ 299408 w 1067906"/>
                <a:gd name="connsiteY38" fmla="*/ 195263 h 800100"/>
                <a:gd name="connsiteX39" fmla="*/ 283533 w 1067906"/>
                <a:gd name="connsiteY39" fmla="*/ 284163 h 800100"/>
                <a:gd name="connsiteX40" fmla="*/ 269245 w 1067906"/>
                <a:gd name="connsiteY40" fmla="*/ 196850 h 800100"/>
                <a:gd name="connsiteX41" fmla="*/ 180345 w 1067906"/>
                <a:gd name="connsiteY41" fmla="*/ 179388 h 800100"/>
                <a:gd name="connsiteX42" fmla="*/ 269245 w 1067906"/>
                <a:gd name="connsiteY42" fmla="*/ 165100 h 800100"/>
                <a:gd name="connsiteX43" fmla="*/ 769307 w 1067906"/>
                <a:gd name="connsiteY43" fmla="*/ 0 h 800100"/>
                <a:gd name="connsiteX44" fmla="*/ 783594 w 1067906"/>
                <a:gd name="connsiteY44" fmla="*/ 88900 h 800100"/>
                <a:gd name="connsiteX45" fmla="*/ 870907 w 1067906"/>
                <a:gd name="connsiteY45" fmla="*/ 103188 h 800100"/>
                <a:gd name="connsiteX46" fmla="*/ 783594 w 1067906"/>
                <a:gd name="connsiteY46" fmla="*/ 120650 h 800100"/>
                <a:gd name="connsiteX47" fmla="*/ 769307 w 1067906"/>
                <a:gd name="connsiteY47" fmla="*/ 207963 h 800100"/>
                <a:gd name="connsiteX48" fmla="*/ 751844 w 1067906"/>
                <a:gd name="connsiteY48" fmla="*/ 120650 h 800100"/>
                <a:gd name="connsiteX49" fmla="*/ 664532 w 1067906"/>
                <a:gd name="connsiteY49" fmla="*/ 103188 h 800100"/>
                <a:gd name="connsiteX50" fmla="*/ 751844 w 1067906"/>
                <a:gd name="connsiteY50" fmla="*/ 889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906" h="800100">
                  <a:moveTo>
                    <a:pt x="662169" y="549275"/>
                  </a:moveTo>
                  <a:cubicBezTo>
                    <a:pt x="705364" y="549275"/>
                    <a:pt x="904725" y="549275"/>
                    <a:pt x="979485" y="549275"/>
                  </a:cubicBezTo>
                  <a:cubicBezTo>
                    <a:pt x="1007728" y="549275"/>
                    <a:pt x="1014373" y="569208"/>
                    <a:pt x="1014373" y="569208"/>
                  </a:cubicBezTo>
                  <a:cubicBezTo>
                    <a:pt x="1014373" y="569208"/>
                    <a:pt x="1014373" y="569208"/>
                    <a:pt x="1067536" y="773523"/>
                  </a:cubicBezTo>
                  <a:cubicBezTo>
                    <a:pt x="1067536" y="773523"/>
                    <a:pt x="1072520" y="800100"/>
                    <a:pt x="1045939" y="800100"/>
                  </a:cubicBezTo>
                  <a:cubicBezTo>
                    <a:pt x="944597" y="800100"/>
                    <a:pt x="612329" y="800100"/>
                    <a:pt x="597377" y="800100"/>
                  </a:cubicBezTo>
                  <a:cubicBezTo>
                    <a:pt x="584086" y="800100"/>
                    <a:pt x="572457" y="788472"/>
                    <a:pt x="577441" y="771862"/>
                  </a:cubicBezTo>
                  <a:cubicBezTo>
                    <a:pt x="580764" y="755251"/>
                    <a:pt x="628943" y="572530"/>
                    <a:pt x="628943" y="572530"/>
                  </a:cubicBezTo>
                  <a:cubicBezTo>
                    <a:pt x="628943" y="572530"/>
                    <a:pt x="633927" y="549275"/>
                    <a:pt x="662169" y="549275"/>
                  </a:cubicBezTo>
                  <a:close/>
                  <a:moveTo>
                    <a:pt x="85906" y="549275"/>
                  </a:moveTo>
                  <a:cubicBezTo>
                    <a:pt x="129101" y="549275"/>
                    <a:pt x="328462" y="549275"/>
                    <a:pt x="403222" y="549275"/>
                  </a:cubicBezTo>
                  <a:cubicBezTo>
                    <a:pt x="431465" y="549275"/>
                    <a:pt x="438110" y="569208"/>
                    <a:pt x="438110" y="569208"/>
                  </a:cubicBezTo>
                  <a:lnTo>
                    <a:pt x="491273" y="773523"/>
                  </a:lnTo>
                  <a:cubicBezTo>
                    <a:pt x="491273" y="773523"/>
                    <a:pt x="496257" y="800100"/>
                    <a:pt x="469676" y="800100"/>
                  </a:cubicBezTo>
                  <a:cubicBezTo>
                    <a:pt x="368334" y="800100"/>
                    <a:pt x="36066" y="800100"/>
                    <a:pt x="21114" y="800100"/>
                  </a:cubicBezTo>
                  <a:cubicBezTo>
                    <a:pt x="7823" y="800100"/>
                    <a:pt x="-3806" y="788472"/>
                    <a:pt x="1178" y="771862"/>
                  </a:cubicBezTo>
                  <a:cubicBezTo>
                    <a:pt x="4501" y="755251"/>
                    <a:pt x="52680" y="572530"/>
                    <a:pt x="52680" y="572530"/>
                  </a:cubicBezTo>
                  <a:cubicBezTo>
                    <a:pt x="52680" y="572530"/>
                    <a:pt x="57664" y="549275"/>
                    <a:pt x="85906" y="549275"/>
                  </a:cubicBezTo>
                  <a:close/>
                  <a:moveTo>
                    <a:pt x="891545" y="334962"/>
                  </a:moveTo>
                  <a:lnTo>
                    <a:pt x="905833" y="422275"/>
                  </a:lnTo>
                  <a:lnTo>
                    <a:pt x="994733" y="438150"/>
                  </a:lnTo>
                  <a:lnTo>
                    <a:pt x="905833" y="454025"/>
                  </a:lnTo>
                  <a:lnTo>
                    <a:pt x="891545" y="542925"/>
                  </a:lnTo>
                  <a:lnTo>
                    <a:pt x="877258" y="454025"/>
                  </a:lnTo>
                  <a:lnTo>
                    <a:pt x="786770" y="438150"/>
                  </a:lnTo>
                  <a:lnTo>
                    <a:pt x="875670" y="422275"/>
                  </a:lnTo>
                  <a:close/>
                  <a:moveTo>
                    <a:pt x="346257" y="247650"/>
                  </a:moveTo>
                  <a:cubicBezTo>
                    <a:pt x="389452" y="247650"/>
                    <a:pt x="588813" y="247650"/>
                    <a:pt x="663573" y="247650"/>
                  </a:cubicBezTo>
                  <a:cubicBezTo>
                    <a:pt x="691816" y="247650"/>
                    <a:pt x="698461" y="267583"/>
                    <a:pt x="698461" y="267583"/>
                  </a:cubicBezTo>
                  <a:cubicBezTo>
                    <a:pt x="698461" y="267583"/>
                    <a:pt x="698461" y="267583"/>
                    <a:pt x="751624" y="471897"/>
                  </a:cubicBezTo>
                  <a:cubicBezTo>
                    <a:pt x="751624" y="471897"/>
                    <a:pt x="756608" y="498475"/>
                    <a:pt x="730027" y="498475"/>
                  </a:cubicBezTo>
                  <a:cubicBezTo>
                    <a:pt x="628685" y="498475"/>
                    <a:pt x="296417" y="498475"/>
                    <a:pt x="281465" y="498475"/>
                  </a:cubicBezTo>
                  <a:cubicBezTo>
                    <a:pt x="268174" y="498475"/>
                    <a:pt x="256545" y="486847"/>
                    <a:pt x="261529" y="470236"/>
                  </a:cubicBezTo>
                  <a:cubicBezTo>
                    <a:pt x="264852" y="453625"/>
                    <a:pt x="313031" y="270905"/>
                    <a:pt x="313031" y="270905"/>
                  </a:cubicBezTo>
                  <a:cubicBezTo>
                    <a:pt x="313031" y="270905"/>
                    <a:pt x="318015" y="247650"/>
                    <a:pt x="346257" y="247650"/>
                  </a:cubicBezTo>
                  <a:close/>
                  <a:moveTo>
                    <a:pt x="283533" y="76200"/>
                  </a:moveTo>
                  <a:lnTo>
                    <a:pt x="299408" y="165100"/>
                  </a:lnTo>
                  <a:lnTo>
                    <a:pt x="388308" y="179388"/>
                  </a:lnTo>
                  <a:lnTo>
                    <a:pt x="299408" y="195263"/>
                  </a:lnTo>
                  <a:lnTo>
                    <a:pt x="283533" y="284163"/>
                  </a:lnTo>
                  <a:lnTo>
                    <a:pt x="269245" y="196850"/>
                  </a:lnTo>
                  <a:lnTo>
                    <a:pt x="180345" y="179388"/>
                  </a:lnTo>
                  <a:lnTo>
                    <a:pt x="269245" y="165100"/>
                  </a:lnTo>
                  <a:close/>
                  <a:moveTo>
                    <a:pt x="769307" y="0"/>
                  </a:moveTo>
                  <a:lnTo>
                    <a:pt x="783594" y="88900"/>
                  </a:lnTo>
                  <a:lnTo>
                    <a:pt x="870907" y="103188"/>
                  </a:lnTo>
                  <a:lnTo>
                    <a:pt x="783594" y="120650"/>
                  </a:lnTo>
                  <a:lnTo>
                    <a:pt x="769307" y="207963"/>
                  </a:lnTo>
                  <a:lnTo>
                    <a:pt x="751844" y="120650"/>
                  </a:lnTo>
                  <a:lnTo>
                    <a:pt x="664532" y="103188"/>
                  </a:lnTo>
                  <a:lnTo>
                    <a:pt x="751844" y="88900"/>
                  </a:lnTo>
                  <a:close/>
                </a:path>
              </a:pathLst>
            </a:custGeom>
            <a:solidFill>
              <a:schemeClr val="bg1"/>
            </a:solidFill>
            <a:ln>
              <a:noFill/>
            </a:ln>
          </p:spPr>
          <p:txBody>
            <a:bodyPr vert="horz" wrap="square" lIns="68580" tIns="34290" rIns="68580" bIns="34290" numCol="1" anchor="t" anchorCtr="0" compatLnSpc="1">
              <a:noAutofit/>
            </a:bodyPr>
            <a:lstStyle/>
            <a:p>
              <a:endParaRPr lang="zh-CN" altLang="en-US"/>
            </a:p>
          </p:txBody>
        </p:sp>
      </p:grpSp>
      <p:sp>
        <p:nvSpPr>
          <p:cNvPr id="28" name="TextBox 30"/>
          <p:cNvSpPr txBox="1"/>
          <p:nvPr/>
        </p:nvSpPr>
        <p:spPr>
          <a:xfrm>
            <a:off x="1058913" y="1351843"/>
            <a:ext cx="1291617" cy="300082"/>
          </a:xfrm>
          <a:prstGeom prst="rect">
            <a:avLst/>
          </a:prstGeom>
          <a:noFill/>
        </p:spPr>
        <p:txBody>
          <a:bodyPr wrap="square" lIns="0" tIns="0" rIns="0" bIns="0" rtlCol="0">
            <a:spAutoFit/>
          </a:bodyPr>
          <a:lstStyle/>
          <a:p>
            <a:r>
              <a:rPr lang="zh-CN" altLang="en-US" sz="1950" b="1" dirty="0">
                <a:solidFill>
                  <a:srgbClr val="C00000"/>
                </a:solidFill>
                <a:latin typeface="微软雅黑" panose="020B0503020204020204" pitchFamily="34" charset="-122"/>
                <a:ea typeface="微软雅黑" panose="020B0503020204020204" pitchFamily="34" charset="-122"/>
              </a:rPr>
              <a:t>标题关键字</a:t>
            </a:r>
          </a:p>
        </p:txBody>
      </p:sp>
      <p:sp>
        <p:nvSpPr>
          <p:cNvPr id="29" name="TextBox 29"/>
          <p:cNvSpPr txBox="1"/>
          <p:nvPr/>
        </p:nvSpPr>
        <p:spPr>
          <a:xfrm>
            <a:off x="1058913" y="1710840"/>
            <a:ext cx="2116835" cy="577081"/>
          </a:xfrm>
          <a:prstGeom prst="rect">
            <a:avLst/>
          </a:prstGeom>
          <a:noFill/>
        </p:spPr>
        <p:txBody>
          <a:bodyPr wrap="square" lIns="0" tIns="0" rIns="0" bIns="0" rtlCol="0">
            <a:spAutoFit/>
          </a:bodyPr>
          <a:lstStyle/>
          <a:p>
            <a:pPr algn="just">
              <a:lnSpc>
                <a:spcPts val="15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TextBox 30"/>
          <p:cNvSpPr txBox="1"/>
          <p:nvPr/>
        </p:nvSpPr>
        <p:spPr>
          <a:xfrm>
            <a:off x="6311078" y="1351843"/>
            <a:ext cx="1291617" cy="300082"/>
          </a:xfrm>
          <a:prstGeom prst="rect">
            <a:avLst/>
          </a:prstGeom>
          <a:noFill/>
        </p:spPr>
        <p:txBody>
          <a:bodyPr wrap="square" lIns="0" tIns="0" rIns="0" bIns="0" rtlCol="0">
            <a:spAutoFit/>
          </a:bodyPr>
          <a:lstStyle/>
          <a:p>
            <a:r>
              <a:rPr lang="zh-CN" altLang="en-US" sz="1950" b="1" dirty="0">
                <a:solidFill>
                  <a:srgbClr val="C00000"/>
                </a:solidFill>
                <a:latin typeface="微软雅黑" panose="020B0503020204020204" pitchFamily="34" charset="-122"/>
                <a:ea typeface="微软雅黑" panose="020B0503020204020204" pitchFamily="34" charset="-122"/>
              </a:rPr>
              <a:t>标题关键字</a:t>
            </a:r>
          </a:p>
        </p:txBody>
      </p:sp>
      <p:sp>
        <p:nvSpPr>
          <p:cNvPr id="31" name="TextBox 29"/>
          <p:cNvSpPr txBox="1"/>
          <p:nvPr/>
        </p:nvSpPr>
        <p:spPr>
          <a:xfrm>
            <a:off x="6311077" y="1710840"/>
            <a:ext cx="2149355" cy="577081"/>
          </a:xfrm>
          <a:prstGeom prst="rect">
            <a:avLst/>
          </a:prstGeom>
          <a:noFill/>
        </p:spPr>
        <p:txBody>
          <a:bodyPr wrap="square" lIns="0" tIns="0" rIns="0" bIns="0" rtlCol="0">
            <a:spAutoFit/>
          </a:bodyPr>
          <a:lstStyle/>
          <a:p>
            <a:pPr algn="just">
              <a:lnSpc>
                <a:spcPts val="15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2" name="TextBox 30"/>
          <p:cNvSpPr txBox="1"/>
          <p:nvPr/>
        </p:nvSpPr>
        <p:spPr>
          <a:xfrm>
            <a:off x="3713105" y="1351843"/>
            <a:ext cx="1291617" cy="300082"/>
          </a:xfrm>
          <a:prstGeom prst="rect">
            <a:avLst/>
          </a:prstGeom>
          <a:noFill/>
        </p:spPr>
        <p:txBody>
          <a:bodyPr wrap="square" lIns="0" tIns="0" rIns="0" bIns="0" rtlCol="0">
            <a:spAutoFit/>
          </a:bodyPr>
          <a:lstStyle/>
          <a:p>
            <a:r>
              <a:rPr lang="zh-CN" altLang="en-US" sz="1950" b="1" dirty="0">
                <a:solidFill>
                  <a:srgbClr val="C00000"/>
                </a:solidFill>
                <a:latin typeface="微软雅黑" panose="020B0503020204020204" pitchFamily="34" charset="-122"/>
                <a:ea typeface="微软雅黑" panose="020B0503020204020204" pitchFamily="34" charset="-122"/>
              </a:rPr>
              <a:t>标题关键字</a:t>
            </a:r>
          </a:p>
        </p:txBody>
      </p:sp>
      <p:sp>
        <p:nvSpPr>
          <p:cNvPr id="33" name="TextBox 29"/>
          <p:cNvSpPr txBox="1"/>
          <p:nvPr/>
        </p:nvSpPr>
        <p:spPr>
          <a:xfrm>
            <a:off x="3713105" y="1710840"/>
            <a:ext cx="2149355" cy="577081"/>
          </a:xfrm>
          <a:prstGeom prst="rect">
            <a:avLst/>
          </a:prstGeom>
          <a:noFill/>
        </p:spPr>
        <p:txBody>
          <a:bodyPr wrap="square" lIns="0" tIns="0" rIns="0" bIns="0" rtlCol="0">
            <a:spAutoFit/>
          </a:bodyPr>
          <a:lstStyle/>
          <a:p>
            <a:pPr algn="just">
              <a:lnSpc>
                <a:spcPts val="15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cxnSp>
        <p:nvCxnSpPr>
          <p:cNvPr id="34" name="直接连接符 33"/>
          <p:cNvCxnSpPr/>
          <p:nvPr/>
        </p:nvCxnSpPr>
        <p:spPr>
          <a:xfrm flipV="1">
            <a:off x="3437874" y="1471618"/>
            <a:ext cx="0" cy="1122293"/>
          </a:xfrm>
          <a:prstGeom prst="line">
            <a:avLst/>
          </a:prstGeom>
          <a:ln w="12700">
            <a:solidFill>
              <a:srgbClr val="C00000"/>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55606" y="1471618"/>
            <a:ext cx="0" cy="1122293"/>
          </a:xfrm>
          <a:prstGeom prst="line">
            <a:avLst/>
          </a:prstGeom>
          <a:ln w="12700">
            <a:solidFill>
              <a:srgbClr val="C00000"/>
            </a:solidFill>
            <a:prstDash val="dash"/>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45586" y="2593911"/>
            <a:ext cx="747545" cy="0"/>
          </a:xfrm>
          <a:prstGeom prst="line">
            <a:avLst/>
          </a:prstGeom>
          <a:ln w="12700">
            <a:solidFill>
              <a:srgbClr val="C00000"/>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845586" y="1471618"/>
            <a:ext cx="0" cy="1122293"/>
          </a:xfrm>
          <a:prstGeom prst="line">
            <a:avLst/>
          </a:prstGeom>
          <a:ln w="12700">
            <a:solidFill>
              <a:srgbClr val="C00000"/>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3437875" y="2593911"/>
            <a:ext cx="430049" cy="0"/>
          </a:xfrm>
          <a:prstGeom prst="line">
            <a:avLst/>
          </a:prstGeom>
          <a:ln w="12700">
            <a:solidFill>
              <a:srgbClr val="C00000"/>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289254" y="3692186"/>
            <a:ext cx="0" cy="1122293"/>
          </a:xfrm>
          <a:prstGeom prst="line">
            <a:avLst/>
          </a:prstGeom>
          <a:ln w="12700">
            <a:solidFill>
              <a:srgbClr val="C00000"/>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2289255" y="3692186"/>
            <a:ext cx="430049" cy="0"/>
          </a:xfrm>
          <a:prstGeom prst="line">
            <a:avLst/>
          </a:prstGeom>
          <a:ln w="12700">
            <a:solidFill>
              <a:srgbClr val="C00000"/>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sp>
        <p:nvSpPr>
          <p:cNvPr id="41" name="TextBox 30"/>
          <p:cNvSpPr txBox="1"/>
          <p:nvPr/>
        </p:nvSpPr>
        <p:spPr>
          <a:xfrm>
            <a:off x="2570921" y="4083773"/>
            <a:ext cx="1291617" cy="300082"/>
          </a:xfrm>
          <a:prstGeom prst="rect">
            <a:avLst/>
          </a:prstGeom>
          <a:noFill/>
        </p:spPr>
        <p:txBody>
          <a:bodyPr wrap="square" lIns="0" tIns="0" rIns="0" bIns="0" rtlCol="0">
            <a:spAutoFit/>
          </a:bodyPr>
          <a:lstStyle/>
          <a:p>
            <a:r>
              <a:rPr lang="zh-CN" altLang="en-US" sz="1950" b="1" dirty="0">
                <a:solidFill>
                  <a:srgbClr val="C00000"/>
                </a:solidFill>
                <a:latin typeface="微软雅黑" panose="020B0503020204020204" pitchFamily="34" charset="-122"/>
                <a:ea typeface="微软雅黑" panose="020B0503020204020204" pitchFamily="34" charset="-122"/>
              </a:rPr>
              <a:t>标题关键字</a:t>
            </a:r>
          </a:p>
        </p:txBody>
      </p:sp>
      <p:sp>
        <p:nvSpPr>
          <p:cNvPr id="42" name="TextBox 29"/>
          <p:cNvSpPr txBox="1"/>
          <p:nvPr/>
        </p:nvSpPr>
        <p:spPr>
          <a:xfrm>
            <a:off x="2570920" y="4442770"/>
            <a:ext cx="2149355" cy="577081"/>
          </a:xfrm>
          <a:prstGeom prst="rect">
            <a:avLst/>
          </a:prstGeom>
          <a:noFill/>
        </p:spPr>
        <p:txBody>
          <a:bodyPr wrap="square" lIns="0" tIns="0" rIns="0" bIns="0" rtlCol="0">
            <a:spAutoFit/>
          </a:bodyPr>
          <a:lstStyle/>
          <a:p>
            <a:pPr algn="just">
              <a:lnSpc>
                <a:spcPts val="15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cxnSp>
        <p:nvCxnSpPr>
          <p:cNvPr id="43" name="直接连接符 42"/>
          <p:cNvCxnSpPr/>
          <p:nvPr/>
        </p:nvCxnSpPr>
        <p:spPr>
          <a:xfrm>
            <a:off x="5027330" y="3692186"/>
            <a:ext cx="0" cy="1122293"/>
          </a:xfrm>
          <a:prstGeom prst="line">
            <a:avLst/>
          </a:prstGeom>
          <a:ln w="12700">
            <a:solidFill>
              <a:srgbClr val="C00000"/>
            </a:solidFill>
            <a:prstDash val="dash"/>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44" name="TextBox 30"/>
          <p:cNvSpPr txBox="1"/>
          <p:nvPr/>
        </p:nvSpPr>
        <p:spPr>
          <a:xfrm>
            <a:off x="5276440" y="4083773"/>
            <a:ext cx="1291617" cy="300082"/>
          </a:xfrm>
          <a:prstGeom prst="rect">
            <a:avLst/>
          </a:prstGeom>
          <a:noFill/>
        </p:spPr>
        <p:txBody>
          <a:bodyPr wrap="square" lIns="0" tIns="0" rIns="0" bIns="0" rtlCol="0">
            <a:spAutoFit/>
          </a:bodyPr>
          <a:lstStyle/>
          <a:p>
            <a:r>
              <a:rPr lang="zh-CN" altLang="en-US" sz="1950" b="1" dirty="0">
                <a:solidFill>
                  <a:srgbClr val="C00000"/>
                </a:solidFill>
                <a:latin typeface="微软雅黑" panose="020B0503020204020204" pitchFamily="34" charset="-122"/>
                <a:ea typeface="微软雅黑" panose="020B0503020204020204" pitchFamily="34" charset="-122"/>
              </a:rPr>
              <a:t>标题关键字</a:t>
            </a:r>
          </a:p>
        </p:txBody>
      </p:sp>
      <p:sp>
        <p:nvSpPr>
          <p:cNvPr id="45" name="TextBox 29"/>
          <p:cNvSpPr txBox="1"/>
          <p:nvPr/>
        </p:nvSpPr>
        <p:spPr>
          <a:xfrm>
            <a:off x="5276440" y="4442770"/>
            <a:ext cx="2149355" cy="577081"/>
          </a:xfrm>
          <a:prstGeom prst="rect">
            <a:avLst/>
          </a:prstGeom>
          <a:noFill/>
        </p:spPr>
        <p:txBody>
          <a:bodyPr wrap="square" lIns="0" tIns="0" rIns="0" bIns="0" rtlCol="0">
            <a:spAutoFit/>
          </a:bodyPr>
          <a:lstStyle/>
          <a:p>
            <a:pPr algn="just">
              <a:lnSpc>
                <a:spcPts val="15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ppt_y</p:attrName>
                                        </p:attrNameLst>
                                      </p:cBhvr>
                                      <p:tavLst>
                                        <p:tav tm="0">
                                          <p:val>
                                            <p:strVal val="#ppt_y-#ppt_h*1.125000"/>
                                          </p:val>
                                        </p:tav>
                                        <p:tav tm="100000">
                                          <p:val>
                                            <p:strVal val="#ppt_y"/>
                                          </p:val>
                                        </p:tav>
                                      </p:tavLst>
                                    </p:anim>
                                    <p:animEffect transition="in" filter="wipe(down)">
                                      <p:cBhvr>
                                        <p:cTn id="11" dur="500"/>
                                        <p:tgtEl>
                                          <p:spTgt spid="4"/>
                                        </p:tgtEl>
                                      </p:cBhvr>
                                    </p:animEffect>
                                  </p:childTnLst>
                                </p:cTn>
                              </p:par>
                              <p:par>
                                <p:cTn id="12" presetID="12" presetClass="entr" presetSubtype="4"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up)">
                                      <p:cBhvr>
                                        <p:cTn id="15" dur="500"/>
                                        <p:tgtEl>
                                          <p:spTgt spid="9"/>
                                        </p:tgtEl>
                                      </p:cBhvr>
                                    </p:animEffect>
                                  </p:childTnLst>
                                </p:cTn>
                              </p:par>
                              <p:par>
                                <p:cTn id="16" presetID="12" presetClass="entr" presetSubtype="1" fill="hold" nodeType="withEffect">
                                  <p:stCondLst>
                                    <p:cond delay="4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down)">
                                      <p:cBhvr>
                                        <p:cTn id="19" dur="500"/>
                                        <p:tgtEl>
                                          <p:spTgt spid="12"/>
                                        </p:tgtEl>
                                      </p:cBhvr>
                                    </p:animEffect>
                                  </p:childTnLst>
                                </p:cTn>
                              </p:par>
                              <p:par>
                                <p:cTn id="20" presetID="12" presetClass="entr" presetSubtype="4"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8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down)">
                                      <p:cBhvr>
                                        <p:cTn id="29" dur="500"/>
                                        <p:tgtEl>
                                          <p:spTgt spid="25"/>
                                        </p:tgtEl>
                                      </p:cBhvr>
                                    </p:animEffect>
                                  </p:childTnLst>
                                </p:cTn>
                              </p:par>
                            </p:childTnLst>
                          </p:cTn>
                        </p:par>
                        <p:par>
                          <p:cTn id="30" fill="hold">
                            <p:stCondLst>
                              <p:cond delay="1300"/>
                            </p:stCondLst>
                            <p:childTnLst>
                              <p:par>
                                <p:cTn id="31" presetID="22" presetClass="entr" presetSubtype="2"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right)">
                                      <p:cBhvr>
                                        <p:cTn id="33" dur="500"/>
                                        <p:tgtEl>
                                          <p:spTgt spid="36"/>
                                        </p:tgtEl>
                                      </p:cBhvr>
                                    </p:animEffect>
                                  </p:childTnLst>
                                </p:cTn>
                              </p:par>
                            </p:childTnLst>
                          </p:cTn>
                        </p:par>
                        <p:par>
                          <p:cTn id="34" fill="hold">
                            <p:stCondLst>
                              <p:cond delay="1800"/>
                            </p:stCondLst>
                            <p:childTnLst>
                              <p:par>
                                <p:cTn id="35" presetID="22" presetClass="entr" presetSubtype="4"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par>
                          <p:cTn id="38" fill="hold">
                            <p:stCondLst>
                              <p:cond delay="23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800"/>
                            </p:stCondLst>
                            <p:childTnLst>
                              <p:par>
                                <p:cTn id="46" presetID="22" presetClass="entr" presetSubtype="2"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right)">
                                      <p:cBhvr>
                                        <p:cTn id="48" dur="500"/>
                                        <p:tgtEl>
                                          <p:spTgt spid="38"/>
                                        </p:tgtEl>
                                      </p:cBhvr>
                                    </p:animEffect>
                                  </p:childTnLst>
                                </p:cTn>
                              </p:par>
                            </p:childTnLst>
                          </p:cTn>
                        </p:par>
                        <p:par>
                          <p:cTn id="49" fill="hold">
                            <p:stCondLst>
                              <p:cond delay="3300"/>
                            </p:stCondLst>
                            <p:childTnLst>
                              <p:par>
                                <p:cTn id="50" presetID="22" presetClass="entr" presetSubtype="4"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par>
                          <p:cTn id="53" fill="hold">
                            <p:stCondLst>
                              <p:cond delay="3800"/>
                            </p:stCondLst>
                            <p:childTnLst>
                              <p:par>
                                <p:cTn id="54" presetID="22" presetClass="entr" presetSubtype="8"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300"/>
                            </p:stCondLst>
                            <p:childTnLst>
                              <p:par>
                                <p:cTn id="61" presetID="22" presetClass="entr" presetSubtype="4"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par>
                          <p:cTn id="64" fill="hold">
                            <p:stCondLst>
                              <p:cond delay="4800"/>
                            </p:stCondLst>
                            <p:childTnLst>
                              <p:par>
                                <p:cTn id="65" presetID="22" presetClass="entr" presetSubtype="8"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par>
                          <p:cTn id="71" fill="hold">
                            <p:stCondLst>
                              <p:cond delay="53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500"/>
                                        <p:tgtEl>
                                          <p:spTgt spid="40"/>
                                        </p:tgtEl>
                                      </p:cBhvr>
                                    </p:animEffect>
                                  </p:childTnLst>
                                </p:cTn>
                              </p:par>
                            </p:childTnLst>
                          </p:cTn>
                        </p:par>
                        <p:par>
                          <p:cTn id="75" fill="hold">
                            <p:stCondLst>
                              <p:cond delay="5800"/>
                            </p:stCondLst>
                            <p:childTnLst>
                              <p:par>
                                <p:cTn id="76" presetID="22" presetClass="entr" presetSubtype="1"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6300"/>
                            </p:stCondLst>
                            <p:childTnLst>
                              <p:par>
                                <p:cTn id="80" presetID="22" presetClass="entr" presetSubtype="8"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left)">
                                      <p:cBhvr>
                                        <p:cTn id="82" dur="500"/>
                                        <p:tgtEl>
                                          <p:spTgt spid="4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par>
                          <p:cTn id="86" fill="hold">
                            <p:stCondLst>
                              <p:cond delay="6800"/>
                            </p:stCondLst>
                            <p:childTnLst>
                              <p:par>
                                <p:cTn id="87" presetID="22" presetClass="entr" presetSubtype="1"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up)">
                                      <p:cBhvr>
                                        <p:cTn id="89" dur="500"/>
                                        <p:tgtEl>
                                          <p:spTgt spid="43"/>
                                        </p:tgtEl>
                                      </p:cBhvr>
                                    </p:animEffect>
                                  </p:childTnLst>
                                </p:cTn>
                              </p:par>
                            </p:childTnLst>
                          </p:cTn>
                        </p:par>
                        <p:par>
                          <p:cTn id="90" fill="hold">
                            <p:stCondLst>
                              <p:cond delay="7300"/>
                            </p:stCondLst>
                            <p:childTnLst>
                              <p:par>
                                <p:cTn id="91" presetID="2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left)">
                                      <p:cBhvr>
                                        <p:cTn id="93" dur="500"/>
                                        <p:tgtEl>
                                          <p:spTgt spid="4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left)">
                                      <p:cBhvr>
                                        <p:cTn id="9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P spid="31" grpId="0"/>
      <p:bldP spid="32" grpId="0"/>
      <p:bldP spid="33" grpId="0"/>
      <p:bldP spid="41" grpId="0"/>
      <p:bldP spid="42"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原创设计师QQ598969553             _5"/>
          <p:cNvGrpSpPr/>
          <p:nvPr/>
        </p:nvGrpSpPr>
        <p:grpSpPr>
          <a:xfrm>
            <a:off x="1195504" y="1110874"/>
            <a:ext cx="6752991" cy="3484244"/>
            <a:chOff x="1195504" y="1110874"/>
            <a:chExt cx="6752991" cy="3484244"/>
          </a:xfrm>
        </p:grpSpPr>
        <p:grpSp>
          <p:nvGrpSpPr>
            <p:cNvPr id="5" name="组合 4"/>
            <p:cNvGrpSpPr/>
            <p:nvPr/>
          </p:nvGrpSpPr>
          <p:grpSpPr>
            <a:xfrm>
              <a:off x="1195504" y="1110874"/>
              <a:ext cx="6752991" cy="245553"/>
              <a:chOff x="1195504" y="1043941"/>
              <a:chExt cx="6752991" cy="245553"/>
            </a:xfrm>
          </p:grpSpPr>
          <p:sp>
            <p:nvSpPr>
              <p:cNvPr id="7" name="Freeform 7"/>
              <p:cNvSpPr/>
              <p:nvPr/>
            </p:nvSpPr>
            <p:spPr bwMode="auto">
              <a:xfrm>
                <a:off x="1195504" y="1043941"/>
                <a:ext cx="6752991" cy="245553"/>
              </a:xfrm>
              <a:custGeom>
                <a:avLst/>
                <a:gdLst>
                  <a:gd name="T0" fmla="*/ 5903 w 5951"/>
                  <a:gd name="T1" fmla="*/ 0 h 216"/>
                  <a:gd name="T2" fmla="*/ 48 w 5951"/>
                  <a:gd name="T3" fmla="*/ 0 h 216"/>
                  <a:gd name="T4" fmla="*/ 0 w 5951"/>
                  <a:gd name="T5" fmla="*/ 48 h 216"/>
                  <a:gd name="T6" fmla="*/ 0 w 5951"/>
                  <a:gd name="T7" fmla="*/ 216 h 216"/>
                  <a:gd name="T8" fmla="*/ 5951 w 5951"/>
                  <a:gd name="T9" fmla="*/ 216 h 216"/>
                  <a:gd name="T10" fmla="*/ 5951 w 5951"/>
                  <a:gd name="T11" fmla="*/ 48 h 216"/>
                  <a:gd name="T12" fmla="*/ 5903 w 595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5951" h="216">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blurRad="38100" dist="12700" dir="2700000" algn="t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8"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7710315" y="1132408"/>
                <a:ext cx="79394" cy="84498"/>
              </a:xfrm>
              <a:custGeom>
                <a:avLst/>
                <a:gdLst>
                  <a:gd name="T0" fmla="*/ 67 w 70"/>
                  <a:gd name="T1" fmla="*/ 25 h 74"/>
                  <a:gd name="T2" fmla="*/ 65 w 70"/>
                  <a:gd name="T3" fmla="*/ 24 h 74"/>
                  <a:gd name="T4" fmla="*/ 64 w 70"/>
                  <a:gd name="T5" fmla="*/ 26 h 74"/>
                  <a:gd name="T6" fmla="*/ 67 w 70"/>
                  <a:gd name="T7" fmla="*/ 39 h 74"/>
                  <a:gd name="T8" fmla="*/ 35 w 70"/>
                  <a:gd name="T9" fmla="*/ 71 h 74"/>
                  <a:gd name="T10" fmla="*/ 3 w 70"/>
                  <a:gd name="T11" fmla="*/ 39 h 74"/>
                  <a:gd name="T12" fmla="*/ 16 w 70"/>
                  <a:gd name="T13" fmla="*/ 13 h 74"/>
                  <a:gd name="T14" fmla="*/ 19 w 70"/>
                  <a:gd name="T15" fmla="*/ 23 h 74"/>
                  <a:gd name="T16" fmla="*/ 35 w 70"/>
                  <a:gd name="T17" fmla="*/ 5 h 74"/>
                  <a:gd name="T18" fmla="*/ 12 w 70"/>
                  <a:gd name="T19" fmla="*/ 0 h 74"/>
                  <a:gd name="T20" fmla="*/ 15 w 70"/>
                  <a:gd name="T21" fmla="*/ 10 h 74"/>
                  <a:gd name="T22" fmla="*/ 0 w 70"/>
                  <a:gd name="T23" fmla="*/ 39 h 74"/>
                  <a:gd name="T24" fmla="*/ 35 w 70"/>
                  <a:gd name="T25" fmla="*/ 74 h 74"/>
                  <a:gd name="T26" fmla="*/ 70 w 70"/>
                  <a:gd name="T27" fmla="*/ 39 h 74"/>
                  <a:gd name="T28" fmla="*/ 67 w 70"/>
                  <a:gd name="T29"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6" name="Freeform 8"/>
            <p:cNvSpPr/>
            <p:nvPr/>
          </p:nvSpPr>
          <p:spPr bwMode="auto">
            <a:xfrm>
              <a:off x="1195504" y="1356427"/>
              <a:ext cx="6752991" cy="323869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blurRad="38100" dist="127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原创设计师QQ598969553             _6"/>
          <p:cNvGrpSpPr/>
          <p:nvPr/>
        </p:nvGrpSpPr>
        <p:grpSpPr>
          <a:xfrm>
            <a:off x="1018570" y="2704416"/>
            <a:ext cx="352734" cy="354436"/>
            <a:chOff x="1018570" y="2637483"/>
            <a:chExt cx="352734" cy="354436"/>
          </a:xfrm>
        </p:grpSpPr>
        <p:sp>
          <p:nvSpPr>
            <p:cNvPr id="13" name="Oval 13"/>
            <p:cNvSpPr>
              <a:spLocks noChangeArrowheads="1"/>
            </p:cNvSpPr>
            <p:nvPr/>
          </p:nvSpPr>
          <p:spPr bwMode="auto">
            <a:xfrm>
              <a:off x="1018570" y="2637483"/>
              <a:ext cx="352734" cy="354436"/>
            </a:xfrm>
            <a:prstGeom prst="ellipse">
              <a:avLst/>
            </a:prstGeom>
            <a:solidFill>
              <a:srgbClr val="C00000"/>
            </a:solidFill>
            <a:ln>
              <a:noFill/>
            </a:ln>
          </p:spPr>
          <p:txBody>
            <a:bodyPr vert="horz" wrap="square" lIns="91440" tIns="45720" rIns="91440" bIns="45720" numCol="1" anchor="t" anchorCtr="0" compatLnSpc="1"/>
            <a:lstStyle/>
            <a:p>
              <a:endParaRPr lang="zh-CN" altLang="en-US"/>
            </a:p>
          </p:txBody>
        </p:sp>
        <p:sp>
          <p:nvSpPr>
            <p:cNvPr id="14" name="Freeform 14"/>
            <p:cNvSpPr/>
            <p:nvPr/>
          </p:nvSpPr>
          <p:spPr bwMode="auto">
            <a:xfrm>
              <a:off x="1147868" y="2749769"/>
              <a:ext cx="95272" cy="132701"/>
            </a:xfrm>
            <a:custGeom>
              <a:avLst/>
              <a:gdLst>
                <a:gd name="T0" fmla="*/ 75 w 84"/>
                <a:gd name="T1" fmla="*/ 117 h 117"/>
                <a:gd name="T2" fmla="*/ 70 w 84"/>
                <a:gd name="T3" fmla="*/ 115 h 117"/>
                <a:gd name="T4" fmla="*/ 3 w 84"/>
                <a:gd name="T5" fmla="*/ 65 h 117"/>
                <a:gd name="T6" fmla="*/ 0 w 84"/>
                <a:gd name="T7" fmla="*/ 59 h 117"/>
                <a:gd name="T8" fmla="*/ 3 w 84"/>
                <a:gd name="T9" fmla="*/ 52 h 117"/>
                <a:gd name="T10" fmla="*/ 70 w 84"/>
                <a:gd name="T11" fmla="*/ 3 h 117"/>
                <a:gd name="T12" fmla="*/ 82 w 84"/>
                <a:gd name="T13" fmla="*/ 5 h 117"/>
                <a:gd name="T14" fmla="*/ 80 w 84"/>
                <a:gd name="T15" fmla="*/ 16 h 117"/>
                <a:gd name="T16" fmla="*/ 21 w 84"/>
                <a:gd name="T17" fmla="*/ 59 h 117"/>
                <a:gd name="T18" fmla="*/ 80 w 84"/>
                <a:gd name="T19" fmla="*/ 102 h 117"/>
                <a:gd name="T20" fmla="*/ 82 w 84"/>
                <a:gd name="T21" fmla="*/ 113 h 117"/>
                <a:gd name="T22" fmla="*/ 75 w 84"/>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原创设计师QQ598969553             _7"/>
          <p:cNvGrpSpPr/>
          <p:nvPr/>
        </p:nvGrpSpPr>
        <p:grpSpPr>
          <a:xfrm>
            <a:off x="7771561" y="2704416"/>
            <a:ext cx="353869" cy="354436"/>
            <a:chOff x="7771561" y="2637483"/>
            <a:chExt cx="353869" cy="354436"/>
          </a:xfrm>
        </p:grpSpPr>
        <p:sp>
          <p:nvSpPr>
            <p:cNvPr id="16" name="Oval 15"/>
            <p:cNvSpPr>
              <a:spLocks noChangeArrowheads="1"/>
            </p:cNvSpPr>
            <p:nvPr/>
          </p:nvSpPr>
          <p:spPr bwMode="auto">
            <a:xfrm>
              <a:off x="7771561" y="2637483"/>
              <a:ext cx="353869" cy="354436"/>
            </a:xfrm>
            <a:prstGeom prst="ellipse">
              <a:avLst/>
            </a:prstGeom>
            <a:solidFill>
              <a:srgbClr val="C00000"/>
            </a:solidFill>
            <a:ln>
              <a:noFill/>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7900860" y="2746366"/>
              <a:ext cx="95272" cy="132701"/>
            </a:xfrm>
            <a:custGeom>
              <a:avLst/>
              <a:gdLst>
                <a:gd name="T0" fmla="*/ 9 w 84"/>
                <a:gd name="T1" fmla="*/ 0 h 117"/>
                <a:gd name="T2" fmla="*/ 13 w 84"/>
                <a:gd name="T3" fmla="*/ 2 h 117"/>
                <a:gd name="T4" fmla="*/ 81 w 84"/>
                <a:gd name="T5" fmla="*/ 52 h 117"/>
                <a:gd name="T6" fmla="*/ 84 w 84"/>
                <a:gd name="T7" fmla="*/ 58 h 117"/>
                <a:gd name="T8" fmla="*/ 81 w 84"/>
                <a:gd name="T9" fmla="*/ 65 h 117"/>
                <a:gd name="T10" fmla="*/ 13 w 84"/>
                <a:gd name="T11" fmla="*/ 114 h 117"/>
                <a:gd name="T12" fmla="*/ 2 w 84"/>
                <a:gd name="T13" fmla="*/ 112 h 117"/>
                <a:gd name="T14" fmla="*/ 4 w 84"/>
                <a:gd name="T15" fmla="*/ 101 h 117"/>
                <a:gd name="T16" fmla="*/ 62 w 84"/>
                <a:gd name="T17" fmla="*/ 58 h 117"/>
                <a:gd name="T18" fmla="*/ 4 w 84"/>
                <a:gd name="T19" fmla="*/ 15 h 117"/>
                <a:gd name="T20" fmla="*/ 2 w 84"/>
                <a:gd name="T21" fmla="*/ 4 h 117"/>
                <a:gd name="T22" fmla="*/ 9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原创设计师QQ598969553             _8"/>
          <p:cNvSpPr/>
          <p:nvPr/>
        </p:nvSpPr>
        <p:spPr bwMode="auto">
          <a:xfrm>
            <a:off x="1598651" y="1634852"/>
            <a:ext cx="1934553" cy="160962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a:srcRect/>
            <a:stretch>
              <a:fillRect/>
            </a:stretch>
          </a:blipFill>
          <a:ln>
            <a:noFill/>
          </a:ln>
          <a:effectLst/>
        </p:spPr>
        <p:txBody>
          <a:bodyPr vert="horz" wrap="square" lIns="91440" tIns="45720" rIns="91440" bIns="45720" numCol="1" anchor="t" anchorCtr="0" compatLnSpc="1"/>
          <a:lstStyle/>
          <a:p>
            <a:endParaRPr lang="zh-CN" altLang="en-US"/>
          </a:p>
        </p:txBody>
      </p:sp>
      <p:sp>
        <p:nvSpPr>
          <p:cNvPr id="19" name="原创设计师QQ598969553             _9"/>
          <p:cNvSpPr>
            <a:spLocks noChangeArrowheads="1"/>
          </p:cNvSpPr>
          <p:nvPr/>
        </p:nvSpPr>
        <p:spPr bwMode="auto">
          <a:xfrm>
            <a:off x="1650505" y="3761566"/>
            <a:ext cx="18067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字以内</a:t>
            </a:r>
          </a:p>
        </p:txBody>
      </p:sp>
      <p:sp>
        <p:nvSpPr>
          <p:cNvPr id="20" name="原创设计师QQ598969553             _10"/>
          <p:cNvSpPr>
            <a:spLocks noChangeArrowheads="1"/>
          </p:cNvSpPr>
          <p:nvPr/>
        </p:nvSpPr>
        <p:spPr bwMode="auto">
          <a:xfrm>
            <a:off x="1926764" y="3380667"/>
            <a:ext cx="125425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400" dirty="0">
                <a:solidFill>
                  <a:srgbClr val="C00000"/>
                </a:solidFill>
                <a:latin typeface="微软雅黑" panose="020B0503020204020204" pitchFamily="34" charset="-122"/>
                <a:ea typeface="微软雅黑" panose="020B0503020204020204" pitchFamily="34" charset="-122"/>
              </a:rPr>
              <a:t>标题</a:t>
            </a:r>
          </a:p>
        </p:txBody>
      </p:sp>
      <p:cxnSp>
        <p:nvCxnSpPr>
          <p:cNvPr id="21" name="原创设计师QQ598969553             _11"/>
          <p:cNvCxnSpPr/>
          <p:nvPr/>
        </p:nvCxnSpPr>
        <p:spPr>
          <a:xfrm>
            <a:off x="1926764"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原创设计师QQ598969553             _12"/>
          <p:cNvSpPr/>
          <p:nvPr/>
        </p:nvSpPr>
        <p:spPr>
          <a:xfrm rot="5400000">
            <a:off x="1598651" y="1634852"/>
            <a:ext cx="504056" cy="50405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原创设计师QQ598969553             _13"/>
          <p:cNvSpPr txBox="1"/>
          <p:nvPr/>
        </p:nvSpPr>
        <p:spPr>
          <a:xfrm>
            <a:off x="1596352" y="1668854"/>
            <a:ext cx="316112" cy="246221"/>
          </a:xfrm>
          <a:prstGeom prst="rect">
            <a:avLst/>
          </a:prstGeom>
          <a:noFill/>
        </p:spPr>
        <p:txBody>
          <a:bodyPr wrap="none" rtlCol="0">
            <a:spAutoFit/>
          </a:bodyPr>
          <a:lstStyle/>
          <a:p>
            <a:r>
              <a:rPr lang="en-US" altLang="zh-CN" sz="1000" dirty="0">
                <a:solidFill>
                  <a:schemeClr val="bg1"/>
                </a:solidFill>
              </a:rPr>
              <a:t>01</a:t>
            </a:r>
            <a:endParaRPr lang="zh-CN" altLang="en-US" sz="1000" dirty="0">
              <a:solidFill>
                <a:schemeClr val="bg1"/>
              </a:solidFill>
            </a:endParaRPr>
          </a:p>
        </p:txBody>
      </p:sp>
      <p:sp>
        <p:nvSpPr>
          <p:cNvPr id="24" name="原创设计师QQ598969553             _14"/>
          <p:cNvSpPr/>
          <p:nvPr/>
        </p:nvSpPr>
        <p:spPr bwMode="auto">
          <a:xfrm>
            <a:off x="3626234" y="1634852"/>
            <a:ext cx="1934553" cy="160962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4"/>
            <a:srcRect/>
            <a:stretch>
              <a:fillRect/>
            </a:stretch>
          </a:blipFill>
          <a:ln>
            <a:noFill/>
          </a:ln>
          <a:effectLst/>
        </p:spPr>
        <p:txBody>
          <a:bodyPr vert="horz" wrap="square" lIns="91440" tIns="45720" rIns="91440" bIns="45720" numCol="1" anchor="t" anchorCtr="0" compatLnSpc="1"/>
          <a:lstStyle/>
          <a:p>
            <a:endParaRPr lang="zh-CN" altLang="en-US"/>
          </a:p>
        </p:txBody>
      </p:sp>
      <p:sp>
        <p:nvSpPr>
          <p:cNvPr id="25" name="原创设计师QQ598969553             _15"/>
          <p:cNvSpPr>
            <a:spLocks noChangeArrowheads="1"/>
          </p:cNvSpPr>
          <p:nvPr/>
        </p:nvSpPr>
        <p:spPr bwMode="auto">
          <a:xfrm>
            <a:off x="3678088" y="3761566"/>
            <a:ext cx="1806776" cy="71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字以内</a:t>
            </a:r>
          </a:p>
        </p:txBody>
      </p:sp>
      <p:sp>
        <p:nvSpPr>
          <p:cNvPr id="26" name="原创设计师QQ598969553             _16"/>
          <p:cNvSpPr>
            <a:spLocks noChangeArrowheads="1"/>
          </p:cNvSpPr>
          <p:nvPr/>
        </p:nvSpPr>
        <p:spPr bwMode="auto">
          <a:xfrm>
            <a:off x="3954347" y="3380667"/>
            <a:ext cx="125425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400" dirty="0">
                <a:solidFill>
                  <a:srgbClr val="C00000"/>
                </a:solidFill>
                <a:latin typeface="微软雅黑" panose="020B0503020204020204" pitchFamily="34" charset="-122"/>
                <a:ea typeface="微软雅黑" panose="020B0503020204020204" pitchFamily="34" charset="-122"/>
              </a:rPr>
              <a:t>标题</a:t>
            </a:r>
          </a:p>
        </p:txBody>
      </p:sp>
      <p:cxnSp>
        <p:nvCxnSpPr>
          <p:cNvPr id="27" name="原创设计师QQ598969553             _17"/>
          <p:cNvCxnSpPr/>
          <p:nvPr/>
        </p:nvCxnSpPr>
        <p:spPr>
          <a:xfrm>
            <a:off x="3954347"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8"/>
          <p:cNvSpPr/>
          <p:nvPr/>
        </p:nvSpPr>
        <p:spPr>
          <a:xfrm rot="5400000">
            <a:off x="3626234" y="1634852"/>
            <a:ext cx="504056" cy="50405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原创设计师QQ598969553             _19"/>
          <p:cNvSpPr txBox="1"/>
          <p:nvPr/>
        </p:nvSpPr>
        <p:spPr>
          <a:xfrm>
            <a:off x="3623935" y="1668854"/>
            <a:ext cx="316112" cy="246221"/>
          </a:xfrm>
          <a:prstGeom prst="rect">
            <a:avLst/>
          </a:prstGeom>
          <a:noFill/>
        </p:spPr>
        <p:txBody>
          <a:bodyPr wrap="none" rtlCol="0">
            <a:spAutoFit/>
          </a:bodyPr>
          <a:lstStyle/>
          <a:p>
            <a:r>
              <a:rPr lang="en-US" altLang="zh-CN" sz="1000" dirty="0">
                <a:solidFill>
                  <a:schemeClr val="bg1"/>
                </a:solidFill>
              </a:rPr>
              <a:t>02</a:t>
            </a:r>
            <a:endParaRPr lang="zh-CN" altLang="en-US" sz="1000" dirty="0">
              <a:solidFill>
                <a:schemeClr val="bg1"/>
              </a:solidFill>
            </a:endParaRPr>
          </a:p>
        </p:txBody>
      </p:sp>
      <p:sp>
        <p:nvSpPr>
          <p:cNvPr id="30" name="原创设计师QQ598969553             _20"/>
          <p:cNvSpPr/>
          <p:nvPr/>
        </p:nvSpPr>
        <p:spPr bwMode="auto">
          <a:xfrm>
            <a:off x="5653816" y="1634852"/>
            <a:ext cx="1934553" cy="160962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5"/>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1" name="原创设计师QQ598969553             _21"/>
          <p:cNvSpPr>
            <a:spLocks noChangeArrowheads="1"/>
          </p:cNvSpPr>
          <p:nvPr/>
        </p:nvSpPr>
        <p:spPr bwMode="auto">
          <a:xfrm>
            <a:off x="5705670" y="3761566"/>
            <a:ext cx="1806776" cy="71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字以内</a:t>
            </a:r>
          </a:p>
        </p:txBody>
      </p:sp>
      <p:sp>
        <p:nvSpPr>
          <p:cNvPr id="32" name="原创设计师QQ598969553             _22"/>
          <p:cNvSpPr>
            <a:spLocks noChangeArrowheads="1"/>
          </p:cNvSpPr>
          <p:nvPr/>
        </p:nvSpPr>
        <p:spPr bwMode="auto">
          <a:xfrm>
            <a:off x="5981929" y="3380667"/>
            <a:ext cx="125425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400" dirty="0">
                <a:solidFill>
                  <a:srgbClr val="C00000"/>
                </a:solidFill>
                <a:latin typeface="微软雅黑" panose="020B0503020204020204" pitchFamily="34" charset="-122"/>
                <a:ea typeface="微软雅黑" panose="020B0503020204020204" pitchFamily="34" charset="-122"/>
              </a:rPr>
              <a:t>标题</a:t>
            </a:r>
          </a:p>
        </p:txBody>
      </p:sp>
      <p:cxnSp>
        <p:nvCxnSpPr>
          <p:cNvPr id="33" name="原创设计师QQ598969553             _23"/>
          <p:cNvCxnSpPr/>
          <p:nvPr/>
        </p:nvCxnSpPr>
        <p:spPr>
          <a:xfrm>
            <a:off x="5981929"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原创设计师QQ598969553             _24"/>
          <p:cNvSpPr/>
          <p:nvPr/>
        </p:nvSpPr>
        <p:spPr>
          <a:xfrm rot="5400000">
            <a:off x="5653816" y="1634852"/>
            <a:ext cx="504056" cy="50405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原创设计师QQ598969553             _25"/>
          <p:cNvSpPr txBox="1"/>
          <p:nvPr/>
        </p:nvSpPr>
        <p:spPr>
          <a:xfrm>
            <a:off x="5651517" y="1668854"/>
            <a:ext cx="316112" cy="246221"/>
          </a:xfrm>
          <a:prstGeom prst="rect">
            <a:avLst/>
          </a:prstGeom>
          <a:noFill/>
        </p:spPr>
        <p:txBody>
          <a:bodyPr wrap="none" rtlCol="0">
            <a:spAutoFit/>
          </a:bodyPr>
          <a:lstStyle/>
          <a:p>
            <a:r>
              <a:rPr lang="en-US" altLang="zh-CN" sz="1000" dirty="0">
                <a:solidFill>
                  <a:schemeClr val="bg1"/>
                </a:solidFill>
              </a:rPr>
              <a:t>03</a:t>
            </a:r>
            <a:endParaRPr lang="zh-CN" altLang="en-US"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14:presetBounceEnd="60000">
                                      <p:stCondLst>
                                        <p:cond delay="1100"/>
                                      </p:stCondLst>
                                      <p:childTnLst>
                                        <p:set>
                                          <p:cBhvr>
                                            <p:cTn id="14" dur="1" fill="hold">
                                              <p:stCondLst>
                                                <p:cond delay="0"/>
                                              </p:stCondLst>
                                            </p:cTn>
                                            <p:tgtEl>
                                              <p:spTgt spid="12"/>
                                            </p:tgtEl>
                                            <p:attrNameLst>
                                              <p:attrName>style.visibility</p:attrName>
                                            </p:attrNameLst>
                                          </p:cBhvr>
                                          <p:to>
                                            <p:strVal val="visible"/>
                                          </p:to>
                                        </p:set>
                                        <p:anim calcmode="lin" valueType="num" p14:bounceEnd="60000">
                                          <p:cBhvr additive="base">
                                            <p:cTn id="15" dur="50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1100"/>
                                      </p:stCondLst>
                                      <p:childTnLst>
                                        <p:set>
                                          <p:cBhvr>
                                            <p:cTn id="18" dur="1" fill="hold">
                                              <p:stCondLst>
                                                <p:cond delay="0"/>
                                              </p:stCondLst>
                                            </p:cTn>
                                            <p:tgtEl>
                                              <p:spTgt spid="15"/>
                                            </p:tgtEl>
                                            <p:attrNameLst>
                                              <p:attrName>style.visibility</p:attrName>
                                            </p:attrNameLst>
                                          </p:cBhvr>
                                          <p:to>
                                            <p:strVal val="visible"/>
                                          </p:to>
                                        </p:set>
                                        <p:anim calcmode="lin" valueType="num" p14:bounceEnd="60000">
                                          <p:cBhvr additive="base">
                                            <p:cTn id="19"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47" presetClass="entr" presetSubtype="0" fill="hold" grpId="0" nodeType="withEffect">
                                      <p:stCondLst>
                                        <p:cond delay="16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6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6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6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2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220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2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strVal val="#ppt_x"/>
                                              </p:val>
                                            </p:tav>
                                            <p:tav tm="100000">
                                              <p:val>
                                                <p:strVal val="#ppt_x"/>
                                              </p:val>
                                            </p:tav>
                                          </p:tavLst>
                                        </p:anim>
                                        <p:anim calcmode="lin" valueType="num">
                                          <p:cBhvr>
                                            <p:cTn id="65" dur="5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2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anim calcmode="lin" valueType="num">
                                          <p:cBhvr>
                                            <p:cTn id="69" dur="500" fill="hold"/>
                                            <p:tgtEl>
                                              <p:spTgt spid="25"/>
                                            </p:tgtEl>
                                            <p:attrNameLst>
                                              <p:attrName>ppt_x</p:attrName>
                                            </p:attrNameLst>
                                          </p:cBhvr>
                                          <p:tavLst>
                                            <p:tav tm="0">
                                              <p:val>
                                                <p:strVal val="#ppt_x"/>
                                              </p:val>
                                            </p:tav>
                                            <p:tav tm="100000">
                                              <p:val>
                                                <p:strVal val="#ppt_x"/>
                                              </p:val>
                                            </p:tav>
                                          </p:tavLst>
                                        </p:anim>
                                        <p:anim calcmode="lin" valueType="num">
                                          <p:cBhvr>
                                            <p:cTn id="70" dur="5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20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20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anim calcmode="lin" valueType="num">
                                          <p:cBhvr>
                                            <p:cTn id="79" dur="500" fill="hold"/>
                                            <p:tgtEl>
                                              <p:spTgt spid="27"/>
                                            </p:tgtEl>
                                            <p:attrNameLst>
                                              <p:attrName>ppt_x</p:attrName>
                                            </p:attrNameLst>
                                          </p:cBhvr>
                                          <p:tavLst>
                                            <p:tav tm="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7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anim calcmode="lin" valueType="num">
                                          <p:cBhvr>
                                            <p:cTn id="84" dur="500" fill="hold"/>
                                            <p:tgtEl>
                                              <p:spTgt spid="30"/>
                                            </p:tgtEl>
                                            <p:attrNameLst>
                                              <p:attrName>ppt_x</p:attrName>
                                            </p:attrNameLst>
                                          </p:cBhvr>
                                          <p:tavLst>
                                            <p:tav tm="0">
                                              <p:val>
                                                <p:strVal val="#ppt_x"/>
                                              </p:val>
                                            </p:tav>
                                            <p:tav tm="100000">
                                              <p:val>
                                                <p:strVal val="#ppt_x"/>
                                              </p:val>
                                            </p:tav>
                                          </p:tavLst>
                                        </p:anim>
                                        <p:anim calcmode="lin" valueType="num">
                                          <p:cBhvr>
                                            <p:cTn id="85" dur="500" fill="hold"/>
                                            <p:tgtEl>
                                              <p:spTgt spid="3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270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270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70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anim calcmode="lin" valueType="num">
                                          <p:cBhvr>
                                            <p:cTn id="99" dur="500" fill="hold"/>
                                            <p:tgtEl>
                                              <p:spTgt spid="31"/>
                                            </p:tgtEl>
                                            <p:attrNameLst>
                                              <p:attrName>ppt_x</p:attrName>
                                            </p:attrNameLst>
                                          </p:cBhvr>
                                          <p:tavLst>
                                            <p:tav tm="0">
                                              <p:val>
                                                <p:strVal val="#ppt_x"/>
                                              </p:val>
                                            </p:tav>
                                            <p:tav tm="100000">
                                              <p:val>
                                                <p:strVal val="#ppt_x"/>
                                              </p:val>
                                            </p:tav>
                                          </p:tavLst>
                                        </p:anim>
                                        <p:anim calcmode="lin" valueType="num">
                                          <p:cBhvr>
                                            <p:cTn id="100" dur="500" fill="hold"/>
                                            <p:tgtEl>
                                              <p:spTgt spid="3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70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anim calcmode="lin" valueType="num">
                                          <p:cBhvr>
                                            <p:cTn id="104" dur="500" fill="hold"/>
                                            <p:tgtEl>
                                              <p:spTgt spid="32"/>
                                            </p:tgtEl>
                                            <p:attrNameLst>
                                              <p:attrName>ppt_x</p:attrName>
                                            </p:attrNameLst>
                                          </p:cBhvr>
                                          <p:tavLst>
                                            <p:tav tm="0">
                                              <p:val>
                                                <p:strVal val="#ppt_x"/>
                                              </p:val>
                                            </p:tav>
                                            <p:tav tm="100000">
                                              <p:val>
                                                <p:strVal val="#ppt_x"/>
                                              </p:val>
                                            </p:tav>
                                          </p:tavLst>
                                        </p:anim>
                                        <p:anim calcmode="lin" valueType="num">
                                          <p:cBhvr>
                                            <p:cTn id="105" dur="500" fill="hold"/>
                                            <p:tgtEl>
                                              <p:spTgt spid="32"/>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70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anim calcmode="lin" valueType="num">
                                          <p:cBhvr>
                                            <p:cTn id="109" dur="500" fill="hold"/>
                                            <p:tgtEl>
                                              <p:spTgt spid="33"/>
                                            </p:tgtEl>
                                            <p:attrNameLst>
                                              <p:attrName>ppt_x</p:attrName>
                                            </p:attrNameLst>
                                          </p:cBhvr>
                                          <p:tavLst>
                                            <p:tav tm="0">
                                              <p:val>
                                                <p:strVal val="#ppt_x"/>
                                              </p:val>
                                            </p:tav>
                                            <p:tav tm="100000">
                                              <p:val>
                                                <p:strVal val="#ppt_x"/>
                                              </p:val>
                                            </p:tav>
                                          </p:tavLst>
                                        </p:anim>
                                        <p:anim calcmode="lin" valueType="num">
                                          <p:cBhvr>
                                            <p:cTn id="11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p:bldP spid="20" grpId="0"/>
          <p:bldP spid="22" grpId="0" animBg="1"/>
          <p:bldP spid="23" grpId="0"/>
          <p:bldP spid="24" grpId="0" animBg="1"/>
          <p:bldP spid="25" grpId="0"/>
          <p:bldP spid="26" grpId="0"/>
          <p:bldP spid="28" grpId="0" animBg="1"/>
          <p:bldP spid="29" grpId="0"/>
          <p:bldP spid="30" grpId="0" animBg="1"/>
          <p:bldP spid="31" grpId="0"/>
          <p:bldP spid="32" grpId="0"/>
          <p:bldP spid="34"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11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1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47" presetClass="entr" presetSubtype="0" fill="hold" grpId="0" nodeType="withEffect">
                                      <p:stCondLst>
                                        <p:cond delay="16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6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6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6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2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220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2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strVal val="#ppt_x"/>
                                              </p:val>
                                            </p:tav>
                                            <p:tav tm="100000">
                                              <p:val>
                                                <p:strVal val="#ppt_x"/>
                                              </p:val>
                                            </p:tav>
                                          </p:tavLst>
                                        </p:anim>
                                        <p:anim calcmode="lin" valueType="num">
                                          <p:cBhvr>
                                            <p:cTn id="65" dur="5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2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anim calcmode="lin" valueType="num">
                                          <p:cBhvr>
                                            <p:cTn id="69" dur="500" fill="hold"/>
                                            <p:tgtEl>
                                              <p:spTgt spid="25"/>
                                            </p:tgtEl>
                                            <p:attrNameLst>
                                              <p:attrName>ppt_x</p:attrName>
                                            </p:attrNameLst>
                                          </p:cBhvr>
                                          <p:tavLst>
                                            <p:tav tm="0">
                                              <p:val>
                                                <p:strVal val="#ppt_x"/>
                                              </p:val>
                                            </p:tav>
                                            <p:tav tm="100000">
                                              <p:val>
                                                <p:strVal val="#ppt_x"/>
                                              </p:val>
                                            </p:tav>
                                          </p:tavLst>
                                        </p:anim>
                                        <p:anim calcmode="lin" valueType="num">
                                          <p:cBhvr>
                                            <p:cTn id="70" dur="5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20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20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anim calcmode="lin" valueType="num">
                                          <p:cBhvr>
                                            <p:cTn id="79" dur="500" fill="hold"/>
                                            <p:tgtEl>
                                              <p:spTgt spid="27"/>
                                            </p:tgtEl>
                                            <p:attrNameLst>
                                              <p:attrName>ppt_x</p:attrName>
                                            </p:attrNameLst>
                                          </p:cBhvr>
                                          <p:tavLst>
                                            <p:tav tm="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7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anim calcmode="lin" valueType="num">
                                          <p:cBhvr>
                                            <p:cTn id="84" dur="500" fill="hold"/>
                                            <p:tgtEl>
                                              <p:spTgt spid="30"/>
                                            </p:tgtEl>
                                            <p:attrNameLst>
                                              <p:attrName>ppt_x</p:attrName>
                                            </p:attrNameLst>
                                          </p:cBhvr>
                                          <p:tavLst>
                                            <p:tav tm="0">
                                              <p:val>
                                                <p:strVal val="#ppt_x"/>
                                              </p:val>
                                            </p:tav>
                                            <p:tav tm="100000">
                                              <p:val>
                                                <p:strVal val="#ppt_x"/>
                                              </p:val>
                                            </p:tav>
                                          </p:tavLst>
                                        </p:anim>
                                        <p:anim calcmode="lin" valueType="num">
                                          <p:cBhvr>
                                            <p:cTn id="85" dur="500" fill="hold"/>
                                            <p:tgtEl>
                                              <p:spTgt spid="3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270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270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70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anim calcmode="lin" valueType="num">
                                          <p:cBhvr>
                                            <p:cTn id="99" dur="500" fill="hold"/>
                                            <p:tgtEl>
                                              <p:spTgt spid="31"/>
                                            </p:tgtEl>
                                            <p:attrNameLst>
                                              <p:attrName>ppt_x</p:attrName>
                                            </p:attrNameLst>
                                          </p:cBhvr>
                                          <p:tavLst>
                                            <p:tav tm="0">
                                              <p:val>
                                                <p:strVal val="#ppt_x"/>
                                              </p:val>
                                            </p:tav>
                                            <p:tav tm="100000">
                                              <p:val>
                                                <p:strVal val="#ppt_x"/>
                                              </p:val>
                                            </p:tav>
                                          </p:tavLst>
                                        </p:anim>
                                        <p:anim calcmode="lin" valueType="num">
                                          <p:cBhvr>
                                            <p:cTn id="100" dur="500" fill="hold"/>
                                            <p:tgtEl>
                                              <p:spTgt spid="3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70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anim calcmode="lin" valueType="num">
                                          <p:cBhvr>
                                            <p:cTn id="104" dur="500" fill="hold"/>
                                            <p:tgtEl>
                                              <p:spTgt spid="32"/>
                                            </p:tgtEl>
                                            <p:attrNameLst>
                                              <p:attrName>ppt_x</p:attrName>
                                            </p:attrNameLst>
                                          </p:cBhvr>
                                          <p:tavLst>
                                            <p:tav tm="0">
                                              <p:val>
                                                <p:strVal val="#ppt_x"/>
                                              </p:val>
                                            </p:tav>
                                            <p:tav tm="100000">
                                              <p:val>
                                                <p:strVal val="#ppt_x"/>
                                              </p:val>
                                            </p:tav>
                                          </p:tavLst>
                                        </p:anim>
                                        <p:anim calcmode="lin" valueType="num">
                                          <p:cBhvr>
                                            <p:cTn id="105" dur="500" fill="hold"/>
                                            <p:tgtEl>
                                              <p:spTgt spid="32"/>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70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anim calcmode="lin" valueType="num">
                                          <p:cBhvr>
                                            <p:cTn id="109" dur="500" fill="hold"/>
                                            <p:tgtEl>
                                              <p:spTgt spid="33"/>
                                            </p:tgtEl>
                                            <p:attrNameLst>
                                              <p:attrName>ppt_x</p:attrName>
                                            </p:attrNameLst>
                                          </p:cBhvr>
                                          <p:tavLst>
                                            <p:tav tm="0">
                                              <p:val>
                                                <p:strVal val="#ppt_x"/>
                                              </p:val>
                                            </p:tav>
                                            <p:tav tm="100000">
                                              <p:val>
                                                <p:strVal val="#ppt_x"/>
                                              </p:val>
                                            </p:tav>
                                          </p:tavLst>
                                        </p:anim>
                                        <p:anim calcmode="lin" valueType="num">
                                          <p:cBhvr>
                                            <p:cTn id="11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p:bldP spid="20" grpId="0"/>
          <p:bldP spid="22" grpId="0" animBg="1"/>
          <p:bldP spid="23" grpId="0"/>
          <p:bldP spid="24" grpId="0" animBg="1"/>
          <p:bldP spid="25" grpId="0"/>
          <p:bldP spid="26" grpId="0"/>
          <p:bldP spid="28" grpId="0" animBg="1"/>
          <p:bldP spid="29" grpId="0"/>
          <p:bldP spid="30" grpId="0" animBg="1"/>
          <p:bldP spid="31" grpId="0"/>
          <p:bldP spid="32" grpId="0"/>
          <p:bldP spid="34" grpId="0" animBg="1"/>
          <p:bldP spid="3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Isosceles Triangle 91"/>
          <p:cNvSpPr/>
          <p:nvPr/>
        </p:nvSpPr>
        <p:spPr>
          <a:xfrm rot="3600000" flipH="1">
            <a:off x="5613450" y="2241299"/>
            <a:ext cx="347196"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nut 92"/>
          <p:cNvSpPr/>
          <p:nvPr/>
        </p:nvSpPr>
        <p:spPr>
          <a:xfrm flipH="1">
            <a:off x="4998431" y="1727465"/>
            <a:ext cx="1026933" cy="1026933"/>
          </a:xfrm>
          <a:prstGeom prst="donut">
            <a:avLst>
              <a:gd name="adj" fmla="val 190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93"/>
          <p:cNvGrpSpPr/>
          <p:nvPr/>
        </p:nvGrpSpPr>
        <p:grpSpPr>
          <a:xfrm flipH="1">
            <a:off x="5570646" y="2003048"/>
            <a:ext cx="1253206" cy="317654"/>
            <a:chOff x="1793077" y="1463668"/>
            <a:chExt cx="1371600" cy="347664"/>
          </a:xfrm>
          <a:solidFill>
            <a:srgbClr val="C00000"/>
          </a:solidFill>
        </p:grpSpPr>
        <p:sp>
          <p:nvSpPr>
            <p:cNvPr id="7" name="Round Same Side Corner Rectangle 94"/>
            <p:cNvSpPr/>
            <p:nvPr/>
          </p:nvSpPr>
          <p:spPr>
            <a:xfrm rot="16200000">
              <a:off x="2305045" y="951700"/>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微软雅黑" panose="020B0503020204020204" pitchFamily="34" charset="-122"/>
                <a:ea typeface="微软雅黑" panose="020B0503020204020204" pitchFamily="34" charset="-122"/>
              </a:endParaRPr>
            </a:p>
          </p:txBody>
        </p:sp>
        <p:sp>
          <p:nvSpPr>
            <p:cNvPr id="8" name="Text Placeholder 3"/>
            <p:cNvSpPr txBox="1"/>
            <p:nvPr/>
          </p:nvSpPr>
          <p:spPr>
            <a:xfrm>
              <a:off x="1852566" y="1511289"/>
              <a:ext cx="280712" cy="28751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auto">
                <a:spcBef>
                  <a:spcPct val="20000"/>
                </a:spcBef>
                <a:spcAft>
                  <a:spcPts val="0"/>
                </a:spcAft>
                <a:defRPr/>
              </a:pPr>
              <a:r>
                <a:rPr lang="en-US" sz="1705" dirty="0">
                  <a:solidFill>
                    <a:schemeClr val="bg1"/>
                  </a:solidFill>
                  <a:latin typeface="微软雅黑" panose="020B0503020204020204" pitchFamily="34" charset="-122"/>
                  <a:ea typeface="微软雅黑" panose="020B0503020204020204" pitchFamily="34" charset="-122"/>
                </a:rPr>
                <a:t>02</a:t>
              </a:r>
            </a:p>
          </p:txBody>
        </p:sp>
      </p:grpSp>
      <p:sp>
        <p:nvSpPr>
          <p:cNvPr id="9" name="Isosceles Triangle 98"/>
          <p:cNvSpPr/>
          <p:nvPr/>
        </p:nvSpPr>
        <p:spPr>
          <a:xfrm rot="3600000" flipH="1">
            <a:off x="5651548" y="3632729"/>
            <a:ext cx="347196"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nut 99"/>
          <p:cNvSpPr/>
          <p:nvPr/>
        </p:nvSpPr>
        <p:spPr>
          <a:xfrm flipH="1">
            <a:off x="5036529" y="3118895"/>
            <a:ext cx="1026933" cy="1026933"/>
          </a:xfrm>
          <a:prstGeom prst="donut">
            <a:avLst>
              <a:gd name="adj" fmla="val 190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0"/>
          <p:cNvGrpSpPr/>
          <p:nvPr/>
        </p:nvGrpSpPr>
        <p:grpSpPr>
          <a:xfrm flipH="1">
            <a:off x="5608747" y="3397386"/>
            <a:ext cx="1253206" cy="317655"/>
            <a:chOff x="1793075" y="1466851"/>
            <a:chExt cx="1371600" cy="347664"/>
          </a:xfrm>
          <a:solidFill>
            <a:srgbClr val="C00000"/>
          </a:solidFill>
        </p:grpSpPr>
        <p:sp>
          <p:nvSpPr>
            <p:cNvPr id="12" name="Round Same Side Corner Rectangle 101"/>
            <p:cNvSpPr/>
            <p:nvPr/>
          </p:nvSpPr>
          <p:spPr>
            <a:xfrm rot="16200000">
              <a:off x="2305043"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微软雅黑" panose="020B0503020204020204" pitchFamily="34" charset="-122"/>
                <a:ea typeface="微软雅黑" panose="020B0503020204020204" pitchFamily="34" charset="-122"/>
              </a:endParaRPr>
            </a:p>
          </p:txBody>
        </p:sp>
        <p:sp>
          <p:nvSpPr>
            <p:cNvPr id="13" name="Text Placeholder 3"/>
            <p:cNvSpPr txBox="1"/>
            <p:nvPr/>
          </p:nvSpPr>
          <p:spPr>
            <a:xfrm>
              <a:off x="1852566" y="1504740"/>
              <a:ext cx="280712" cy="28751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auto">
                <a:spcBef>
                  <a:spcPct val="20000"/>
                </a:spcBef>
                <a:spcAft>
                  <a:spcPts val="0"/>
                </a:spcAft>
                <a:defRPr/>
              </a:pPr>
              <a:r>
                <a:rPr lang="en-US" sz="1705" dirty="0">
                  <a:solidFill>
                    <a:schemeClr val="bg1"/>
                  </a:solidFill>
                  <a:latin typeface="微软雅黑" panose="020B0503020204020204" pitchFamily="34" charset="-122"/>
                  <a:ea typeface="微软雅黑" panose="020B0503020204020204" pitchFamily="34" charset="-122"/>
                </a:rPr>
                <a:t>04</a:t>
              </a:r>
            </a:p>
          </p:txBody>
        </p:sp>
      </p:grpSp>
      <p:cxnSp>
        <p:nvCxnSpPr>
          <p:cNvPr id="14" name="Straight Connector 108"/>
          <p:cNvCxnSpPr/>
          <p:nvPr/>
        </p:nvCxnSpPr>
        <p:spPr>
          <a:xfrm>
            <a:off x="4061223" y="1526168"/>
            <a:ext cx="990546" cy="513466"/>
          </a:xfrm>
          <a:prstGeom prst="line">
            <a:avLst/>
          </a:prstGeom>
          <a:ln w="9525">
            <a:solidFill>
              <a:srgbClr val="CB315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0"/>
          <p:cNvCxnSpPr/>
          <p:nvPr/>
        </p:nvCxnSpPr>
        <p:spPr>
          <a:xfrm rot="10800000" flipV="1">
            <a:off x="4061223" y="2442228"/>
            <a:ext cx="990546" cy="513467"/>
          </a:xfrm>
          <a:prstGeom prst="line">
            <a:avLst/>
          </a:prstGeom>
          <a:ln w="9525">
            <a:solidFill>
              <a:srgbClr val="CB315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11"/>
          <p:cNvCxnSpPr/>
          <p:nvPr/>
        </p:nvCxnSpPr>
        <p:spPr>
          <a:xfrm rot="10800000" flipV="1">
            <a:off x="4061223" y="3758952"/>
            <a:ext cx="990546" cy="513467"/>
          </a:xfrm>
          <a:prstGeom prst="line">
            <a:avLst/>
          </a:prstGeom>
          <a:ln w="9525">
            <a:solidFill>
              <a:srgbClr val="CB315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12"/>
          <p:cNvCxnSpPr/>
          <p:nvPr/>
        </p:nvCxnSpPr>
        <p:spPr>
          <a:xfrm>
            <a:off x="4061223" y="2993792"/>
            <a:ext cx="990546" cy="513466"/>
          </a:xfrm>
          <a:prstGeom prst="line">
            <a:avLst/>
          </a:prstGeom>
          <a:ln w="9525">
            <a:solidFill>
              <a:srgbClr val="CB3151"/>
            </a:solidFill>
            <a:prstDash val="sysDot"/>
          </a:ln>
        </p:spPr>
        <p:style>
          <a:lnRef idx="1">
            <a:schemeClr val="accent1"/>
          </a:lnRef>
          <a:fillRef idx="0">
            <a:schemeClr val="accent1"/>
          </a:fillRef>
          <a:effectRef idx="0">
            <a:schemeClr val="accent1"/>
          </a:effectRef>
          <a:fontRef idx="minor">
            <a:schemeClr val="tx1"/>
          </a:fontRef>
        </p:style>
      </p:cxnSp>
      <p:sp>
        <p:nvSpPr>
          <p:cNvPr id="18" name="Isosceles Triangle 114"/>
          <p:cNvSpPr/>
          <p:nvPr/>
        </p:nvSpPr>
        <p:spPr>
          <a:xfrm rot="18000000">
            <a:off x="3129485" y="1526536"/>
            <a:ext cx="347196"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15"/>
          <p:cNvSpPr/>
          <p:nvPr/>
        </p:nvSpPr>
        <p:spPr>
          <a:xfrm>
            <a:off x="3064768" y="1012701"/>
            <a:ext cx="1026933" cy="1026933"/>
          </a:xfrm>
          <a:prstGeom prst="donut">
            <a:avLst>
              <a:gd name="adj" fmla="val 190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4"/>
          <p:cNvGrpSpPr/>
          <p:nvPr/>
        </p:nvGrpSpPr>
        <p:grpSpPr>
          <a:xfrm>
            <a:off x="2266282" y="1291193"/>
            <a:ext cx="1253206" cy="317655"/>
            <a:chOff x="1793078" y="1466850"/>
            <a:chExt cx="1371600" cy="347664"/>
          </a:xfrm>
          <a:solidFill>
            <a:srgbClr val="C00000"/>
          </a:solidFill>
        </p:grpSpPr>
        <p:sp>
          <p:nvSpPr>
            <p:cNvPr id="21" name="Round Same Side Corner Rectangle 117"/>
            <p:cNvSpPr/>
            <p:nvPr/>
          </p:nvSpPr>
          <p:spPr>
            <a:xfrm rot="16200000">
              <a:off x="2305046" y="954882"/>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1870408" y="1491664"/>
              <a:ext cx="266676" cy="28751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auto">
                <a:spcBef>
                  <a:spcPct val="20000"/>
                </a:spcBef>
                <a:spcAft>
                  <a:spcPts val="0"/>
                </a:spcAft>
                <a:defRPr/>
              </a:pPr>
              <a:r>
                <a:rPr lang="en-US" sz="1705" dirty="0">
                  <a:solidFill>
                    <a:schemeClr val="bg1"/>
                  </a:solidFill>
                  <a:latin typeface="微软雅黑" panose="020B0503020204020204" pitchFamily="34" charset="-122"/>
                  <a:ea typeface="微软雅黑" panose="020B0503020204020204" pitchFamily="34" charset="-122"/>
                </a:rPr>
                <a:t>01</a:t>
              </a:r>
            </a:p>
          </p:txBody>
        </p:sp>
      </p:grpSp>
      <p:sp>
        <p:nvSpPr>
          <p:cNvPr id="23" name="Isosceles Triangle 121"/>
          <p:cNvSpPr/>
          <p:nvPr/>
        </p:nvSpPr>
        <p:spPr>
          <a:xfrm rot="18000000">
            <a:off x="3129485" y="2956063"/>
            <a:ext cx="347196"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122"/>
          <p:cNvSpPr/>
          <p:nvPr/>
        </p:nvSpPr>
        <p:spPr>
          <a:xfrm>
            <a:off x="3064768" y="2442229"/>
            <a:ext cx="1026933" cy="1026933"/>
          </a:xfrm>
          <a:prstGeom prst="donut">
            <a:avLst>
              <a:gd name="adj" fmla="val 190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79"/>
          <p:cNvGrpSpPr/>
          <p:nvPr/>
        </p:nvGrpSpPr>
        <p:grpSpPr>
          <a:xfrm>
            <a:off x="2266283" y="2720720"/>
            <a:ext cx="1253206" cy="317655"/>
            <a:chOff x="1793079" y="1466851"/>
            <a:chExt cx="1371600" cy="347664"/>
          </a:xfrm>
          <a:solidFill>
            <a:srgbClr val="C00000"/>
          </a:solidFill>
        </p:grpSpPr>
        <p:sp>
          <p:nvSpPr>
            <p:cNvPr id="26" name="Round Same Side Corner Rectangle 124"/>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微软雅黑" panose="020B0503020204020204" pitchFamily="34" charset="-122"/>
                <a:ea typeface="微软雅黑" panose="020B0503020204020204" pitchFamily="34" charset="-122"/>
              </a:endParaRPr>
            </a:p>
          </p:txBody>
        </p:sp>
        <p:sp>
          <p:nvSpPr>
            <p:cNvPr id="27" name="Text Placeholder 3"/>
            <p:cNvSpPr txBox="1"/>
            <p:nvPr/>
          </p:nvSpPr>
          <p:spPr>
            <a:xfrm>
              <a:off x="1874209" y="1504740"/>
              <a:ext cx="280712" cy="28751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auto">
                <a:spcBef>
                  <a:spcPct val="20000"/>
                </a:spcBef>
                <a:spcAft>
                  <a:spcPts val="0"/>
                </a:spcAft>
                <a:defRPr/>
              </a:pPr>
              <a:r>
                <a:rPr lang="en-US" sz="1705" dirty="0">
                  <a:solidFill>
                    <a:schemeClr val="bg1"/>
                  </a:solidFill>
                  <a:latin typeface="微软雅黑" panose="020B0503020204020204" pitchFamily="34" charset="-122"/>
                  <a:ea typeface="微软雅黑" panose="020B0503020204020204" pitchFamily="34" charset="-122"/>
                </a:rPr>
                <a:t>03</a:t>
              </a:r>
            </a:p>
          </p:txBody>
        </p:sp>
      </p:grpSp>
      <p:sp>
        <p:nvSpPr>
          <p:cNvPr id="28" name="Isosceles Triangle 128"/>
          <p:cNvSpPr/>
          <p:nvPr/>
        </p:nvSpPr>
        <p:spPr>
          <a:xfrm rot="18000000">
            <a:off x="3129485" y="4385589"/>
            <a:ext cx="347196" cy="29930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nut 129"/>
          <p:cNvSpPr/>
          <p:nvPr/>
        </p:nvSpPr>
        <p:spPr>
          <a:xfrm>
            <a:off x="3064768" y="3871755"/>
            <a:ext cx="1026933" cy="1026933"/>
          </a:xfrm>
          <a:prstGeom prst="donut">
            <a:avLst>
              <a:gd name="adj" fmla="val 190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86"/>
          <p:cNvGrpSpPr/>
          <p:nvPr/>
        </p:nvGrpSpPr>
        <p:grpSpPr>
          <a:xfrm>
            <a:off x="2266283" y="4150246"/>
            <a:ext cx="1253206" cy="317655"/>
            <a:chOff x="1793079" y="1466851"/>
            <a:chExt cx="1371600" cy="347664"/>
          </a:xfrm>
          <a:solidFill>
            <a:srgbClr val="C00000"/>
          </a:solidFill>
        </p:grpSpPr>
        <p:sp>
          <p:nvSpPr>
            <p:cNvPr id="31" name="Round Same Side Corner Rectangle 131"/>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1874209" y="1504740"/>
              <a:ext cx="280712" cy="28751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auto">
                <a:spcBef>
                  <a:spcPct val="20000"/>
                </a:spcBef>
                <a:spcAft>
                  <a:spcPts val="0"/>
                </a:spcAft>
                <a:defRPr/>
              </a:pPr>
              <a:r>
                <a:rPr lang="en-US" sz="1705" dirty="0">
                  <a:solidFill>
                    <a:schemeClr val="bg1"/>
                  </a:solidFill>
                  <a:latin typeface="微软雅黑" panose="020B0503020204020204" pitchFamily="34" charset="-122"/>
                  <a:ea typeface="微软雅黑" panose="020B0503020204020204" pitchFamily="34" charset="-122"/>
                </a:rPr>
                <a:t>05</a:t>
              </a:r>
            </a:p>
          </p:txBody>
        </p:sp>
      </p:grpSp>
      <p:sp>
        <p:nvSpPr>
          <p:cNvPr id="33" name="TextBox 23"/>
          <p:cNvSpPr txBox="1"/>
          <p:nvPr/>
        </p:nvSpPr>
        <p:spPr>
          <a:xfrm>
            <a:off x="629950" y="4158957"/>
            <a:ext cx="1640461" cy="535531"/>
          </a:xfrm>
          <a:prstGeom prst="rect">
            <a:avLst/>
          </a:prstGeom>
          <a:noFill/>
        </p:spPr>
        <p:txBody>
          <a:bodyPr wrap="square" rtlCol="0">
            <a:spAutoFit/>
          </a:bodyPr>
          <a:lstStyle/>
          <a:p>
            <a:pPr algn="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4" name="TextBox 24"/>
          <p:cNvSpPr txBox="1"/>
          <p:nvPr/>
        </p:nvSpPr>
        <p:spPr>
          <a:xfrm>
            <a:off x="1064632" y="3871755"/>
            <a:ext cx="1205779" cy="267446"/>
          </a:xfrm>
          <a:prstGeom prst="rect">
            <a:avLst/>
          </a:prstGeom>
          <a:noFill/>
        </p:spPr>
        <p:txBody>
          <a:bodyPr wrap="none" rtlCol="0">
            <a:spAutoFit/>
          </a:bodyPr>
          <a:lstStyle/>
          <a:p>
            <a:pPr algn="r"/>
            <a:r>
              <a:rPr lang="zh-CN" altLang="en-US" sz="1140" dirty="0">
                <a:solidFill>
                  <a:schemeClr val="tx1">
                    <a:lumMod val="65000"/>
                    <a:lumOff val="35000"/>
                  </a:schemeClr>
                </a:solidFill>
                <a:ea typeface="微软雅黑" panose="020B0503020204020204" pitchFamily="34" charset="-122"/>
              </a:rPr>
              <a:t>请替换文字内容</a:t>
            </a:r>
          </a:p>
        </p:txBody>
      </p:sp>
      <p:sp>
        <p:nvSpPr>
          <p:cNvPr id="35" name="TextBox 23"/>
          <p:cNvSpPr txBox="1"/>
          <p:nvPr/>
        </p:nvSpPr>
        <p:spPr>
          <a:xfrm>
            <a:off x="657043" y="2983763"/>
            <a:ext cx="1640461" cy="535531"/>
          </a:xfrm>
          <a:prstGeom prst="rect">
            <a:avLst/>
          </a:prstGeom>
          <a:noFill/>
        </p:spPr>
        <p:txBody>
          <a:bodyPr wrap="square" rtlCol="0">
            <a:spAutoFit/>
          </a:bodyPr>
          <a:lstStyle/>
          <a:p>
            <a:pPr algn="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6" name="TextBox 24"/>
          <p:cNvSpPr txBox="1"/>
          <p:nvPr/>
        </p:nvSpPr>
        <p:spPr>
          <a:xfrm>
            <a:off x="1091725" y="2696561"/>
            <a:ext cx="1205779" cy="267446"/>
          </a:xfrm>
          <a:prstGeom prst="rect">
            <a:avLst/>
          </a:prstGeom>
          <a:noFill/>
        </p:spPr>
        <p:txBody>
          <a:bodyPr wrap="none" rtlCol="0">
            <a:spAutoFit/>
          </a:bodyPr>
          <a:lstStyle/>
          <a:p>
            <a:pPr algn="r"/>
            <a:r>
              <a:rPr lang="zh-CN" altLang="en-US" sz="1140" dirty="0">
                <a:solidFill>
                  <a:schemeClr val="tx1">
                    <a:lumMod val="65000"/>
                    <a:lumOff val="35000"/>
                  </a:schemeClr>
                </a:solidFill>
                <a:ea typeface="微软雅黑" panose="020B0503020204020204" pitchFamily="34" charset="-122"/>
              </a:rPr>
              <a:t>请替换文字内容</a:t>
            </a:r>
          </a:p>
        </p:txBody>
      </p:sp>
      <p:sp>
        <p:nvSpPr>
          <p:cNvPr id="37" name="TextBox 23"/>
          <p:cNvSpPr txBox="1"/>
          <p:nvPr/>
        </p:nvSpPr>
        <p:spPr>
          <a:xfrm>
            <a:off x="657043" y="1521367"/>
            <a:ext cx="1640461" cy="535531"/>
          </a:xfrm>
          <a:prstGeom prst="rect">
            <a:avLst/>
          </a:prstGeom>
          <a:noFill/>
        </p:spPr>
        <p:txBody>
          <a:bodyPr wrap="square" rtlCol="0">
            <a:spAutoFit/>
          </a:bodyPr>
          <a:lstStyle/>
          <a:p>
            <a:pPr algn="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8" name="TextBox 24"/>
          <p:cNvSpPr txBox="1"/>
          <p:nvPr/>
        </p:nvSpPr>
        <p:spPr>
          <a:xfrm>
            <a:off x="1091725" y="1234165"/>
            <a:ext cx="1205779" cy="267446"/>
          </a:xfrm>
          <a:prstGeom prst="rect">
            <a:avLst/>
          </a:prstGeom>
          <a:noFill/>
        </p:spPr>
        <p:txBody>
          <a:bodyPr wrap="none" rtlCol="0">
            <a:spAutoFit/>
          </a:bodyPr>
          <a:lstStyle/>
          <a:p>
            <a:pPr algn="r"/>
            <a:r>
              <a:rPr lang="zh-CN" altLang="en-US" sz="1140" dirty="0">
                <a:solidFill>
                  <a:schemeClr val="tx1">
                    <a:lumMod val="65000"/>
                    <a:lumOff val="35000"/>
                  </a:schemeClr>
                </a:solidFill>
                <a:ea typeface="微软雅黑" panose="020B0503020204020204" pitchFamily="34" charset="-122"/>
              </a:rPr>
              <a:t>请替换文字内容</a:t>
            </a:r>
          </a:p>
        </p:txBody>
      </p:sp>
      <p:sp>
        <p:nvSpPr>
          <p:cNvPr id="39" name="TextBox 23"/>
          <p:cNvSpPr txBox="1"/>
          <p:nvPr/>
        </p:nvSpPr>
        <p:spPr>
          <a:xfrm>
            <a:off x="6922917" y="2226051"/>
            <a:ext cx="1640461"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0" name="TextBox 24"/>
          <p:cNvSpPr txBox="1"/>
          <p:nvPr/>
        </p:nvSpPr>
        <p:spPr>
          <a:xfrm>
            <a:off x="6922917" y="1938849"/>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41" name="TextBox 23"/>
          <p:cNvSpPr txBox="1"/>
          <p:nvPr/>
        </p:nvSpPr>
        <p:spPr>
          <a:xfrm>
            <a:off x="6922917" y="3695864"/>
            <a:ext cx="1640461"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2" name="TextBox 24"/>
          <p:cNvSpPr txBox="1"/>
          <p:nvPr/>
        </p:nvSpPr>
        <p:spPr>
          <a:xfrm>
            <a:off x="6922917" y="3408662"/>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2" presetClass="entr" presetSubtype="2"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lide(fromRight)">
                                      <p:cBhvr>
                                        <p:cTn id="20" dur="500"/>
                                        <p:tgtEl>
                                          <p:spTgt spid="20"/>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p:tgtEl>
                                          <p:spTgt spid="37"/>
                                        </p:tgtEl>
                                        <p:attrNameLst>
                                          <p:attrName>ppt_y</p:attrName>
                                        </p:attrNameLst>
                                      </p:cBhvr>
                                      <p:tavLst>
                                        <p:tav tm="0">
                                          <p:val>
                                            <p:strVal val="#ppt_y+#ppt_h*1.125000"/>
                                          </p:val>
                                        </p:tav>
                                        <p:tav tm="100000">
                                          <p:val>
                                            <p:strVal val="#ppt_y"/>
                                          </p:val>
                                        </p:tav>
                                      </p:tavLst>
                                    </p:anim>
                                    <p:animEffect transition="in" filter="wipe(up)">
                                      <p:cBhvr>
                                        <p:cTn id="25" dur="500"/>
                                        <p:tgtEl>
                                          <p:spTgt spid="37"/>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ppt_y</p:attrName>
                                        </p:attrNameLst>
                                      </p:cBhvr>
                                      <p:tavLst>
                                        <p:tav tm="0">
                                          <p:val>
                                            <p:strVal val="#ppt_y-#ppt_h*1.125000"/>
                                          </p:val>
                                        </p:tav>
                                        <p:tav tm="100000">
                                          <p:val>
                                            <p:strVal val="#ppt_y"/>
                                          </p:val>
                                        </p:tav>
                                      </p:tavLst>
                                    </p:anim>
                                    <p:animEffect transition="in" filter="wipe(down)">
                                      <p:cBhvr>
                                        <p:cTn id="29" dur="500"/>
                                        <p:tgtEl>
                                          <p:spTgt spid="38"/>
                                        </p:tgtEl>
                                      </p:cBhvr>
                                    </p:animEffect>
                                  </p:childTnLst>
                                </p:cTn>
                              </p:par>
                            </p:childTnLst>
                          </p:cTn>
                        </p:par>
                        <p:par>
                          <p:cTn id="30" fill="hold">
                            <p:stCondLst>
                              <p:cond delay="2000"/>
                            </p:stCondLst>
                            <p:childTnLst>
                              <p:par>
                                <p:cTn id="31" presetID="18" presetClass="entr" presetSubtype="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lide(fromLeft)">
                                      <p:cBhvr>
                                        <p:cTn id="46" dur="500"/>
                                        <p:tgtEl>
                                          <p:spTgt spid="6"/>
                                        </p:tgtEl>
                                      </p:cBhvr>
                                    </p:animEffect>
                                  </p:childTnLst>
                                </p:cTn>
                              </p:par>
                            </p:childTnLst>
                          </p:cTn>
                        </p:par>
                        <p:par>
                          <p:cTn id="47" fill="hold">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p:tgtEl>
                                          <p:spTgt spid="39"/>
                                        </p:tgtEl>
                                        <p:attrNameLst>
                                          <p:attrName>ppt_y</p:attrName>
                                        </p:attrNameLst>
                                      </p:cBhvr>
                                      <p:tavLst>
                                        <p:tav tm="0">
                                          <p:val>
                                            <p:strVal val="#ppt_y+#ppt_h*1.125000"/>
                                          </p:val>
                                        </p:tav>
                                        <p:tav tm="100000">
                                          <p:val>
                                            <p:strVal val="#ppt_y"/>
                                          </p:val>
                                        </p:tav>
                                      </p:tavLst>
                                    </p:anim>
                                    <p:animEffect transition="in" filter="wipe(up)">
                                      <p:cBhvr>
                                        <p:cTn id="51" dur="500"/>
                                        <p:tgtEl>
                                          <p:spTgt spid="39"/>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p:tgtEl>
                                          <p:spTgt spid="40"/>
                                        </p:tgtEl>
                                        <p:attrNameLst>
                                          <p:attrName>ppt_y</p:attrName>
                                        </p:attrNameLst>
                                      </p:cBhvr>
                                      <p:tavLst>
                                        <p:tav tm="0">
                                          <p:val>
                                            <p:strVal val="#ppt_y-#ppt_h*1.125000"/>
                                          </p:val>
                                        </p:tav>
                                        <p:tav tm="100000">
                                          <p:val>
                                            <p:strVal val="#ppt_y"/>
                                          </p:val>
                                        </p:tav>
                                      </p:tavLst>
                                    </p:anim>
                                    <p:animEffect transition="in" filter="wipe(down)">
                                      <p:cBhvr>
                                        <p:cTn id="55" dur="500"/>
                                        <p:tgtEl>
                                          <p:spTgt spid="40"/>
                                        </p:tgtEl>
                                      </p:cBhvr>
                                    </p:animEffect>
                                  </p:childTnLst>
                                </p:cTn>
                              </p:par>
                            </p:childTnLst>
                          </p:cTn>
                        </p:par>
                        <p:par>
                          <p:cTn id="56" fill="hold">
                            <p:stCondLst>
                              <p:cond delay="4000"/>
                            </p:stCondLst>
                            <p:childTnLst>
                              <p:par>
                                <p:cTn id="57" presetID="18" presetClass="entr" presetSubtype="12"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strips(downLeft)">
                                      <p:cBhvr>
                                        <p:cTn id="59" dur="500"/>
                                        <p:tgtEl>
                                          <p:spTgt spid="15"/>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2" presetClass="entr" presetSubtype="2"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slide(fromRight)">
                                      <p:cBhvr>
                                        <p:cTn id="72" dur="500"/>
                                        <p:tgtEl>
                                          <p:spTgt spid="25"/>
                                        </p:tgtEl>
                                      </p:cBhvr>
                                    </p:animEffect>
                                  </p:childTnLst>
                                </p:cTn>
                              </p:par>
                            </p:childTnLst>
                          </p:cTn>
                        </p:par>
                        <p:par>
                          <p:cTn id="73" fill="hold">
                            <p:stCondLst>
                              <p:cond delay="5500"/>
                            </p:stCondLst>
                            <p:childTnLst>
                              <p:par>
                                <p:cTn id="74" presetID="1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p:tgtEl>
                                          <p:spTgt spid="35"/>
                                        </p:tgtEl>
                                        <p:attrNameLst>
                                          <p:attrName>ppt_y</p:attrName>
                                        </p:attrNameLst>
                                      </p:cBhvr>
                                      <p:tavLst>
                                        <p:tav tm="0">
                                          <p:val>
                                            <p:strVal val="#ppt_y+#ppt_h*1.125000"/>
                                          </p:val>
                                        </p:tav>
                                        <p:tav tm="100000">
                                          <p:val>
                                            <p:strVal val="#ppt_y"/>
                                          </p:val>
                                        </p:tav>
                                      </p:tavLst>
                                    </p:anim>
                                    <p:animEffect transition="in" filter="wipe(up)">
                                      <p:cBhvr>
                                        <p:cTn id="77" dur="500"/>
                                        <p:tgtEl>
                                          <p:spTgt spid="35"/>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ppt_y</p:attrName>
                                        </p:attrNameLst>
                                      </p:cBhvr>
                                      <p:tavLst>
                                        <p:tav tm="0">
                                          <p:val>
                                            <p:strVal val="#ppt_y-#ppt_h*1.125000"/>
                                          </p:val>
                                        </p:tav>
                                        <p:tav tm="100000">
                                          <p:val>
                                            <p:strVal val="#ppt_y"/>
                                          </p:val>
                                        </p:tav>
                                      </p:tavLst>
                                    </p:anim>
                                    <p:animEffect transition="in" filter="wipe(down)">
                                      <p:cBhvr>
                                        <p:cTn id="81" dur="500"/>
                                        <p:tgtEl>
                                          <p:spTgt spid="36"/>
                                        </p:tgtEl>
                                      </p:cBhvr>
                                    </p:animEffect>
                                  </p:childTnLst>
                                </p:cTn>
                              </p:par>
                            </p:childTnLst>
                          </p:cTn>
                        </p:par>
                        <p:par>
                          <p:cTn id="82" fill="hold">
                            <p:stCondLst>
                              <p:cond delay="6000"/>
                            </p:stCondLst>
                            <p:childTnLst>
                              <p:par>
                                <p:cTn id="83" presetID="18" presetClass="entr" presetSubtype="6"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strips(downRight)">
                                      <p:cBhvr>
                                        <p:cTn id="85" dur="500"/>
                                        <p:tgtEl>
                                          <p:spTgt spid="17"/>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animEffect transition="in" filter="fade">
                                      <p:cBhvr>
                                        <p:cTn id="91" dur="500"/>
                                        <p:tgtEl>
                                          <p:spTgt spid="10"/>
                                        </p:tgtEl>
                                      </p:cBhvr>
                                    </p:animEffect>
                                  </p:childTnLst>
                                </p:cTn>
                              </p:par>
                            </p:childTnLst>
                          </p:cTn>
                        </p:par>
                        <p:par>
                          <p:cTn id="92" fill="hold">
                            <p:stCondLst>
                              <p:cond delay="7000"/>
                            </p:stCondLst>
                            <p:childTnLst>
                              <p:par>
                                <p:cTn id="93" presetID="10"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par>
                                <p:cTn id="96" presetID="12" presetClass="entr" presetSubtype="8"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slide(fromLeft)">
                                      <p:cBhvr>
                                        <p:cTn id="98" dur="500"/>
                                        <p:tgtEl>
                                          <p:spTgt spid="11"/>
                                        </p:tgtEl>
                                      </p:cBhvr>
                                    </p:animEffect>
                                  </p:childTnLst>
                                </p:cTn>
                              </p:par>
                            </p:childTnLst>
                          </p:cTn>
                        </p:par>
                        <p:par>
                          <p:cTn id="99" fill="hold">
                            <p:stCondLst>
                              <p:cond delay="7500"/>
                            </p:stCondLst>
                            <p:childTnLst>
                              <p:par>
                                <p:cTn id="100" presetID="12" presetClass="entr" presetSubtype="4" fill="hold" grpId="0" nodeType="after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additive="base">
                                        <p:cTn id="102" dur="500"/>
                                        <p:tgtEl>
                                          <p:spTgt spid="41"/>
                                        </p:tgtEl>
                                        <p:attrNameLst>
                                          <p:attrName>ppt_y</p:attrName>
                                        </p:attrNameLst>
                                      </p:cBhvr>
                                      <p:tavLst>
                                        <p:tav tm="0">
                                          <p:val>
                                            <p:strVal val="#ppt_y+#ppt_h*1.125000"/>
                                          </p:val>
                                        </p:tav>
                                        <p:tav tm="100000">
                                          <p:val>
                                            <p:strVal val="#ppt_y"/>
                                          </p:val>
                                        </p:tav>
                                      </p:tavLst>
                                    </p:anim>
                                    <p:animEffect transition="in" filter="wipe(up)">
                                      <p:cBhvr>
                                        <p:cTn id="103" dur="500"/>
                                        <p:tgtEl>
                                          <p:spTgt spid="41"/>
                                        </p:tgtEl>
                                      </p:cBhvr>
                                    </p:animEffect>
                                  </p:childTnLst>
                                </p:cTn>
                              </p:par>
                              <p:par>
                                <p:cTn id="104" presetID="12" presetClass="entr" presetSubtype="1"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500"/>
                                        <p:tgtEl>
                                          <p:spTgt spid="42"/>
                                        </p:tgtEl>
                                        <p:attrNameLst>
                                          <p:attrName>ppt_y</p:attrName>
                                        </p:attrNameLst>
                                      </p:cBhvr>
                                      <p:tavLst>
                                        <p:tav tm="0">
                                          <p:val>
                                            <p:strVal val="#ppt_y-#ppt_h*1.125000"/>
                                          </p:val>
                                        </p:tav>
                                        <p:tav tm="100000">
                                          <p:val>
                                            <p:strVal val="#ppt_y"/>
                                          </p:val>
                                        </p:tav>
                                      </p:tavLst>
                                    </p:anim>
                                    <p:animEffect transition="in" filter="wipe(down)">
                                      <p:cBhvr>
                                        <p:cTn id="107" dur="500"/>
                                        <p:tgtEl>
                                          <p:spTgt spid="42"/>
                                        </p:tgtEl>
                                      </p:cBhvr>
                                    </p:animEffect>
                                  </p:childTnLst>
                                </p:cTn>
                              </p:par>
                            </p:childTnLst>
                          </p:cTn>
                        </p:par>
                        <p:par>
                          <p:cTn id="108" fill="hold">
                            <p:stCondLst>
                              <p:cond delay="8000"/>
                            </p:stCondLst>
                            <p:childTnLst>
                              <p:par>
                                <p:cTn id="109" presetID="18" presetClass="entr" presetSubtype="12" fill="hold" nodeType="after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strips(downLeft)">
                                      <p:cBhvr>
                                        <p:cTn id="111" dur="500"/>
                                        <p:tgtEl>
                                          <p:spTgt spid="16"/>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par>
                          <p:cTn id="118" fill="hold">
                            <p:stCondLst>
                              <p:cond delay="900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par>
                                <p:cTn id="122" presetID="12" presetClass="entr" presetSubtype="2" fill="hold"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slide(fromRight)">
                                      <p:cBhvr>
                                        <p:cTn id="124" dur="500"/>
                                        <p:tgtEl>
                                          <p:spTgt spid="30"/>
                                        </p:tgtEl>
                                      </p:cBhvr>
                                    </p:animEffect>
                                  </p:childTnLst>
                                </p:cTn>
                              </p:par>
                            </p:childTnLst>
                          </p:cTn>
                        </p:par>
                        <p:par>
                          <p:cTn id="125" fill="hold">
                            <p:stCondLst>
                              <p:cond delay="9500"/>
                            </p:stCondLst>
                            <p:childTnLst>
                              <p:par>
                                <p:cTn id="126" presetID="12" presetClass="entr" presetSubtype="4"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additive="base">
                                        <p:cTn id="128" dur="500"/>
                                        <p:tgtEl>
                                          <p:spTgt spid="33"/>
                                        </p:tgtEl>
                                        <p:attrNameLst>
                                          <p:attrName>ppt_y</p:attrName>
                                        </p:attrNameLst>
                                      </p:cBhvr>
                                      <p:tavLst>
                                        <p:tav tm="0">
                                          <p:val>
                                            <p:strVal val="#ppt_y+#ppt_h*1.125000"/>
                                          </p:val>
                                        </p:tav>
                                        <p:tav tm="100000">
                                          <p:val>
                                            <p:strVal val="#ppt_y"/>
                                          </p:val>
                                        </p:tav>
                                      </p:tavLst>
                                    </p:anim>
                                    <p:animEffect transition="in" filter="wipe(up)">
                                      <p:cBhvr>
                                        <p:cTn id="129" dur="500"/>
                                        <p:tgtEl>
                                          <p:spTgt spid="33"/>
                                        </p:tgtEl>
                                      </p:cBhvr>
                                    </p:animEffect>
                                  </p:childTnLst>
                                </p:cTn>
                              </p:par>
                              <p:par>
                                <p:cTn id="130" presetID="12" presetClass="entr" presetSubtype="1"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additive="base">
                                        <p:cTn id="132" dur="500"/>
                                        <p:tgtEl>
                                          <p:spTgt spid="34"/>
                                        </p:tgtEl>
                                        <p:attrNameLst>
                                          <p:attrName>ppt_y</p:attrName>
                                        </p:attrNameLst>
                                      </p:cBhvr>
                                      <p:tavLst>
                                        <p:tav tm="0">
                                          <p:val>
                                            <p:strVal val="#ppt_y-#ppt_h*1.125000"/>
                                          </p:val>
                                        </p:tav>
                                        <p:tav tm="100000">
                                          <p:val>
                                            <p:strVal val="#ppt_y"/>
                                          </p:val>
                                        </p:tav>
                                      </p:tavLst>
                                    </p:anim>
                                    <p:animEffect transition="in" filter="wipe(down)">
                                      <p:cBhvr>
                                        <p:cTn id="1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animBg="1"/>
      <p:bldP spid="10" grpId="0" animBg="1"/>
      <p:bldP spid="18" grpId="0" animBg="1"/>
      <p:bldP spid="19" grpId="0" animBg="1"/>
      <p:bldP spid="23" grpId="0" animBg="1"/>
      <p:bldP spid="24" grpId="0" animBg="1"/>
      <p:bldP spid="28" grpId="0" animBg="1"/>
      <p:bldP spid="29" grpId="0" animBg="1"/>
      <p:bldP spid="33" grpId="0"/>
      <p:bldP spid="34" grpId="0"/>
      <p:bldP spid="35" grpId="0"/>
      <p:bldP spid="36" grpId="0"/>
      <p:bldP spid="37" grpId="0"/>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grpSp>
        <p:nvGrpSpPr>
          <p:cNvPr id="4" name="组合 3"/>
          <p:cNvGrpSpPr/>
          <p:nvPr/>
        </p:nvGrpSpPr>
        <p:grpSpPr>
          <a:xfrm>
            <a:off x="5957887" y="1268697"/>
            <a:ext cx="724870" cy="724870"/>
            <a:chOff x="7943849" y="1691595"/>
            <a:chExt cx="966493" cy="966493"/>
          </a:xfrm>
          <a:solidFill>
            <a:srgbClr val="C00000"/>
          </a:solidFill>
        </p:grpSpPr>
        <p:sp>
          <p:nvSpPr>
            <p:cNvPr id="5" name="椭圆 4"/>
            <p:cNvSpPr/>
            <p:nvPr/>
          </p:nvSpPr>
          <p:spPr>
            <a:xfrm>
              <a:off x="7943849" y="1691595"/>
              <a:ext cx="966493" cy="966493"/>
            </a:xfrm>
            <a:prstGeom prst="ellipse">
              <a:avLst/>
            </a:prstGeom>
            <a:grpFill/>
            <a:ln w="9525" cap="flat" cmpd="sng" algn="ctr">
              <a:solidFill>
                <a:sysClr val="window" lastClr="FFFFFF"/>
              </a:solidFill>
              <a:prstDash val="solid"/>
              <a:miter lim="800000"/>
            </a:ln>
            <a:effectLst>
              <a:outerShdw blurRad="419100" dist="419100" dir="2700000" sx="90000" sy="90000" algn="tl" rotWithShape="0">
                <a:sysClr val="windowText" lastClr="000000">
                  <a:alpha val="3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6" name="椭圆 5"/>
            <p:cNvSpPr/>
            <p:nvPr/>
          </p:nvSpPr>
          <p:spPr>
            <a:xfrm>
              <a:off x="7979174" y="1729301"/>
              <a:ext cx="900604" cy="900604"/>
            </a:xfrm>
            <a:prstGeom prst="ellipse">
              <a:avLst/>
            </a:prstGeom>
            <a:grpFill/>
            <a:ln w="6350"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grpSp>
      <p:grpSp>
        <p:nvGrpSpPr>
          <p:cNvPr id="7" name="组合 6"/>
          <p:cNvGrpSpPr/>
          <p:nvPr/>
        </p:nvGrpSpPr>
        <p:grpSpPr>
          <a:xfrm>
            <a:off x="6328953" y="2549162"/>
            <a:ext cx="724870" cy="724870"/>
            <a:chOff x="8438603" y="3398883"/>
            <a:chExt cx="966493" cy="966493"/>
          </a:xfrm>
          <a:solidFill>
            <a:srgbClr val="C00000"/>
          </a:solidFill>
        </p:grpSpPr>
        <p:sp>
          <p:nvSpPr>
            <p:cNvPr id="8" name="椭圆 7"/>
            <p:cNvSpPr/>
            <p:nvPr/>
          </p:nvSpPr>
          <p:spPr>
            <a:xfrm>
              <a:off x="8438603" y="3398883"/>
              <a:ext cx="966493" cy="966493"/>
            </a:xfrm>
            <a:prstGeom prst="ellipse">
              <a:avLst/>
            </a:prstGeom>
            <a:grpFill/>
            <a:ln w="9525" cap="flat" cmpd="sng" algn="ctr">
              <a:solidFill>
                <a:sysClr val="window" lastClr="FFFFFF"/>
              </a:solidFill>
              <a:prstDash val="solid"/>
              <a:miter lim="800000"/>
            </a:ln>
            <a:effectLst>
              <a:outerShdw blurRad="419100" dist="419100" dir="2700000" sx="90000" sy="90000" algn="tl" rotWithShape="0">
                <a:sysClr val="windowText" lastClr="000000">
                  <a:alpha val="3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9" name="椭圆 8"/>
            <p:cNvSpPr/>
            <p:nvPr/>
          </p:nvSpPr>
          <p:spPr>
            <a:xfrm>
              <a:off x="8483289" y="3439713"/>
              <a:ext cx="900604" cy="900604"/>
            </a:xfrm>
            <a:prstGeom prst="ellipse">
              <a:avLst/>
            </a:prstGeom>
            <a:grpFill/>
            <a:ln w="6350"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grpSp>
      <p:grpSp>
        <p:nvGrpSpPr>
          <p:cNvPr id="10" name="组合 9"/>
          <p:cNvGrpSpPr/>
          <p:nvPr/>
        </p:nvGrpSpPr>
        <p:grpSpPr>
          <a:xfrm>
            <a:off x="5957887" y="3750896"/>
            <a:ext cx="724870" cy="724870"/>
            <a:chOff x="7943849" y="5001194"/>
            <a:chExt cx="966493" cy="966493"/>
          </a:xfrm>
          <a:solidFill>
            <a:srgbClr val="C00000"/>
          </a:solidFill>
        </p:grpSpPr>
        <p:sp>
          <p:nvSpPr>
            <p:cNvPr id="11" name="椭圆 10"/>
            <p:cNvSpPr/>
            <p:nvPr/>
          </p:nvSpPr>
          <p:spPr>
            <a:xfrm>
              <a:off x="7943849" y="5001194"/>
              <a:ext cx="966493" cy="966493"/>
            </a:xfrm>
            <a:prstGeom prst="ellipse">
              <a:avLst/>
            </a:prstGeom>
            <a:grpFill/>
            <a:ln w="9525" cap="flat" cmpd="sng" algn="ctr">
              <a:solidFill>
                <a:sysClr val="window" lastClr="FFFFFF"/>
              </a:solidFill>
              <a:prstDash val="solid"/>
              <a:miter lim="800000"/>
            </a:ln>
            <a:effectLst>
              <a:outerShdw blurRad="419100" dist="419100" dir="2700000" sx="90000" sy="90000" algn="tl" rotWithShape="0">
                <a:sysClr val="windowText" lastClr="000000">
                  <a:alpha val="3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12" name="椭圆 11"/>
            <p:cNvSpPr/>
            <p:nvPr/>
          </p:nvSpPr>
          <p:spPr>
            <a:xfrm>
              <a:off x="7984836" y="5043374"/>
              <a:ext cx="900604" cy="900604"/>
            </a:xfrm>
            <a:prstGeom prst="ellipse">
              <a:avLst/>
            </a:prstGeom>
            <a:grpFill/>
            <a:ln w="6350"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grpSp>
      <p:grpSp>
        <p:nvGrpSpPr>
          <p:cNvPr id="13" name="组合 12"/>
          <p:cNvGrpSpPr/>
          <p:nvPr/>
        </p:nvGrpSpPr>
        <p:grpSpPr>
          <a:xfrm>
            <a:off x="2437429" y="3750896"/>
            <a:ext cx="724870" cy="724870"/>
            <a:chOff x="3249905" y="5001194"/>
            <a:chExt cx="966493" cy="966493"/>
          </a:xfrm>
          <a:solidFill>
            <a:srgbClr val="C00000"/>
          </a:solidFill>
        </p:grpSpPr>
        <p:sp>
          <p:nvSpPr>
            <p:cNvPr id="14" name="椭圆 13"/>
            <p:cNvSpPr/>
            <p:nvPr/>
          </p:nvSpPr>
          <p:spPr>
            <a:xfrm>
              <a:off x="3249905" y="5001194"/>
              <a:ext cx="966493" cy="966493"/>
            </a:xfrm>
            <a:prstGeom prst="ellipse">
              <a:avLst/>
            </a:prstGeom>
            <a:grpFill/>
            <a:ln w="9525" cap="flat" cmpd="sng" algn="ctr">
              <a:solidFill>
                <a:sysClr val="window" lastClr="FFFFFF"/>
              </a:solidFill>
              <a:prstDash val="solid"/>
              <a:miter lim="800000"/>
            </a:ln>
            <a:effectLst>
              <a:outerShdw blurRad="419100" dist="419100" dir="2700000" sx="90000" sy="90000" algn="tl" rotWithShape="0">
                <a:sysClr val="windowText" lastClr="000000">
                  <a:alpha val="3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15" name="椭圆 14"/>
            <p:cNvSpPr/>
            <p:nvPr/>
          </p:nvSpPr>
          <p:spPr>
            <a:xfrm>
              <a:off x="3292085" y="5034138"/>
              <a:ext cx="900604" cy="900604"/>
            </a:xfrm>
            <a:prstGeom prst="ellipse">
              <a:avLst/>
            </a:prstGeom>
            <a:grpFill/>
            <a:ln w="6350"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grpSp>
      <p:grpSp>
        <p:nvGrpSpPr>
          <p:cNvPr id="16" name="组合 15"/>
          <p:cNvGrpSpPr/>
          <p:nvPr/>
        </p:nvGrpSpPr>
        <p:grpSpPr>
          <a:xfrm>
            <a:off x="2035216" y="2549162"/>
            <a:ext cx="724870" cy="724870"/>
            <a:chOff x="2713621" y="3398883"/>
            <a:chExt cx="966493" cy="966493"/>
          </a:xfrm>
          <a:solidFill>
            <a:srgbClr val="C00000"/>
          </a:solidFill>
        </p:grpSpPr>
        <p:sp>
          <p:nvSpPr>
            <p:cNvPr id="17" name="椭圆 16"/>
            <p:cNvSpPr/>
            <p:nvPr/>
          </p:nvSpPr>
          <p:spPr>
            <a:xfrm>
              <a:off x="2713621" y="3398883"/>
              <a:ext cx="966493" cy="966493"/>
            </a:xfrm>
            <a:prstGeom prst="ellipse">
              <a:avLst/>
            </a:prstGeom>
            <a:grpFill/>
            <a:ln w="9525" cap="flat" cmpd="sng" algn="ctr">
              <a:solidFill>
                <a:sysClr val="window" lastClr="FFFFFF"/>
              </a:solidFill>
              <a:prstDash val="solid"/>
              <a:miter lim="800000"/>
            </a:ln>
            <a:effectLst>
              <a:outerShdw blurRad="419100" dist="419100" dir="2700000" sx="90000" sy="90000" algn="tl" rotWithShape="0">
                <a:sysClr val="windowText" lastClr="000000">
                  <a:alpha val="3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18" name="椭圆 17"/>
            <p:cNvSpPr/>
            <p:nvPr/>
          </p:nvSpPr>
          <p:spPr>
            <a:xfrm>
              <a:off x="2754023" y="3448322"/>
              <a:ext cx="900604" cy="900604"/>
            </a:xfrm>
            <a:prstGeom prst="ellipse">
              <a:avLst/>
            </a:prstGeom>
            <a:grpFill/>
            <a:ln w="6350"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grpSp>
      <p:grpSp>
        <p:nvGrpSpPr>
          <p:cNvPr id="19" name="组合 18"/>
          <p:cNvGrpSpPr/>
          <p:nvPr/>
        </p:nvGrpSpPr>
        <p:grpSpPr>
          <a:xfrm>
            <a:off x="2437429" y="1268697"/>
            <a:ext cx="724870" cy="724870"/>
            <a:chOff x="3249905" y="1691595"/>
            <a:chExt cx="966493" cy="966493"/>
          </a:xfrm>
          <a:solidFill>
            <a:srgbClr val="C00000"/>
          </a:solidFill>
        </p:grpSpPr>
        <p:sp>
          <p:nvSpPr>
            <p:cNvPr id="20" name="椭圆 19"/>
            <p:cNvSpPr/>
            <p:nvPr/>
          </p:nvSpPr>
          <p:spPr>
            <a:xfrm>
              <a:off x="3249905" y="1691595"/>
              <a:ext cx="966493" cy="966493"/>
            </a:xfrm>
            <a:prstGeom prst="ellipse">
              <a:avLst/>
            </a:prstGeom>
            <a:grpFill/>
            <a:ln w="9525" cap="flat" cmpd="sng" algn="ctr">
              <a:solidFill>
                <a:sysClr val="window" lastClr="FFFFFF"/>
              </a:solidFill>
              <a:prstDash val="solid"/>
              <a:miter lim="800000"/>
            </a:ln>
            <a:effectLst>
              <a:outerShdw blurRad="419100" dist="419100" dir="2700000" sx="90000" sy="90000" algn="tl" rotWithShape="0">
                <a:sysClr val="windowText" lastClr="000000">
                  <a:alpha val="3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21" name="椭圆 20"/>
            <p:cNvSpPr/>
            <p:nvPr/>
          </p:nvSpPr>
          <p:spPr>
            <a:xfrm>
              <a:off x="3286849" y="1729301"/>
              <a:ext cx="900604" cy="900604"/>
            </a:xfrm>
            <a:prstGeom prst="ellipse">
              <a:avLst/>
            </a:prstGeom>
            <a:grpFill/>
            <a:ln w="6350"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grpSp>
      <p:sp>
        <p:nvSpPr>
          <p:cNvPr id="22" name="椭圆 21"/>
          <p:cNvSpPr/>
          <p:nvPr/>
        </p:nvSpPr>
        <p:spPr>
          <a:xfrm>
            <a:off x="3103939" y="1451158"/>
            <a:ext cx="2951360" cy="2951360"/>
          </a:xfrm>
          <a:prstGeom prst="ellipse">
            <a:avLst/>
          </a:prstGeom>
          <a:noFill/>
          <a:ln w="19050" cap="flat" cmpd="sng" algn="ctr">
            <a:solidFill>
              <a:srgbClr val="CB3151"/>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TC Avant Garde Std XLt"/>
              <a:cs typeface="+mn-cs"/>
            </a:endParaRPr>
          </a:p>
        </p:txBody>
      </p:sp>
      <p:sp>
        <p:nvSpPr>
          <p:cNvPr id="23" name="文本框 44"/>
          <p:cNvSpPr txBox="1"/>
          <p:nvPr/>
        </p:nvSpPr>
        <p:spPr>
          <a:xfrm>
            <a:off x="6797472" y="1333850"/>
            <a:ext cx="1012699" cy="253916"/>
          </a:xfrm>
          <a:prstGeom prst="rect">
            <a:avLst/>
          </a:prstGeom>
          <a:noFill/>
        </p:spPr>
        <p:txBody>
          <a:bodyPr wrap="square" lIns="68580" tIns="34290" rIns="68580" bIns="34290" rtlCol="0">
            <a:spAutoFit/>
          </a:bodyPr>
          <a:lstStyle/>
          <a:p>
            <a:pPr lvl="0">
              <a:defRPr/>
            </a:pPr>
            <a:r>
              <a:rPr lang="zh-CN" altLang="en-US" sz="1200" kern="0" dirty="0">
                <a:solidFill>
                  <a:prstClr val="black">
                    <a:lumMod val="85000"/>
                    <a:lumOff val="15000"/>
                  </a:prstClr>
                </a:solidFill>
                <a:latin typeface="微软雅黑" panose="020B0503020204020204" pitchFamily="34" charset="-122"/>
                <a:ea typeface="微软雅黑" panose="020B0503020204020204" pitchFamily="34" charset="-122"/>
              </a:rPr>
              <a:t>提升要点</a:t>
            </a:r>
          </a:p>
        </p:txBody>
      </p:sp>
      <p:sp>
        <p:nvSpPr>
          <p:cNvPr id="24" name="矩形 23"/>
          <p:cNvSpPr/>
          <p:nvPr/>
        </p:nvSpPr>
        <p:spPr>
          <a:xfrm>
            <a:off x="6797472" y="1566644"/>
            <a:ext cx="2095008" cy="389337"/>
          </a:xfrm>
          <a:prstGeom prst="rect">
            <a:avLst/>
          </a:prstGeom>
        </p:spPr>
        <p:txBody>
          <a:bodyPr wrap="square" lIns="68580" tIns="34290" rIns="68580" bIns="34290">
            <a:spAutoFit/>
          </a:bodyPr>
          <a:lstStyle/>
          <a:p>
            <a:pPr lvl="0">
              <a:lnSpc>
                <a:spcPct val="130000"/>
              </a:lnSpc>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矩形 24"/>
          <p:cNvSpPr/>
          <p:nvPr/>
        </p:nvSpPr>
        <p:spPr>
          <a:xfrm>
            <a:off x="7173721" y="2826532"/>
            <a:ext cx="1797098" cy="389337"/>
          </a:xfrm>
          <a:prstGeom prst="rect">
            <a:avLst/>
          </a:prstGeom>
        </p:spPr>
        <p:txBody>
          <a:bodyPr wrap="square" lIns="68580" tIns="34290" rIns="68580" bIns="34290">
            <a:spAutoFit/>
          </a:bodyPr>
          <a:lstStyle/>
          <a:p>
            <a:pPr lvl="0">
              <a:lnSpc>
                <a:spcPct val="130000"/>
              </a:lnSpc>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您的内容打在这里，或者通过复制您的文本后，在此并选择只保留文字。</a:t>
            </a:r>
          </a:p>
        </p:txBody>
      </p:sp>
      <p:sp>
        <p:nvSpPr>
          <p:cNvPr id="26" name="文本框 54"/>
          <p:cNvSpPr txBox="1"/>
          <p:nvPr/>
        </p:nvSpPr>
        <p:spPr>
          <a:xfrm>
            <a:off x="6797472" y="3814936"/>
            <a:ext cx="1012699" cy="253916"/>
          </a:xfrm>
          <a:prstGeom prst="rect">
            <a:avLst/>
          </a:prstGeom>
          <a:noFill/>
        </p:spPr>
        <p:txBody>
          <a:bodyPr wrap="square" lIns="68580" tIns="34290" rIns="68580" bIns="34290" rtlCol="0">
            <a:spAutoFit/>
          </a:bodyPr>
          <a:lstStyle/>
          <a:p>
            <a:pPr lvl="0">
              <a:defRPr/>
            </a:pPr>
            <a:r>
              <a:rPr lang="zh-CN" altLang="en-US" sz="1200" kern="0" dirty="0">
                <a:solidFill>
                  <a:prstClr val="black">
                    <a:lumMod val="85000"/>
                    <a:lumOff val="15000"/>
                  </a:prstClr>
                </a:solidFill>
                <a:latin typeface="微软雅黑" panose="020B0503020204020204" pitchFamily="34" charset="-122"/>
                <a:ea typeface="微软雅黑" panose="020B0503020204020204" pitchFamily="34" charset="-122"/>
              </a:rPr>
              <a:t>提升要点</a:t>
            </a:r>
          </a:p>
        </p:txBody>
      </p:sp>
      <p:sp>
        <p:nvSpPr>
          <p:cNvPr id="27" name="矩形 26"/>
          <p:cNvSpPr/>
          <p:nvPr/>
        </p:nvSpPr>
        <p:spPr>
          <a:xfrm>
            <a:off x="6797472" y="4047730"/>
            <a:ext cx="2095008" cy="389337"/>
          </a:xfrm>
          <a:prstGeom prst="rect">
            <a:avLst/>
          </a:prstGeom>
        </p:spPr>
        <p:txBody>
          <a:bodyPr wrap="square" lIns="68580" tIns="34290" rIns="68580" bIns="34290">
            <a:spAutoFit/>
          </a:bodyPr>
          <a:lstStyle/>
          <a:p>
            <a:pPr lvl="0">
              <a:lnSpc>
                <a:spcPct val="130000"/>
              </a:lnSpc>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文本框 56"/>
          <p:cNvSpPr txBox="1"/>
          <p:nvPr/>
        </p:nvSpPr>
        <p:spPr>
          <a:xfrm>
            <a:off x="1305129" y="1333850"/>
            <a:ext cx="1012699" cy="253916"/>
          </a:xfrm>
          <a:prstGeom prst="rect">
            <a:avLst/>
          </a:prstGeom>
          <a:noFill/>
        </p:spPr>
        <p:txBody>
          <a:bodyPr wrap="square" lIns="68580" tIns="34290" rIns="68580" bIns="342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提升要点</a:t>
            </a:r>
          </a:p>
        </p:txBody>
      </p:sp>
      <p:sp>
        <p:nvSpPr>
          <p:cNvPr id="29" name="矩形 28"/>
          <p:cNvSpPr/>
          <p:nvPr/>
        </p:nvSpPr>
        <p:spPr>
          <a:xfrm>
            <a:off x="283397" y="1566644"/>
            <a:ext cx="2034431" cy="389337"/>
          </a:xfrm>
          <a:prstGeom prst="rect">
            <a:avLst/>
          </a:prstGeom>
        </p:spPr>
        <p:txBody>
          <a:bodyPr wrap="square" lIns="68580" tIns="34290" rIns="68580" bIns="34290">
            <a:spAutoFit/>
          </a:bodyPr>
          <a:lstStyle/>
          <a:p>
            <a:pPr lvl="0" algn="r">
              <a:lnSpc>
                <a:spcPct val="130000"/>
              </a:lnSpc>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您的内容打在这里，或者通过复制您的文本后，在此框中选择粘贴，并选保留文字。</a:t>
            </a:r>
          </a:p>
        </p:txBody>
      </p:sp>
      <p:sp>
        <p:nvSpPr>
          <p:cNvPr id="30" name="文本框 58"/>
          <p:cNvSpPr txBox="1"/>
          <p:nvPr/>
        </p:nvSpPr>
        <p:spPr>
          <a:xfrm>
            <a:off x="1305129" y="3814936"/>
            <a:ext cx="1012699" cy="253916"/>
          </a:xfrm>
          <a:prstGeom prst="rect">
            <a:avLst/>
          </a:prstGeom>
          <a:noFill/>
        </p:spPr>
        <p:txBody>
          <a:bodyPr wrap="square" lIns="68580" tIns="34290" rIns="68580" bIns="34290" rtlCol="0">
            <a:spAutoFit/>
          </a:bodyPr>
          <a:lstStyle/>
          <a:p>
            <a:pPr lvl="0" algn="r">
              <a:defRPr/>
            </a:pPr>
            <a:r>
              <a:rPr lang="zh-CN" altLang="en-US" sz="1200" kern="0" dirty="0">
                <a:solidFill>
                  <a:prstClr val="black">
                    <a:lumMod val="85000"/>
                    <a:lumOff val="15000"/>
                  </a:prstClr>
                </a:solidFill>
                <a:latin typeface="微软雅黑" panose="020B0503020204020204" pitchFamily="34" charset="-122"/>
                <a:ea typeface="微软雅黑" panose="020B0503020204020204" pitchFamily="34" charset="-122"/>
              </a:rPr>
              <a:t>提升要点</a:t>
            </a:r>
          </a:p>
        </p:txBody>
      </p:sp>
      <p:sp>
        <p:nvSpPr>
          <p:cNvPr id="31" name="矩形 30"/>
          <p:cNvSpPr/>
          <p:nvPr/>
        </p:nvSpPr>
        <p:spPr>
          <a:xfrm>
            <a:off x="283397" y="4047730"/>
            <a:ext cx="2034431" cy="373757"/>
          </a:xfrm>
          <a:prstGeom prst="rect">
            <a:avLst/>
          </a:prstGeom>
        </p:spPr>
        <p:txBody>
          <a:bodyPr wrap="square" lIns="68580" tIns="34290" rIns="68580" bIns="34290">
            <a:spAutoFit/>
          </a:bodyPr>
          <a:lstStyle/>
          <a:p>
            <a:pPr lvl="0" algn="r">
              <a:lnSpc>
                <a:spcPct val="130000"/>
              </a:lnSpc>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您的内容打在这里，或者通过复制您的文本后，在此框中选择粘贴，并选保留文字。</a:t>
            </a:r>
          </a:p>
        </p:txBody>
      </p:sp>
      <p:sp>
        <p:nvSpPr>
          <p:cNvPr id="32" name="文本框 60"/>
          <p:cNvSpPr txBox="1"/>
          <p:nvPr/>
        </p:nvSpPr>
        <p:spPr>
          <a:xfrm>
            <a:off x="512762" y="2593737"/>
            <a:ext cx="1389609" cy="253916"/>
          </a:xfrm>
          <a:prstGeom prst="rect">
            <a:avLst/>
          </a:prstGeom>
          <a:noFill/>
        </p:spPr>
        <p:txBody>
          <a:bodyPr wrap="square" lIns="68580" tIns="34290" rIns="68580" bIns="34290" rtlCol="0">
            <a:spAutoFit/>
          </a:bodyPr>
          <a:lstStyle/>
          <a:p>
            <a:pPr lvl="0" algn="r">
              <a:defRPr/>
            </a:pPr>
            <a:r>
              <a:rPr lang="zh-CN" altLang="en-US" sz="1200" kern="0" dirty="0">
                <a:solidFill>
                  <a:prstClr val="black">
                    <a:lumMod val="85000"/>
                    <a:lumOff val="15000"/>
                  </a:prstClr>
                </a:solidFill>
                <a:latin typeface="微软雅黑" panose="020B0503020204020204" pitchFamily="34" charset="-122"/>
                <a:ea typeface="微软雅黑" panose="020B0503020204020204" pitchFamily="34" charset="-122"/>
              </a:rPr>
              <a:t>提升要点</a:t>
            </a:r>
          </a:p>
        </p:txBody>
      </p:sp>
      <p:sp>
        <p:nvSpPr>
          <p:cNvPr id="33" name="矩形 32"/>
          <p:cNvSpPr/>
          <p:nvPr/>
        </p:nvSpPr>
        <p:spPr>
          <a:xfrm>
            <a:off x="105273" y="2826532"/>
            <a:ext cx="1797098" cy="389337"/>
          </a:xfrm>
          <a:prstGeom prst="rect">
            <a:avLst/>
          </a:prstGeom>
        </p:spPr>
        <p:txBody>
          <a:bodyPr wrap="square" lIns="68580" tIns="34290" rIns="68580" bIns="34290">
            <a:spAutoFit/>
          </a:bodyPr>
          <a:lstStyle/>
          <a:p>
            <a:pPr lvl="0" algn="r">
              <a:lnSpc>
                <a:spcPct val="130000"/>
              </a:lnSpc>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您的内容打在这里，或者通过复制您的文本后，在此框中选择保留文字。</a:t>
            </a:r>
          </a:p>
        </p:txBody>
      </p:sp>
      <p:sp>
        <p:nvSpPr>
          <p:cNvPr id="34" name="文本框 62"/>
          <p:cNvSpPr txBox="1"/>
          <p:nvPr/>
        </p:nvSpPr>
        <p:spPr>
          <a:xfrm>
            <a:off x="7173720" y="2594044"/>
            <a:ext cx="1012699" cy="253916"/>
          </a:xfrm>
          <a:prstGeom prst="rect">
            <a:avLst/>
          </a:prstGeom>
          <a:noFill/>
        </p:spPr>
        <p:txBody>
          <a:bodyPr wrap="square" lIns="68580" tIns="34290" rIns="68580" bIns="34290" rtlCol="0">
            <a:spAutoFit/>
          </a:bodyPr>
          <a:lstStyle/>
          <a:p>
            <a:pPr lvl="0">
              <a:defRPr/>
            </a:pPr>
            <a:r>
              <a:rPr lang="zh-CN" altLang="en-US" sz="1200" kern="0" dirty="0">
                <a:solidFill>
                  <a:prstClr val="black">
                    <a:lumMod val="85000"/>
                    <a:lumOff val="15000"/>
                  </a:prstClr>
                </a:solidFill>
                <a:latin typeface="微软雅黑" panose="020B0503020204020204" pitchFamily="34" charset="-122"/>
                <a:ea typeface="微软雅黑" panose="020B0503020204020204" pitchFamily="34" charset="-122"/>
              </a:rPr>
              <a:t>提升要点</a:t>
            </a:r>
          </a:p>
        </p:txBody>
      </p:sp>
      <p:grpSp>
        <p:nvGrpSpPr>
          <p:cNvPr id="35" name="组合 34"/>
          <p:cNvGrpSpPr/>
          <p:nvPr/>
        </p:nvGrpSpPr>
        <p:grpSpPr>
          <a:xfrm>
            <a:off x="6623054" y="2794643"/>
            <a:ext cx="136665" cy="233908"/>
            <a:chOff x="10396538" y="461964"/>
            <a:chExt cx="165100" cy="282575"/>
          </a:xfrm>
          <a:solidFill>
            <a:schemeClr val="bg1"/>
          </a:solidFill>
        </p:grpSpPr>
        <p:sp>
          <p:nvSpPr>
            <p:cNvPr id="36" name="Freeform 30"/>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31"/>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8" name="组合 37"/>
          <p:cNvGrpSpPr/>
          <p:nvPr/>
        </p:nvGrpSpPr>
        <p:grpSpPr>
          <a:xfrm>
            <a:off x="2264269" y="2813040"/>
            <a:ext cx="266762" cy="197114"/>
            <a:chOff x="7608888" y="1870076"/>
            <a:chExt cx="322263" cy="238125"/>
          </a:xfrm>
          <a:solidFill>
            <a:schemeClr val="bg1"/>
          </a:solidFill>
        </p:grpSpPr>
        <p:sp>
          <p:nvSpPr>
            <p:cNvPr id="39"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41" name="组合 40"/>
          <p:cNvGrpSpPr/>
          <p:nvPr/>
        </p:nvGrpSpPr>
        <p:grpSpPr>
          <a:xfrm>
            <a:off x="6197454" y="1516804"/>
            <a:ext cx="245735" cy="228653"/>
            <a:chOff x="1573213" y="3286126"/>
            <a:chExt cx="296862" cy="276225"/>
          </a:xfrm>
          <a:solidFill>
            <a:schemeClr val="bg1"/>
          </a:solidFill>
        </p:grpSpPr>
        <p:sp>
          <p:nvSpPr>
            <p:cNvPr id="42"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5" name="Freeform 158"/>
          <p:cNvSpPr>
            <a:spLocks noEditPoints="1"/>
          </p:cNvSpPr>
          <p:nvPr/>
        </p:nvSpPr>
        <p:spPr bwMode="auto">
          <a:xfrm>
            <a:off x="6207011" y="3996036"/>
            <a:ext cx="226620" cy="234588"/>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endParaRPr>
          </a:p>
        </p:txBody>
      </p:sp>
      <p:sp>
        <p:nvSpPr>
          <p:cNvPr id="46" name="Freeform 204"/>
          <p:cNvSpPr>
            <a:spLocks noEditPoints="1"/>
          </p:cNvSpPr>
          <p:nvPr/>
        </p:nvSpPr>
        <p:spPr bwMode="auto">
          <a:xfrm>
            <a:off x="2665751" y="3987627"/>
            <a:ext cx="268226" cy="251407"/>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chemeClr val="bg1"/>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endParaRPr>
          </a:p>
        </p:txBody>
      </p:sp>
      <p:sp>
        <p:nvSpPr>
          <p:cNvPr id="47" name="Freeform 207"/>
          <p:cNvSpPr>
            <a:spLocks noEditPoints="1"/>
          </p:cNvSpPr>
          <p:nvPr/>
        </p:nvSpPr>
        <p:spPr bwMode="auto">
          <a:xfrm>
            <a:off x="2665751" y="1513838"/>
            <a:ext cx="268226" cy="234587"/>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endParaRPr>
          </a:p>
        </p:txBody>
      </p:sp>
      <p:sp>
        <p:nvSpPr>
          <p:cNvPr id="48" name="椭圆 47"/>
          <p:cNvSpPr/>
          <p:nvPr/>
        </p:nvSpPr>
        <p:spPr>
          <a:xfrm>
            <a:off x="3186112" y="1525710"/>
            <a:ext cx="2771775" cy="2771775"/>
          </a:xfrm>
          <a:prstGeom prst="ellipse">
            <a:avLst/>
          </a:prstGeom>
          <a:blipFill dpi="0" rotWithShape="1">
            <a:blip r:embed="rId3"/>
            <a:srcRect/>
            <a:stretch>
              <a:fillRect/>
            </a:stretch>
          </a:blipFill>
          <a:ln w="25400" cap="flat" cmpd="sng" algn="ctr">
            <a:solidFill>
              <a:sysClr val="window" lastClr="FFFFFF"/>
            </a:solidFill>
            <a:prstDash val="solid"/>
            <a:miter lim="800000"/>
          </a:ln>
          <a:effectLst>
            <a:outerShdw blurRad="419100" dist="838200" dir="2700000" sx="90000" sy="90000" algn="tl" rotWithShape="0">
              <a:sysClr val="window" lastClr="FFFFFF">
                <a:lumMod val="50000"/>
                <a:alpha val="40000"/>
              </a:sys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ITC Avant Garde Std XLt"/>
              <a:cs typeface="+mn-cs"/>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63" presetClass="path" presetSubtype="0" decel="50000" fill="hold" grpId="1" nodeType="withEffect">
                                  <p:stCondLst>
                                    <p:cond delay="1500"/>
                                  </p:stCondLst>
                                  <p:childTnLst>
                                    <p:animMotion origin="layout" path="M -0.01562 -2.22222E-6 L 0.11081 -2.22222E-6 " pathEditMode="relative" rAng="0" ptsTypes="AA">
                                      <p:cBhvr>
                                        <p:cTn id="12" dur="750" spd="-100000" fill="hold"/>
                                        <p:tgtEl>
                                          <p:spTgt spid="48"/>
                                        </p:tgtEl>
                                        <p:attrNameLst>
                                          <p:attrName>ppt_x</p:attrName>
                                          <p:attrName>ppt_y</p:attrName>
                                        </p:attrNameLst>
                                      </p:cBhvr>
                                      <p:rCtr x="6315" y="0"/>
                                    </p:animMotion>
                                  </p:childTnLst>
                                </p:cTn>
                              </p:par>
                              <p:par>
                                <p:cTn id="13" presetID="35" presetClass="path" presetSubtype="0" accel="50000" decel="50000" fill="hold" grpId="2" nodeType="withEffect">
                                  <p:stCondLst>
                                    <p:cond delay="2250"/>
                                  </p:stCondLst>
                                  <p:childTnLst>
                                    <p:animMotion origin="layout" path="M -0.01562 -2.22222E-6 L 0 -2.22222E-6 " pathEditMode="relative" rAng="0" ptsTypes="AA">
                                      <p:cBhvr>
                                        <p:cTn id="14" dur="750" fill="hold"/>
                                        <p:tgtEl>
                                          <p:spTgt spid="48"/>
                                        </p:tgtEl>
                                        <p:attrNameLst>
                                          <p:attrName>ppt_x</p:attrName>
                                          <p:attrName>ppt_y</p:attrName>
                                        </p:attrNameLst>
                                      </p:cBhvr>
                                      <p:rCtr x="781" y="0"/>
                                    </p:animMotion>
                                  </p:childTnLst>
                                </p:cTn>
                              </p:par>
                              <p:par>
                                <p:cTn id="15" presetID="10" presetClass="entr" presetSubtype="0" fill="hold" grpId="0" nodeType="withEffect">
                                  <p:stCondLst>
                                    <p:cond delay="275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50"/>
                                        <p:tgtEl>
                                          <p:spTgt spid="22"/>
                                        </p:tgtEl>
                                      </p:cBhvr>
                                    </p:animEffect>
                                  </p:childTnLst>
                                </p:cTn>
                              </p:par>
                              <p:par>
                                <p:cTn id="18" presetID="1" presetClass="entr" presetSubtype="0" fill="hold" nodeType="withEffect">
                                  <p:stCondLst>
                                    <p:cond delay="350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350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350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350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350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35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path" presetSubtype="0" fill="hold" nodeType="withEffect">
                                  <p:stCondLst>
                                    <p:cond delay="3500"/>
                                  </p:stCondLst>
                                  <p:childTnLst>
                                    <p:animMotion origin="layout" path="M 2.08333E-7 3.7037E-7 L 0.11029 0.12616 " pathEditMode="relative" rAng="0" ptsTypes="AA">
                                      <p:cBhvr>
                                        <p:cTn id="31" dur="750" spd="-100000" fill="hold"/>
                                        <p:tgtEl>
                                          <p:spTgt spid="19"/>
                                        </p:tgtEl>
                                        <p:attrNameLst>
                                          <p:attrName>ppt_x</p:attrName>
                                          <p:attrName>ppt_y</p:attrName>
                                        </p:attrNameLst>
                                      </p:cBhvr>
                                      <p:rCtr x="5508" y="6296"/>
                                    </p:animMotion>
                                  </p:childTnLst>
                                </p:cTn>
                              </p:par>
                              <p:par>
                                <p:cTn id="32" presetID="42" presetClass="path" presetSubtype="0" fill="hold" nodeType="withEffect">
                                  <p:stCondLst>
                                    <p:cond delay="3500"/>
                                  </p:stCondLst>
                                  <p:childTnLst>
                                    <p:animMotion origin="layout" path="M 6.25E-7 -2.22222E-6 L 0.13112 -2.22222E-6 " pathEditMode="relative" rAng="0" ptsTypes="AA">
                                      <p:cBhvr>
                                        <p:cTn id="33" dur="750" spd="-100000" fill="hold"/>
                                        <p:tgtEl>
                                          <p:spTgt spid="16"/>
                                        </p:tgtEl>
                                        <p:attrNameLst>
                                          <p:attrName>ppt_x</p:attrName>
                                          <p:attrName>ppt_y</p:attrName>
                                        </p:attrNameLst>
                                      </p:cBhvr>
                                      <p:rCtr x="6549" y="0"/>
                                    </p:animMotion>
                                  </p:childTnLst>
                                </p:cTn>
                              </p:par>
                              <p:par>
                                <p:cTn id="34" presetID="42" presetClass="path" presetSubtype="0" fill="hold" nodeType="withEffect">
                                  <p:stCondLst>
                                    <p:cond delay="3500"/>
                                  </p:stCondLst>
                                  <p:childTnLst>
                                    <p:animMotion origin="layout" path="M 2.08333E-7 2.96296E-6 L 0.11068 -0.11806 " pathEditMode="relative" rAng="0" ptsTypes="AA">
                                      <p:cBhvr>
                                        <p:cTn id="35" dur="750" spd="-100000" fill="hold"/>
                                        <p:tgtEl>
                                          <p:spTgt spid="13"/>
                                        </p:tgtEl>
                                        <p:attrNameLst>
                                          <p:attrName>ppt_x</p:attrName>
                                          <p:attrName>ppt_y</p:attrName>
                                        </p:attrNameLst>
                                      </p:cBhvr>
                                      <p:rCtr x="5534" y="-5903"/>
                                    </p:animMotion>
                                  </p:childTnLst>
                                </p:cTn>
                              </p:par>
                              <p:par>
                                <p:cTn id="36" presetID="42" presetClass="path" presetSubtype="0" fill="hold" nodeType="withEffect">
                                  <p:stCondLst>
                                    <p:cond delay="3500"/>
                                  </p:stCondLst>
                                  <p:childTnLst>
                                    <p:animMotion origin="layout" path="M 4.16667E-6 2.96296E-6 L -0.10052 -0.11875 " pathEditMode="relative" rAng="0" ptsTypes="AA">
                                      <p:cBhvr>
                                        <p:cTn id="37" dur="750" spd="-100000" fill="hold"/>
                                        <p:tgtEl>
                                          <p:spTgt spid="10"/>
                                        </p:tgtEl>
                                        <p:attrNameLst>
                                          <p:attrName>ppt_x</p:attrName>
                                          <p:attrName>ppt_y</p:attrName>
                                        </p:attrNameLst>
                                      </p:cBhvr>
                                      <p:rCtr x="-5026" y="-5949"/>
                                    </p:animMotion>
                                  </p:childTnLst>
                                </p:cTn>
                              </p:par>
                              <p:par>
                                <p:cTn id="38" presetID="42" presetClass="path" presetSubtype="0" fill="hold" nodeType="withEffect">
                                  <p:stCondLst>
                                    <p:cond delay="3500"/>
                                  </p:stCondLst>
                                  <p:childTnLst>
                                    <p:animMotion origin="layout" path="M -8.33333E-7 -2.22222E-6 L -0.11862 -0.00301 " pathEditMode="relative" rAng="0" ptsTypes="AA">
                                      <p:cBhvr>
                                        <p:cTn id="39" dur="750" spd="-100000" fill="hold"/>
                                        <p:tgtEl>
                                          <p:spTgt spid="7"/>
                                        </p:tgtEl>
                                        <p:attrNameLst>
                                          <p:attrName>ppt_x</p:attrName>
                                          <p:attrName>ppt_y</p:attrName>
                                        </p:attrNameLst>
                                      </p:cBhvr>
                                      <p:rCtr x="-5937" y="-162"/>
                                    </p:animMotion>
                                  </p:childTnLst>
                                </p:cTn>
                              </p:par>
                              <p:par>
                                <p:cTn id="40" presetID="42" presetClass="path" presetSubtype="0" fill="hold" nodeType="withEffect">
                                  <p:stCondLst>
                                    <p:cond delay="3500"/>
                                  </p:stCondLst>
                                  <p:childTnLst>
                                    <p:animMotion origin="layout" path="M 4.16667E-6 3.7037E-7 L -0.10782 0.11505 " pathEditMode="relative" rAng="0" ptsTypes="AA">
                                      <p:cBhvr>
                                        <p:cTn id="41" dur="750" spd="-100000" fill="hold"/>
                                        <p:tgtEl>
                                          <p:spTgt spid="4"/>
                                        </p:tgtEl>
                                        <p:attrNameLst>
                                          <p:attrName>ppt_x</p:attrName>
                                          <p:attrName>ppt_y</p:attrName>
                                        </p:attrNameLst>
                                      </p:cBhvr>
                                      <p:rCtr x="-5391" y="5741"/>
                                    </p:animMotion>
                                  </p:childTnLst>
                                </p:cTn>
                              </p:par>
                              <p:par>
                                <p:cTn id="42" presetID="53" presetClass="entr" presetSubtype="16" fill="hold" grpId="0" nodeType="withEffect">
                                  <p:stCondLst>
                                    <p:cond delay="4000"/>
                                  </p:stCondLst>
                                  <p:childTnLst>
                                    <p:set>
                                      <p:cBhvr>
                                        <p:cTn id="43" dur="1" fill="hold">
                                          <p:stCondLst>
                                            <p:cond delay="0"/>
                                          </p:stCondLst>
                                        </p:cTn>
                                        <p:tgtEl>
                                          <p:spTgt spid="47"/>
                                        </p:tgtEl>
                                        <p:attrNameLst>
                                          <p:attrName>style.visibility</p:attrName>
                                        </p:attrNameLst>
                                      </p:cBhvr>
                                      <p:to>
                                        <p:strVal val="visible"/>
                                      </p:to>
                                    </p:set>
                                    <p:anim calcmode="lin" valueType="num">
                                      <p:cBhvr>
                                        <p:cTn id="44" dur="750" fill="hold"/>
                                        <p:tgtEl>
                                          <p:spTgt spid="47"/>
                                        </p:tgtEl>
                                        <p:attrNameLst>
                                          <p:attrName>ppt_w</p:attrName>
                                        </p:attrNameLst>
                                      </p:cBhvr>
                                      <p:tavLst>
                                        <p:tav tm="0">
                                          <p:val>
                                            <p:fltVal val="0"/>
                                          </p:val>
                                        </p:tav>
                                        <p:tav tm="100000">
                                          <p:val>
                                            <p:strVal val="#ppt_w"/>
                                          </p:val>
                                        </p:tav>
                                      </p:tavLst>
                                    </p:anim>
                                    <p:anim calcmode="lin" valueType="num">
                                      <p:cBhvr>
                                        <p:cTn id="45" dur="750" fill="hold"/>
                                        <p:tgtEl>
                                          <p:spTgt spid="47"/>
                                        </p:tgtEl>
                                        <p:attrNameLst>
                                          <p:attrName>ppt_h</p:attrName>
                                        </p:attrNameLst>
                                      </p:cBhvr>
                                      <p:tavLst>
                                        <p:tav tm="0">
                                          <p:val>
                                            <p:fltVal val="0"/>
                                          </p:val>
                                        </p:tav>
                                        <p:tav tm="100000">
                                          <p:val>
                                            <p:strVal val="#ppt_h"/>
                                          </p:val>
                                        </p:tav>
                                      </p:tavLst>
                                    </p:anim>
                                    <p:animEffect transition="in" filter="fade">
                                      <p:cBhvr>
                                        <p:cTn id="46" dur="750"/>
                                        <p:tgtEl>
                                          <p:spTgt spid="47"/>
                                        </p:tgtEl>
                                      </p:cBhvr>
                                    </p:animEffect>
                                  </p:childTnLst>
                                </p:cTn>
                              </p:par>
                              <p:par>
                                <p:cTn id="47" presetID="53" presetClass="entr" presetSubtype="16" fill="hold" nodeType="withEffect">
                                  <p:stCondLst>
                                    <p:cond delay="40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750" fill="hold"/>
                                        <p:tgtEl>
                                          <p:spTgt spid="38"/>
                                        </p:tgtEl>
                                        <p:attrNameLst>
                                          <p:attrName>ppt_w</p:attrName>
                                        </p:attrNameLst>
                                      </p:cBhvr>
                                      <p:tavLst>
                                        <p:tav tm="0">
                                          <p:val>
                                            <p:fltVal val="0"/>
                                          </p:val>
                                        </p:tav>
                                        <p:tav tm="100000">
                                          <p:val>
                                            <p:strVal val="#ppt_w"/>
                                          </p:val>
                                        </p:tav>
                                      </p:tavLst>
                                    </p:anim>
                                    <p:anim calcmode="lin" valueType="num">
                                      <p:cBhvr>
                                        <p:cTn id="50" dur="750" fill="hold"/>
                                        <p:tgtEl>
                                          <p:spTgt spid="38"/>
                                        </p:tgtEl>
                                        <p:attrNameLst>
                                          <p:attrName>ppt_h</p:attrName>
                                        </p:attrNameLst>
                                      </p:cBhvr>
                                      <p:tavLst>
                                        <p:tav tm="0">
                                          <p:val>
                                            <p:fltVal val="0"/>
                                          </p:val>
                                        </p:tav>
                                        <p:tav tm="100000">
                                          <p:val>
                                            <p:strVal val="#ppt_h"/>
                                          </p:val>
                                        </p:tav>
                                      </p:tavLst>
                                    </p:anim>
                                    <p:animEffect transition="in" filter="fade">
                                      <p:cBhvr>
                                        <p:cTn id="51" dur="750"/>
                                        <p:tgtEl>
                                          <p:spTgt spid="38"/>
                                        </p:tgtEl>
                                      </p:cBhvr>
                                    </p:animEffect>
                                  </p:childTnLst>
                                </p:cTn>
                              </p:par>
                              <p:par>
                                <p:cTn id="52" presetID="53" presetClass="entr" presetSubtype="16" fill="hold" grpId="0" nodeType="withEffect">
                                  <p:stCondLst>
                                    <p:cond delay="40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750" fill="hold"/>
                                        <p:tgtEl>
                                          <p:spTgt spid="46"/>
                                        </p:tgtEl>
                                        <p:attrNameLst>
                                          <p:attrName>ppt_w</p:attrName>
                                        </p:attrNameLst>
                                      </p:cBhvr>
                                      <p:tavLst>
                                        <p:tav tm="0">
                                          <p:val>
                                            <p:fltVal val="0"/>
                                          </p:val>
                                        </p:tav>
                                        <p:tav tm="100000">
                                          <p:val>
                                            <p:strVal val="#ppt_w"/>
                                          </p:val>
                                        </p:tav>
                                      </p:tavLst>
                                    </p:anim>
                                    <p:anim calcmode="lin" valueType="num">
                                      <p:cBhvr>
                                        <p:cTn id="55" dur="750" fill="hold"/>
                                        <p:tgtEl>
                                          <p:spTgt spid="46"/>
                                        </p:tgtEl>
                                        <p:attrNameLst>
                                          <p:attrName>ppt_h</p:attrName>
                                        </p:attrNameLst>
                                      </p:cBhvr>
                                      <p:tavLst>
                                        <p:tav tm="0">
                                          <p:val>
                                            <p:fltVal val="0"/>
                                          </p:val>
                                        </p:tav>
                                        <p:tav tm="100000">
                                          <p:val>
                                            <p:strVal val="#ppt_h"/>
                                          </p:val>
                                        </p:tav>
                                      </p:tavLst>
                                    </p:anim>
                                    <p:animEffect transition="in" filter="fade">
                                      <p:cBhvr>
                                        <p:cTn id="56" dur="750"/>
                                        <p:tgtEl>
                                          <p:spTgt spid="46"/>
                                        </p:tgtEl>
                                      </p:cBhvr>
                                    </p:animEffect>
                                  </p:childTnLst>
                                </p:cTn>
                              </p:par>
                              <p:par>
                                <p:cTn id="57" presetID="53" presetClass="entr" presetSubtype="16" fill="hold" nodeType="withEffect">
                                  <p:stCondLst>
                                    <p:cond delay="4000"/>
                                  </p:stCondLst>
                                  <p:childTnLst>
                                    <p:set>
                                      <p:cBhvr>
                                        <p:cTn id="58" dur="1" fill="hold">
                                          <p:stCondLst>
                                            <p:cond delay="0"/>
                                          </p:stCondLst>
                                        </p:cTn>
                                        <p:tgtEl>
                                          <p:spTgt spid="41"/>
                                        </p:tgtEl>
                                        <p:attrNameLst>
                                          <p:attrName>style.visibility</p:attrName>
                                        </p:attrNameLst>
                                      </p:cBhvr>
                                      <p:to>
                                        <p:strVal val="visible"/>
                                      </p:to>
                                    </p:set>
                                    <p:anim calcmode="lin" valueType="num">
                                      <p:cBhvr>
                                        <p:cTn id="59" dur="750" fill="hold"/>
                                        <p:tgtEl>
                                          <p:spTgt spid="41"/>
                                        </p:tgtEl>
                                        <p:attrNameLst>
                                          <p:attrName>ppt_w</p:attrName>
                                        </p:attrNameLst>
                                      </p:cBhvr>
                                      <p:tavLst>
                                        <p:tav tm="0">
                                          <p:val>
                                            <p:fltVal val="0"/>
                                          </p:val>
                                        </p:tav>
                                        <p:tav tm="100000">
                                          <p:val>
                                            <p:strVal val="#ppt_w"/>
                                          </p:val>
                                        </p:tav>
                                      </p:tavLst>
                                    </p:anim>
                                    <p:anim calcmode="lin" valueType="num">
                                      <p:cBhvr>
                                        <p:cTn id="60" dur="750" fill="hold"/>
                                        <p:tgtEl>
                                          <p:spTgt spid="41"/>
                                        </p:tgtEl>
                                        <p:attrNameLst>
                                          <p:attrName>ppt_h</p:attrName>
                                        </p:attrNameLst>
                                      </p:cBhvr>
                                      <p:tavLst>
                                        <p:tav tm="0">
                                          <p:val>
                                            <p:fltVal val="0"/>
                                          </p:val>
                                        </p:tav>
                                        <p:tav tm="100000">
                                          <p:val>
                                            <p:strVal val="#ppt_h"/>
                                          </p:val>
                                        </p:tav>
                                      </p:tavLst>
                                    </p:anim>
                                    <p:animEffect transition="in" filter="fade">
                                      <p:cBhvr>
                                        <p:cTn id="61" dur="750"/>
                                        <p:tgtEl>
                                          <p:spTgt spid="41"/>
                                        </p:tgtEl>
                                      </p:cBhvr>
                                    </p:animEffect>
                                  </p:childTnLst>
                                </p:cTn>
                              </p:par>
                              <p:par>
                                <p:cTn id="62" presetID="53" presetClass="entr" presetSubtype="16" fill="hold" nodeType="withEffect">
                                  <p:stCondLst>
                                    <p:cond delay="4000"/>
                                  </p:stCondLst>
                                  <p:childTnLst>
                                    <p:set>
                                      <p:cBhvr>
                                        <p:cTn id="63" dur="1" fill="hold">
                                          <p:stCondLst>
                                            <p:cond delay="0"/>
                                          </p:stCondLst>
                                        </p:cTn>
                                        <p:tgtEl>
                                          <p:spTgt spid="35"/>
                                        </p:tgtEl>
                                        <p:attrNameLst>
                                          <p:attrName>style.visibility</p:attrName>
                                        </p:attrNameLst>
                                      </p:cBhvr>
                                      <p:to>
                                        <p:strVal val="visible"/>
                                      </p:to>
                                    </p:set>
                                    <p:anim calcmode="lin" valueType="num">
                                      <p:cBhvr>
                                        <p:cTn id="64" dur="750" fill="hold"/>
                                        <p:tgtEl>
                                          <p:spTgt spid="35"/>
                                        </p:tgtEl>
                                        <p:attrNameLst>
                                          <p:attrName>ppt_w</p:attrName>
                                        </p:attrNameLst>
                                      </p:cBhvr>
                                      <p:tavLst>
                                        <p:tav tm="0">
                                          <p:val>
                                            <p:fltVal val="0"/>
                                          </p:val>
                                        </p:tav>
                                        <p:tav tm="100000">
                                          <p:val>
                                            <p:strVal val="#ppt_w"/>
                                          </p:val>
                                        </p:tav>
                                      </p:tavLst>
                                    </p:anim>
                                    <p:anim calcmode="lin" valueType="num">
                                      <p:cBhvr>
                                        <p:cTn id="65" dur="750" fill="hold"/>
                                        <p:tgtEl>
                                          <p:spTgt spid="35"/>
                                        </p:tgtEl>
                                        <p:attrNameLst>
                                          <p:attrName>ppt_h</p:attrName>
                                        </p:attrNameLst>
                                      </p:cBhvr>
                                      <p:tavLst>
                                        <p:tav tm="0">
                                          <p:val>
                                            <p:fltVal val="0"/>
                                          </p:val>
                                        </p:tav>
                                        <p:tav tm="100000">
                                          <p:val>
                                            <p:strVal val="#ppt_h"/>
                                          </p:val>
                                        </p:tav>
                                      </p:tavLst>
                                    </p:anim>
                                    <p:animEffect transition="in" filter="fade">
                                      <p:cBhvr>
                                        <p:cTn id="66" dur="750"/>
                                        <p:tgtEl>
                                          <p:spTgt spid="35"/>
                                        </p:tgtEl>
                                      </p:cBhvr>
                                    </p:animEffect>
                                  </p:childTnLst>
                                </p:cTn>
                              </p:par>
                              <p:par>
                                <p:cTn id="67" presetID="53" presetClass="entr" presetSubtype="16" fill="hold" grpId="0" nodeType="withEffect">
                                  <p:stCondLst>
                                    <p:cond delay="4000"/>
                                  </p:stCondLst>
                                  <p:childTnLst>
                                    <p:set>
                                      <p:cBhvr>
                                        <p:cTn id="68" dur="1" fill="hold">
                                          <p:stCondLst>
                                            <p:cond delay="0"/>
                                          </p:stCondLst>
                                        </p:cTn>
                                        <p:tgtEl>
                                          <p:spTgt spid="45"/>
                                        </p:tgtEl>
                                        <p:attrNameLst>
                                          <p:attrName>style.visibility</p:attrName>
                                        </p:attrNameLst>
                                      </p:cBhvr>
                                      <p:to>
                                        <p:strVal val="visible"/>
                                      </p:to>
                                    </p:set>
                                    <p:anim calcmode="lin" valueType="num">
                                      <p:cBhvr>
                                        <p:cTn id="69" dur="750" fill="hold"/>
                                        <p:tgtEl>
                                          <p:spTgt spid="45"/>
                                        </p:tgtEl>
                                        <p:attrNameLst>
                                          <p:attrName>ppt_w</p:attrName>
                                        </p:attrNameLst>
                                      </p:cBhvr>
                                      <p:tavLst>
                                        <p:tav tm="0">
                                          <p:val>
                                            <p:fltVal val="0"/>
                                          </p:val>
                                        </p:tav>
                                        <p:tav tm="100000">
                                          <p:val>
                                            <p:strVal val="#ppt_w"/>
                                          </p:val>
                                        </p:tav>
                                      </p:tavLst>
                                    </p:anim>
                                    <p:anim calcmode="lin" valueType="num">
                                      <p:cBhvr>
                                        <p:cTn id="70" dur="750" fill="hold"/>
                                        <p:tgtEl>
                                          <p:spTgt spid="45"/>
                                        </p:tgtEl>
                                        <p:attrNameLst>
                                          <p:attrName>ppt_h</p:attrName>
                                        </p:attrNameLst>
                                      </p:cBhvr>
                                      <p:tavLst>
                                        <p:tav tm="0">
                                          <p:val>
                                            <p:fltVal val="0"/>
                                          </p:val>
                                        </p:tav>
                                        <p:tav tm="100000">
                                          <p:val>
                                            <p:strVal val="#ppt_h"/>
                                          </p:val>
                                        </p:tav>
                                      </p:tavLst>
                                    </p:anim>
                                    <p:animEffect transition="in" filter="fade">
                                      <p:cBhvr>
                                        <p:cTn id="71" dur="750"/>
                                        <p:tgtEl>
                                          <p:spTgt spid="45"/>
                                        </p:tgtEl>
                                      </p:cBhvr>
                                    </p:animEffect>
                                  </p:childTnLst>
                                </p:cTn>
                              </p:par>
                              <p:par>
                                <p:cTn id="72" presetID="22" presetClass="entr" presetSubtype="8" fill="hold" grpId="0" nodeType="withEffect">
                                  <p:stCondLst>
                                    <p:cond delay="400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750"/>
                                        <p:tgtEl>
                                          <p:spTgt spid="23"/>
                                        </p:tgtEl>
                                      </p:cBhvr>
                                    </p:animEffect>
                                  </p:childTnLst>
                                </p:cTn>
                              </p:par>
                              <p:par>
                                <p:cTn id="75" presetID="22" presetClass="entr" presetSubtype="8" fill="hold" grpId="0" nodeType="withEffect">
                                  <p:stCondLst>
                                    <p:cond delay="400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750"/>
                                        <p:tgtEl>
                                          <p:spTgt spid="24"/>
                                        </p:tgtEl>
                                      </p:cBhvr>
                                    </p:animEffect>
                                  </p:childTnLst>
                                </p:cTn>
                              </p:par>
                              <p:par>
                                <p:cTn id="78" presetID="22" presetClass="entr" presetSubtype="8" fill="hold" grpId="0" nodeType="withEffect">
                                  <p:stCondLst>
                                    <p:cond delay="400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750"/>
                                        <p:tgtEl>
                                          <p:spTgt spid="34"/>
                                        </p:tgtEl>
                                      </p:cBhvr>
                                    </p:animEffect>
                                  </p:childTnLst>
                                </p:cTn>
                              </p:par>
                              <p:par>
                                <p:cTn id="81" presetID="22" presetClass="entr" presetSubtype="8" fill="hold" grpId="0" nodeType="withEffect">
                                  <p:stCondLst>
                                    <p:cond delay="400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750"/>
                                        <p:tgtEl>
                                          <p:spTgt spid="25"/>
                                        </p:tgtEl>
                                      </p:cBhvr>
                                    </p:animEffect>
                                  </p:childTnLst>
                                </p:cTn>
                              </p:par>
                              <p:par>
                                <p:cTn id="84" presetID="22" presetClass="entr" presetSubtype="8" fill="hold" grpId="0" nodeType="withEffect">
                                  <p:stCondLst>
                                    <p:cond delay="4000"/>
                                  </p:stCondLst>
                                  <p:childTnLst>
                                    <p:set>
                                      <p:cBhvr>
                                        <p:cTn id="85" dur="1" fill="hold">
                                          <p:stCondLst>
                                            <p:cond delay="0"/>
                                          </p:stCondLst>
                                        </p:cTn>
                                        <p:tgtEl>
                                          <p:spTgt spid="26"/>
                                        </p:tgtEl>
                                        <p:attrNameLst>
                                          <p:attrName>style.visibility</p:attrName>
                                        </p:attrNameLst>
                                      </p:cBhvr>
                                      <p:to>
                                        <p:strVal val="visible"/>
                                      </p:to>
                                    </p:set>
                                    <p:animEffect transition="in" filter="wipe(left)">
                                      <p:cBhvr>
                                        <p:cTn id="86" dur="750"/>
                                        <p:tgtEl>
                                          <p:spTgt spid="26"/>
                                        </p:tgtEl>
                                      </p:cBhvr>
                                    </p:animEffect>
                                  </p:childTnLst>
                                </p:cTn>
                              </p:par>
                              <p:par>
                                <p:cTn id="87" presetID="22" presetClass="entr" presetSubtype="8" fill="hold" grpId="0" nodeType="withEffect">
                                  <p:stCondLst>
                                    <p:cond delay="400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750"/>
                                        <p:tgtEl>
                                          <p:spTgt spid="27"/>
                                        </p:tgtEl>
                                      </p:cBhvr>
                                    </p:animEffect>
                                  </p:childTnLst>
                                </p:cTn>
                              </p:par>
                              <p:par>
                                <p:cTn id="90" presetID="22" presetClass="entr" presetSubtype="2" fill="hold" grpId="0" nodeType="withEffect">
                                  <p:stCondLst>
                                    <p:cond delay="400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750"/>
                                        <p:tgtEl>
                                          <p:spTgt spid="30"/>
                                        </p:tgtEl>
                                      </p:cBhvr>
                                    </p:animEffect>
                                  </p:childTnLst>
                                </p:cTn>
                              </p:par>
                              <p:par>
                                <p:cTn id="93" presetID="22" presetClass="entr" presetSubtype="2" fill="hold" grpId="0" nodeType="withEffect">
                                  <p:stCondLst>
                                    <p:cond delay="400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750"/>
                                        <p:tgtEl>
                                          <p:spTgt spid="31"/>
                                        </p:tgtEl>
                                      </p:cBhvr>
                                    </p:animEffect>
                                  </p:childTnLst>
                                </p:cTn>
                              </p:par>
                              <p:par>
                                <p:cTn id="96" presetID="22" presetClass="entr" presetSubtype="2" fill="hold" grpId="0" nodeType="withEffect">
                                  <p:stCondLst>
                                    <p:cond delay="4000"/>
                                  </p:stCondLst>
                                  <p:childTnLst>
                                    <p:set>
                                      <p:cBhvr>
                                        <p:cTn id="97" dur="1" fill="hold">
                                          <p:stCondLst>
                                            <p:cond delay="0"/>
                                          </p:stCondLst>
                                        </p:cTn>
                                        <p:tgtEl>
                                          <p:spTgt spid="32"/>
                                        </p:tgtEl>
                                        <p:attrNameLst>
                                          <p:attrName>style.visibility</p:attrName>
                                        </p:attrNameLst>
                                      </p:cBhvr>
                                      <p:to>
                                        <p:strVal val="visible"/>
                                      </p:to>
                                    </p:set>
                                    <p:animEffect transition="in" filter="wipe(right)">
                                      <p:cBhvr>
                                        <p:cTn id="98" dur="750"/>
                                        <p:tgtEl>
                                          <p:spTgt spid="32"/>
                                        </p:tgtEl>
                                      </p:cBhvr>
                                    </p:animEffect>
                                  </p:childTnLst>
                                </p:cTn>
                              </p:par>
                              <p:par>
                                <p:cTn id="99" presetID="22" presetClass="entr" presetSubtype="2" fill="hold" grpId="0" nodeType="withEffect">
                                  <p:stCondLst>
                                    <p:cond delay="4000"/>
                                  </p:stCondLst>
                                  <p:childTnLst>
                                    <p:set>
                                      <p:cBhvr>
                                        <p:cTn id="100" dur="1" fill="hold">
                                          <p:stCondLst>
                                            <p:cond delay="0"/>
                                          </p:stCondLst>
                                        </p:cTn>
                                        <p:tgtEl>
                                          <p:spTgt spid="33"/>
                                        </p:tgtEl>
                                        <p:attrNameLst>
                                          <p:attrName>style.visibility</p:attrName>
                                        </p:attrNameLst>
                                      </p:cBhvr>
                                      <p:to>
                                        <p:strVal val="visible"/>
                                      </p:to>
                                    </p:set>
                                    <p:animEffect transition="in" filter="wipe(right)">
                                      <p:cBhvr>
                                        <p:cTn id="101" dur="750"/>
                                        <p:tgtEl>
                                          <p:spTgt spid="33"/>
                                        </p:tgtEl>
                                      </p:cBhvr>
                                    </p:animEffect>
                                  </p:childTnLst>
                                </p:cTn>
                              </p:par>
                              <p:par>
                                <p:cTn id="102" presetID="22" presetClass="entr" presetSubtype="2" fill="hold" grpId="0" nodeType="withEffect">
                                  <p:stCondLst>
                                    <p:cond delay="4000"/>
                                  </p:stCondLst>
                                  <p:childTnLst>
                                    <p:set>
                                      <p:cBhvr>
                                        <p:cTn id="103" dur="1" fill="hold">
                                          <p:stCondLst>
                                            <p:cond delay="0"/>
                                          </p:stCondLst>
                                        </p:cTn>
                                        <p:tgtEl>
                                          <p:spTgt spid="29"/>
                                        </p:tgtEl>
                                        <p:attrNameLst>
                                          <p:attrName>style.visibility</p:attrName>
                                        </p:attrNameLst>
                                      </p:cBhvr>
                                      <p:to>
                                        <p:strVal val="visible"/>
                                      </p:to>
                                    </p:set>
                                    <p:animEffect transition="in" filter="wipe(right)">
                                      <p:cBhvr>
                                        <p:cTn id="104" dur="750"/>
                                        <p:tgtEl>
                                          <p:spTgt spid="29"/>
                                        </p:tgtEl>
                                      </p:cBhvr>
                                    </p:animEffect>
                                  </p:childTnLst>
                                </p:cTn>
                              </p:par>
                              <p:par>
                                <p:cTn id="105" presetID="22" presetClass="entr" presetSubtype="2" fill="hold" grpId="0" nodeType="withEffect">
                                  <p:stCondLst>
                                    <p:cond delay="4000"/>
                                  </p:stCondLst>
                                  <p:childTnLst>
                                    <p:set>
                                      <p:cBhvr>
                                        <p:cTn id="106" dur="1" fill="hold">
                                          <p:stCondLst>
                                            <p:cond delay="0"/>
                                          </p:stCondLst>
                                        </p:cTn>
                                        <p:tgtEl>
                                          <p:spTgt spid="28"/>
                                        </p:tgtEl>
                                        <p:attrNameLst>
                                          <p:attrName>style.visibility</p:attrName>
                                        </p:attrNameLst>
                                      </p:cBhvr>
                                      <p:to>
                                        <p:strVal val="visible"/>
                                      </p:to>
                                    </p:set>
                                    <p:animEffect transition="in" filter="wipe(right)">
                                      <p:cBhvr>
                                        <p:cTn id="107"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3" grpId="0"/>
      <p:bldP spid="24" grpId="0"/>
      <p:bldP spid="25" grpId="0"/>
      <p:bldP spid="26" grpId="0"/>
      <p:bldP spid="27" grpId="0"/>
      <p:bldP spid="28" grpId="0"/>
      <p:bldP spid="29" grpId="0"/>
      <p:bldP spid="30" grpId="0"/>
      <p:bldP spid="31" grpId="0"/>
      <p:bldP spid="32" grpId="0"/>
      <p:bldP spid="33" grpId="0"/>
      <p:bldP spid="34" grpId="0"/>
      <p:bldP spid="45" grpId="0" animBg="1"/>
      <p:bldP spid="46" grpId="0" animBg="1"/>
      <p:bldP spid="47" grpId="0" animBg="1"/>
      <p:bldP spid="48" grpId="0" animBg="1"/>
      <p:bldP spid="48" grpId="1" animBg="1"/>
      <p:bldP spid="4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028" y="170987"/>
            <a:ext cx="2251922"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单击此处添加标题</a:t>
            </a:r>
          </a:p>
        </p:txBody>
      </p:sp>
      <p:sp>
        <p:nvSpPr>
          <p:cNvPr id="4" name="任意多边形 3"/>
          <p:cNvSpPr/>
          <p:nvPr/>
        </p:nvSpPr>
        <p:spPr>
          <a:xfrm>
            <a:off x="1737793" y="1394517"/>
            <a:ext cx="4102100" cy="2233612"/>
          </a:xfrm>
          <a:custGeom>
            <a:avLst/>
            <a:gdLst>
              <a:gd name="connsiteX0" fmla="*/ 3024631 w 4102306"/>
              <a:gd name="connsiteY0" fmla="*/ 1699713 h 2233414"/>
              <a:gd name="connsiteX1" fmla="*/ 3165881 w 4102306"/>
              <a:gd name="connsiteY1" fmla="*/ 1699713 h 2233414"/>
              <a:gd name="connsiteX2" fmla="*/ 3558332 w 4102306"/>
              <a:gd name="connsiteY2" fmla="*/ 2092165 h 2233414"/>
              <a:gd name="connsiteX3" fmla="*/ 3950784 w 4102306"/>
              <a:gd name="connsiteY3" fmla="*/ 1699713 h 2233414"/>
              <a:gd name="connsiteX4" fmla="*/ 4092033 w 4102306"/>
              <a:gd name="connsiteY4" fmla="*/ 1699713 h 2233414"/>
              <a:gd name="connsiteX5" fmla="*/ 3558332 w 4102306"/>
              <a:gd name="connsiteY5" fmla="*/ 2233414 h 2233414"/>
              <a:gd name="connsiteX6" fmla="*/ 3024631 w 4102306"/>
              <a:gd name="connsiteY6" fmla="*/ 1699713 h 2233414"/>
              <a:gd name="connsiteX7" fmla="*/ 0 w 4102306"/>
              <a:gd name="connsiteY7" fmla="*/ 1699713 h 2233414"/>
              <a:gd name="connsiteX8" fmla="*/ 141250 w 4102306"/>
              <a:gd name="connsiteY8" fmla="*/ 1699713 h 2233414"/>
              <a:gd name="connsiteX9" fmla="*/ 533701 w 4102306"/>
              <a:gd name="connsiteY9" fmla="*/ 2092165 h 2233414"/>
              <a:gd name="connsiteX10" fmla="*/ 926153 w 4102306"/>
              <a:gd name="connsiteY10" fmla="*/ 1699713 h 2233414"/>
              <a:gd name="connsiteX11" fmla="*/ 1067402 w 4102306"/>
              <a:gd name="connsiteY11" fmla="*/ 1699713 h 2233414"/>
              <a:gd name="connsiteX12" fmla="*/ 533701 w 4102306"/>
              <a:gd name="connsiteY12" fmla="*/ 2233414 h 2233414"/>
              <a:gd name="connsiteX13" fmla="*/ 0 w 4102306"/>
              <a:gd name="connsiteY13" fmla="*/ 1699713 h 2233414"/>
              <a:gd name="connsiteX14" fmla="*/ 1590027 w 4102306"/>
              <a:gd name="connsiteY14" fmla="*/ 0 h 2233414"/>
              <a:gd name="connsiteX15" fmla="*/ 1910147 w 4102306"/>
              <a:gd name="connsiteY15" fmla="*/ 32271 h 2233414"/>
              <a:gd name="connsiteX16" fmla="*/ 2051960 w 4102306"/>
              <a:gd name="connsiteY16" fmla="*/ 68735 h 2233414"/>
              <a:gd name="connsiteX17" fmla="*/ 2193773 w 4102306"/>
              <a:gd name="connsiteY17" fmla="*/ 32271 h 2233414"/>
              <a:gd name="connsiteX18" fmla="*/ 2513893 w 4102306"/>
              <a:gd name="connsiteY18" fmla="*/ 0 h 2233414"/>
              <a:gd name="connsiteX19" fmla="*/ 4102306 w 4102306"/>
              <a:gd name="connsiteY19" fmla="*/ 1588412 h 2233414"/>
              <a:gd name="connsiteX20" fmla="*/ 4099161 w 4102306"/>
              <a:gd name="connsiteY20" fmla="*/ 1650703 h 2233414"/>
              <a:gd name="connsiteX21" fmla="*/ 3943434 w 4102306"/>
              <a:gd name="connsiteY21" fmla="*/ 1650703 h 2233414"/>
              <a:gd name="connsiteX22" fmla="*/ 3946579 w 4102306"/>
              <a:gd name="connsiteY22" fmla="*/ 1588412 h 2233414"/>
              <a:gd name="connsiteX23" fmla="*/ 2513893 w 4102306"/>
              <a:gd name="connsiteY23" fmla="*/ 155727 h 2233414"/>
              <a:gd name="connsiteX24" fmla="*/ 2367409 w 4102306"/>
              <a:gd name="connsiteY24" fmla="*/ 163124 h 2233414"/>
              <a:gd name="connsiteX25" fmla="*/ 2306962 w 4102306"/>
              <a:gd name="connsiteY25" fmla="*/ 172349 h 2233414"/>
              <a:gd name="connsiteX26" fmla="*/ 2347158 w 4102306"/>
              <a:gd name="connsiteY26" fmla="*/ 191713 h 2233414"/>
              <a:gd name="connsiteX27" fmla="*/ 3178439 w 4102306"/>
              <a:gd name="connsiteY27" fmla="*/ 1588412 h 2233414"/>
              <a:gd name="connsiteX28" fmla="*/ 3175294 w 4102306"/>
              <a:gd name="connsiteY28" fmla="*/ 1650703 h 2233414"/>
              <a:gd name="connsiteX29" fmla="*/ 3019567 w 4102306"/>
              <a:gd name="connsiteY29" fmla="*/ 1650703 h 2233414"/>
              <a:gd name="connsiteX30" fmla="*/ 3022712 w 4102306"/>
              <a:gd name="connsiteY30" fmla="*/ 1588412 h 2233414"/>
              <a:gd name="connsiteX31" fmla="*/ 2147693 w 4102306"/>
              <a:gd name="connsiteY31" fmla="*/ 268315 h 2233414"/>
              <a:gd name="connsiteX32" fmla="*/ 2051960 w 4102306"/>
              <a:gd name="connsiteY32" fmla="*/ 233276 h 2233414"/>
              <a:gd name="connsiteX33" fmla="*/ 1956228 w 4102306"/>
              <a:gd name="connsiteY33" fmla="*/ 268315 h 2233414"/>
              <a:gd name="connsiteX34" fmla="*/ 1081208 w 4102306"/>
              <a:gd name="connsiteY34" fmla="*/ 1588412 h 2233414"/>
              <a:gd name="connsiteX35" fmla="*/ 1084353 w 4102306"/>
              <a:gd name="connsiteY35" fmla="*/ 1650703 h 2233414"/>
              <a:gd name="connsiteX36" fmla="*/ 928626 w 4102306"/>
              <a:gd name="connsiteY36" fmla="*/ 1650703 h 2233414"/>
              <a:gd name="connsiteX37" fmla="*/ 925481 w 4102306"/>
              <a:gd name="connsiteY37" fmla="*/ 1588412 h 2233414"/>
              <a:gd name="connsiteX38" fmla="*/ 1756762 w 4102306"/>
              <a:gd name="connsiteY38" fmla="*/ 191713 h 2233414"/>
              <a:gd name="connsiteX39" fmla="*/ 1796959 w 4102306"/>
              <a:gd name="connsiteY39" fmla="*/ 172349 h 2233414"/>
              <a:gd name="connsiteX40" fmla="*/ 1736511 w 4102306"/>
              <a:gd name="connsiteY40" fmla="*/ 163124 h 2233414"/>
              <a:gd name="connsiteX41" fmla="*/ 1590027 w 4102306"/>
              <a:gd name="connsiteY41" fmla="*/ 155727 h 2233414"/>
              <a:gd name="connsiteX42" fmla="*/ 157341 w 4102306"/>
              <a:gd name="connsiteY42" fmla="*/ 1588412 h 2233414"/>
              <a:gd name="connsiteX43" fmla="*/ 160486 w 4102306"/>
              <a:gd name="connsiteY43" fmla="*/ 1650703 h 2233414"/>
              <a:gd name="connsiteX44" fmla="*/ 4759 w 4102306"/>
              <a:gd name="connsiteY44" fmla="*/ 1650703 h 2233414"/>
              <a:gd name="connsiteX45" fmla="*/ 1614 w 4102306"/>
              <a:gd name="connsiteY45" fmla="*/ 1588412 h 2233414"/>
              <a:gd name="connsiteX46" fmla="*/ 1590027 w 4102306"/>
              <a:gd name="connsiteY46" fmla="*/ 0 h 223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2306" h="2233414">
                <a:moveTo>
                  <a:pt x="3024631" y="1699713"/>
                </a:moveTo>
                <a:lnTo>
                  <a:pt x="3165881" y="1699713"/>
                </a:lnTo>
                <a:cubicBezTo>
                  <a:pt x="3165881" y="1916458"/>
                  <a:pt x="3341587" y="2092165"/>
                  <a:pt x="3558332" y="2092165"/>
                </a:cubicBezTo>
                <a:cubicBezTo>
                  <a:pt x="3775077" y="2092165"/>
                  <a:pt x="3950784" y="1916458"/>
                  <a:pt x="3950784" y="1699713"/>
                </a:cubicBezTo>
                <a:lnTo>
                  <a:pt x="4092033" y="1699713"/>
                </a:lnTo>
                <a:cubicBezTo>
                  <a:pt x="4092033" y="1994468"/>
                  <a:pt x="3853087" y="2233414"/>
                  <a:pt x="3558332" y="2233414"/>
                </a:cubicBezTo>
                <a:cubicBezTo>
                  <a:pt x="3263578" y="2233414"/>
                  <a:pt x="3024631" y="1994468"/>
                  <a:pt x="3024631" y="1699713"/>
                </a:cubicBezTo>
                <a:close/>
                <a:moveTo>
                  <a:pt x="0" y="1699713"/>
                </a:moveTo>
                <a:lnTo>
                  <a:pt x="141250" y="1699713"/>
                </a:lnTo>
                <a:cubicBezTo>
                  <a:pt x="141250" y="1916458"/>
                  <a:pt x="316956" y="2092165"/>
                  <a:pt x="533701" y="2092165"/>
                </a:cubicBezTo>
                <a:cubicBezTo>
                  <a:pt x="750446" y="2092165"/>
                  <a:pt x="926153" y="1916458"/>
                  <a:pt x="926153" y="1699713"/>
                </a:cubicBezTo>
                <a:lnTo>
                  <a:pt x="1067402" y="1699713"/>
                </a:lnTo>
                <a:cubicBezTo>
                  <a:pt x="1067402" y="1994468"/>
                  <a:pt x="828456" y="2233414"/>
                  <a:pt x="533701" y="2233414"/>
                </a:cubicBezTo>
                <a:cubicBezTo>
                  <a:pt x="238946" y="2233414"/>
                  <a:pt x="0" y="1994468"/>
                  <a:pt x="0" y="1699713"/>
                </a:cubicBezTo>
                <a:close/>
                <a:moveTo>
                  <a:pt x="1590027" y="0"/>
                </a:moveTo>
                <a:cubicBezTo>
                  <a:pt x="1699684" y="0"/>
                  <a:pt x="1806746" y="11112"/>
                  <a:pt x="1910147" y="32271"/>
                </a:cubicBezTo>
                <a:lnTo>
                  <a:pt x="2051960" y="68735"/>
                </a:lnTo>
                <a:lnTo>
                  <a:pt x="2193773" y="32271"/>
                </a:lnTo>
                <a:cubicBezTo>
                  <a:pt x="2297175" y="11112"/>
                  <a:pt x="2404236" y="0"/>
                  <a:pt x="2513893" y="0"/>
                </a:cubicBezTo>
                <a:cubicBezTo>
                  <a:pt x="3391149" y="0"/>
                  <a:pt x="4102306" y="711157"/>
                  <a:pt x="4102306" y="1588412"/>
                </a:cubicBezTo>
                <a:lnTo>
                  <a:pt x="4099161" y="1650703"/>
                </a:lnTo>
                <a:lnTo>
                  <a:pt x="3943434" y="1650703"/>
                </a:lnTo>
                <a:cubicBezTo>
                  <a:pt x="3946132" y="1630102"/>
                  <a:pt x="3946579" y="1609309"/>
                  <a:pt x="3946579" y="1588412"/>
                </a:cubicBezTo>
                <a:cubicBezTo>
                  <a:pt x="3946579" y="797162"/>
                  <a:pt x="3305144" y="155727"/>
                  <a:pt x="2513893" y="155727"/>
                </a:cubicBezTo>
                <a:cubicBezTo>
                  <a:pt x="2464440" y="155727"/>
                  <a:pt x="2415572" y="158233"/>
                  <a:pt x="2367409" y="163124"/>
                </a:cubicBezTo>
                <a:lnTo>
                  <a:pt x="2306962" y="172349"/>
                </a:lnTo>
                <a:lnTo>
                  <a:pt x="2347158" y="191713"/>
                </a:lnTo>
                <a:cubicBezTo>
                  <a:pt x="2842306" y="460694"/>
                  <a:pt x="3178439" y="985299"/>
                  <a:pt x="3178439" y="1588412"/>
                </a:cubicBezTo>
                <a:lnTo>
                  <a:pt x="3175294" y="1650703"/>
                </a:lnTo>
                <a:lnTo>
                  <a:pt x="3019567" y="1650703"/>
                </a:lnTo>
                <a:cubicBezTo>
                  <a:pt x="3022265" y="1630102"/>
                  <a:pt x="3022712" y="1609309"/>
                  <a:pt x="3022712" y="1588412"/>
                </a:cubicBezTo>
                <a:cubicBezTo>
                  <a:pt x="3022712" y="994975"/>
                  <a:pt x="2661905" y="485808"/>
                  <a:pt x="2147693" y="268315"/>
                </a:cubicBezTo>
                <a:lnTo>
                  <a:pt x="2051960" y="233276"/>
                </a:lnTo>
                <a:lnTo>
                  <a:pt x="1956228" y="268315"/>
                </a:lnTo>
                <a:cubicBezTo>
                  <a:pt x="1442017" y="485808"/>
                  <a:pt x="1081208" y="994975"/>
                  <a:pt x="1081208" y="1588412"/>
                </a:cubicBezTo>
                <a:lnTo>
                  <a:pt x="1084353" y="1650703"/>
                </a:lnTo>
                <a:lnTo>
                  <a:pt x="928626" y="1650703"/>
                </a:lnTo>
                <a:cubicBezTo>
                  <a:pt x="925884" y="1630089"/>
                  <a:pt x="925481" y="1609297"/>
                  <a:pt x="925481" y="1588412"/>
                </a:cubicBezTo>
                <a:cubicBezTo>
                  <a:pt x="925481" y="985299"/>
                  <a:pt x="1261614" y="460694"/>
                  <a:pt x="1756762" y="191713"/>
                </a:cubicBezTo>
                <a:lnTo>
                  <a:pt x="1796959" y="172349"/>
                </a:lnTo>
                <a:lnTo>
                  <a:pt x="1736511" y="163124"/>
                </a:lnTo>
                <a:cubicBezTo>
                  <a:pt x="1688348" y="158233"/>
                  <a:pt x="1639480" y="155727"/>
                  <a:pt x="1590027" y="155727"/>
                </a:cubicBezTo>
                <a:cubicBezTo>
                  <a:pt x="798776" y="155727"/>
                  <a:pt x="157341" y="797162"/>
                  <a:pt x="157341" y="1588412"/>
                </a:cubicBezTo>
                <a:lnTo>
                  <a:pt x="160486" y="1650703"/>
                </a:lnTo>
                <a:lnTo>
                  <a:pt x="4759" y="1650703"/>
                </a:lnTo>
                <a:cubicBezTo>
                  <a:pt x="2017" y="1630089"/>
                  <a:pt x="1614" y="1609297"/>
                  <a:pt x="1614" y="1588412"/>
                </a:cubicBezTo>
                <a:cubicBezTo>
                  <a:pt x="1614" y="711157"/>
                  <a:pt x="712771" y="0"/>
                  <a:pt x="1590027" y="0"/>
                </a:cubicBezTo>
                <a:close/>
              </a:path>
            </a:pathLst>
          </a:custGeom>
          <a:solidFill>
            <a:srgbClr val="C000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239568" y="1394517"/>
            <a:ext cx="4113212" cy="2233612"/>
          </a:xfrm>
          <a:custGeom>
            <a:avLst/>
            <a:gdLst>
              <a:gd name="connsiteX0" fmla="*/ 3034905 w 4112579"/>
              <a:gd name="connsiteY0" fmla="*/ 1699714 h 2233415"/>
              <a:gd name="connsiteX1" fmla="*/ 3176155 w 4112579"/>
              <a:gd name="connsiteY1" fmla="*/ 1699714 h 2233415"/>
              <a:gd name="connsiteX2" fmla="*/ 3568606 w 4112579"/>
              <a:gd name="connsiteY2" fmla="*/ 2092166 h 2233415"/>
              <a:gd name="connsiteX3" fmla="*/ 3961058 w 4112579"/>
              <a:gd name="connsiteY3" fmla="*/ 1699714 h 2233415"/>
              <a:gd name="connsiteX4" fmla="*/ 4102307 w 4112579"/>
              <a:gd name="connsiteY4" fmla="*/ 1699714 h 2233415"/>
              <a:gd name="connsiteX5" fmla="*/ 3568606 w 4112579"/>
              <a:gd name="connsiteY5" fmla="*/ 2233415 h 2233415"/>
              <a:gd name="connsiteX6" fmla="*/ 3034905 w 4112579"/>
              <a:gd name="connsiteY6" fmla="*/ 1699714 h 2233415"/>
              <a:gd name="connsiteX7" fmla="*/ 10272 w 4112579"/>
              <a:gd name="connsiteY7" fmla="*/ 1699713 h 2233415"/>
              <a:gd name="connsiteX8" fmla="*/ 151522 w 4112579"/>
              <a:gd name="connsiteY8" fmla="*/ 1699713 h 2233415"/>
              <a:gd name="connsiteX9" fmla="*/ 543973 w 4112579"/>
              <a:gd name="connsiteY9" fmla="*/ 2092165 h 2233415"/>
              <a:gd name="connsiteX10" fmla="*/ 936425 w 4112579"/>
              <a:gd name="connsiteY10" fmla="*/ 1699713 h 2233415"/>
              <a:gd name="connsiteX11" fmla="*/ 1077674 w 4112579"/>
              <a:gd name="connsiteY11" fmla="*/ 1699713 h 2233415"/>
              <a:gd name="connsiteX12" fmla="*/ 543973 w 4112579"/>
              <a:gd name="connsiteY12" fmla="*/ 2233414 h 2233415"/>
              <a:gd name="connsiteX13" fmla="*/ 10272 w 4112579"/>
              <a:gd name="connsiteY13" fmla="*/ 1699713 h 2233415"/>
              <a:gd name="connsiteX14" fmla="*/ 1588413 w 4112579"/>
              <a:gd name="connsiteY14" fmla="*/ 0 h 2233415"/>
              <a:gd name="connsiteX15" fmla="*/ 1908534 w 4112579"/>
              <a:gd name="connsiteY15" fmla="*/ 32271 h 2233415"/>
              <a:gd name="connsiteX16" fmla="*/ 2056292 w 4112579"/>
              <a:gd name="connsiteY16" fmla="*/ 70264 h 2233415"/>
              <a:gd name="connsiteX17" fmla="*/ 2204046 w 4112579"/>
              <a:gd name="connsiteY17" fmla="*/ 32272 h 2233415"/>
              <a:gd name="connsiteX18" fmla="*/ 2524167 w 4112579"/>
              <a:gd name="connsiteY18" fmla="*/ 1 h 2233415"/>
              <a:gd name="connsiteX19" fmla="*/ 4112579 w 4112579"/>
              <a:gd name="connsiteY19" fmla="*/ 1588414 h 2233415"/>
              <a:gd name="connsiteX20" fmla="*/ 4109434 w 4112579"/>
              <a:gd name="connsiteY20" fmla="*/ 1650704 h 2233415"/>
              <a:gd name="connsiteX21" fmla="*/ 3953707 w 4112579"/>
              <a:gd name="connsiteY21" fmla="*/ 1650704 h 2233415"/>
              <a:gd name="connsiteX22" fmla="*/ 3956852 w 4112579"/>
              <a:gd name="connsiteY22" fmla="*/ 1588414 h 2233415"/>
              <a:gd name="connsiteX23" fmla="*/ 2524167 w 4112579"/>
              <a:gd name="connsiteY23" fmla="*/ 155728 h 2233415"/>
              <a:gd name="connsiteX24" fmla="*/ 2377683 w 4112579"/>
              <a:gd name="connsiteY24" fmla="*/ 163125 h 2233415"/>
              <a:gd name="connsiteX25" fmla="*/ 2308209 w 4112579"/>
              <a:gd name="connsiteY25" fmla="*/ 173728 h 2233415"/>
              <a:gd name="connsiteX26" fmla="*/ 2345544 w 4112579"/>
              <a:gd name="connsiteY26" fmla="*/ 191713 h 2233415"/>
              <a:gd name="connsiteX27" fmla="*/ 3176825 w 4112579"/>
              <a:gd name="connsiteY27" fmla="*/ 1588413 h 2233415"/>
              <a:gd name="connsiteX28" fmla="*/ 3173680 w 4112579"/>
              <a:gd name="connsiteY28" fmla="*/ 1650703 h 2233415"/>
              <a:gd name="connsiteX29" fmla="*/ 3017953 w 4112579"/>
              <a:gd name="connsiteY29" fmla="*/ 1650703 h 2233415"/>
              <a:gd name="connsiteX30" fmla="*/ 3021098 w 4112579"/>
              <a:gd name="connsiteY30" fmla="*/ 1588413 h 2233415"/>
              <a:gd name="connsiteX31" fmla="*/ 2146079 w 4112579"/>
              <a:gd name="connsiteY31" fmla="*/ 268315 h 2233415"/>
              <a:gd name="connsiteX32" fmla="*/ 2056291 w 4112579"/>
              <a:gd name="connsiteY32" fmla="*/ 235452 h 2233415"/>
              <a:gd name="connsiteX33" fmla="*/ 1966501 w 4112579"/>
              <a:gd name="connsiteY33" fmla="*/ 268315 h 2233415"/>
              <a:gd name="connsiteX34" fmla="*/ 1091481 w 4112579"/>
              <a:gd name="connsiteY34" fmla="*/ 1588414 h 2233415"/>
              <a:gd name="connsiteX35" fmla="*/ 1094626 w 4112579"/>
              <a:gd name="connsiteY35" fmla="*/ 1650704 h 2233415"/>
              <a:gd name="connsiteX36" fmla="*/ 938900 w 4112579"/>
              <a:gd name="connsiteY36" fmla="*/ 1650704 h 2233415"/>
              <a:gd name="connsiteX37" fmla="*/ 935754 w 4112579"/>
              <a:gd name="connsiteY37" fmla="*/ 1588414 h 2233415"/>
              <a:gd name="connsiteX38" fmla="*/ 1767035 w 4112579"/>
              <a:gd name="connsiteY38" fmla="*/ 191714 h 2233415"/>
              <a:gd name="connsiteX39" fmla="*/ 1804373 w 4112579"/>
              <a:gd name="connsiteY39" fmla="*/ 173727 h 2233415"/>
              <a:gd name="connsiteX40" fmla="*/ 1734897 w 4112579"/>
              <a:gd name="connsiteY40" fmla="*/ 163124 h 2233415"/>
              <a:gd name="connsiteX41" fmla="*/ 1588413 w 4112579"/>
              <a:gd name="connsiteY41" fmla="*/ 155727 h 2233415"/>
              <a:gd name="connsiteX42" fmla="*/ 155727 w 4112579"/>
              <a:gd name="connsiteY42" fmla="*/ 1588413 h 2233415"/>
              <a:gd name="connsiteX43" fmla="*/ 158872 w 4112579"/>
              <a:gd name="connsiteY43" fmla="*/ 1650703 h 2233415"/>
              <a:gd name="connsiteX44" fmla="*/ 3145 w 4112579"/>
              <a:gd name="connsiteY44" fmla="*/ 1650703 h 2233415"/>
              <a:gd name="connsiteX45" fmla="*/ 0 w 4112579"/>
              <a:gd name="connsiteY45" fmla="*/ 1588413 h 2233415"/>
              <a:gd name="connsiteX46" fmla="*/ 1588413 w 4112579"/>
              <a:gd name="connsiteY46" fmla="*/ 0 h 22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2579" h="2233415">
                <a:moveTo>
                  <a:pt x="3034905" y="1699714"/>
                </a:moveTo>
                <a:lnTo>
                  <a:pt x="3176155" y="1699714"/>
                </a:lnTo>
                <a:cubicBezTo>
                  <a:pt x="3176155" y="1916459"/>
                  <a:pt x="3351861" y="2092166"/>
                  <a:pt x="3568606" y="2092166"/>
                </a:cubicBezTo>
                <a:cubicBezTo>
                  <a:pt x="3785351" y="2092166"/>
                  <a:pt x="3961058" y="1916459"/>
                  <a:pt x="3961058" y="1699714"/>
                </a:cubicBezTo>
                <a:lnTo>
                  <a:pt x="4102307" y="1699714"/>
                </a:lnTo>
                <a:cubicBezTo>
                  <a:pt x="4102307" y="1994469"/>
                  <a:pt x="3863361" y="2233415"/>
                  <a:pt x="3568606" y="2233415"/>
                </a:cubicBezTo>
                <a:cubicBezTo>
                  <a:pt x="3273852" y="2233415"/>
                  <a:pt x="3034905" y="1994469"/>
                  <a:pt x="3034905" y="1699714"/>
                </a:cubicBezTo>
                <a:close/>
                <a:moveTo>
                  <a:pt x="10272" y="1699713"/>
                </a:moveTo>
                <a:lnTo>
                  <a:pt x="151522" y="1699713"/>
                </a:lnTo>
                <a:cubicBezTo>
                  <a:pt x="151522" y="1916458"/>
                  <a:pt x="327228" y="2092165"/>
                  <a:pt x="543973" y="2092165"/>
                </a:cubicBezTo>
                <a:cubicBezTo>
                  <a:pt x="760718" y="2092165"/>
                  <a:pt x="936425" y="1916458"/>
                  <a:pt x="936425" y="1699713"/>
                </a:cubicBezTo>
                <a:lnTo>
                  <a:pt x="1077674" y="1699713"/>
                </a:lnTo>
                <a:cubicBezTo>
                  <a:pt x="1077674" y="1994468"/>
                  <a:pt x="838728" y="2233414"/>
                  <a:pt x="543973" y="2233414"/>
                </a:cubicBezTo>
                <a:cubicBezTo>
                  <a:pt x="249218" y="2233414"/>
                  <a:pt x="10272" y="1994468"/>
                  <a:pt x="10272" y="1699713"/>
                </a:cubicBezTo>
                <a:close/>
                <a:moveTo>
                  <a:pt x="1588413" y="0"/>
                </a:moveTo>
                <a:cubicBezTo>
                  <a:pt x="1698070" y="0"/>
                  <a:pt x="1805132" y="11112"/>
                  <a:pt x="1908534" y="32271"/>
                </a:cubicBezTo>
                <a:lnTo>
                  <a:pt x="2056292" y="70264"/>
                </a:lnTo>
                <a:lnTo>
                  <a:pt x="2204046" y="32272"/>
                </a:lnTo>
                <a:cubicBezTo>
                  <a:pt x="2307448" y="11113"/>
                  <a:pt x="2414510" y="1"/>
                  <a:pt x="2524167" y="1"/>
                </a:cubicBezTo>
                <a:cubicBezTo>
                  <a:pt x="3401422" y="1"/>
                  <a:pt x="4112579" y="711158"/>
                  <a:pt x="4112579" y="1588414"/>
                </a:cubicBezTo>
                <a:lnTo>
                  <a:pt x="4109434" y="1650704"/>
                </a:lnTo>
                <a:lnTo>
                  <a:pt x="3953707" y="1650704"/>
                </a:lnTo>
                <a:cubicBezTo>
                  <a:pt x="3956405" y="1630103"/>
                  <a:pt x="3956852" y="1609311"/>
                  <a:pt x="3956852" y="1588414"/>
                </a:cubicBezTo>
                <a:cubicBezTo>
                  <a:pt x="3956852" y="797163"/>
                  <a:pt x="3315417" y="155728"/>
                  <a:pt x="2524167" y="155728"/>
                </a:cubicBezTo>
                <a:cubicBezTo>
                  <a:pt x="2474714" y="155728"/>
                  <a:pt x="2425846" y="158234"/>
                  <a:pt x="2377683" y="163125"/>
                </a:cubicBezTo>
                <a:lnTo>
                  <a:pt x="2308209" y="173728"/>
                </a:lnTo>
                <a:lnTo>
                  <a:pt x="2345544" y="191713"/>
                </a:lnTo>
                <a:cubicBezTo>
                  <a:pt x="2840692" y="460694"/>
                  <a:pt x="3176825" y="985300"/>
                  <a:pt x="3176825" y="1588413"/>
                </a:cubicBezTo>
                <a:lnTo>
                  <a:pt x="3173680" y="1650703"/>
                </a:lnTo>
                <a:lnTo>
                  <a:pt x="3017953" y="1650703"/>
                </a:lnTo>
                <a:cubicBezTo>
                  <a:pt x="3020651" y="1630102"/>
                  <a:pt x="3021098" y="1609310"/>
                  <a:pt x="3021098" y="1588413"/>
                </a:cubicBezTo>
                <a:cubicBezTo>
                  <a:pt x="3021098" y="994975"/>
                  <a:pt x="2660291" y="485808"/>
                  <a:pt x="2146079" y="268315"/>
                </a:cubicBezTo>
                <a:lnTo>
                  <a:pt x="2056291" y="235452"/>
                </a:lnTo>
                <a:lnTo>
                  <a:pt x="1966501" y="268315"/>
                </a:lnTo>
                <a:cubicBezTo>
                  <a:pt x="1452288" y="485809"/>
                  <a:pt x="1091481" y="994976"/>
                  <a:pt x="1091481" y="1588414"/>
                </a:cubicBezTo>
                <a:lnTo>
                  <a:pt x="1094626" y="1650704"/>
                </a:lnTo>
                <a:lnTo>
                  <a:pt x="938900" y="1650704"/>
                </a:lnTo>
                <a:cubicBezTo>
                  <a:pt x="936157" y="1630090"/>
                  <a:pt x="935754" y="1609298"/>
                  <a:pt x="935754" y="1588414"/>
                </a:cubicBezTo>
                <a:cubicBezTo>
                  <a:pt x="935754" y="985300"/>
                  <a:pt x="1271887" y="460695"/>
                  <a:pt x="1767035" y="191714"/>
                </a:cubicBezTo>
                <a:lnTo>
                  <a:pt x="1804373" y="173727"/>
                </a:lnTo>
                <a:lnTo>
                  <a:pt x="1734897" y="163124"/>
                </a:lnTo>
                <a:cubicBezTo>
                  <a:pt x="1686734" y="158233"/>
                  <a:pt x="1637866" y="155727"/>
                  <a:pt x="1588413" y="155727"/>
                </a:cubicBezTo>
                <a:cubicBezTo>
                  <a:pt x="797162" y="155727"/>
                  <a:pt x="155727" y="797162"/>
                  <a:pt x="155727" y="1588413"/>
                </a:cubicBezTo>
                <a:lnTo>
                  <a:pt x="158872" y="1650703"/>
                </a:lnTo>
                <a:lnTo>
                  <a:pt x="3145" y="1650703"/>
                </a:lnTo>
                <a:cubicBezTo>
                  <a:pt x="403" y="1630089"/>
                  <a:pt x="0" y="1609297"/>
                  <a:pt x="0" y="1588413"/>
                </a:cubicBezTo>
                <a:cubicBezTo>
                  <a:pt x="0" y="711157"/>
                  <a:pt x="711157" y="0"/>
                  <a:pt x="1588413" y="0"/>
                </a:cubicBezTo>
                <a:close/>
              </a:path>
            </a:pathLst>
          </a:custGeom>
          <a:solidFill>
            <a:srgbClr val="C000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1940993" y="2767704"/>
            <a:ext cx="658812" cy="658813"/>
          </a:xfrm>
          <a:prstGeom prst="ellipse">
            <a:avLst/>
          </a:prstGeom>
          <a:solidFill>
            <a:srgbClr val="C00000"/>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标题</a:t>
            </a:r>
          </a:p>
        </p:txBody>
      </p:sp>
      <p:sp>
        <p:nvSpPr>
          <p:cNvPr id="7" name="椭圆 6"/>
          <p:cNvSpPr/>
          <p:nvPr/>
        </p:nvSpPr>
        <p:spPr>
          <a:xfrm>
            <a:off x="3463405" y="2774054"/>
            <a:ext cx="658813" cy="658813"/>
          </a:xfrm>
          <a:prstGeom prst="ellipse">
            <a:avLst/>
          </a:prstGeom>
          <a:solidFill>
            <a:srgbClr val="C00000"/>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标题</a:t>
            </a:r>
          </a:p>
        </p:txBody>
      </p:sp>
      <p:sp>
        <p:nvSpPr>
          <p:cNvPr id="8" name="椭圆 7"/>
          <p:cNvSpPr/>
          <p:nvPr/>
        </p:nvSpPr>
        <p:spPr>
          <a:xfrm>
            <a:off x="4966768" y="2774054"/>
            <a:ext cx="658812" cy="658813"/>
          </a:xfrm>
          <a:prstGeom prst="ellipse">
            <a:avLst/>
          </a:prstGeom>
          <a:solidFill>
            <a:srgbClr val="C00000"/>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标题</a:t>
            </a:r>
          </a:p>
        </p:txBody>
      </p:sp>
      <p:sp>
        <p:nvSpPr>
          <p:cNvPr id="9" name="椭圆 8"/>
          <p:cNvSpPr/>
          <p:nvPr/>
        </p:nvSpPr>
        <p:spPr>
          <a:xfrm>
            <a:off x="6479655" y="2766117"/>
            <a:ext cx="657225" cy="657225"/>
          </a:xfrm>
          <a:prstGeom prst="ellipse">
            <a:avLst/>
          </a:prstGeom>
          <a:solidFill>
            <a:srgbClr val="C00000"/>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标题</a:t>
            </a:r>
          </a:p>
        </p:txBody>
      </p:sp>
      <p:sp>
        <p:nvSpPr>
          <p:cNvPr id="10" name="TextBox 41"/>
          <p:cNvSpPr txBox="1">
            <a:spLocks noChangeArrowheads="1"/>
          </p:cNvSpPr>
          <p:nvPr/>
        </p:nvSpPr>
        <p:spPr bwMode="auto">
          <a:xfrm>
            <a:off x="1552055" y="3745604"/>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2"/>
          <p:cNvSpPr txBox="1">
            <a:spLocks noChangeArrowheads="1"/>
          </p:cNvSpPr>
          <p:nvPr/>
        </p:nvSpPr>
        <p:spPr bwMode="auto">
          <a:xfrm>
            <a:off x="3082405" y="3745604"/>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43"/>
          <p:cNvSpPr txBox="1">
            <a:spLocks noChangeArrowheads="1"/>
          </p:cNvSpPr>
          <p:nvPr/>
        </p:nvSpPr>
        <p:spPr bwMode="auto">
          <a:xfrm>
            <a:off x="4612755" y="3745604"/>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44"/>
          <p:cNvSpPr txBox="1">
            <a:spLocks noChangeArrowheads="1"/>
          </p:cNvSpPr>
          <p:nvPr/>
        </p:nvSpPr>
        <p:spPr bwMode="auto">
          <a:xfrm>
            <a:off x="6143105" y="3745604"/>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3000"/>
                            </p:stCondLst>
                            <p:childTnLst>
                              <p:par>
                                <p:cTn id="40" presetID="15"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1"/>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2"/>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3361</Words>
  <Application>Microsoft Office PowerPoint</Application>
  <PresentationFormat>全屏显示(16:9)</PresentationFormat>
  <Paragraphs>417</Paragraphs>
  <Slides>35</Slides>
  <Notes>35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HelveticaNeueLT Pro 67 MdCn</vt:lpstr>
      <vt:lpstr>ITC Avant Garde Std XLt</vt:lpstr>
      <vt:lpstr>方正正黑简体</vt:lpstr>
      <vt:lpstr>宋体</vt:lpstr>
      <vt:lpstr>微软雅黑</vt:lpstr>
      <vt:lpstr>Agency FB</vt:lpstr>
      <vt:lpstr>Arial</vt:lpstr>
      <vt:lpstr>Calibri</vt:lpstr>
      <vt:lpstr>Calibri Light</vt:lpstr>
      <vt:lpstr>Impact</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2016-09-16T08:15:00Z</dcterms:created>
  <dcterms:modified xsi:type="dcterms:W3CDTF">2021-01-06T08:50:33Z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