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9"/>
  </p:notesMasterIdLst>
  <p:sldIdLst>
    <p:sldId id="862" r:id="rId3"/>
    <p:sldId id="850" r:id="rId4"/>
    <p:sldId id="858" r:id="rId5"/>
    <p:sldId id="852" r:id="rId6"/>
    <p:sldId id="863" r:id="rId7"/>
    <p:sldId id="865" r:id="rId8"/>
    <p:sldId id="866" r:id="rId9"/>
    <p:sldId id="867" r:id="rId10"/>
    <p:sldId id="869" r:id="rId11"/>
    <p:sldId id="890" r:id="rId12"/>
    <p:sldId id="870" r:id="rId13"/>
    <p:sldId id="872" r:id="rId14"/>
    <p:sldId id="873" r:id="rId15"/>
    <p:sldId id="874" r:id="rId16"/>
    <p:sldId id="891" r:id="rId17"/>
    <p:sldId id="876" r:id="rId18"/>
    <p:sldId id="877" r:id="rId19"/>
    <p:sldId id="879" r:id="rId20"/>
    <p:sldId id="880" r:id="rId21"/>
    <p:sldId id="892" r:id="rId22"/>
    <p:sldId id="881" r:id="rId23"/>
    <p:sldId id="882" r:id="rId24"/>
    <p:sldId id="887" r:id="rId25"/>
    <p:sldId id="888" r:id="rId26"/>
    <p:sldId id="889" r:id="rId27"/>
    <p:sldId id="893" r:id="rId28"/>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0D0F"/>
    <a:srgbClr val="F8F8F8"/>
    <a:srgbClr val="006A00"/>
    <a:srgbClr val="008000"/>
    <a:srgbClr val="00CC00"/>
    <a:srgbClr val="777777"/>
    <a:srgbClr val="5F5F5F"/>
    <a:srgbClr val="BF0000"/>
    <a:srgbClr val="333333"/>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12" autoAdjust="0"/>
    <p:restoredTop sz="89055" autoAdjust="0"/>
  </p:normalViewPr>
  <p:slideViewPr>
    <p:cSldViewPr>
      <p:cViewPr varScale="1">
        <p:scale>
          <a:sx n="134" d="100"/>
          <a:sy n="134" d="100"/>
        </p:scale>
        <p:origin x="762" y="126"/>
      </p:cViewPr>
      <p:guideLst>
        <p:guide orient="horz" pos="1620"/>
        <p:guide pos="2880"/>
      </p:guideLst>
    </p:cSldViewPr>
  </p:slideViewPr>
  <p:notesTextViewPr>
    <p:cViewPr>
      <p:scale>
        <a:sx n="25" d="100"/>
        <a:sy n="25"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D96D07-341D-4D88-BBFE-B431BFA04196}"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2A0F9D-3357-4A94-85C8-3B842B870DC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a:t>
            </a:fld>
            <a:endParaRPr lang="zh-CN" alt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a:p>
        </p:txBody>
      </p:sp>
      <p:sp>
        <p:nvSpPr>
          <p:cNvPr id="4" name="Marcador de número de diapositiva 3"/>
          <p:cNvSpPr>
            <a:spLocks noGrp="1"/>
          </p:cNvSpPr>
          <p:nvPr>
            <p:ph type="sldNum" sz="quarter" idx="10"/>
          </p:nvPr>
        </p:nvSpPr>
        <p:spPr/>
        <p:txBody>
          <a:bodyPr/>
          <a:lstStyle/>
          <a:p>
            <a:fld id="{69BC2EFC-28F3-48C0-BF6B-230A53BCFDFC}" type="slidenum">
              <a:rPr lang="es-MX" smtClean="0"/>
              <a:t>16</a:t>
            </a:fld>
            <a:endParaRPr 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a:p>
        </p:txBody>
      </p:sp>
      <p:sp>
        <p:nvSpPr>
          <p:cNvPr id="4" name="Marcador de número de diapositiva 3"/>
          <p:cNvSpPr>
            <a:spLocks noGrp="1"/>
          </p:cNvSpPr>
          <p:nvPr>
            <p:ph type="sldNum" sz="quarter" idx="10"/>
          </p:nvPr>
        </p:nvSpPr>
        <p:spPr/>
        <p:txBody>
          <a:bodyPr/>
          <a:lstStyle/>
          <a:p>
            <a:fld id="{69BC2EFC-28F3-48C0-BF6B-230A53BCFDFC}" type="slidenum">
              <a:rPr lang="es-MX" smtClean="0"/>
              <a:t>17</a:t>
            </a:fld>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20</a:t>
            </a:fld>
            <a:endParaRPr lang="zh-CN" alt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26</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a:t>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4</a:t>
            </a:fld>
            <a:endParaRPr lang="zh-CN"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a:p>
        </p:txBody>
      </p:sp>
      <p:sp>
        <p:nvSpPr>
          <p:cNvPr id="4" name="Marcador de número de diapositiva 3"/>
          <p:cNvSpPr>
            <a:spLocks noGrp="1"/>
          </p:cNvSpPr>
          <p:nvPr>
            <p:ph type="sldNum" sz="quarter" idx="10"/>
          </p:nvPr>
        </p:nvSpPr>
        <p:spPr/>
        <p:txBody>
          <a:bodyPr/>
          <a:lstStyle/>
          <a:p>
            <a:fld id="{69BC2EFC-28F3-48C0-BF6B-230A53BCFDFC}" type="slidenum">
              <a:rPr lang="es-MX" smtClean="0"/>
              <a:t>7</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10</a:t>
            </a:fld>
            <a:endParaRPr lang="zh-CN"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a:p>
        </p:txBody>
      </p:sp>
      <p:sp>
        <p:nvSpPr>
          <p:cNvPr id="4" name="Marcador de número de diapositiva 3"/>
          <p:cNvSpPr>
            <a:spLocks noGrp="1"/>
          </p:cNvSpPr>
          <p:nvPr>
            <p:ph type="sldNum" sz="quarter" idx="10"/>
          </p:nvPr>
        </p:nvSpPr>
        <p:spPr/>
        <p:txBody>
          <a:bodyPr/>
          <a:lstStyle/>
          <a:p>
            <a:fld id="{69BC2EFC-28F3-48C0-BF6B-230A53BCFDFC}" type="slidenum">
              <a:rPr lang="es-MX" smtClean="0"/>
              <a:t>13</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a:p>
        </p:txBody>
      </p:sp>
      <p:sp>
        <p:nvSpPr>
          <p:cNvPr id="4" name="Marcador de número de diapositiva 3"/>
          <p:cNvSpPr>
            <a:spLocks noGrp="1"/>
          </p:cNvSpPr>
          <p:nvPr>
            <p:ph type="sldNum" sz="quarter" idx="10"/>
          </p:nvPr>
        </p:nvSpPr>
        <p:spPr/>
        <p:txBody>
          <a:bodyPr/>
          <a:lstStyle/>
          <a:p>
            <a:fld id="{69BC2EFC-28F3-48C0-BF6B-230A53BCFDFC}" type="slidenum">
              <a:rPr lang="es-MX" smtClean="0"/>
              <a:t>14</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15</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Main Slide Left">
    <p:spTree>
      <p:nvGrpSpPr>
        <p:cNvPr id="1" name=""/>
        <p:cNvGrpSpPr/>
        <p:nvPr/>
      </p:nvGrpSpPr>
      <p:grpSpPr>
        <a:xfrm>
          <a:off x="0" y="0"/>
          <a:ext cx="0" cy="0"/>
          <a:chOff x="0" y="0"/>
          <a:chExt cx="0" cy="0"/>
        </a:xfrm>
      </p:grpSpPr>
      <p:sp>
        <p:nvSpPr>
          <p:cNvPr id="7" name="TextBox 63"/>
          <p:cNvSpPr txBox="1"/>
          <p:nvPr userDrawn="1"/>
        </p:nvSpPr>
        <p:spPr>
          <a:xfrm>
            <a:off x="547188" y="155883"/>
            <a:ext cx="2391715"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rPr>
              <a:t>添加标题文字</a:t>
            </a:r>
          </a:p>
        </p:txBody>
      </p:sp>
      <p:grpSp>
        <p:nvGrpSpPr>
          <p:cNvPr id="8" name="组合 7"/>
          <p:cNvGrpSpPr/>
          <p:nvPr userDrawn="1"/>
        </p:nvGrpSpPr>
        <p:grpSpPr>
          <a:xfrm>
            <a:off x="0" y="149909"/>
            <a:ext cx="746096" cy="461469"/>
            <a:chOff x="4219880" y="4182990"/>
            <a:chExt cx="1432082" cy="885754"/>
          </a:xfrm>
          <a:solidFill>
            <a:schemeClr val="accent2">
              <a:alpha val="34000"/>
            </a:schemeClr>
          </a:solidFill>
        </p:grpSpPr>
        <p:sp>
          <p:nvSpPr>
            <p:cNvPr id="9" name="等腰三角形 8"/>
            <p:cNvSpPr/>
            <p:nvPr/>
          </p:nvSpPr>
          <p:spPr>
            <a:xfrm rot="5400000">
              <a:off x="4827295" y="4244077"/>
              <a:ext cx="885754" cy="763580"/>
            </a:xfrm>
            <a:prstGeom prst="triangle">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1" name="等腰三角形 10"/>
            <p:cNvSpPr/>
            <p:nvPr/>
          </p:nvSpPr>
          <p:spPr>
            <a:xfrm rot="5400000">
              <a:off x="4520342" y="4244077"/>
              <a:ext cx="885754" cy="763580"/>
            </a:xfrm>
            <a:prstGeom prst="triangle">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2" name="等腰三角形 11"/>
            <p:cNvSpPr/>
            <p:nvPr/>
          </p:nvSpPr>
          <p:spPr>
            <a:xfrm rot="5400000">
              <a:off x="4158793" y="4244077"/>
              <a:ext cx="885754" cy="763580"/>
            </a:xfrm>
            <a:prstGeom prst="triangle">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gr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randombar(horizont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44CCEC7-3A54-47D1-BB25-17A0FDA63797}" type="datetimeFigureOut">
              <a:rPr lang="zh-CN" altLang="en-US" smtClean="0">
                <a:solidFill>
                  <a:srgbClr val="F37487">
                    <a:tint val="75000"/>
                  </a:srgbClr>
                </a:solidFill>
              </a:rPr>
              <a:t>2021/1/6</a:t>
            </a:fld>
            <a:endParaRPr lang="zh-CN" altLang="en-US">
              <a:solidFill>
                <a:srgbClr val="F37487">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F37487">
                  <a:tint val="75000"/>
                </a:srgbClr>
              </a:solidFill>
            </a:endParaRPr>
          </a:p>
        </p:txBody>
      </p:sp>
      <p:sp>
        <p:nvSpPr>
          <p:cNvPr id="6" name="灯片编号占位符 5"/>
          <p:cNvSpPr>
            <a:spLocks noGrp="1"/>
          </p:cNvSpPr>
          <p:nvPr>
            <p:ph type="sldNum" sz="quarter" idx="12"/>
          </p:nvPr>
        </p:nvSpPr>
        <p:spPr/>
        <p:txBody>
          <a:bodyPr/>
          <a:lstStyle/>
          <a:p>
            <a:fld id="{65495661-81B6-46E9-A91E-889569155CC2}" type="slidenum">
              <a:rPr lang="zh-CN" altLang="en-US" smtClean="0">
                <a:solidFill>
                  <a:srgbClr val="F37487">
                    <a:tint val="75000"/>
                  </a:srgbClr>
                </a:solidFill>
              </a:rPr>
              <a:t>‹#›</a:t>
            </a:fld>
            <a:endParaRPr lang="zh-CN" altLang="en-US">
              <a:solidFill>
                <a:srgbClr val="F37487">
                  <a:tint val="75000"/>
                </a:srgbClr>
              </a:solidFill>
            </a:endParaRPr>
          </a:p>
        </p:txBody>
      </p:sp>
    </p:spTree>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44CCEC7-3A54-47D1-BB25-17A0FDA63797}" type="datetimeFigureOut">
              <a:rPr lang="zh-CN" altLang="en-US" smtClean="0">
                <a:solidFill>
                  <a:srgbClr val="F37487">
                    <a:tint val="75000"/>
                  </a:srgbClr>
                </a:solidFill>
              </a:rPr>
              <a:t>2021/1/6</a:t>
            </a:fld>
            <a:endParaRPr lang="zh-CN" altLang="en-US">
              <a:solidFill>
                <a:srgbClr val="F37487">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F37487">
                  <a:tint val="75000"/>
                </a:srgbClr>
              </a:solidFill>
            </a:endParaRPr>
          </a:p>
        </p:txBody>
      </p:sp>
      <p:sp>
        <p:nvSpPr>
          <p:cNvPr id="6" name="灯片编号占位符 5"/>
          <p:cNvSpPr>
            <a:spLocks noGrp="1"/>
          </p:cNvSpPr>
          <p:nvPr>
            <p:ph type="sldNum" sz="quarter" idx="12"/>
          </p:nvPr>
        </p:nvSpPr>
        <p:spPr/>
        <p:txBody>
          <a:bodyPr/>
          <a:lstStyle/>
          <a:p>
            <a:fld id="{65495661-81B6-46E9-A91E-889569155CC2}" type="slidenum">
              <a:rPr lang="zh-CN" altLang="en-US" smtClean="0">
                <a:solidFill>
                  <a:srgbClr val="F37487">
                    <a:tint val="75000"/>
                  </a:srgbClr>
                </a:solidFill>
              </a:rPr>
              <a:t>‹#›</a:t>
            </a:fld>
            <a:endParaRPr lang="zh-CN" altLang="en-US">
              <a:solidFill>
                <a:srgbClr val="F37487">
                  <a:tint val="75000"/>
                </a:srgbClr>
              </a:solidFill>
            </a:endParaRPr>
          </a:p>
        </p:txBody>
      </p:sp>
    </p:spTree>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44CCEC7-3A54-47D1-BB25-17A0FDA63797}" type="datetimeFigureOut">
              <a:rPr lang="zh-CN" altLang="en-US" smtClean="0">
                <a:solidFill>
                  <a:srgbClr val="F37487">
                    <a:tint val="75000"/>
                  </a:srgbClr>
                </a:solidFill>
              </a:rPr>
              <a:t>2021/1/6</a:t>
            </a:fld>
            <a:endParaRPr lang="zh-CN" altLang="en-US">
              <a:solidFill>
                <a:srgbClr val="F37487">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F37487">
                  <a:tint val="75000"/>
                </a:srgbClr>
              </a:solidFill>
            </a:endParaRPr>
          </a:p>
        </p:txBody>
      </p:sp>
      <p:sp>
        <p:nvSpPr>
          <p:cNvPr id="7" name="灯片编号占位符 6"/>
          <p:cNvSpPr>
            <a:spLocks noGrp="1"/>
          </p:cNvSpPr>
          <p:nvPr>
            <p:ph type="sldNum" sz="quarter" idx="12"/>
          </p:nvPr>
        </p:nvSpPr>
        <p:spPr/>
        <p:txBody>
          <a:bodyPr/>
          <a:lstStyle/>
          <a:p>
            <a:fld id="{65495661-81B6-46E9-A91E-889569155CC2}" type="slidenum">
              <a:rPr lang="zh-CN" altLang="en-US" smtClean="0">
                <a:solidFill>
                  <a:srgbClr val="F37487">
                    <a:tint val="75000"/>
                  </a:srgbClr>
                </a:solidFill>
              </a:rPr>
              <a:t>‹#›</a:t>
            </a:fld>
            <a:endParaRPr lang="zh-CN" altLang="en-US">
              <a:solidFill>
                <a:srgbClr val="F37487">
                  <a:tint val="75000"/>
                </a:srgbClr>
              </a:solidFill>
            </a:endParaRPr>
          </a:p>
        </p:txBody>
      </p:sp>
    </p:spTree>
  </p:cSld>
  <p:clrMapOvr>
    <a:masterClrMapping/>
  </p:clrMapOvr>
  <p:transition spd="slow">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44CCEC7-3A54-47D1-BB25-17A0FDA63797}" type="datetimeFigureOut">
              <a:rPr lang="zh-CN" altLang="en-US" smtClean="0">
                <a:solidFill>
                  <a:srgbClr val="F37487">
                    <a:tint val="75000"/>
                  </a:srgbClr>
                </a:solidFill>
              </a:rPr>
              <a:t>2021/1/6</a:t>
            </a:fld>
            <a:endParaRPr lang="zh-CN" altLang="en-US">
              <a:solidFill>
                <a:srgbClr val="F37487">
                  <a:tint val="75000"/>
                </a:srgbClr>
              </a:solidFill>
            </a:endParaRPr>
          </a:p>
        </p:txBody>
      </p:sp>
      <p:sp>
        <p:nvSpPr>
          <p:cNvPr id="8" name="页脚占位符 7"/>
          <p:cNvSpPr>
            <a:spLocks noGrp="1"/>
          </p:cNvSpPr>
          <p:nvPr>
            <p:ph type="ftr" sz="quarter" idx="11"/>
          </p:nvPr>
        </p:nvSpPr>
        <p:spPr/>
        <p:txBody>
          <a:bodyPr/>
          <a:lstStyle/>
          <a:p>
            <a:endParaRPr lang="zh-CN" altLang="en-US">
              <a:solidFill>
                <a:srgbClr val="F37487">
                  <a:tint val="75000"/>
                </a:srgbClr>
              </a:solidFill>
            </a:endParaRPr>
          </a:p>
        </p:txBody>
      </p:sp>
      <p:sp>
        <p:nvSpPr>
          <p:cNvPr id="9" name="灯片编号占位符 8"/>
          <p:cNvSpPr>
            <a:spLocks noGrp="1"/>
          </p:cNvSpPr>
          <p:nvPr>
            <p:ph type="sldNum" sz="quarter" idx="12"/>
          </p:nvPr>
        </p:nvSpPr>
        <p:spPr/>
        <p:txBody>
          <a:bodyPr/>
          <a:lstStyle/>
          <a:p>
            <a:fld id="{65495661-81B6-46E9-A91E-889569155CC2}" type="slidenum">
              <a:rPr lang="zh-CN" altLang="en-US" smtClean="0">
                <a:solidFill>
                  <a:srgbClr val="F37487">
                    <a:tint val="75000"/>
                  </a:srgbClr>
                </a:solidFill>
              </a:rPr>
              <a:t>‹#›</a:t>
            </a:fld>
            <a:endParaRPr lang="zh-CN" altLang="en-US">
              <a:solidFill>
                <a:srgbClr val="F37487">
                  <a:tint val="75000"/>
                </a:srgbClr>
              </a:solidFill>
            </a:endParaRPr>
          </a:p>
        </p:txBody>
      </p:sp>
    </p:spTree>
  </p:cSld>
  <p:clrMapOvr>
    <a:masterClrMapping/>
  </p:clrMapOvr>
  <p:transition spd="slow">
    <p:cov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44CCEC7-3A54-47D1-BB25-17A0FDA63797}" type="datetimeFigureOut">
              <a:rPr lang="zh-CN" altLang="en-US" smtClean="0">
                <a:solidFill>
                  <a:srgbClr val="F37487">
                    <a:tint val="75000"/>
                  </a:srgbClr>
                </a:solidFill>
              </a:rPr>
              <a:t>2021/1/6</a:t>
            </a:fld>
            <a:endParaRPr lang="zh-CN" altLang="en-US">
              <a:solidFill>
                <a:srgbClr val="F37487">
                  <a:tint val="75000"/>
                </a:srgbClr>
              </a:solidFill>
            </a:endParaRPr>
          </a:p>
        </p:txBody>
      </p:sp>
      <p:sp>
        <p:nvSpPr>
          <p:cNvPr id="4" name="页脚占位符 3"/>
          <p:cNvSpPr>
            <a:spLocks noGrp="1"/>
          </p:cNvSpPr>
          <p:nvPr>
            <p:ph type="ftr" sz="quarter" idx="11"/>
          </p:nvPr>
        </p:nvSpPr>
        <p:spPr/>
        <p:txBody>
          <a:bodyPr/>
          <a:lstStyle/>
          <a:p>
            <a:endParaRPr lang="zh-CN" altLang="en-US">
              <a:solidFill>
                <a:srgbClr val="F37487">
                  <a:tint val="75000"/>
                </a:srgbClr>
              </a:solidFill>
            </a:endParaRPr>
          </a:p>
        </p:txBody>
      </p:sp>
      <p:sp>
        <p:nvSpPr>
          <p:cNvPr id="5" name="灯片编号占位符 4"/>
          <p:cNvSpPr>
            <a:spLocks noGrp="1"/>
          </p:cNvSpPr>
          <p:nvPr>
            <p:ph type="sldNum" sz="quarter" idx="12"/>
          </p:nvPr>
        </p:nvSpPr>
        <p:spPr/>
        <p:txBody>
          <a:bodyPr/>
          <a:lstStyle/>
          <a:p>
            <a:fld id="{65495661-81B6-46E9-A91E-889569155CC2}" type="slidenum">
              <a:rPr lang="zh-CN" altLang="en-US" smtClean="0">
                <a:solidFill>
                  <a:srgbClr val="F37487">
                    <a:tint val="75000"/>
                  </a:srgbClr>
                </a:solidFill>
              </a:rPr>
              <a:t>‹#›</a:t>
            </a:fld>
            <a:endParaRPr lang="zh-CN" altLang="en-US">
              <a:solidFill>
                <a:srgbClr val="F37487">
                  <a:tint val="75000"/>
                </a:srgbClr>
              </a:solidFill>
            </a:endParaRPr>
          </a:p>
        </p:txBody>
      </p:sp>
    </p:spTree>
  </p:cSld>
  <p:clrMapOvr>
    <a:masterClrMapping/>
  </p:clrMapOvr>
  <p:transition spd="slow">
    <p:cov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44CCEC7-3A54-47D1-BB25-17A0FDA63797}" type="datetimeFigureOut">
              <a:rPr lang="zh-CN" altLang="en-US" smtClean="0">
                <a:solidFill>
                  <a:srgbClr val="F37487">
                    <a:tint val="75000"/>
                  </a:srgbClr>
                </a:solidFill>
              </a:rPr>
              <a:t>2021/1/6</a:t>
            </a:fld>
            <a:endParaRPr lang="zh-CN" altLang="en-US">
              <a:solidFill>
                <a:srgbClr val="F37487">
                  <a:tint val="75000"/>
                </a:srgbClr>
              </a:solidFill>
            </a:endParaRPr>
          </a:p>
        </p:txBody>
      </p:sp>
      <p:sp>
        <p:nvSpPr>
          <p:cNvPr id="3" name="页脚占位符 2"/>
          <p:cNvSpPr>
            <a:spLocks noGrp="1"/>
          </p:cNvSpPr>
          <p:nvPr>
            <p:ph type="ftr" sz="quarter" idx="11"/>
          </p:nvPr>
        </p:nvSpPr>
        <p:spPr/>
        <p:txBody>
          <a:bodyPr/>
          <a:lstStyle/>
          <a:p>
            <a:endParaRPr lang="zh-CN" altLang="en-US">
              <a:solidFill>
                <a:srgbClr val="F37487">
                  <a:tint val="75000"/>
                </a:srgbClr>
              </a:solidFill>
            </a:endParaRPr>
          </a:p>
        </p:txBody>
      </p:sp>
      <p:sp>
        <p:nvSpPr>
          <p:cNvPr id="4" name="灯片编号占位符 3"/>
          <p:cNvSpPr>
            <a:spLocks noGrp="1"/>
          </p:cNvSpPr>
          <p:nvPr>
            <p:ph type="sldNum" sz="quarter" idx="12"/>
          </p:nvPr>
        </p:nvSpPr>
        <p:spPr/>
        <p:txBody>
          <a:bodyPr/>
          <a:lstStyle/>
          <a:p>
            <a:fld id="{65495661-81B6-46E9-A91E-889569155CC2}" type="slidenum">
              <a:rPr lang="zh-CN" altLang="en-US" smtClean="0">
                <a:solidFill>
                  <a:srgbClr val="F37487">
                    <a:tint val="75000"/>
                  </a:srgbClr>
                </a:solidFill>
              </a:rPr>
              <a:t>‹#›</a:t>
            </a:fld>
            <a:endParaRPr lang="zh-CN" altLang="en-US">
              <a:solidFill>
                <a:srgbClr val="F37487">
                  <a:tint val="75000"/>
                </a:srgbClr>
              </a:solidFill>
            </a:endParaRPr>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ransition spd="slow">
    <p:cove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44CCEC7-3A54-47D1-BB25-17A0FDA63797}" type="datetimeFigureOut">
              <a:rPr lang="zh-CN" altLang="en-US" smtClean="0">
                <a:solidFill>
                  <a:srgbClr val="F37487">
                    <a:tint val="75000"/>
                  </a:srgbClr>
                </a:solidFill>
              </a:rPr>
              <a:t>2021/1/6</a:t>
            </a:fld>
            <a:endParaRPr lang="zh-CN" altLang="en-US">
              <a:solidFill>
                <a:srgbClr val="F37487">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F37487">
                  <a:tint val="75000"/>
                </a:srgbClr>
              </a:solidFill>
            </a:endParaRPr>
          </a:p>
        </p:txBody>
      </p:sp>
      <p:sp>
        <p:nvSpPr>
          <p:cNvPr id="7" name="灯片编号占位符 6"/>
          <p:cNvSpPr>
            <a:spLocks noGrp="1"/>
          </p:cNvSpPr>
          <p:nvPr>
            <p:ph type="sldNum" sz="quarter" idx="12"/>
          </p:nvPr>
        </p:nvSpPr>
        <p:spPr/>
        <p:txBody>
          <a:bodyPr/>
          <a:lstStyle/>
          <a:p>
            <a:fld id="{65495661-81B6-46E9-A91E-889569155CC2}" type="slidenum">
              <a:rPr lang="zh-CN" altLang="en-US" smtClean="0">
                <a:solidFill>
                  <a:srgbClr val="F37487">
                    <a:tint val="75000"/>
                  </a:srgbClr>
                </a:solidFill>
              </a:rPr>
              <a:t>‹#›</a:t>
            </a:fld>
            <a:endParaRPr lang="zh-CN" altLang="en-US">
              <a:solidFill>
                <a:srgbClr val="F37487">
                  <a:tint val="75000"/>
                </a:srgbClr>
              </a:solidFill>
            </a:endParaRPr>
          </a:p>
        </p:txBody>
      </p:sp>
    </p:spTree>
  </p:cSld>
  <p:clrMapOvr>
    <a:masterClrMapping/>
  </p:clrMapOvr>
  <p:transition spd="slow">
    <p:cov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44CCEC7-3A54-47D1-BB25-17A0FDA63797}" type="datetimeFigureOut">
              <a:rPr lang="zh-CN" altLang="en-US" smtClean="0">
                <a:solidFill>
                  <a:srgbClr val="F37487">
                    <a:tint val="75000"/>
                  </a:srgbClr>
                </a:solidFill>
              </a:rPr>
              <a:t>2021/1/6</a:t>
            </a:fld>
            <a:endParaRPr lang="zh-CN" altLang="en-US">
              <a:solidFill>
                <a:srgbClr val="F37487">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F37487">
                  <a:tint val="75000"/>
                </a:srgbClr>
              </a:solidFill>
            </a:endParaRPr>
          </a:p>
        </p:txBody>
      </p:sp>
      <p:sp>
        <p:nvSpPr>
          <p:cNvPr id="7" name="灯片编号占位符 6"/>
          <p:cNvSpPr>
            <a:spLocks noGrp="1"/>
          </p:cNvSpPr>
          <p:nvPr>
            <p:ph type="sldNum" sz="quarter" idx="12"/>
          </p:nvPr>
        </p:nvSpPr>
        <p:spPr/>
        <p:txBody>
          <a:bodyPr/>
          <a:lstStyle/>
          <a:p>
            <a:fld id="{65495661-81B6-46E9-A91E-889569155CC2}" type="slidenum">
              <a:rPr lang="zh-CN" altLang="en-US" smtClean="0">
                <a:solidFill>
                  <a:srgbClr val="F37487">
                    <a:tint val="75000"/>
                  </a:srgbClr>
                </a:solidFill>
              </a:rPr>
              <a:t>‹#›</a:t>
            </a:fld>
            <a:endParaRPr lang="zh-CN" altLang="en-US">
              <a:solidFill>
                <a:srgbClr val="F37487">
                  <a:tint val="75000"/>
                </a:srgbClr>
              </a:solidFill>
            </a:endParaRPr>
          </a:p>
        </p:txBody>
      </p:sp>
    </p:spTree>
  </p:cSld>
  <p:clrMapOvr>
    <a:masterClrMapping/>
  </p:clrMapOvr>
  <p:transition spd="slow">
    <p:cove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44CCEC7-3A54-47D1-BB25-17A0FDA63797}" type="datetimeFigureOut">
              <a:rPr lang="zh-CN" altLang="en-US" smtClean="0">
                <a:solidFill>
                  <a:srgbClr val="F37487">
                    <a:tint val="75000"/>
                  </a:srgbClr>
                </a:solidFill>
              </a:rPr>
              <a:t>2021/1/6</a:t>
            </a:fld>
            <a:endParaRPr lang="zh-CN" altLang="en-US">
              <a:solidFill>
                <a:srgbClr val="F37487">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F37487">
                  <a:tint val="75000"/>
                </a:srgbClr>
              </a:solidFill>
            </a:endParaRPr>
          </a:p>
        </p:txBody>
      </p:sp>
      <p:sp>
        <p:nvSpPr>
          <p:cNvPr id="6" name="灯片编号占位符 5"/>
          <p:cNvSpPr>
            <a:spLocks noGrp="1"/>
          </p:cNvSpPr>
          <p:nvPr>
            <p:ph type="sldNum" sz="quarter" idx="12"/>
          </p:nvPr>
        </p:nvSpPr>
        <p:spPr/>
        <p:txBody>
          <a:bodyPr/>
          <a:lstStyle/>
          <a:p>
            <a:fld id="{65495661-81B6-46E9-A91E-889569155CC2}" type="slidenum">
              <a:rPr lang="zh-CN" altLang="en-US" smtClean="0">
                <a:solidFill>
                  <a:srgbClr val="F37487">
                    <a:tint val="75000"/>
                  </a:srgbClr>
                </a:solidFill>
              </a:rPr>
              <a:t>‹#›</a:t>
            </a:fld>
            <a:endParaRPr lang="zh-CN" altLang="en-US">
              <a:solidFill>
                <a:srgbClr val="F37487">
                  <a:tint val="75000"/>
                </a:srgbClr>
              </a:solidFill>
            </a:endParaRPr>
          </a:p>
        </p:txBody>
      </p:sp>
    </p:spTree>
  </p:cSld>
  <p:clrMapOvr>
    <a:masterClrMapping/>
  </p:clrMapOvr>
  <p:transition spd="slow">
    <p:cove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44CCEC7-3A54-47D1-BB25-17A0FDA63797}" type="datetimeFigureOut">
              <a:rPr lang="zh-CN" altLang="en-US" smtClean="0">
                <a:solidFill>
                  <a:srgbClr val="F37487">
                    <a:tint val="75000"/>
                  </a:srgbClr>
                </a:solidFill>
              </a:rPr>
              <a:t>2021/1/6</a:t>
            </a:fld>
            <a:endParaRPr lang="zh-CN" altLang="en-US">
              <a:solidFill>
                <a:srgbClr val="F37487">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F37487">
                  <a:tint val="75000"/>
                </a:srgbClr>
              </a:solidFill>
            </a:endParaRPr>
          </a:p>
        </p:txBody>
      </p:sp>
      <p:sp>
        <p:nvSpPr>
          <p:cNvPr id="6" name="灯片编号占位符 5"/>
          <p:cNvSpPr>
            <a:spLocks noGrp="1"/>
          </p:cNvSpPr>
          <p:nvPr>
            <p:ph type="sldNum" sz="quarter" idx="12"/>
          </p:nvPr>
        </p:nvSpPr>
        <p:spPr/>
        <p:txBody>
          <a:bodyPr/>
          <a:lstStyle/>
          <a:p>
            <a:fld id="{65495661-81B6-46E9-A91E-889569155CC2}" type="slidenum">
              <a:rPr lang="zh-CN" altLang="en-US" smtClean="0">
                <a:solidFill>
                  <a:srgbClr val="F37487">
                    <a:tint val="75000"/>
                  </a:srgbClr>
                </a:solidFill>
              </a:rPr>
              <a:t>‹#›</a:t>
            </a:fld>
            <a:endParaRPr lang="zh-CN" altLang="en-US">
              <a:solidFill>
                <a:srgbClr val="F37487">
                  <a:tint val="75000"/>
                </a:srgbClr>
              </a:solidFill>
            </a:endParaRPr>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8" name="页脚占位符 7"/>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4" name="页脚占位符 3"/>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3" name="页脚占位符 2"/>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a:lstStyle/>
          <a:p>
            <a:fld id="{B44CCEC7-3A54-47D1-BB25-17A0FDA63797}" type="datetimeFigureOut">
              <a:rPr lang="zh-CN" altLang="en-US" smtClean="0"/>
              <a:t>2021/1/6</a:t>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fld id="{65495661-81B6-46E9-A91E-889569155CC2}" type="slidenum">
              <a:rPr lang="zh-CN" altLang="en-US" smtClean="0"/>
              <a:t>‹#›</a:t>
            </a:fld>
            <a:endParaRPr lang="zh-CN" altLang="en-US"/>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14" cstate="email"/>
          <a:stretch>
            <a:fillRect/>
          </a:stretch>
        </p:blipFill>
        <p:spPr>
          <a:xfrm>
            <a:off x="4060" y="0"/>
            <a:ext cx="9135879" cy="5143500"/>
          </a:xfrm>
          <a:prstGeom prst="rect">
            <a:avLst/>
          </a:prstGeom>
        </p:spPr>
      </p:pic>
      <p:pic>
        <p:nvPicPr>
          <p:cNvPr id="4" name="图片 3"/>
          <p:cNvPicPr>
            <a:picLocks noChangeAspect="1"/>
          </p:cNvPicPr>
          <p:nvPr userDrawn="1"/>
        </p:nvPicPr>
        <p:blipFill>
          <a:blip r:embed="rId15"/>
          <a:stretch>
            <a:fillRect/>
          </a:stretch>
        </p:blipFill>
        <p:spPr>
          <a:xfrm>
            <a:off x="0" y="0"/>
            <a:ext cx="9144000" cy="5143500"/>
          </a:xfrm>
          <a:prstGeom prst="rect">
            <a:avLst/>
          </a:prstGeom>
        </p:spPr>
      </p:pic>
      <p:pic>
        <p:nvPicPr>
          <p:cNvPr id="5" name="图片 5"/>
          <p:cNvPicPr>
            <a:picLocks noChangeAspect="1" noChangeArrowheads="1"/>
          </p:cNvPicPr>
          <p:nvPr userDrawn="1"/>
        </p:nvPicPr>
        <p:blipFill>
          <a:blip r:embed="rId16" cstate="email"/>
          <a:srcRect/>
          <a:stretch>
            <a:fillRect/>
          </a:stretch>
        </p:blipFill>
        <p:spPr bwMode="auto">
          <a:xfrm>
            <a:off x="1571625" y="379413"/>
            <a:ext cx="5611813"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4CCEC7-3A54-47D1-BB25-17A0FDA63797}" type="datetimeFigureOut">
              <a:rPr lang="zh-CN" altLang="en-US" smtClean="0">
                <a:solidFill>
                  <a:srgbClr val="F37487">
                    <a:tint val="75000"/>
                  </a:srgbClr>
                </a:solidFill>
              </a:rPr>
              <a:t>2021/1/6</a:t>
            </a:fld>
            <a:endParaRPr lang="zh-CN" altLang="en-US">
              <a:solidFill>
                <a:srgbClr val="F37487">
                  <a:tint val="75000"/>
                </a:srgbClr>
              </a:solidFill>
            </a:endParaRPr>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srgbClr val="F37487">
                  <a:tint val="75000"/>
                </a:srgbClr>
              </a:solidFill>
            </a:endParaRPr>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5495661-81B6-46E9-A91E-889569155CC2}" type="slidenum">
              <a:rPr lang="zh-CN" altLang="en-US" smtClean="0">
                <a:solidFill>
                  <a:srgbClr val="F37487">
                    <a:tint val="75000"/>
                  </a:srgbClr>
                </a:solidFill>
              </a:rPr>
              <a:t>‹#›</a:t>
            </a:fld>
            <a:endParaRPr lang="zh-CN" altLang="en-US">
              <a:solidFill>
                <a:srgbClr val="F37487">
                  <a:tint val="75000"/>
                </a:srgbClr>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slow">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787774"/>
            <a:ext cx="9144000" cy="24482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标题 1"/>
          <p:cNvSpPr txBox="1"/>
          <p:nvPr/>
        </p:nvSpPr>
        <p:spPr>
          <a:xfrm>
            <a:off x="1691680" y="3154369"/>
            <a:ext cx="6120680" cy="5760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a:solidFill>
                  <a:schemeClr val="tx1"/>
                </a:solidFill>
                <a:latin typeface="微软雅黑" panose="020B0503020204020204" pitchFamily="34" charset="-122"/>
                <a:ea typeface="微软雅黑" panose="020B0503020204020204" pitchFamily="34" charset="-122"/>
                <a:cs typeface="+mj-cs"/>
              </a:defRPr>
            </a:lvl1pPr>
          </a:lstStyle>
          <a:p>
            <a:pPr marL="0" marR="0" lvl="0" indent="0" defTabSz="914400" rtl="0" eaLnBrk="1" fontAlgn="auto" latinLnBrk="0" hangingPunct="1">
              <a:lnSpc>
                <a:spcPct val="100000"/>
              </a:lnSpc>
              <a:spcBef>
                <a:spcPct val="0"/>
              </a:spcBef>
              <a:spcAft>
                <a:spcPts val="0"/>
              </a:spcAft>
              <a:buClrTx/>
              <a:buSzTx/>
              <a:buFontTx/>
              <a:buNone/>
              <a:defRPr/>
            </a:pPr>
            <a:r>
              <a:rPr kumimoji="0" lang="zh-CN" altLang="en-US" sz="4400" b="1" i="0" u="none" strike="noStrike" kern="1200" cap="none" spc="300" normalizeH="0" baseline="0" noProof="0" dirty="0">
                <a:ln>
                  <a:noFill/>
                </a:ln>
                <a:solidFill>
                  <a:srgbClr val="F8F8F8"/>
                </a:solidFill>
                <a:effectLst/>
                <a:uLnTx/>
                <a:uFillTx/>
              </a:rPr>
              <a:t>五四青年节</a:t>
            </a:r>
            <a:r>
              <a:rPr kumimoji="0" lang="en-US" altLang="zh-CN" sz="4400" b="1" i="0" u="none" strike="noStrike" kern="1200" cap="none" spc="300" normalizeH="0" baseline="0" noProof="0" dirty="0">
                <a:ln>
                  <a:noFill/>
                </a:ln>
                <a:solidFill>
                  <a:srgbClr val="F8F8F8"/>
                </a:solidFill>
                <a:effectLst/>
                <a:uLnTx/>
                <a:uFillTx/>
              </a:rPr>
              <a:t>PPT</a:t>
            </a:r>
            <a:r>
              <a:rPr kumimoji="0" lang="zh-CN" altLang="en-US" sz="4400" b="1" i="0" u="none" strike="noStrike" kern="1200" cap="none" spc="300" normalizeH="0" baseline="0" noProof="0" dirty="0">
                <a:ln>
                  <a:noFill/>
                </a:ln>
                <a:solidFill>
                  <a:srgbClr val="F8F8F8"/>
                </a:solidFill>
                <a:effectLst/>
                <a:uLnTx/>
                <a:uFillTx/>
              </a:rPr>
              <a:t>模板</a:t>
            </a:r>
          </a:p>
        </p:txBody>
      </p:sp>
      <p:sp>
        <p:nvSpPr>
          <p:cNvPr id="53" name="标题 1"/>
          <p:cNvSpPr txBox="1"/>
          <p:nvPr/>
        </p:nvSpPr>
        <p:spPr>
          <a:xfrm>
            <a:off x="2804902" y="3704144"/>
            <a:ext cx="3963194" cy="5760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a:solidFill>
                  <a:schemeClr val="tx1"/>
                </a:solidFill>
                <a:latin typeface="微软雅黑" panose="020B0503020204020204" pitchFamily="34" charset="-122"/>
                <a:ea typeface="微软雅黑" panose="020B0503020204020204" pitchFamily="34" charset="-122"/>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4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rPr>
              <a:t>│框架完整│内容实用│可以编辑│动态</a:t>
            </a:r>
            <a:r>
              <a:rPr kumimoji="0" lang="en-US" altLang="zh-CN" sz="14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rPr>
              <a:t>PPT</a:t>
            </a:r>
            <a:r>
              <a:rPr kumimoji="0" lang="zh-CN" altLang="en-US" sz="14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rPr>
              <a:t>│</a:t>
            </a:r>
          </a:p>
        </p:txBody>
      </p:sp>
      <p:sp>
        <p:nvSpPr>
          <p:cNvPr id="54" name="标题 1"/>
          <p:cNvSpPr txBox="1"/>
          <p:nvPr/>
        </p:nvSpPr>
        <p:spPr>
          <a:xfrm>
            <a:off x="2639576" y="4034602"/>
            <a:ext cx="4128520" cy="5760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a:solidFill>
                  <a:schemeClr val="tx1"/>
                </a:solidFill>
                <a:latin typeface="微软雅黑" panose="020B0503020204020204" pitchFamily="34" charset="-122"/>
                <a:ea typeface="微软雅黑" panose="020B0503020204020204" pitchFamily="34" charset="-122"/>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10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rPr>
              <a:t>Dynamic ppt</a:t>
            </a:r>
            <a:r>
              <a:rPr kumimoji="0" lang="zh-CN" altLang="en-US" sz="10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rPr>
              <a:t> </a:t>
            </a:r>
            <a:r>
              <a:rPr kumimoji="0" lang="en-US" altLang="zh-CN" sz="10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rPr>
              <a:t>framework to complete the fine atmosphere can be </a:t>
            </a:r>
            <a:r>
              <a:rPr kumimoji="0" lang="en-US" altLang="zh-CN" sz="1000" b="0" i="0" u="none" strike="noStrike" kern="1200" cap="none" spc="0" normalizeH="0" baseline="0" noProof="1">
                <a:ln>
                  <a:noFill/>
                </a:ln>
                <a:solidFill>
                  <a:srgbClr val="F8F8F8"/>
                </a:solidFill>
                <a:effectLst/>
                <a:uLnTx/>
                <a:uFillTx/>
                <a:latin typeface="微软雅黑" panose="020B0503020204020204" pitchFamily="34" charset="-122"/>
                <a:ea typeface="微软雅黑" panose="020B0503020204020204" pitchFamily="34" charset="-122"/>
                <a:cs typeface="+mj-cs"/>
              </a:rPr>
              <a:t>downloaded</a:t>
            </a:r>
            <a:r>
              <a:rPr kumimoji="0" lang="zh-CN" altLang="en-US" sz="10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rPr>
              <a:t> </a:t>
            </a:r>
            <a:r>
              <a:rPr kumimoji="0" lang="en-US" altLang="zh-CN" sz="10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rPr>
              <a:t>at ease</a:t>
            </a:r>
            <a:endParaRPr kumimoji="0" lang="zh-CN" altLang="en-US" sz="10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endParaRPr>
          </a:p>
        </p:txBody>
      </p:sp>
      <p:grpSp>
        <p:nvGrpSpPr>
          <p:cNvPr id="55" name="组合 54"/>
          <p:cNvGrpSpPr/>
          <p:nvPr/>
        </p:nvGrpSpPr>
        <p:grpSpPr>
          <a:xfrm>
            <a:off x="2742196" y="4560699"/>
            <a:ext cx="1524000" cy="288032"/>
            <a:chOff x="4420394" y="3200241"/>
            <a:chExt cx="1524000" cy="288032"/>
          </a:xfrm>
        </p:grpSpPr>
        <p:sp>
          <p:nvSpPr>
            <p:cNvPr id="56" name="矩形 55"/>
            <p:cNvSpPr/>
            <p:nvPr/>
          </p:nvSpPr>
          <p:spPr bwMode="auto">
            <a:xfrm>
              <a:off x="4420394" y="3212108"/>
              <a:ext cx="1524000" cy="274836"/>
            </a:xfrm>
            <a:prstGeom prst="rect">
              <a:avLst/>
            </a:prstGeom>
            <a:solidFill>
              <a:schemeClr val="tx1"/>
            </a:solidFill>
            <a:ln>
              <a:noFill/>
            </a:ln>
            <a:effectLst>
              <a:outerShdw blurRad="50800" dist="88900" dir="2880000" algn="ctr" rotWithShape="0">
                <a:srgbClr val="FFFFFF">
                  <a:lumMod val="65000"/>
                </a:srgbClr>
              </a:outerShdw>
            </a:effectLst>
          </p:spPr>
          <p:txBody>
            <a:bodyPr lIns="91446" tIns="45723" rIns="91446" bIns="45723"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F8F8F8"/>
                </a:solidFill>
                <a:effectLst/>
                <a:uLnTx/>
                <a:uFillTx/>
                <a:latin typeface="方正兰亭黑_GBK" pitchFamily="2" charset="-122"/>
                <a:ea typeface="方正兰亭黑_GBK" pitchFamily="2" charset="-122"/>
                <a:sym typeface="方正兰亭黑_GBK" pitchFamily="2" charset="-122"/>
              </a:endParaRPr>
            </a:p>
          </p:txBody>
        </p:sp>
        <p:sp>
          <p:nvSpPr>
            <p:cNvPr id="57" name="标题 1"/>
            <p:cNvSpPr txBox="1"/>
            <p:nvPr/>
          </p:nvSpPr>
          <p:spPr>
            <a:xfrm>
              <a:off x="4420394" y="3200241"/>
              <a:ext cx="1524000" cy="288032"/>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a:solidFill>
                    <a:schemeClr val="tx1"/>
                  </a:solidFill>
                  <a:latin typeface="微软雅黑" panose="020B0503020204020204" pitchFamily="34" charset="-122"/>
                  <a:ea typeface="微软雅黑" panose="020B0503020204020204" pitchFamily="34" charset="-122"/>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solidFill>
                  <a:effectLst>
                    <a:outerShdw blurRad="50800" dist="50800" dir="5400000" algn="ctr" rotWithShape="0">
                      <a:srgbClr val="000000">
                        <a:lumMod val="75000"/>
                        <a:lumOff val="25000"/>
                      </a:srgbClr>
                    </a:outerShdw>
                  </a:effectLst>
                  <a:uLnTx/>
                  <a:uFillTx/>
                  <a:latin typeface="微软雅黑" panose="020B0503020204020204" pitchFamily="34" charset="-122"/>
                  <a:ea typeface="微软雅黑" panose="020B0503020204020204" pitchFamily="34" charset="-122"/>
                  <a:cs typeface="+mj-cs"/>
                </a:rPr>
                <a:t>可以输入公司名称</a:t>
              </a:r>
            </a:p>
          </p:txBody>
        </p:sp>
      </p:grpSp>
      <p:grpSp>
        <p:nvGrpSpPr>
          <p:cNvPr id="58" name="组合 57"/>
          <p:cNvGrpSpPr/>
          <p:nvPr/>
        </p:nvGrpSpPr>
        <p:grpSpPr>
          <a:xfrm>
            <a:off x="4558296" y="4563239"/>
            <a:ext cx="1524000" cy="288032"/>
            <a:chOff x="4420394" y="3200241"/>
            <a:chExt cx="1524000" cy="288032"/>
          </a:xfrm>
        </p:grpSpPr>
        <p:sp>
          <p:nvSpPr>
            <p:cNvPr id="59" name="矩形 58"/>
            <p:cNvSpPr/>
            <p:nvPr/>
          </p:nvSpPr>
          <p:spPr bwMode="auto">
            <a:xfrm>
              <a:off x="4420394" y="3212108"/>
              <a:ext cx="1524000" cy="274836"/>
            </a:xfrm>
            <a:prstGeom prst="rect">
              <a:avLst/>
            </a:prstGeom>
            <a:solidFill>
              <a:schemeClr val="tx1"/>
            </a:solidFill>
            <a:ln>
              <a:noFill/>
            </a:ln>
            <a:effectLst>
              <a:outerShdw blurRad="50800" dist="88900" dir="2880000" algn="ctr" rotWithShape="0">
                <a:srgbClr val="FFFFFF">
                  <a:lumMod val="65000"/>
                </a:srgbClr>
              </a:outerShdw>
            </a:effectLst>
          </p:spPr>
          <p:txBody>
            <a:bodyPr lIns="91446" tIns="45723" rIns="91446" bIns="45723"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F8F8F8"/>
                </a:solidFill>
                <a:effectLst/>
                <a:uLnTx/>
                <a:uFillTx/>
                <a:latin typeface="方正兰亭黑_GBK" pitchFamily="2" charset="-122"/>
                <a:ea typeface="方正兰亭黑_GBK" pitchFamily="2" charset="-122"/>
                <a:sym typeface="方正兰亭黑_GBK" pitchFamily="2" charset="-122"/>
              </a:endParaRPr>
            </a:p>
          </p:txBody>
        </p:sp>
        <p:sp>
          <p:nvSpPr>
            <p:cNvPr id="60" name="标题 1"/>
            <p:cNvSpPr txBox="1"/>
            <p:nvPr/>
          </p:nvSpPr>
          <p:spPr>
            <a:xfrm>
              <a:off x="4420394" y="3200241"/>
              <a:ext cx="1524000" cy="288032"/>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a:solidFill>
                    <a:schemeClr val="tx1"/>
                  </a:solidFill>
                  <a:latin typeface="微软雅黑" panose="020B0503020204020204" pitchFamily="34" charset="-122"/>
                  <a:ea typeface="微软雅黑" panose="020B0503020204020204" pitchFamily="34" charset="-122"/>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1200" b="0" i="0" u="none" strike="noStrike" kern="1200" cap="none" spc="0" normalizeH="0" baseline="0" noProof="0">
                  <a:ln>
                    <a:noFill/>
                  </a:ln>
                  <a:solidFill>
                    <a:srgbClr val="F8F8F8"/>
                  </a:solidFill>
                  <a:effectLst>
                    <a:outerShdw blurRad="50800" dist="50800" dir="5400000" algn="ctr" rotWithShape="0">
                      <a:srgbClr val="000000">
                        <a:lumMod val="75000"/>
                        <a:lumOff val="25000"/>
                      </a:srgbClr>
                    </a:outerShdw>
                  </a:effectLst>
                  <a:uLnTx/>
                  <a:uFillTx/>
                  <a:latin typeface="微软雅黑" panose="020B0503020204020204" pitchFamily="34" charset="-122"/>
                  <a:ea typeface="微软雅黑" panose="020B0503020204020204" pitchFamily="34" charset="-122"/>
                  <a:cs typeface="+mj-cs"/>
                </a:rPr>
                <a:t>汇报人：</a:t>
              </a:r>
              <a:r>
                <a:rPr kumimoji="0" lang="en-US" altLang="zh-CN" sz="1200" b="0" i="0" u="none" strike="noStrike" kern="1200" cap="none" spc="0" normalizeH="0" baseline="0" noProof="0">
                  <a:ln>
                    <a:noFill/>
                  </a:ln>
                  <a:solidFill>
                    <a:srgbClr val="F8F8F8"/>
                  </a:solidFill>
                  <a:effectLst>
                    <a:outerShdw blurRad="50800" dist="50800" dir="5400000" algn="ctr" rotWithShape="0">
                      <a:srgbClr val="000000">
                        <a:lumMod val="75000"/>
                        <a:lumOff val="25000"/>
                      </a:srgbClr>
                    </a:outerShdw>
                  </a:effectLst>
                  <a:uLnTx/>
                  <a:uFillTx/>
                  <a:latin typeface="微软雅黑" panose="020B0503020204020204" pitchFamily="34" charset="-122"/>
                  <a:ea typeface="微软雅黑" panose="020B0503020204020204" pitchFamily="34" charset="-122"/>
                  <a:cs typeface="+mj-cs"/>
                </a:rPr>
                <a:t>xiazaii</a:t>
              </a:r>
              <a:endParaRPr kumimoji="0" lang="zh-CN" altLang="en-US" sz="1200" b="0" i="0" u="none" strike="noStrike" kern="1200" cap="none" spc="0" normalizeH="0" baseline="0" noProof="0" dirty="0">
                <a:ln>
                  <a:noFill/>
                </a:ln>
                <a:solidFill>
                  <a:srgbClr val="F8F8F8"/>
                </a:solidFill>
                <a:effectLst>
                  <a:outerShdw blurRad="50800" dist="50800" dir="5400000" algn="ctr" rotWithShape="0">
                    <a:srgbClr val="000000">
                      <a:lumMod val="75000"/>
                      <a:lumOff val="25000"/>
                    </a:srgbClr>
                  </a:outerShdw>
                </a:effectLst>
                <a:uLnTx/>
                <a:uFillTx/>
                <a:latin typeface="微软雅黑" panose="020B0503020204020204" pitchFamily="34" charset="-122"/>
                <a:ea typeface="微软雅黑" panose="020B0503020204020204" pitchFamily="34" charset="-122"/>
                <a:cs typeface="+mj-cs"/>
              </a:endParaRPr>
            </a:p>
          </p:txBody>
        </p:sp>
      </p:grpSp>
      <p:pic>
        <p:nvPicPr>
          <p:cNvPr id="5" name="图片 4"/>
          <p:cNvPicPr>
            <a:picLocks noChangeAspect="1"/>
          </p:cNvPicPr>
          <p:nvPr/>
        </p:nvPicPr>
        <p:blipFill>
          <a:blip r:embed="rId3" cstate="email"/>
          <a:stretch>
            <a:fillRect/>
          </a:stretch>
        </p:blipFill>
        <p:spPr>
          <a:xfrm>
            <a:off x="2000250" y="-788194"/>
            <a:ext cx="5143500" cy="51435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par>
                          <p:cTn id="13" fill="hold">
                            <p:stCondLst>
                              <p:cond delay="500"/>
                            </p:stCondLst>
                            <p:childTnLst>
                              <p:par>
                                <p:cTn id="14" presetID="30" presetClass="entr" presetSubtype="0" fill="hold" grpId="0" nodeType="afterEffect">
                                  <p:stCondLst>
                                    <p:cond delay="0"/>
                                  </p:stCondLst>
                                  <p:iterate type="lt">
                                    <p:tmPct val="10000"/>
                                  </p:iterate>
                                  <p:childTnLst>
                                    <p:set>
                                      <p:cBhvr>
                                        <p:cTn id="15" dur="1" fill="hold">
                                          <p:stCondLst>
                                            <p:cond delay="0"/>
                                          </p:stCondLst>
                                        </p:cTn>
                                        <p:tgtEl>
                                          <p:spTgt spid="52"/>
                                        </p:tgtEl>
                                        <p:attrNameLst>
                                          <p:attrName>style.visibility</p:attrName>
                                        </p:attrNameLst>
                                      </p:cBhvr>
                                      <p:to>
                                        <p:strVal val="visible"/>
                                      </p:to>
                                    </p:set>
                                    <p:animEffect transition="in" filter="fade">
                                      <p:cBhvr>
                                        <p:cTn id="16" dur="1600" decel="100000"/>
                                        <p:tgtEl>
                                          <p:spTgt spid="52"/>
                                        </p:tgtEl>
                                      </p:cBhvr>
                                    </p:animEffect>
                                    <p:anim calcmode="lin" valueType="num">
                                      <p:cBhvr>
                                        <p:cTn id="17" dur="1600" decel="100000" fill="hold"/>
                                        <p:tgtEl>
                                          <p:spTgt spid="52"/>
                                        </p:tgtEl>
                                        <p:attrNameLst>
                                          <p:attrName>style.rotation</p:attrName>
                                        </p:attrNameLst>
                                      </p:cBhvr>
                                      <p:tavLst>
                                        <p:tav tm="0">
                                          <p:val>
                                            <p:fltVal val="-90"/>
                                          </p:val>
                                        </p:tav>
                                        <p:tav tm="100000">
                                          <p:val>
                                            <p:fltVal val="0"/>
                                          </p:val>
                                        </p:tav>
                                      </p:tavLst>
                                    </p:anim>
                                    <p:anim calcmode="lin" valueType="num">
                                      <p:cBhvr>
                                        <p:cTn id="18" dur="1600" decel="100000" fill="hold"/>
                                        <p:tgtEl>
                                          <p:spTgt spid="52"/>
                                        </p:tgtEl>
                                        <p:attrNameLst>
                                          <p:attrName>ppt_x</p:attrName>
                                        </p:attrNameLst>
                                      </p:cBhvr>
                                      <p:tavLst>
                                        <p:tav tm="0">
                                          <p:val>
                                            <p:strVal val="#ppt_x+0.4"/>
                                          </p:val>
                                        </p:tav>
                                        <p:tav tm="100000">
                                          <p:val>
                                            <p:strVal val="#ppt_x-0.05"/>
                                          </p:val>
                                        </p:tav>
                                      </p:tavLst>
                                    </p:anim>
                                    <p:anim calcmode="lin" valueType="num">
                                      <p:cBhvr>
                                        <p:cTn id="19" dur="1600" decel="100000" fill="hold"/>
                                        <p:tgtEl>
                                          <p:spTgt spid="52"/>
                                        </p:tgtEl>
                                        <p:attrNameLst>
                                          <p:attrName>ppt_y</p:attrName>
                                        </p:attrNameLst>
                                      </p:cBhvr>
                                      <p:tavLst>
                                        <p:tav tm="0">
                                          <p:val>
                                            <p:strVal val="#ppt_y-0.4"/>
                                          </p:val>
                                        </p:tav>
                                        <p:tav tm="100000">
                                          <p:val>
                                            <p:strVal val="#ppt_y+0.1"/>
                                          </p:val>
                                        </p:tav>
                                      </p:tavLst>
                                    </p:anim>
                                    <p:anim calcmode="lin" valueType="num">
                                      <p:cBhvr>
                                        <p:cTn id="20" dur="400" accel="100000" fill="hold">
                                          <p:stCondLst>
                                            <p:cond delay="1600"/>
                                          </p:stCondLst>
                                        </p:cTn>
                                        <p:tgtEl>
                                          <p:spTgt spid="52"/>
                                        </p:tgtEl>
                                        <p:attrNameLst>
                                          <p:attrName>ppt_x</p:attrName>
                                        </p:attrNameLst>
                                      </p:cBhvr>
                                      <p:tavLst>
                                        <p:tav tm="0">
                                          <p:val>
                                            <p:strVal val="#ppt_x-0.05"/>
                                          </p:val>
                                        </p:tav>
                                        <p:tav tm="100000">
                                          <p:val>
                                            <p:strVal val="#ppt_x"/>
                                          </p:val>
                                        </p:tav>
                                      </p:tavLst>
                                    </p:anim>
                                    <p:anim calcmode="lin" valueType="num">
                                      <p:cBhvr>
                                        <p:cTn id="21" dur="400" accel="100000" fill="hold">
                                          <p:stCondLst>
                                            <p:cond delay="1600"/>
                                          </p:stCondLst>
                                        </p:cTn>
                                        <p:tgtEl>
                                          <p:spTgt spid="52"/>
                                        </p:tgtEl>
                                        <p:attrNameLst>
                                          <p:attrName>ppt_y</p:attrName>
                                        </p:attrNameLst>
                                      </p:cBhvr>
                                      <p:tavLst>
                                        <p:tav tm="0">
                                          <p:val>
                                            <p:strVal val="#ppt_y+0.1"/>
                                          </p:val>
                                        </p:tav>
                                        <p:tav tm="100000">
                                          <p:val>
                                            <p:strVal val="#ppt_y"/>
                                          </p:val>
                                        </p:tav>
                                      </p:tavLst>
                                    </p:anim>
                                  </p:childTnLst>
                                </p:cTn>
                              </p:par>
                            </p:childTnLst>
                          </p:cTn>
                        </p:par>
                        <p:par>
                          <p:cTn id="22" fill="hold">
                            <p:stCondLst>
                              <p:cond delay="4300"/>
                            </p:stCondLst>
                            <p:childTnLst>
                              <p:par>
                                <p:cTn id="23" presetID="23" presetClass="entr" presetSubtype="16" fill="hold" grpId="0" nodeType="afterEffect">
                                  <p:stCondLst>
                                    <p:cond delay="0"/>
                                  </p:stCondLst>
                                  <p:childTnLst>
                                    <p:set>
                                      <p:cBhvr>
                                        <p:cTn id="24" dur="1" fill="hold">
                                          <p:stCondLst>
                                            <p:cond delay="0"/>
                                          </p:stCondLst>
                                        </p:cTn>
                                        <p:tgtEl>
                                          <p:spTgt spid="53"/>
                                        </p:tgtEl>
                                        <p:attrNameLst>
                                          <p:attrName>style.visibility</p:attrName>
                                        </p:attrNameLst>
                                      </p:cBhvr>
                                      <p:to>
                                        <p:strVal val="visible"/>
                                      </p:to>
                                    </p:set>
                                    <p:anim calcmode="lin" valueType="num">
                                      <p:cBhvr>
                                        <p:cTn id="25" dur="500" fill="hold"/>
                                        <p:tgtEl>
                                          <p:spTgt spid="53"/>
                                        </p:tgtEl>
                                        <p:attrNameLst>
                                          <p:attrName>ppt_w</p:attrName>
                                        </p:attrNameLst>
                                      </p:cBhvr>
                                      <p:tavLst>
                                        <p:tav tm="0">
                                          <p:val>
                                            <p:fltVal val="0"/>
                                          </p:val>
                                        </p:tav>
                                        <p:tav tm="100000">
                                          <p:val>
                                            <p:strVal val="#ppt_w"/>
                                          </p:val>
                                        </p:tav>
                                      </p:tavLst>
                                    </p:anim>
                                    <p:anim calcmode="lin" valueType="num">
                                      <p:cBhvr>
                                        <p:cTn id="26" dur="500" fill="hold"/>
                                        <p:tgtEl>
                                          <p:spTgt spid="53"/>
                                        </p:tgtEl>
                                        <p:attrNameLst>
                                          <p:attrName>ppt_h</p:attrName>
                                        </p:attrNameLst>
                                      </p:cBhvr>
                                      <p:tavLst>
                                        <p:tav tm="0">
                                          <p:val>
                                            <p:fltVal val="0"/>
                                          </p:val>
                                        </p:tav>
                                        <p:tav tm="100000">
                                          <p:val>
                                            <p:strVal val="#ppt_h"/>
                                          </p:val>
                                        </p:tav>
                                      </p:tavLst>
                                    </p:anim>
                                  </p:childTnLst>
                                </p:cTn>
                              </p:par>
                            </p:childTnLst>
                          </p:cTn>
                        </p:par>
                        <p:par>
                          <p:cTn id="27" fill="hold">
                            <p:stCondLst>
                              <p:cond delay="4800"/>
                            </p:stCondLst>
                            <p:childTnLst>
                              <p:par>
                                <p:cTn id="28" presetID="22" presetClass="entr" presetSubtype="8" fill="hold" grpId="0" nodeType="afterEffect">
                                  <p:stCondLst>
                                    <p:cond delay="0"/>
                                  </p:stCondLst>
                                  <p:childTnLst>
                                    <p:set>
                                      <p:cBhvr>
                                        <p:cTn id="29" dur="1" fill="hold">
                                          <p:stCondLst>
                                            <p:cond delay="0"/>
                                          </p:stCondLst>
                                        </p:cTn>
                                        <p:tgtEl>
                                          <p:spTgt spid="54"/>
                                        </p:tgtEl>
                                        <p:attrNameLst>
                                          <p:attrName>style.visibility</p:attrName>
                                        </p:attrNameLst>
                                      </p:cBhvr>
                                      <p:to>
                                        <p:strVal val="visible"/>
                                      </p:to>
                                    </p:set>
                                    <p:animEffect transition="in" filter="wipe(left)">
                                      <p:cBhvr>
                                        <p:cTn id="30" dur="500"/>
                                        <p:tgtEl>
                                          <p:spTgt spid="54"/>
                                        </p:tgtEl>
                                      </p:cBhvr>
                                    </p:animEffect>
                                  </p:childTnLst>
                                </p:cTn>
                              </p:par>
                            </p:childTnLst>
                          </p:cTn>
                        </p:par>
                        <p:par>
                          <p:cTn id="31" fill="hold">
                            <p:stCondLst>
                              <p:cond delay="5300"/>
                            </p:stCondLst>
                            <p:childTnLst>
                              <p:par>
                                <p:cTn id="32" presetID="23" presetClass="entr" presetSubtype="16" fill="hold" nodeType="afterEffect">
                                  <p:stCondLst>
                                    <p:cond delay="0"/>
                                  </p:stCondLst>
                                  <p:childTnLst>
                                    <p:set>
                                      <p:cBhvr>
                                        <p:cTn id="33" dur="1" fill="hold">
                                          <p:stCondLst>
                                            <p:cond delay="0"/>
                                          </p:stCondLst>
                                        </p:cTn>
                                        <p:tgtEl>
                                          <p:spTgt spid="55"/>
                                        </p:tgtEl>
                                        <p:attrNameLst>
                                          <p:attrName>style.visibility</p:attrName>
                                        </p:attrNameLst>
                                      </p:cBhvr>
                                      <p:to>
                                        <p:strVal val="visible"/>
                                      </p:to>
                                    </p:set>
                                    <p:anim calcmode="lin" valueType="num">
                                      <p:cBhvr>
                                        <p:cTn id="34" dur="750" fill="hold"/>
                                        <p:tgtEl>
                                          <p:spTgt spid="55"/>
                                        </p:tgtEl>
                                        <p:attrNameLst>
                                          <p:attrName>ppt_w</p:attrName>
                                        </p:attrNameLst>
                                      </p:cBhvr>
                                      <p:tavLst>
                                        <p:tav tm="0">
                                          <p:val>
                                            <p:fltVal val="0"/>
                                          </p:val>
                                        </p:tav>
                                        <p:tav tm="100000">
                                          <p:val>
                                            <p:strVal val="#ppt_w"/>
                                          </p:val>
                                        </p:tav>
                                      </p:tavLst>
                                    </p:anim>
                                    <p:anim calcmode="lin" valueType="num">
                                      <p:cBhvr>
                                        <p:cTn id="35" dur="750" fill="hold"/>
                                        <p:tgtEl>
                                          <p:spTgt spid="55"/>
                                        </p:tgtEl>
                                        <p:attrNameLst>
                                          <p:attrName>ppt_h</p:attrName>
                                        </p:attrNameLst>
                                      </p:cBhvr>
                                      <p:tavLst>
                                        <p:tav tm="0">
                                          <p:val>
                                            <p:fltVal val="0"/>
                                          </p:val>
                                        </p:tav>
                                        <p:tav tm="100000">
                                          <p:val>
                                            <p:strVal val="#ppt_h"/>
                                          </p:val>
                                        </p:tav>
                                      </p:tavLst>
                                    </p:anim>
                                  </p:childTnLst>
                                </p:cTn>
                              </p:par>
                            </p:childTnLst>
                          </p:cTn>
                        </p:par>
                        <p:par>
                          <p:cTn id="36" fill="hold">
                            <p:stCondLst>
                              <p:cond delay="6300"/>
                            </p:stCondLst>
                            <p:childTnLst>
                              <p:par>
                                <p:cTn id="37" presetID="23" presetClass="entr" presetSubtype="16" fill="hold" nodeType="afterEffect">
                                  <p:stCondLst>
                                    <p:cond delay="0"/>
                                  </p:stCondLst>
                                  <p:childTnLst>
                                    <p:set>
                                      <p:cBhvr>
                                        <p:cTn id="38" dur="1" fill="hold">
                                          <p:stCondLst>
                                            <p:cond delay="0"/>
                                          </p:stCondLst>
                                        </p:cTn>
                                        <p:tgtEl>
                                          <p:spTgt spid="58"/>
                                        </p:tgtEl>
                                        <p:attrNameLst>
                                          <p:attrName>style.visibility</p:attrName>
                                        </p:attrNameLst>
                                      </p:cBhvr>
                                      <p:to>
                                        <p:strVal val="visible"/>
                                      </p:to>
                                    </p:set>
                                    <p:anim calcmode="lin" valueType="num">
                                      <p:cBhvr>
                                        <p:cTn id="39" dur="750" fill="hold"/>
                                        <p:tgtEl>
                                          <p:spTgt spid="58"/>
                                        </p:tgtEl>
                                        <p:attrNameLst>
                                          <p:attrName>ppt_w</p:attrName>
                                        </p:attrNameLst>
                                      </p:cBhvr>
                                      <p:tavLst>
                                        <p:tav tm="0">
                                          <p:val>
                                            <p:fltVal val="0"/>
                                          </p:val>
                                        </p:tav>
                                        <p:tav tm="100000">
                                          <p:val>
                                            <p:strVal val="#ppt_w"/>
                                          </p:val>
                                        </p:tav>
                                      </p:tavLst>
                                    </p:anim>
                                    <p:anim calcmode="lin" valueType="num">
                                      <p:cBhvr>
                                        <p:cTn id="40" dur="750" fill="hold"/>
                                        <p:tgtEl>
                                          <p:spTgt spid="5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2" grpId="0"/>
      <p:bldP spid="53" grpId="0"/>
      <p:bldP spid="5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 name="圆角矩形 5"/>
          <p:cNvSpPr>
            <a:spLocks noChangeArrowheads="1"/>
          </p:cNvSpPr>
          <p:nvPr/>
        </p:nvSpPr>
        <p:spPr bwMode="auto">
          <a:xfrm>
            <a:off x="4005984" y="1347614"/>
            <a:ext cx="1097536" cy="834645"/>
          </a:xfrm>
          <a:prstGeom prst="roundRect">
            <a:avLst>
              <a:gd name="adj" fmla="val 9722"/>
            </a:avLst>
          </a:prstGeom>
          <a:solidFill>
            <a:schemeClr val="accent2"/>
          </a:solidFill>
          <a:ln>
            <a:noFill/>
          </a:ln>
        </p:spPr>
        <p:txBody>
          <a:bodyPr anchor="ctr"/>
          <a:lstStyle/>
          <a:p>
            <a:pPr algn="ctr"/>
            <a:r>
              <a:rPr lang="en-US" altLang="zh-CN" sz="4800" dirty="0">
                <a:solidFill>
                  <a:srgbClr val="F8F8F8"/>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4800" dirty="0">
              <a:solidFill>
                <a:srgbClr val="F8F8F8"/>
              </a:solidFill>
            </a:endParaRPr>
          </a:p>
        </p:txBody>
      </p:sp>
      <p:sp>
        <p:nvSpPr>
          <p:cNvPr id="64" name="TextBox 63"/>
          <p:cNvSpPr txBox="1"/>
          <p:nvPr/>
        </p:nvSpPr>
        <p:spPr>
          <a:xfrm>
            <a:off x="3404421" y="2274426"/>
            <a:ext cx="2391715"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rPr>
              <a:t>添加标题文字</a:t>
            </a:r>
          </a:p>
        </p:txBody>
      </p:sp>
      <p:grpSp>
        <p:nvGrpSpPr>
          <p:cNvPr id="94" name="组合 93"/>
          <p:cNvGrpSpPr/>
          <p:nvPr/>
        </p:nvGrpSpPr>
        <p:grpSpPr>
          <a:xfrm>
            <a:off x="1742906" y="2852995"/>
            <a:ext cx="1074388" cy="664521"/>
            <a:chOff x="4219880" y="4182990"/>
            <a:chExt cx="1432082" cy="885754"/>
          </a:xfrm>
          <a:solidFill>
            <a:schemeClr val="accent2">
              <a:alpha val="34000"/>
            </a:schemeClr>
          </a:solidFill>
        </p:grpSpPr>
        <p:sp>
          <p:nvSpPr>
            <p:cNvPr id="95" name="等腰三角形 94"/>
            <p:cNvSpPr/>
            <p:nvPr/>
          </p:nvSpPr>
          <p:spPr>
            <a:xfrm rot="5400000">
              <a:off x="4827295" y="4244077"/>
              <a:ext cx="885754" cy="763580"/>
            </a:xfrm>
            <a:prstGeom prst="triangle">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6" name="等腰三角形 95"/>
            <p:cNvSpPr/>
            <p:nvPr/>
          </p:nvSpPr>
          <p:spPr>
            <a:xfrm rot="5400000">
              <a:off x="4520342" y="4244077"/>
              <a:ext cx="885754" cy="763580"/>
            </a:xfrm>
            <a:prstGeom prst="triangle">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7" name="等腰三角形 96"/>
            <p:cNvSpPr/>
            <p:nvPr/>
          </p:nvSpPr>
          <p:spPr>
            <a:xfrm rot="5400000">
              <a:off x="4158793" y="4244077"/>
              <a:ext cx="885754" cy="763580"/>
            </a:xfrm>
            <a:prstGeom prst="triangle">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grpSp>
      <p:sp>
        <p:nvSpPr>
          <p:cNvPr id="112" name="矩形 111"/>
          <p:cNvSpPr/>
          <p:nvPr/>
        </p:nvSpPr>
        <p:spPr>
          <a:xfrm>
            <a:off x="2775730" y="2911008"/>
            <a:ext cx="3707904" cy="523220"/>
          </a:xfrm>
          <a:prstGeom prst="rect">
            <a:avLst/>
          </a:prstGeom>
        </p:spPr>
        <p:txBody>
          <a:bodyPr wrap="square">
            <a:spAutoFit/>
          </a:bodyPr>
          <a:lstStyle/>
          <a:p>
            <a:pPr algn="ctr"/>
            <a:r>
              <a:rPr lang="zh-CN" altLang="en-US" sz="1400" dirty="0">
                <a:solidFill>
                  <a:srgbClr val="5F5F5F"/>
                </a:solidFill>
              </a:rPr>
              <a:t>点击输入简要文本内容，文字内容需概况精炼的说明该分项内容点击输入简要文本内容</a:t>
            </a:r>
          </a:p>
        </p:txBody>
      </p:sp>
      <p:pic>
        <p:nvPicPr>
          <p:cNvPr id="98" name="Picture 6" descr="D:\360data\重要数据\桌面\未标题-1.png"/>
          <p:cNvPicPr>
            <a:picLocks noChangeAspect="1" noChangeArrowheads="1"/>
          </p:cNvPicPr>
          <p:nvPr/>
        </p:nvPicPr>
        <p:blipFill>
          <a:blip r:embed="rId3" cstate="email"/>
          <a:srcRect/>
          <a:stretch>
            <a:fillRect/>
          </a:stretch>
        </p:blipFill>
        <p:spPr bwMode="auto">
          <a:xfrm>
            <a:off x="3753719" y="2067694"/>
            <a:ext cx="1779691" cy="426591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98"/>
                                        </p:tgtEl>
                                        <p:attrNameLst>
                                          <p:attrName>style.visibility</p:attrName>
                                        </p:attrNameLst>
                                      </p:cBhvr>
                                      <p:to>
                                        <p:strVal val="visible"/>
                                      </p:to>
                                    </p:set>
                                    <p:anim calcmode="lin" valueType="num">
                                      <p:cBhvr additive="base">
                                        <p:cTn id="7" dur="500" fill="hold"/>
                                        <p:tgtEl>
                                          <p:spTgt spid="98"/>
                                        </p:tgtEl>
                                        <p:attrNameLst>
                                          <p:attrName>ppt_x</p:attrName>
                                        </p:attrNameLst>
                                      </p:cBhvr>
                                      <p:tavLst>
                                        <p:tav tm="0">
                                          <p:val>
                                            <p:strVal val="#ppt_x"/>
                                          </p:val>
                                        </p:tav>
                                        <p:tav tm="100000">
                                          <p:val>
                                            <p:strVal val="#ppt_x"/>
                                          </p:val>
                                        </p:tav>
                                      </p:tavLst>
                                    </p:anim>
                                    <p:anim calcmode="lin" valueType="num">
                                      <p:cBhvr additive="base">
                                        <p:cTn id="8" dur="500" fill="hold"/>
                                        <p:tgtEl>
                                          <p:spTgt spid="9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6" presetClass="emph" presetSubtype="0" fill="hold" nodeType="afterEffect">
                                  <p:stCondLst>
                                    <p:cond delay="0"/>
                                  </p:stCondLst>
                                  <p:childTnLst>
                                    <p:animEffect transition="out" filter="fade">
                                      <p:cBhvr>
                                        <p:cTn id="11" dur="300" tmFilter="0, 0; .2, .5; .8, .5; 1, 0"/>
                                        <p:tgtEl>
                                          <p:spTgt spid="98"/>
                                        </p:tgtEl>
                                      </p:cBhvr>
                                    </p:animEffect>
                                    <p:animScale>
                                      <p:cBhvr>
                                        <p:cTn id="12" dur="150" autoRev="1" fill="hold"/>
                                        <p:tgtEl>
                                          <p:spTgt spid="98"/>
                                        </p:tgtEl>
                                      </p:cBhvr>
                                      <p:by x="105000" y="105000"/>
                                    </p:animScale>
                                  </p:childTnLst>
                                </p:cTn>
                              </p:par>
                            </p:childTnLst>
                          </p:cTn>
                        </p:par>
                        <p:par>
                          <p:cTn id="13" fill="hold">
                            <p:stCondLst>
                              <p:cond delay="1000"/>
                            </p:stCondLst>
                            <p:childTnLst>
                              <p:par>
                                <p:cTn id="14" presetID="42" presetClass="exit" presetSubtype="0" fill="hold" nodeType="afterEffect">
                                  <p:stCondLst>
                                    <p:cond delay="0"/>
                                  </p:stCondLst>
                                  <p:childTnLst>
                                    <p:animEffect transition="out" filter="fade">
                                      <p:cBhvr>
                                        <p:cTn id="15" dur="500"/>
                                        <p:tgtEl>
                                          <p:spTgt spid="98"/>
                                        </p:tgtEl>
                                      </p:cBhvr>
                                    </p:animEffect>
                                    <p:anim calcmode="lin" valueType="num">
                                      <p:cBhvr>
                                        <p:cTn id="16" dur="500"/>
                                        <p:tgtEl>
                                          <p:spTgt spid="98"/>
                                        </p:tgtEl>
                                        <p:attrNameLst>
                                          <p:attrName>ppt_x</p:attrName>
                                        </p:attrNameLst>
                                      </p:cBhvr>
                                      <p:tavLst>
                                        <p:tav tm="0">
                                          <p:val>
                                            <p:strVal val="ppt_x"/>
                                          </p:val>
                                        </p:tav>
                                        <p:tav tm="100000">
                                          <p:val>
                                            <p:strVal val="ppt_x"/>
                                          </p:val>
                                        </p:tav>
                                      </p:tavLst>
                                    </p:anim>
                                    <p:anim calcmode="lin" valueType="num">
                                      <p:cBhvr>
                                        <p:cTn id="17" dur="500"/>
                                        <p:tgtEl>
                                          <p:spTgt spid="98"/>
                                        </p:tgtEl>
                                        <p:attrNameLst>
                                          <p:attrName>ppt_y</p:attrName>
                                        </p:attrNameLst>
                                      </p:cBhvr>
                                      <p:tavLst>
                                        <p:tav tm="0">
                                          <p:val>
                                            <p:strVal val="ppt_y"/>
                                          </p:val>
                                        </p:tav>
                                        <p:tav tm="100000">
                                          <p:val>
                                            <p:strVal val="ppt_y+.1"/>
                                          </p:val>
                                        </p:tav>
                                      </p:tavLst>
                                    </p:anim>
                                    <p:set>
                                      <p:cBhvr>
                                        <p:cTn id="18" dur="1" fill="hold">
                                          <p:stCondLst>
                                            <p:cond delay="499"/>
                                          </p:stCondLst>
                                        </p:cTn>
                                        <p:tgtEl>
                                          <p:spTgt spid="98"/>
                                        </p:tgtEl>
                                        <p:attrNameLst>
                                          <p:attrName>style.visibility</p:attrName>
                                        </p:attrNameLst>
                                      </p:cBhvr>
                                      <p:to>
                                        <p:strVal val="hidden"/>
                                      </p:to>
                                    </p:set>
                                  </p:childTnLst>
                                </p:cTn>
                              </p:par>
                              <p:par>
                                <p:cTn id="19" presetID="53" presetClass="entr" presetSubtype="16" fill="hold" grpId="0" nodeType="withEffect">
                                  <p:stCondLst>
                                    <p:cond delay="0"/>
                                  </p:stCondLst>
                                  <p:childTnLst>
                                    <p:set>
                                      <p:cBhvr>
                                        <p:cTn id="20" dur="1" fill="hold">
                                          <p:stCondLst>
                                            <p:cond delay="0"/>
                                          </p:stCondLst>
                                        </p:cTn>
                                        <p:tgtEl>
                                          <p:spTgt spid="99"/>
                                        </p:tgtEl>
                                        <p:attrNameLst>
                                          <p:attrName>style.visibility</p:attrName>
                                        </p:attrNameLst>
                                      </p:cBhvr>
                                      <p:to>
                                        <p:strVal val="visible"/>
                                      </p:to>
                                    </p:set>
                                    <p:anim calcmode="lin" valueType="num">
                                      <p:cBhvr>
                                        <p:cTn id="21" dur="500" fill="hold"/>
                                        <p:tgtEl>
                                          <p:spTgt spid="99"/>
                                        </p:tgtEl>
                                        <p:attrNameLst>
                                          <p:attrName>ppt_w</p:attrName>
                                        </p:attrNameLst>
                                      </p:cBhvr>
                                      <p:tavLst>
                                        <p:tav tm="0">
                                          <p:val>
                                            <p:fltVal val="0"/>
                                          </p:val>
                                        </p:tav>
                                        <p:tav tm="100000">
                                          <p:val>
                                            <p:strVal val="#ppt_w"/>
                                          </p:val>
                                        </p:tav>
                                      </p:tavLst>
                                    </p:anim>
                                    <p:anim calcmode="lin" valueType="num">
                                      <p:cBhvr>
                                        <p:cTn id="22" dur="500" fill="hold"/>
                                        <p:tgtEl>
                                          <p:spTgt spid="99"/>
                                        </p:tgtEl>
                                        <p:attrNameLst>
                                          <p:attrName>ppt_h</p:attrName>
                                        </p:attrNameLst>
                                      </p:cBhvr>
                                      <p:tavLst>
                                        <p:tav tm="0">
                                          <p:val>
                                            <p:fltVal val="0"/>
                                          </p:val>
                                        </p:tav>
                                        <p:tav tm="100000">
                                          <p:val>
                                            <p:strVal val="#ppt_h"/>
                                          </p:val>
                                        </p:tav>
                                      </p:tavLst>
                                    </p:anim>
                                    <p:animEffect transition="in" filter="fade">
                                      <p:cBhvr>
                                        <p:cTn id="23" dur="500"/>
                                        <p:tgtEl>
                                          <p:spTgt spid="99"/>
                                        </p:tgtEl>
                                      </p:cBhvr>
                                    </p:animEffect>
                                  </p:childTnLst>
                                </p:cTn>
                              </p:par>
                            </p:childTnLst>
                          </p:cTn>
                        </p:par>
                        <p:par>
                          <p:cTn id="24" fill="hold">
                            <p:stCondLst>
                              <p:cond delay="1500"/>
                            </p:stCondLst>
                            <p:childTnLst>
                              <p:par>
                                <p:cTn id="25" presetID="16" presetClass="entr" presetSubtype="21" fill="hold" nodeType="afterEffect">
                                  <p:stCondLst>
                                    <p:cond delay="0"/>
                                  </p:stCondLst>
                                  <p:childTnLst>
                                    <p:set>
                                      <p:cBhvr>
                                        <p:cTn id="26" dur="1" fill="hold">
                                          <p:stCondLst>
                                            <p:cond delay="0"/>
                                          </p:stCondLst>
                                        </p:cTn>
                                        <p:tgtEl>
                                          <p:spTgt spid="64">
                                            <p:txEl>
                                              <p:pRg st="0" end="0"/>
                                            </p:txEl>
                                          </p:spTgt>
                                        </p:tgtEl>
                                        <p:attrNameLst>
                                          <p:attrName>style.visibility</p:attrName>
                                        </p:attrNameLst>
                                      </p:cBhvr>
                                      <p:to>
                                        <p:strVal val="visible"/>
                                      </p:to>
                                    </p:set>
                                    <p:animEffect transition="in" filter="barn(inVertical)">
                                      <p:cBhvr>
                                        <p:cTn id="27" dur="500"/>
                                        <p:tgtEl>
                                          <p:spTgt spid="64">
                                            <p:txEl>
                                              <p:pRg st="0" end="0"/>
                                            </p:txEl>
                                          </p:spTgt>
                                        </p:tgtEl>
                                      </p:cBhvr>
                                    </p:animEffect>
                                  </p:childTnLst>
                                </p:cTn>
                              </p:par>
                            </p:childTnLst>
                          </p:cTn>
                        </p:par>
                        <p:par>
                          <p:cTn id="28" fill="hold">
                            <p:stCondLst>
                              <p:cond delay="2000"/>
                            </p:stCondLst>
                            <p:childTnLst>
                              <p:par>
                                <p:cTn id="29" presetID="14" presetClass="entr" presetSubtype="10" fill="hold" nodeType="afterEffect">
                                  <p:stCondLst>
                                    <p:cond delay="0"/>
                                  </p:stCondLst>
                                  <p:childTnLst>
                                    <p:set>
                                      <p:cBhvr>
                                        <p:cTn id="30" dur="1" fill="hold">
                                          <p:stCondLst>
                                            <p:cond delay="0"/>
                                          </p:stCondLst>
                                        </p:cTn>
                                        <p:tgtEl>
                                          <p:spTgt spid="94"/>
                                        </p:tgtEl>
                                        <p:attrNameLst>
                                          <p:attrName>style.visibility</p:attrName>
                                        </p:attrNameLst>
                                      </p:cBhvr>
                                      <p:to>
                                        <p:strVal val="visible"/>
                                      </p:to>
                                    </p:set>
                                    <p:animEffect transition="in" filter="randombar(horizontal)">
                                      <p:cBhvr>
                                        <p:cTn id="31" dur="500"/>
                                        <p:tgtEl>
                                          <p:spTgt spid="94"/>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112"/>
                                        </p:tgtEl>
                                        <p:attrNameLst>
                                          <p:attrName>style.visibility</p:attrName>
                                        </p:attrNameLst>
                                      </p:cBhvr>
                                      <p:to>
                                        <p:strVal val="visible"/>
                                      </p:to>
                                    </p:set>
                                    <p:animEffect transition="in" filter="wipe(left)">
                                      <p:cBhvr>
                                        <p:cTn id="35" dur="10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24 Elipse"/>
          <p:cNvSpPr/>
          <p:nvPr/>
        </p:nvSpPr>
        <p:spPr>
          <a:xfrm>
            <a:off x="3598697" y="3369686"/>
            <a:ext cx="2613771" cy="775272"/>
          </a:xfrm>
          <a:prstGeom prst="ellipse">
            <a:avLst/>
          </a:prstGeom>
          <a:gradFill flip="none" rotWithShape="1">
            <a:gsLst>
              <a:gs pos="0">
                <a:schemeClr val="tx1">
                  <a:lumMod val="75000"/>
                  <a:lumOff val="25000"/>
                  <a:alpha val="65000"/>
                </a:schemeClr>
              </a:gs>
              <a:gs pos="100000">
                <a:schemeClr val="tx1">
                  <a:lumMod val="75000"/>
                  <a:lumOff val="25000"/>
                  <a:alpha val="65000"/>
                </a:schemeClr>
              </a:gs>
            </a:gsLst>
            <a:lin ang="5400000" scaled="0"/>
            <a:tileRect/>
          </a:gradFill>
          <a:ln>
            <a:noFill/>
          </a:ln>
          <a:effectLst>
            <a:softEdge rad="444500"/>
          </a:effectLst>
        </p:spPr>
        <p:style>
          <a:lnRef idx="2">
            <a:schemeClr val="accent2">
              <a:shade val="50000"/>
            </a:schemeClr>
          </a:lnRef>
          <a:fillRef idx="1">
            <a:schemeClr val="accent2"/>
          </a:fillRef>
          <a:effectRef idx="0">
            <a:schemeClr val="accent2"/>
          </a:effectRef>
          <a:fontRef idx="minor">
            <a:schemeClr val="lt1"/>
          </a:fontRef>
        </p:style>
        <p:txBody>
          <a:bodyPr lIns="90586" tIns="45293" rIns="90586" bIns="45293" rtlCol="0" anchor="ctr"/>
          <a:lstStyle/>
          <a:p>
            <a:pPr algn="ctr"/>
            <a:endParaRPr lang="es-MX" sz="675"/>
          </a:p>
        </p:txBody>
      </p:sp>
      <p:sp>
        <p:nvSpPr>
          <p:cNvPr id="4" name="Freeform 11"/>
          <p:cNvSpPr>
            <a:spLocks noChangeAspect="1" noEditPoints="1"/>
          </p:cNvSpPr>
          <p:nvPr/>
        </p:nvSpPr>
        <p:spPr bwMode="auto">
          <a:xfrm flipH="1">
            <a:off x="3492601" y="1680962"/>
            <a:ext cx="1719502" cy="1603580"/>
          </a:xfrm>
          <a:custGeom>
            <a:avLst/>
            <a:gdLst>
              <a:gd name="T0" fmla="*/ 2506 w 3564"/>
              <a:gd name="T1" fmla="*/ 1344 h 3766"/>
              <a:gd name="T2" fmla="*/ 2416 w 3564"/>
              <a:gd name="T3" fmla="*/ 1492 h 3766"/>
              <a:gd name="T4" fmla="*/ 2456 w 3564"/>
              <a:gd name="T5" fmla="*/ 1660 h 3766"/>
              <a:gd name="T6" fmla="*/ 2603 w 3564"/>
              <a:gd name="T7" fmla="*/ 1750 h 3766"/>
              <a:gd name="T8" fmla="*/ 2772 w 3564"/>
              <a:gd name="T9" fmla="*/ 1710 h 3766"/>
              <a:gd name="T10" fmla="*/ 2861 w 3564"/>
              <a:gd name="T11" fmla="*/ 1563 h 3766"/>
              <a:gd name="T12" fmla="*/ 2821 w 3564"/>
              <a:gd name="T13" fmla="*/ 1394 h 3766"/>
              <a:gd name="T14" fmla="*/ 2674 w 3564"/>
              <a:gd name="T15" fmla="*/ 1305 h 3766"/>
              <a:gd name="T16" fmla="*/ 1935 w 3564"/>
              <a:gd name="T17" fmla="*/ 724 h 3766"/>
              <a:gd name="T18" fmla="*/ 1823 w 3564"/>
              <a:gd name="T19" fmla="*/ 858 h 3766"/>
              <a:gd name="T20" fmla="*/ 1835 w 3564"/>
              <a:gd name="T21" fmla="*/ 1026 h 3766"/>
              <a:gd name="T22" fmla="*/ 1967 w 3564"/>
              <a:gd name="T23" fmla="*/ 1140 h 3766"/>
              <a:gd name="T24" fmla="*/ 2140 w 3564"/>
              <a:gd name="T25" fmla="*/ 1126 h 3766"/>
              <a:gd name="T26" fmla="*/ 2252 w 3564"/>
              <a:gd name="T27" fmla="*/ 994 h 3766"/>
              <a:gd name="T28" fmla="*/ 2240 w 3564"/>
              <a:gd name="T29" fmla="*/ 824 h 3766"/>
              <a:gd name="T30" fmla="*/ 2108 w 3564"/>
              <a:gd name="T31" fmla="*/ 710 h 3766"/>
              <a:gd name="T32" fmla="*/ 2869 w 3564"/>
              <a:gd name="T33" fmla="*/ 411 h 3766"/>
              <a:gd name="T34" fmla="*/ 2738 w 3564"/>
              <a:gd name="T35" fmla="*/ 522 h 3766"/>
              <a:gd name="T36" fmla="*/ 2725 w 3564"/>
              <a:gd name="T37" fmla="*/ 695 h 3766"/>
              <a:gd name="T38" fmla="*/ 2837 w 3564"/>
              <a:gd name="T39" fmla="*/ 826 h 3766"/>
              <a:gd name="T40" fmla="*/ 3010 w 3564"/>
              <a:gd name="T41" fmla="*/ 839 h 3766"/>
              <a:gd name="T42" fmla="*/ 3141 w 3564"/>
              <a:gd name="T43" fmla="*/ 728 h 3766"/>
              <a:gd name="T44" fmla="*/ 3154 w 3564"/>
              <a:gd name="T45" fmla="*/ 555 h 3766"/>
              <a:gd name="T46" fmla="*/ 3042 w 3564"/>
              <a:gd name="T47" fmla="*/ 423 h 3766"/>
              <a:gd name="T48" fmla="*/ 3002 w 3564"/>
              <a:gd name="T49" fmla="*/ 4 h 3766"/>
              <a:gd name="T50" fmla="*/ 3285 w 3564"/>
              <a:gd name="T51" fmla="*/ 105 h 3766"/>
              <a:gd name="T52" fmla="*/ 3488 w 3564"/>
              <a:gd name="T53" fmla="*/ 324 h 3766"/>
              <a:gd name="T54" fmla="*/ 3564 w 3564"/>
              <a:gd name="T55" fmla="*/ 597 h 3766"/>
              <a:gd name="T56" fmla="*/ 3513 w 3564"/>
              <a:gd name="T57" fmla="*/ 874 h 3766"/>
              <a:gd name="T58" fmla="*/ 3344 w 3564"/>
              <a:gd name="T59" fmla="*/ 1101 h 3766"/>
              <a:gd name="T60" fmla="*/ 3199 w 3564"/>
              <a:gd name="T61" fmla="*/ 1257 h 3766"/>
              <a:gd name="T62" fmla="*/ 3261 w 3564"/>
              <a:gd name="T63" fmla="*/ 1544 h 3766"/>
              <a:gd name="T64" fmla="*/ 3188 w 3564"/>
              <a:gd name="T65" fmla="*/ 1825 h 3766"/>
              <a:gd name="T66" fmla="*/ 2986 w 3564"/>
              <a:gd name="T67" fmla="*/ 2047 h 3766"/>
              <a:gd name="T68" fmla="*/ 2701 w 3564"/>
              <a:gd name="T69" fmla="*/ 2149 h 3766"/>
              <a:gd name="T70" fmla="*/ 2399 w 3564"/>
              <a:gd name="T71" fmla="*/ 2104 h 3766"/>
              <a:gd name="T72" fmla="*/ 2035 w 3564"/>
              <a:gd name="T73" fmla="*/ 1814 h 3766"/>
              <a:gd name="T74" fmla="*/ 1447 w 3564"/>
              <a:gd name="T75" fmla="*/ 2694 h 3766"/>
              <a:gd name="T76" fmla="*/ 1419 w 3564"/>
              <a:gd name="T77" fmla="*/ 2812 h 3766"/>
              <a:gd name="T78" fmla="*/ 1219 w 3564"/>
              <a:gd name="T79" fmla="*/ 2965 h 3766"/>
              <a:gd name="T80" fmla="*/ 1026 w 3564"/>
              <a:gd name="T81" fmla="*/ 2820 h 3766"/>
              <a:gd name="T82" fmla="*/ 1068 w 3564"/>
              <a:gd name="T83" fmla="*/ 3118 h 3766"/>
              <a:gd name="T84" fmla="*/ 916 w 3564"/>
              <a:gd name="T85" fmla="*/ 3332 h 3766"/>
              <a:gd name="T86" fmla="*/ 811 w 3564"/>
              <a:gd name="T87" fmla="*/ 3363 h 3766"/>
              <a:gd name="T88" fmla="*/ 515 w 3564"/>
              <a:gd name="T89" fmla="*/ 3332 h 3766"/>
              <a:gd name="T90" fmla="*/ 667 w 3564"/>
              <a:gd name="T91" fmla="*/ 3544 h 3766"/>
              <a:gd name="T92" fmla="*/ 498 w 3564"/>
              <a:gd name="T93" fmla="*/ 3746 h 3766"/>
              <a:gd name="T94" fmla="*/ 390 w 3564"/>
              <a:gd name="T95" fmla="*/ 3758 h 3766"/>
              <a:gd name="T96" fmla="*/ 5 w 3564"/>
              <a:gd name="T97" fmla="*/ 3368 h 3766"/>
              <a:gd name="T98" fmla="*/ 32 w 3564"/>
              <a:gd name="T99" fmla="*/ 3250 h 3766"/>
              <a:gd name="T100" fmla="*/ 1555 w 3564"/>
              <a:gd name="T101" fmla="*/ 1323 h 3766"/>
              <a:gd name="T102" fmla="*/ 1428 w 3564"/>
              <a:gd name="T103" fmla="*/ 1066 h 3766"/>
              <a:gd name="T104" fmla="*/ 1428 w 3564"/>
              <a:gd name="T105" fmla="*/ 785 h 3766"/>
              <a:gd name="T106" fmla="*/ 1555 w 3564"/>
              <a:gd name="T107" fmla="*/ 529 h 3766"/>
              <a:gd name="T108" fmla="*/ 1796 w 3564"/>
              <a:gd name="T109" fmla="*/ 350 h 3766"/>
              <a:gd name="T110" fmla="*/ 2092 w 3564"/>
              <a:gd name="T111" fmla="*/ 305 h 3766"/>
              <a:gd name="T112" fmla="*/ 2360 w 3564"/>
              <a:gd name="T113" fmla="*/ 394 h 3766"/>
              <a:gd name="T114" fmla="*/ 2498 w 3564"/>
              <a:gd name="T115" fmla="*/ 183 h 3766"/>
              <a:gd name="T116" fmla="*/ 2758 w 3564"/>
              <a:gd name="T117" fmla="*/ 27 h 3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64" h="3766">
                <a:moveTo>
                  <a:pt x="2638" y="1301"/>
                </a:moveTo>
                <a:lnTo>
                  <a:pt x="2603" y="1305"/>
                </a:lnTo>
                <a:lnTo>
                  <a:pt x="2568" y="1313"/>
                </a:lnTo>
                <a:lnTo>
                  <a:pt x="2536" y="1325"/>
                </a:lnTo>
                <a:lnTo>
                  <a:pt x="2506" y="1344"/>
                </a:lnTo>
                <a:lnTo>
                  <a:pt x="2479" y="1368"/>
                </a:lnTo>
                <a:lnTo>
                  <a:pt x="2456" y="1394"/>
                </a:lnTo>
                <a:lnTo>
                  <a:pt x="2437" y="1424"/>
                </a:lnTo>
                <a:lnTo>
                  <a:pt x="2424" y="1457"/>
                </a:lnTo>
                <a:lnTo>
                  <a:pt x="2416" y="1492"/>
                </a:lnTo>
                <a:lnTo>
                  <a:pt x="2413" y="1527"/>
                </a:lnTo>
                <a:lnTo>
                  <a:pt x="2416" y="1563"/>
                </a:lnTo>
                <a:lnTo>
                  <a:pt x="2424" y="1598"/>
                </a:lnTo>
                <a:lnTo>
                  <a:pt x="2437" y="1630"/>
                </a:lnTo>
                <a:lnTo>
                  <a:pt x="2456" y="1660"/>
                </a:lnTo>
                <a:lnTo>
                  <a:pt x="2479" y="1687"/>
                </a:lnTo>
                <a:lnTo>
                  <a:pt x="2506" y="1710"/>
                </a:lnTo>
                <a:lnTo>
                  <a:pt x="2536" y="1729"/>
                </a:lnTo>
                <a:lnTo>
                  <a:pt x="2568" y="1742"/>
                </a:lnTo>
                <a:lnTo>
                  <a:pt x="2603" y="1750"/>
                </a:lnTo>
                <a:lnTo>
                  <a:pt x="2638" y="1753"/>
                </a:lnTo>
                <a:lnTo>
                  <a:pt x="2674" y="1750"/>
                </a:lnTo>
                <a:lnTo>
                  <a:pt x="2709" y="1742"/>
                </a:lnTo>
                <a:lnTo>
                  <a:pt x="2742" y="1729"/>
                </a:lnTo>
                <a:lnTo>
                  <a:pt x="2772" y="1710"/>
                </a:lnTo>
                <a:lnTo>
                  <a:pt x="2798" y="1687"/>
                </a:lnTo>
                <a:lnTo>
                  <a:pt x="2821" y="1660"/>
                </a:lnTo>
                <a:lnTo>
                  <a:pt x="2840" y="1630"/>
                </a:lnTo>
                <a:lnTo>
                  <a:pt x="2853" y="1598"/>
                </a:lnTo>
                <a:lnTo>
                  <a:pt x="2861" y="1563"/>
                </a:lnTo>
                <a:lnTo>
                  <a:pt x="2865" y="1527"/>
                </a:lnTo>
                <a:lnTo>
                  <a:pt x="2861" y="1492"/>
                </a:lnTo>
                <a:lnTo>
                  <a:pt x="2853" y="1457"/>
                </a:lnTo>
                <a:lnTo>
                  <a:pt x="2840" y="1424"/>
                </a:lnTo>
                <a:lnTo>
                  <a:pt x="2821" y="1394"/>
                </a:lnTo>
                <a:lnTo>
                  <a:pt x="2798" y="1368"/>
                </a:lnTo>
                <a:lnTo>
                  <a:pt x="2772" y="1344"/>
                </a:lnTo>
                <a:lnTo>
                  <a:pt x="2742" y="1325"/>
                </a:lnTo>
                <a:lnTo>
                  <a:pt x="2709" y="1313"/>
                </a:lnTo>
                <a:lnTo>
                  <a:pt x="2674" y="1305"/>
                </a:lnTo>
                <a:lnTo>
                  <a:pt x="2638" y="1301"/>
                </a:lnTo>
                <a:close/>
                <a:moveTo>
                  <a:pt x="2038" y="700"/>
                </a:moveTo>
                <a:lnTo>
                  <a:pt x="2002" y="702"/>
                </a:lnTo>
                <a:lnTo>
                  <a:pt x="1967" y="710"/>
                </a:lnTo>
                <a:lnTo>
                  <a:pt x="1935" y="724"/>
                </a:lnTo>
                <a:lnTo>
                  <a:pt x="1904" y="743"/>
                </a:lnTo>
                <a:lnTo>
                  <a:pt x="1878" y="766"/>
                </a:lnTo>
                <a:lnTo>
                  <a:pt x="1854" y="794"/>
                </a:lnTo>
                <a:lnTo>
                  <a:pt x="1835" y="824"/>
                </a:lnTo>
                <a:lnTo>
                  <a:pt x="1823" y="858"/>
                </a:lnTo>
                <a:lnTo>
                  <a:pt x="1815" y="891"/>
                </a:lnTo>
                <a:lnTo>
                  <a:pt x="1811" y="925"/>
                </a:lnTo>
                <a:lnTo>
                  <a:pt x="1815" y="960"/>
                </a:lnTo>
                <a:lnTo>
                  <a:pt x="1823" y="994"/>
                </a:lnTo>
                <a:lnTo>
                  <a:pt x="1835" y="1026"/>
                </a:lnTo>
                <a:lnTo>
                  <a:pt x="1854" y="1057"/>
                </a:lnTo>
                <a:lnTo>
                  <a:pt x="1878" y="1085"/>
                </a:lnTo>
                <a:lnTo>
                  <a:pt x="1904" y="1108"/>
                </a:lnTo>
                <a:lnTo>
                  <a:pt x="1935" y="1126"/>
                </a:lnTo>
                <a:lnTo>
                  <a:pt x="1967" y="1140"/>
                </a:lnTo>
                <a:lnTo>
                  <a:pt x="2002" y="1148"/>
                </a:lnTo>
                <a:lnTo>
                  <a:pt x="2038" y="1152"/>
                </a:lnTo>
                <a:lnTo>
                  <a:pt x="2073" y="1148"/>
                </a:lnTo>
                <a:lnTo>
                  <a:pt x="2108" y="1140"/>
                </a:lnTo>
                <a:lnTo>
                  <a:pt x="2140" y="1126"/>
                </a:lnTo>
                <a:lnTo>
                  <a:pt x="2170" y="1108"/>
                </a:lnTo>
                <a:lnTo>
                  <a:pt x="2197" y="1085"/>
                </a:lnTo>
                <a:lnTo>
                  <a:pt x="2221" y="1057"/>
                </a:lnTo>
                <a:lnTo>
                  <a:pt x="2240" y="1026"/>
                </a:lnTo>
                <a:lnTo>
                  <a:pt x="2252" y="994"/>
                </a:lnTo>
                <a:lnTo>
                  <a:pt x="2260" y="960"/>
                </a:lnTo>
                <a:lnTo>
                  <a:pt x="2263" y="925"/>
                </a:lnTo>
                <a:lnTo>
                  <a:pt x="2260" y="891"/>
                </a:lnTo>
                <a:lnTo>
                  <a:pt x="2252" y="858"/>
                </a:lnTo>
                <a:lnTo>
                  <a:pt x="2240" y="824"/>
                </a:lnTo>
                <a:lnTo>
                  <a:pt x="2221" y="794"/>
                </a:lnTo>
                <a:lnTo>
                  <a:pt x="2197" y="766"/>
                </a:lnTo>
                <a:lnTo>
                  <a:pt x="2170" y="743"/>
                </a:lnTo>
                <a:lnTo>
                  <a:pt x="2140" y="724"/>
                </a:lnTo>
                <a:lnTo>
                  <a:pt x="2108" y="710"/>
                </a:lnTo>
                <a:lnTo>
                  <a:pt x="2073" y="702"/>
                </a:lnTo>
                <a:lnTo>
                  <a:pt x="2038" y="700"/>
                </a:lnTo>
                <a:close/>
                <a:moveTo>
                  <a:pt x="2940" y="399"/>
                </a:moveTo>
                <a:lnTo>
                  <a:pt x="2904" y="402"/>
                </a:lnTo>
                <a:lnTo>
                  <a:pt x="2869" y="411"/>
                </a:lnTo>
                <a:lnTo>
                  <a:pt x="2837" y="423"/>
                </a:lnTo>
                <a:lnTo>
                  <a:pt x="2807" y="442"/>
                </a:lnTo>
                <a:lnTo>
                  <a:pt x="2780" y="466"/>
                </a:lnTo>
                <a:lnTo>
                  <a:pt x="2757" y="492"/>
                </a:lnTo>
                <a:lnTo>
                  <a:pt x="2738" y="522"/>
                </a:lnTo>
                <a:lnTo>
                  <a:pt x="2725" y="555"/>
                </a:lnTo>
                <a:lnTo>
                  <a:pt x="2717" y="589"/>
                </a:lnTo>
                <a:lnTo>
                  <a:pt x="2714" y="625"/>
                </a:lnTo>
                <a:lnTo>
                  <a:pt x="2717" y="661"/>
                </a:lnTo>
                <a:lnTo>
                  <a:pt x="2725" y="695"/>
                </a:lnTo>
                <a:lnTo>
                  <a:pt x="2738" y="728"/>
                </a:lnTo>
                <a:lnTo>
                  <a:pt x="2757" y="758"/>
                </a:lnTo>
                <a:lnTo>
                  <a:pt x="2780" y="785"/>
                </a:lnTo>
                <a:lnTo>
                  <a:pt x="2807" y="808"/>
                </a:lnTo>
                <a:lnTo>
                  <a:pt x="2837" y="826"/>
                </a:lnTo>
                <a:lnTo>
                  <a:pt x="2869" y="839"/>
                </a:lnTo>
                <a:lnTo>
                  <a:pt x="2904" y="848"/>
                </a:lnTo>
                <a:lnTo>
                  <a:pt x="2940" y="851"/>
                </a:lnTo>
                <a:lnTo>
                  <a:pt x="2975" y="848"/>
                </a:lnTo>
                <a:lnTo>
                  <a:pt x="3010" y="839"/>
                </a:lnTo>
                <a:lnTo>
                  <a:pt x="3042" y="826"/>
                </a:lnTo>
                <a:lnTo>
                  <a:pt x="3072" y="808"/>
                </a:lnTo>
                <a:lnTo>
                  <a:pt x="3099" y="785"/>
                </a:lnTo>
                <a:lnTo>
                  <a:pt x="3122" y="758"/>
                </a:lnTo>
                <a:lnTo>
                  <a:pt x="3141" y="728"/>
                </a:lnTo>
                <a:lnTo>
                  <a:pt x="3154" y="695"/>
                </a:lnTo>
                <a:lnTo>
                  <a:pt x="3162" y="661"/>
                </a:lnTo>
                <a:lnTo>
                  <a:pt x="3165" y="625"/>
                </a:lnTo>
                <a:lnTo>
                  <a:pt x="3162" y="589"/>
                </a:lnTo>
                <a:lnTo>
                  <a:pt x="3154" y="555"/>
                </a:lnTo>
                <a:lnTo>
                  <a:pt x="3141" y="522"/>
                </a:lnTo>
                <a:lnTo>
                  <a:pt x="3122" y="492"/>
                </a:lnTo>
                <a:lnTo>
                  <a:pt x="3099" y="466"/>
                </a:lnTo>
                <a:lnTo>
                  <a:pt x="3072" y="442"/>
                </a:lnTo>
                <a:lnTo>
                  <a:pt x="3042" y="423"/>
                </a:lnTo>
                <a:lnTo>
                  <a:pt x="3010" y="411"/>
                </a:lnTo>
                <a:lnTo>
                  <a:pt x="2975" y="402"/>
                </a:lnTo>
                <a:lnTo>
                  <a:pt x="2940" y="399"/>
                </a:lnTo>
                <a:close/>
                <a:moveTo>
                  <a:pt x="2940" y="0"/>
                </a:moveTo>
                <a:lnTo>
                  <a:pt x="3002" y="4"/>
                </a:lnTo>
                <a:lnTo>
                  <a:pt x="3063" y="12"/>
                </a:lnTo>
                <a:lnTo>
                  <a:pt x="3121" y="27"/>
                </a:lnTo>
                <a:lnTo>
                  <a:pt x="3179" y="47"/>
                </a:lnTo>
                <a:lnTo>
                  <a:pt x="3234" y="74"/>
                </a:lnTo>
                <a:lnTo>
                  <a:pt x="3285" y="105"/>
                </a:lnTo>
                <a:lnTo>
                  <a:pt x="3335" y="142"/>
                </a:lnTo>
                <a:lnTo>
                  <a:pt x="3381" y="183"/>
                </a:lnTo>
                <a:lnTo>
                  <a:pt x="3421" y="228"/>
                </a:lnTo>
                <a:lnTo>
                  <a:pt x="3457" y="275"/>
                </a:lnTo>
                <a:lnTo>
                  <a:pt x="3488" y="324"/>
                </a:lnTo>
                <a:lnTo>
                  <a:pt x="3513" y="376"/>
                </a:lnTo>
                <a:lnTo>
                  <a:pt x="3532" y="430"/>
                </a:lnTo>
                <a:lnTo>
                  <a:pt x="3549" y="485"/>
                </a:lnTo>
                <a:lnTo>
                  <a:pt x="3558" y="540"/>
                </a:lnTo>
                <a:lnTo>
                  <a:pt x="3564" y="597"/>
                </a:lnTo>
                <a:lnTo>
                  <a:pt x="3564" y="653"/>
                </a:lnTo>
                <a:lnTo>
                  <a:pt x="3558" y="709"/>
                </a:lnTo>
                <a:lnTo>
                  <a:pt x="3549" y="766"/>
                </a:lnTo>
                <a:lnTo>
                  <a:pt x="3532" y="820"/>
                </a:lnTo>
                <a:lnTo>
                  <a:pt x="3513" y="874"/>
                </a:lnTo>
                <a:lnTo>
                  <a:pt x="3488" y="925"/>
                </a:lnTo>
                <a:lnTo>
                  <a:pt x="3457" y="975"/>
                </a:lnTo>
                <a:lnTo>
                  <a:pt x="3422" y="1022"/>
                </a:lnTo>
                <a:lnTo>
                  <a:pt x="3381" y="1067"/>
                </a:lnTo>
                <a:lnTo>
                  <a:pt x="3344" y="1101"/>
                </a:lnTo>
                <a:lnTo>
                  <a:pt x="3304" y="1132"/>
                </a:lnTo>
                <a:lnTo>
                  <a:pt x="3262" y="1159"/>
                </a:lnTo>
                <a:lnTo>
                  <a:pt x="3218" y="1183"/>
                </a:lnTo>
                <a:lnTo>
                  <a:pt x="3171" y="1203"/>
                </a:lnTo>
                <a:lnTo>
                  <a:pt x="3199" y="1257"/>
                </a:lnTo>
                <a:lnTo>
                  <a:pt x="3222" y="1313"/>
                </a:lnTo>
                <a:lnTo>
                  <a:pt x="3241" y="1369"/>
                </a:lnTo>
                <a:lnTo>
                  <a:pt x="3253" y="1426"/>
                </a:lnTo>
                <a:lnTo>
                  <a:pt x="3260" y="1485"/>
                </a:lnTo>
                <a:lnTo>
                  <a:pt x="3261" y="1544"/>
                </a:lnTo>
                <a:lnTo>
                  <a:pt x="3257" y="1602"/>
                </a:lnTo>
                <a:lnTo>
                  <a:pt x="3248" y="1660"/>
                </a:lnTo>
                <a:lnTo>
                  <a:pt x="3233" y="1716"/>
                </a:lnTo>
                <a:lnTo>
                  <a:pt x="3213" y="1771"/>
                </a:lnTo>
                <a:lnTo>
                  <a:pt x="3188" y="1825"/>
                </a:lnTo>
                <a:lnTo>
                  <a:pt x="3157" y="1876"/>
                </a:lnTo>
                <a:lnTo>
                  <a:pt x="3121" y="1924"/>
                </a:lnTo>
                <a:lnTo>
                  <a:pt x="3081" y="1969"/>
                </a:lnTo>
                <a:lnTo>
                  <a:pt x="3035" y="2010"/>
                </a:lnTo>
                <a:lnTo>
                  <a:pt x="2986" y="2047"/>
                </a:lnTo>
                <a:lnTo>
                  <a:pt x="2933" y="2079"/>
                </a:lnTo>
                <a:lnTo>
                  <a:pt x="2877" y="2104"/>
                </a:lnTo>
                <a:lnTo>
                  <a:pt x="2821" y="2125"/>
                </a:lnTo>
                <a:lnTo>
                  <a:pt x="2761" y="2140"/>
                </a:lnTo>
                <a:lnTo>
                  <a:pt x="2701" y="2149"/>
                </a:lnTo>
                <a:lnTo>
                  <a:pt x="2638" y="2151"/>
                </a:lnTo>
                <a:lnTo>
                  <a:pt x="2576" y="2149"/>
                </a:lnTo>
                <a:lnTo>
                  <a:pt x="2517" y="2140"/>
                </a:lnTo>
                <a:lnTo>
                  <a:pt x="2457" y="2125"/>
                </a:lnTo>
                <a:lnTo>
                  <a:pt x="2399" y="2104"/>
                </a:lnTo>
                <a:lnTo>
                  <a:pt x="2345" y="2079"/>
                </a:lnTo>
                <a:lnTo>
                  <a:pt x="2293" y="2047"/>
                </a:lnTo>
                <a:lnTo>
                  <a:pt x="2243" y="2011"/>
                </a:lnTo>
                <a:lnTo>
                  <a:pt x="2197" y="1969"/>
                </a:lnTo>
                <a:lnTo>
                  <a:pt x="2035" y="1814"/>
                </a:lnTo>
                <a:lnTo>
                  <a:pt x="2033" y="1814"/>
                </a:lnTo>
                <a:lnTo>
                  <a:pt x="1308" y="2539"/>
                </a:lnTo>
                <a:lnTo>
                  <a:pt x="1419" y="2650"/>
                </a:lnTo>
                <a:lnTo>
                  <a:pt x="1437" y="2671"/>
                </a:lnTo>
                <a:lnTo>
                  <a:pt x="1447" y="2694"/>
                </a:lnTo>
                <a:lnTo>
                  <a:pt x="1453" y="2719"/>
                </a:lnTo>
                <a:lnTo>
                  <a:pt x="1453" y="2744"/>
                </a:lnTo>
                <a:lnTo>
                  <a:pt x="1447" y="2768"/>
                </a:lnTo>
                <a:lnTo>
                  <a:pt x="1437" y="2791"/>
                </a:lnTo>
                <a:lnTo>
                  <a:pt x="1419" y="2812"/>
                </a:lnTo>
                <a:lnTo>
                  <a:pt x="1301" y="2932"/>
                </a:lnTo>
                <a:lnTo>
                  <a:pt x="1284" y="2947"/>
                </a:lnTo>
                <a:lnTo>
                  <a:pt x="1263" y="2957"/>
                </a:lnTo>
                <a:lnTo>
                  <a:pt x="1242" y="2963"/>
                </a:lnTo>
                <a:lnTo>
                  <a:pt x="1219" y="2965"/>
                </a:lnTo>
                <a:lnTo>
                  <a:pt x="1196" y="2963"/>
                </a:lnTo>
                <a:lnTo>
                  <a:pt x="1176" y="2957"/>
                </a:lnTo>
                <a:lnTo>
                  <a:pt x="1155" y="2947"/>
                </a:lnTo>
                <a:lnTo>
                  <a:pt x="1138" y="2932"/>
                </a:lnTo>
                <a:lnTo>
                  <a:pt x="1026" y="2820"/>
                </a:lnTo>
                <a:lnTo>
                  <a:pt x="916" y="2930"/>
                </a:lnTo>
                <a:lnTo>
                  <a:pt x="1035" y="3049"/>
                </a:lnTo>
                <a:lnTo>
                  <a:pt x="1052" y="3071"/>
                </a:lnTo>
                <a:lnTo>
                  <a:pt x="1063" y="3094"/>
                </a:lnTo>
                <a:lnTo>
                  <a:pt x="1068" y="3118"/>
                </a:lnTo>
                <a:lnTo>
                  <a:pt x="1068" y="3143"/>
                </a:lnTo>
                <a:lnTo>
                  <a:pt x="1063" y="3168"/>
                </a:lnTo>
                <a:lnTo>
                  <a:pt x="1052" y="3191"/>
                </a:lnTo>
                <a:lnTo>
                  <a:pt x="1035" y="3212"/>
                </a:lnTo>
                <a:lnTo>
                  <a:pt x="916" y="3332"/>
                </a:lnTo>
                <a:lnTo>
                  <a:pt x="899" y="3345"/>
                </a:lnTo>
                <a:lnTo>
                  <a:pt x="879" y="3357"/>
                </a:lnTo>
                <a:lnTo>
                  <a:pt x="857" y="3363"/>
                </a:lnTo>
                <a:lnTo>
                  <a:pt x="834" y="3365"/>
                </a:lnTo>
                <a:lnTo>
                  <a:pt x="811" y="3363"/>
                </a:lnTo>
                <a:lnTo>
                  <a:pt x="791" y="3357"/>
                </a:lnTo>
                <a:lnTo>
                  <a:pt x="771" y="3345"/>
                </a:lnTo>
                <a:lnTo>
                  <a:pt x="753" y="3332"/>
                </a:lnTo>
                <a:lnTo>
                  <a:pt x="634" y="3212"/>
                </a:lnTo>
                <a:lnTo>
                  <a:pt x="515" y="3332"/>
                </a:lnTo>
                <a:lnTo>
                  <a:pt x="634" y="3450"/>
                </a:lnTo>
                <a:lnTo>
                  <a:pt x="651" y="3471"/>
                </a:lnTo>
                <a:lnTo>
                  <a:pt x="662" y="3495"/>
                </a:lnTo>
                <a:lnTo>
                  <a:pt x="667" y="3519"/>
                </a:lnTo>
                <a:lnTo>
                  <a:pt x="667" y="3544"/>
                </a:lnTo>
                <a:lnTo>
                  <a:pt x="662" y="3569"/>
                </a:lnTo>
                <a:lnTo>
                  <a:pt x="651" y="3592"/>
                </a:lnTo>
                <a:lnTo>
                  <a:pt x="634" y="3613"/>
                </a:lnTo>
                <a:lnTo>
                  <a:pt x="515" y="3733"/>
                </a:lnTo>
                <a:lnTo>
                  <a:pt x="498" y="3746"/>
                </a:lnTo>
                <a:lnTo>
                  <a:pt x="478" y="3758"/>
                </a:lnTo>
                <a:lnTo>
                  <a:pt x="456" y="3764"/>
                </a:lnTo>
                <a:lnTo>
                  <a:pt x="433" y="3766"/>
                </a:lnTo>
                <a:lnTo>
                  <a:pt x="412" y="3764"/>
                </a:lnTo>
                <a:lnTo>
                  <a:pt x="390" y="3758"/>
                </a:lnTo>
                <a:lnTo>
                  <a:pt x="370" y="3746"/>
                </a:lnTo>
                <a:lnTo>
                  <a:pt x="352" y="3733"/>
                </a:lnTo>
                <a:lnTo>
                  <a:pt x="32" y="3413"/>
                </a:lnTo>
                <a:lnTo>
                  <a:pt x="16" y="3392"/>
                </a:lnTo>
                <a:lnTo>
                  <a:pt x="5" y="3368"/>
                </a:lnTo>
                <a:lnTo>
                  <a:pt x="0" y="3344"/>
                </a:lnTo>
                <a:lnTo>
                  <a:pt x="0" y="3319"/>
                </a:lnTo>
                <a:lnTo>
                  <a:pt x="5" y="3294"/>
                </a:lnTo>
                <a:lnTo>
                  <a:pt x="16" y="3271"/>
                </a:lnTo>
                <a:lnTo>
                  <a:pt x="32" y="3250"/>
                </a:lnTo>
                <a:lnTo>
                  <a:pt x="1751" y="1532"/>
                </a:lnTo>
                <a:lnTo>
                  <a:pt x="1751" y="1531"/>
                </a:lnTo>
                <a:lnTo>
                  <a:pt x="1751" y="1530"/>
                </a:lnTo>
                <a:lnTo>
                  <a:pt x="1595" y="1367"/>
                </a:lnTo>
                <a:lnTo>
                  <a:pt x="1555" y="1323"/>
                </a:lnTo>
                <a:lnTo>
                  <a:pt x="1519" y="1275"/>
                </a:lnTo>
                <a:lnTo>
                  <a:pt x="1489" y="1225"/>
                </a:lnTo>
                <a:lnTo>
                  <a:pt x="1464" y="1174"/>
                </a:lnTo>
                <a:lnTo>
                  <a:pt x="1443" y="1121"/>
                </a:lnTo>
                <a:lnTo>
                  <a:pt x="1428" y="1066"/>
                </a:lnTo>
                <a:lnTo>
                  <a:pt x="1418" y="1010"/>
                </a:lnTo>
                <a:lnTo>
                  <a:pt x="1414" y="954"/>
                </a:lnTo>
                <a:lnTo>
                  <a:pt x="1414" y="897"/>
                </a:lnTo>
                <a:lnTo>
                  <a:pt x="1419" y="841"/>
                </a:lnTo>
                <a:lnTo>
                  <a:pt x="1428" y="785"/>
                </a:lnTo>
                <a:lnTo>
                  <a:pt x="1445" y="731"/>
                </a:lnTo>
                <a:lnTo>
                  <a:pt x="1464" y="677"/>
                </a:lnTo>
                <a:lnTo>
                  <a:pt x="1489" y="625"/>
                </a:lnTo>
                <a:lnTo>
                  <a:pt x="1520" y="576"/>
                </a:lnTo>
                <a:lnTo>
                  <a:pt x="1555" y="529"/>
                </a:lnTo>
                <a:lnTo>
                  <a:pt x="1595" y="484"/>
                </a:lnTo>
                <a:lnTo>
                  <a:pt x="1641" y="443"/>
                </a:lnTo>
                <a:lnTo>
                  <a:pt x="1690" y="406"/>
                </a:lnTo>
                <a:lnTo>
                  <a:pt x="1742" y="375"/>
                </a:lnTo>
                <a:lnTo>
                  <a:pt x="1796" y="350"/>
                </a:lnTo>
                <a:lnTo>
                  <a:pt x="1854" y="329"/>
                </a:lnTo>
                <a:lnTo>
                  <a:pt x="1912" y="314"/>
                </a:lnTo>
                <a:lnTo>
                  <a:pt x="1972" y="306"/>
                </a:lnTo>
                <a:lnTo>
                  <a:pt x="2034" y="303"/>
                </a:lnTo>
                <a:lnTo>
                  <a:pt x="2092" y="305"/>
                </a:lnTo>
                <a:lnTo>
                  <a:pt x="2148" y="313"/>
                </a:lnTo>
                <a:lnTo>
                  <a:pt x="2203" y="325"/>
                </a:lnTo>
                <a:lnTo>
                  <a:pt x="2258" y="344"/>
                </a:lnTo>
                <a:lnTo>
                  <a:pt x="2310" y="367"/>
                </a:lnTo>
                <a:lnTo>
                  <a:pt x="2360" y="394"/>
                </a:lnTo>
                <a:lnTo>
                  <a:pt x="2381" y="347"/>
                </a:lnTo>
                <a:lnTo>
                  <a:pt x="2405" y="303"/>
                </a:lnTo>
                <a:lnTo>
                  <a:pt x="2433" y="260"/>
                </a:lnTo>
                <a:lnTo>
                  <a:pt x="2464" y="221"/>
                </a:lnTo>
                <a:lnTo>
                  <a:pt x="2498" y="183"/>
                </a:lnTo>
                <a:lnTo>
                  <a:pt x="2544" y="142"/>
                </a:lnTo>
                <a:lnTo>
                  <a:pt x="2594" y="105"/>
                </a:lnTo>
                <a:lnTo>
                  <a:pt x="2645" y="74"/>
                </a:lnTo>
                <a:lnTo>
                  <a:pt x="2701" y="47"/>
                </a:lnTo>
                <a:lnTo>
                  <a:pt x="2758" y="27"/>
                </a:lnTo>
                <a:lnTo>
                  <a:pt x="2817" y="12"/>
                </a:lnTo>
                <a:lnTo>
                  <a:pt x="2877" y="4"/>
                </a:lnTo>
                <a:lnTo>
                  <a:pt x="2940" y="0"/>
                </a:lnTo>
                <a:close/>
              </a:path>
            </a:pathLst>
          </a:custGeom>
          <a:solidFill>
            <a:schemeClr val="accent2"/>
          </a:solidFill>
          <a:ln w="0">
            <a:noFill/>
            <a:prstDash val="solid"/>
            <a:round/>
          </a:ln>
          <a:effectLst>
            <a:outerShdw blurRad="50800" dist="38100" dir="5400000" algn="t" rotWithShape="0">
              <a:prstClr val="black">
                <a:alpha val="40000"/>
              </a:prstClr>
            </a:outerShdw>
            <a:reflection blurRad="6350" stA="52000" endA="300" endPos="35000" dir="5400000" sy="-100000" algn="bl" rotWithShape="0"/>
          </a:effectLst>
          <a:scene3d>
            <a:camera prst="isometricOffAxis1Left">
              <a:rot lat="0" lon="19800000" rev="11312"/>
            </a:camera>
            <a:lightRig rig="soft" dir="t">
              <a:rot lat="0" lon="0" rev="18000000"/>
            </a:lightRig>
          </a:scene3d>
          <a:sp3d extrusionH="406400">
            <a:bevelT w="12700" h="12700" prst="cross"/>
            <a:extrusionClr>
              <a:schemeClr val="bg1"/>
            </a:extrusionClr>
            <a:contourClr>
              <a:schemeClr val="bg1"/>
            </a:contourClr>
          </a:sp3d>
        </p:spPr>
        <p:txBody>
          <a:bodyPr vert="horz" wrap="square" lIns="17110" tIns="8554" rIns="17110" bIns="8554" numCol="1" anchor="t" anchorCtr="0" compatLnSpc="1"/>
          <a:lstStyle/>
          <a:p>
            <a:pPr algn="ctr"/>
            <a:endParaRPr lang="es-SV" sz="2215" b="1">
              <a:solidFill>
                <a:schemeClr val="bg1"/>
              </a:solidFill>
              <a:latin typeface="Trebuchet MS" panose="020B0603020202020204" pitchFamily="34" charset="0"/>
            </a:endParaRPr>
          </a:p>
        </p:txBody>
      </p:sp>
      <p:sp>
        <p:nvSpPr>
          <p:cNvPr id="5" name="Freeform 11"/>
          <p:cNvSpPr>
            <a:spLocks noChangeAspect="1" noEditPoints="1"/>
          </p:cNvSpPr>
          <p:nvPr/>
        </p:nvSpPr>
        <p:spPr bwMode="auto">
          <a:xfrm flipH="1">
            <a:off x="4419988" y="2237834"/>
            <a:ext cx="1339511" cy="1249207"/>
          </a:xfrm>
          <a:custGeom>
            <a:avLst/>
            <a:gdLst>
              <a:gd name="T0" fmla="*/ 2506 w 3564"/>
              <a:gd name="T1" fmla="*/ 1344 h 3766"/>
              <a:gd name="T2" fmla="*/ 2416 w 3564"/>
              <a:gd name="T3" fmla="*/ 1492 h 3766"/>
              <a:gd name="T4" fmla="*/ 2456 w 3564"/>
              <a:gd name="T5" fmla="*/ 1660 h 3766"/>
              <a:gd name="T6" fmla="*/ 2603 w 3564"/>
              <a:gd name="T7" fmla="*/ 1750 h 3766"/>
              <a:gd name="T8" fmla="*/ 2772 w 3564"/>
              <a:gd name="T9" fmla="*/ 1710 h 3766"/>
              <a:gd name="T10" fmla="*/ 2861 w 3564"/>
              <a:gd name="T11" fmla="*/ 1563 h 3766"/>
              <a:gd name="T12" fmla="*/ 2821 w 3564"/>
              <a:gd name="T13" fmla="*/ 1394 h 3766"/>
              <a:gd name="T14" fmla="*/ 2674 w 3564"/>
              <a:gd name="T15" fmla="*/ 1305 h 3766"/>
              <a:gd name="T16" fmla="*/ 1935 w 3564"/>
              <a:gd name="T17" fmla="*/ 724 h 3766"/>
              <a:gd name="T18" fmla="*/ 1823 w 3564"/>
              <a:gd name="T19" fmla="*/ 858 h 3766"/>
              <a:gd name="T20" fmla="*/ 1835 w 3564"/>
              <a:gd name="T21" fmla="*/ 1026 h 3766"/>
              <a:gd name="T22" fmla="*/ 1967 w 3564"/>
              <a:gd name="T23" fmla="*/ 1140 h 3766"/>
              <a:gd name="T24" fmla="*/ 2140 w 3564"/>
              <a:gd name="T25" fmla="*/ 1126 h 3766"/>
              <a:gd name="T26" fmla="*/ 2252 w 3564"/>
              <a:gd name="T27" fmla="*/ 994 h 3766"/>
              <a:gd name="T28" fmla="*/ 2240 w 3564"/>
              <a:gd name="T29" fmla="*/ 824 h 3766"/>
              <a:gd name="T30" fmla="*/ 2108 w 3564"/>
              <a:gd name="T31" fmla="*/ 710 h 3766"/>
              <a:gd name="T32" fmla="*/ 2869 w 3564"/>
              <a:gd name="T33" fmla="*/ 411 h 3766"/>
              <a:gd name="T34" fmla="*/ 2738 w 3564"/>
              <a:gd name="T35" fmla="*/ 522 h 3766"/>
              <a:gd name="T36" fmla="*/ 2725 w 3564"/>
              <a:gd name="T37" fmla="*/ 695 h 3766"/>
              <a:gd name="T38" fmla="*/ 2837 w 3564"/>
              <a:gd name="T39" fmla="*/ 826 h 3766"/>
              <a:gd name="T40" fmla="*/ 3010 w 3564"/>
              <a:gd name="T41" fmla="*/ 839 h 3766"/>
              <a:gd name="T42" fmla="*/ 3141 w 3564"/>
              <a:gd name="T43" fmla="*/ 728 h 3766"/>
              <a:gd name="T44" fmla="*/ 3154 w 3564"/>
              <a:gd name="T45" fmla="*/ 555 h 3766"/>
              <a:gd name="T46" fmla="*/ 3042 w 3564"/>
              <a:gd name="T47" fmla="*/ 423 h 3766"/>
              <a:gd name="T48" fmla="*/ 3002 w 3564"/>
              <a:gd name="T49" fmla="*/ 4 h 3766"/>
              <a:gd name="T50" fmla="*/ 3285 w 3564"/>
              <a:gd name="T51" fmla="*/ 105 h 3766"/>
              <a:gd name="T52" fmla="*/ 3488 w 3564"/>
              <a:gd name="T53" fmla="*/ 324 h 3766"/>
              <a:gd name="T54" fmla="*/ 3564 w 3564"/>
              <a:gd name="T55" fmla="*/ 597 h 3766"/>
              <a:gd name="T56" fmla="*/ 3513 w 3564"/>
              <a:gd name="T57" fmla="*/ 874 h 3766"/>
              <a:gd name="T58" fmla="*/ 3344 w 3564"/>
              <a:gd name="T59" fmla="*/ 1101 h 3766"/>
              <a:gd name="T60" fmla="*/ 3199 w 3564"/>
              <a:gd name="T61" fmla="*/ 1257 h 3766"/>
              <a:gd name="T62" fmla="*/ 3261 w 3564"/>
              <a:gd name="T63" fmla="*/ 1544 h 3766"/>
              <a:gd name="T64" fmla="*/ 3188 w 3564"/>
              <a:gd name="T65" fmla="*/ 1825 h 3766"/>
              <a:gd name="T66" fmla="*/ 2986 w 3564"/>
              <a:gd name="T67" fmla="*/ 2047 h 3766"/>
              <a:gd name="T68" fmla="*/ 2701 w 3564"/>
              <a:gd name="T69" fmla="*/ 2149 h 3766"/>
              <a:gd name="T70" fmla="*/ 2399 w 3564"/>
              <a:gd name="T71" fmla="*/ 2104 h 3766"/>
              <a:gd name="T72" fmla="*/ 2035 w 3564"/>
              <a:gd name="T73" fmla="*/ 1814 h 3766"/>
              <a:gd name="T74" fmla="*/ 1447 w 3564"/>
              <a:gd name="T75" fmla="*/ 2694 h 3766"/>
              <a:gd name="T76" fmla="*/ 1419 w 3564"/>
              <a:gd name="T77" fmla="*/ 2812 h 3766"/>
              <a:gd name="T78" fmla="*/ 1219 w 3564"/>
              <a:gd name="T79" fmla="*/ 2965 h 3766"/>
              <a:gd name="T80" fmla="*/ 1026 w 3564"/>
              <a:gd name="T81" fmla="*/ 2820 h 3766"/>
              <a:gd name="T82" fmla="*/ 1068 w 3564"/>
              <a:gd name="T83" fmla="*/ 3118 h 3766"/>
              <a:gd name="T84" fmla="*/ 916 w 3564"/>
              <a:gd name="T85" fmla="*/ 3332 h 3766"/>
              <a:gd name="T86" fmla="*/ 811 w 3564"/>
              <a:gd name="T87" fmla="*/ 3363 h 3766"/>
              <a:gd name="T88" fmla="*/ 515 w 3564"/>
              <a:gd name="T89" fmla="*/ 3332 h 3766"/>
              <a:gd name="T90" fmla="*/ 667 w 3564"/>
              <a:gd name="T91" fmla="*/ 3544 h 3766"/>
              <a:gd name="T92" fmla="*/ 498 w 3564"/>
              <a:gd name="T93" fmla="*/ 3746 h 3766"/>
              <a:gd name="T94" fmla="*/ 390 w 3564"/>
              <a:gd name="T95" fmla="*/ 3758 h 3766"/>
              <a:gd name="T96" fmla="*/ 5 w 3564"/>
              <a:gd name="T97" fmla="*/ 3368 h 3766"/>
              <a:gd name="T98" fmla="*/ 32 w 3564"/>
              <a:gd name="T99" fmla="*/ 3250 h 3766"/>
              <a:gd name="T100" fmla="*/ 1555 w 3564"/>
              <a:gd name="T101" fmla="*/ 1323 h 3766"/>
              <a:gd name="T102" fmla="*/ 1428 w 3564"/>
              <a:gd name="T103" fmla="*/ 1066 h 3766"/>
              <a:gd name="T104" fmla="*/ 1428 w 3564"/>
              <a:gd name="T105" fmla="*/ 785 h 3766"/>
              <a:gd name="T106" fmla="*/ 1555 w 3564"/>
              <a:gd name="T107" fmla="*/ 529 h 3766"/>
              <a:gd name="T108" fmla="*/ 1796 w 3564"/>
              <a:gd name="T109" fmla="*/ 350 h 3766"/>
              <a:gd name="T110" fmla="*/ 2092 w 3564"/>
              <a:gd name="T111" fmla="*/ 305 h 3766"/>
              <a:gd name="T112" fmla="*/ 2360 w 3564"/>
              <a:gd name="T113" fmla="*/ 394 h 3766"/>
              <a:gd name="T114" fmla="*/ 2498 w 3564"/>
              <a:gd name="T115" fmla="*/ 183 h 3766"/>
              <a:gd name="T116" fmla="*/ 2758 w 3564"/>
              <a:gd name="T117" fmla="*/ 27 h 3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64" h="3766">
                <a:moveTo>
                  <a:pt x="2638" y="1301"/>
                </a:moveTo>
                <a:lnTo>
                  <a:pt x="2603" y="1305"/>
                </a:lnTo>
                <a:lnTo>
                  <a:pt x="2568" y="1313"/>
                </a:lnTo>
                <a:lnTo>
                  <a:pt x="2536" y="1325"/>
                </a:lnTo>
                <a:lnTo>
                  <a:pt x="2506" y="1344"/>
                </a:lnTo>
                <a:lnTo>
                  <a:pt x="2479" y="1368"/>
                </a:lnTo>
                <a:lnTo>
                  <a:pt x="2456" y="1394"/>
                </a:lnTo>
                <a:lnTo>
                  <a:pt x="2437" y="1424"/>
                </a:lnTo>
                <a:lnTo>
                  <a:pt x="2424" y="1457"/>
                </a:lnTo>
                <a:lnTo>
                  <a:pt x="2416" y="1492"/>
                </a:lnTo>
                <a:lnTo>
                  <a:pt x="2413" y="1527"/>
                </a:lnTo>
                <a:lnTo>
                  <a:pt x="2416" y="1563"/>
                </a:lnTo>
                <a:lnTo>
                  <a:pt x="2424" y="1598"/>
                </a:lnTo>
                <a:lnTo>
                  <a:pt x="2437" y="1630"/>
                </a:lnTo>
                <a:lnTo>
                  <a:pt x="2456" y="1660"/>
                </a:lnTo>
                <a:lnTo>
                  <a:pt x="2479" y="1687"/>
                </a:lnTo>
                <a:lnTo>
                  <a:pt x="2506" y="1710"/>
                </a:lnTo>
                <a:lnTo>
                  <a:pt x="2536" y="1729"/>
                </a:lnTo>
                <a:lnTo>
                  <a:pt x="2568" y="1742"/>
                </a:lnTo>
                <a:lnTo>
                  <a:pt x="2603" y="1750"/>
                </a:lnTo>
                <a:lnTo>
                  <a:pt x="2638" y="1753"/>
                </a:lnTo>
                <a:lnTo>
                  <a:pt x="2674" y="1750"/>
                </a:lnTo>
                <a:lnTo>
                  <a:pt x="2709" y="1742"/>
                </a:lnTo>
                <a:lnTo>
                  <a:pt x="2742" y="1729"/>
                </a:lnTo>
                <a:lnTo>
                  <a:pt x="2772" y="1710"/>
                </a:lnTo>
                <a:lnTo>
                  <a:pt x="2798" y="1687"/>
                </a:lnTo>
                <a:lnTo>
                  <a:pt x="2821" y="1660"/>
                </a:lnTo>
                <a:lnTo>
                  <a:pt x="2840" y="1630"/>
                </a:lnTo>
                <a:lnTo>
                  <a:pt x="2853" y="1598"/>
                </a:lnTo>
                <a:lnTo>
                  <a:pt x="2861" y="1563"/>
                </a:lnTo>
                <a:lnTo>
                  <a:pt x="2865" y="1527"/>
                </a:lnTo>
                <a:lnTo>
                  <a:pt x="2861" y="1492"/>
                </a:lnTo>
                <a:lnTo>
                  <a:pt x="2853" y="1457"/>
                </a:lnTo>
                <a:lnTo>
                  <a:pt x="2840" y="1424"/>
                </a:lnTo>
                <a:lnTo>
                  <a:pt x="2821" y="1394"/>
                </a:lnTo>
                <a:lnTo>
                  <a:pt x="2798" y="1368"/>
                </a:lnTo>
                <a:lnTo>
                  <a:pt x="2772" y="1344"/>
                </a:lnTo>
                <a:lnTo>
                  <a:pt x="2742" y="1325"/>
                </a:lnTo>
                <a:lnTo>
                  <a:pt x="2709" y="1313"/>
                </a:lnTo>
                <a:lnTo>
                  <a:pt x="2674" y="1305"/>
                </a:lnTo>
                <a:lnTo>
                  <a:pt x="2638" y="1301"/>
                </a:lnTo>
                <a:close/>
                <a:moveTo>
                  <a:pt x="2038" y="700"/>
                </a:moveTo>
                <a:lnTo>
                  <a:pt x="2002" y="702"/>
                </a:lnTo>
                <a:lnTo>
                  <a:pt x="1967" y="710"/>
                </a:lnTo>
                <a:lnTo>
                  <a:pt x="1935" y="724"/>
                </a:lnTo>
                <a:lnTo>
                  <a:pt x="1904" y="743"/>
                </a:lnTo>
                <a:lnTo>
                  <a:pt x="1878" y="766"/>
                </a:lnTo>
                <a:lnTo>
                  <a:pt x="1854" y="794"/>
                </a:lnTo>
                <a:lnTo>
                  <a:pt x="1835" y="824"/>
                </a:lnTo>
                <a:lnTo>
                  <a:pt x="1823" y="858"/>
                </a:lnTo>
                <a:lnTo>
                  <a:pt x="1815" y="891"/>
                </a:lnTo>
                <a:lnTo>
                  <a:pt x="1811" y="925"/>
                </a:lnTo>
                <a:lnTo>
                  <a:pt x="1815" y="960"/>
                </a:lnTo>
                <a:lnTo>
                  <a:pt x="1823" y="994"/>
                </a:lnTo>
                <a:lnTo>
                  <a:pt x="1835" y="1026"/>
                </a:lnTo>
                <a:lnTo>
                  <a:pt x="1854" y="1057"/>
                </a:lnTo>
                <a:lnTo>
                  <a:pt x="1878" y="1085"/>
                </a:lnTo>
                <a:lnTo>
                  <a:pt x="1904" y="1108"/>
                </a:lnTo>
                <a:lnTo>
                  <a:pt x="1935" y="1126"/>
                </a:lnTo>
                <a:lnTo>
                  <a:pt x="1967" y="1140"/>
                </a:lnTo>
                <a:lnTo>
                  <a:pt x="2002" y="1148"/>
                </a:lnTo>
                <a:lnTo>
                  <a:pt x="2038" y="1152"/>
                </a:lnTo>
                <a:lnTo>
                  <a:pt x="2073" y="1148"/>
                </a:lnTo>
                <a:lnTo>
                  <a:pt x="2108" y="1140"/>
                </a:lnTo>
                <a:lnTo>
                  <a:pt x="2140" y="1126"/>
                </a:lnTo>
                <a:lnTo>
                  <a:pt x="2170" y="1108"/>
                </a:lnTo>
                <a:lnTo>
                  <a:pt x="2197" y="1085"/>
                </a:lnTo>
                <a:lnTo>
                  <a:pt x="2221" y="1057"/>
                </a:lnTo>
                <a:lnTo>
                  <a:pt x="2240" y="1026"/>
                </a:lnTo>
                <a:lnTo>
                  <a:pt x="2252" y="994"/>
                </a:lnTo>
                <a:lnTo>
                  <a:pt x="2260" y="960"/>
                </a:lnTo>
                <a:lnTo>
                  <a:pt x="2263" y="925"/>
                </a:lnTo>
                <a:lnTo>
                  <a:pt x="2260" y="891"/>
                </a:lnTo>
                <a:lnTo>
                  <a:pt x="2252" y="858"/>
                </a:lnTo>
                <a:lnTo>
                  <a:pt x="2240" y="824"/>
                </a:lnTo>
                <a:lnTo>
                  <a:pt x="2221" y="794"/>
                </a:lnTo>
                <a:lnTo>
                  <a:pt x="2197" y="766"/>
                </a:lnTo>
                <a:lnTo>
                  <a:pt x="2170" y="743"/>
                </a:lnTo>
                <a:lnTo>
                  <a:pt x="2140" y="724"/>
                </a:lnTo>
                <a:lnTo>
                  <a:pt x="2108" y="710"/>
                </a:lnTo>
                <a:lnTo>
                  <a:pt x="2073" y="702"/>
                </a:lnTo>
                <a:lnTo>
                  <a:pt x="2038" y="700"/>
                </a:lnTo>
                <a:close/>
                <a:moveTo>
                  <a:pt x="2940" y="399"/>
                </a:moveTo>
                <a:lnTo>
                  <a:pt x="2904" y="402"/>
                </a:lnTo>
                <a:lnTo>
                  <a:pt x="2869" y="411"/>
                </a:lnTo>
                <a:lnTo>
                  <a:pt x="2837" y="423"/>
                </a:lnTo>
                <a:lnTo>
                  <a:pt x="2807" y="442"/>
                </a:lnTo>
                <a:lnTo>
                  <a:pt x="2780" y="466"/>
                </a:lnTo>
                <a:lnTo>
                  <a:pt x="2757" y="492"/>
                </a:lnTo>
                <a:lnTo>
                  <a:pt x="2738" y="522"/>
                </a:lnTo>
                <a:lnTo>
                  <a:pt x="2725" y="555"/>
                </a:lnTo>
                <a:lnTo>
                  <a:pt x="2717" y="589"/>
                </a:lnTo>
                <a:lnTo>
                  <a:pt x="2714" y="625"/>
                </a:lnTo>
                <a:lnTo>
                  <a:pt x="2717" y="661"/>
                </a:lnTo>
                <a:lnTo>
                  <a:pt x="2725" y="695"/>
                </a:lnTo>
                <a:lnTo>
                  <a:pt x="2738" y="728"/>
                </a:lnTo>
                <a:lnTo>
                  <a:pt x="2757" y="758"/>
                </a:lnTo>
                <a:lnTo>
                  <a:pt x="2780" y="785"/>
                </a:lnTo>
                <a:lnTo>
                  <a:pt x="2807" y="808"/>
                </a:lnTo>
                <a:lnTo>
                  <a:pt x="2837" y="826"/>
                </a:lnTo>
                <a:lnTo>
                  <a:pt x="2869" y="839"/>
                </a:lnTo>
                <a:lnTo>
                  <a:pt x="2904" y="848"/>
                </a:lnTo>
                <a:lnTo>
                  <a:pt x="2940" y="851"/>
                </a:lnTo>
                <a:lnTo>
                  <a:pt x="2975" y="848"/>
                </a:lnTo>
                <a:lnTo>
                  <a:pt x="3010" y="839"/>
                </a:lnTo>
                <a:lnTo>
                  <a:pt x="3042" y="826"/>
                </a:lnTo>
                <a:lnTo>
                  <a:pt x="3072" y="808"/>
                </a:lnTo>
                <a:lnTo>
                  <a:pt x="3099" y="785"/>
                </a:lnTo>
                <a:lnTo>
                  <a:pt x="3122" y="758"/>
                </a:lnTo>
                <a:lnTo>
                  <a:pt x="3141" y="728"/>
                </a:lnTo>
                <a:lnTo>
                  <a:pt x="3154" y="695"/>
                </a:lnTo>
                <a:lnTo>
                  <a:pt x="3162" y="661"/>
                </a:lnTo>
                <a:lnTo>
                  <a:pt x="3165" y="625"/>
                </a:lnTo>
                <a:lnTo>
                  <a:pt x="3162" y="589"/>
                </a:lnTo>
                <a:lnTo>
                  <a:pt x="3154" y="555"/>
                </a:lnTo>
                <a:lnTo>
                  <a:pt x="3141" y="522"/>
                </a:lnTo>
                <a:lnTo>
                  <a:pt x="3122" y="492"/>
                </a:lnTo>
                <a:lnTo>
                  <a:pt x="3099" y="466"/>
                </a:lnTo>
                <a:lnTo>
                  <a:pt x="3072" y="442"/>
                </a:lnTo>
                <a:lnTo>
                  <a:pt x="3042" y="423"/>
                </a:lnTo>
                <a:lnTo>
                  <a:pt x="3010" y="411"/>
                </a:lnTo>
                <a:lnTo>
                  <a:pt x="2975" y="402"/>
                </a:lnTo>
                <a:lnTo>
                  <a:pt x="2940" y="399"/>
                </a:lnTo>
                <a:close/>
                <a:moveTo>
                  <a:pt x="2940" y="0"/>
                </a:moveTo>
                <a:lnTo>
                  <a:pt x="3002" y="4"/>
                </a:lnTo>
                <a:lnTo>
                  <a:pt x="3063" y="12"/>
                </a:lnTo>
                <a:lnTo>
                  <a:pt x="3121" y="27"/>
                </a:lnTo>
                <a:lnTo>
                  <a:pt x="3179" y="47"/>
                </a:lnTo>
                <a:lnTo>
                  <a:pt x="3234" y="74"/>
                </a:lnTo>
                <a:lnTo>
                  <a:pt x="3285" y="105"/>
                </a:lnTo>
                <a:lnTo>
                  <a:pt x="3335" y="142"/>
                </a:lnTo>
                <a:lnTo>
                  <a:pt x="3381" y="183"/>
                </a:lnTo>
                <a:lnTo>
                  <a:pt x="3421" y="228"/>
                </a:lnTo>
                <a:lnTo>
                  <a:pt x="3457" y="275"/>
                </a:lnTo>
                <a:lnTo>
                  <a:pt x="3488" y="324"/>
                </a:lnTo>
                <a:lnTo>
                  <a:pt x="3513" y="376"/>
                </a:lnTo>
                <a:lnTo>
                  <a:pt x="3532" y="430"/>
                </a:lnTo>
                <a:lnTo>
                  <a:pt x="3549" y="485"/>
                </a:lnTo>
                <a:lnTo>
                  <a:pt x="3558" y="540"/>
                </a:lnTo>
                <a:lnTo>
                  <a:pt x="3564" y="597"/>
                </a:lnTo>
                <a:lnTo>
                  <a:pt x="3564" y="653"/>
                </a:lnTo>
                <a:lnTo>
                  <a:pt x="3558" y="709"/>
                </a:lnTo>
                <a:lnTo>
                  <a:pt x="3549" y="766"/>
                </a:lnTo>
                <a:lnTo>
                  <a:pt x="3532" y="820"/>
                </a:lnTo>
                <a:lnTo>
                  <a:pt x="3513" y="874"/>
                </a:lnTo>
                <a:lnTo>
                  <a:pt x="3488" y="925"/>
                </a:lnTo>
                <a:lnTo>
                  <a:pt x="3457" y="975"/>
                </a:lnTo>
                <a:lnTo>
                  <a:pt x="3422" y="1022"/>
                </a:lnTo>
                <a:lnTo>
                  <a:pt x="3381" y="1067"/>
                </a:lnTo>
                <a:lnTo>
                  <a:pt x="3344" y="1101"/>
                </a:lnTo>
                <a:lnTo>
                  <a:pt x="3304" y="1132"/>
                </a:lnTo>
                <a:lnTo>
                  <a:pt x="3262" y="1159"/>
                </a:lnTo>
                <a:lnTo>
                  <a:pt x="3218" y="1183"/>
                </a:lnTo>
                <a:lnTo>
                  <a:pt x="3171" y="1203"/>
                </a:lnTo>
                <a:lnTo>
                  <a:pt x="3199" y="1257"/>
                </a:lnTo>
                <a:lnTo>
                  <a:pt x="3222" y="1313"/>
                </a:lnTo>
                <a:lnTo>
                  <a:pt x="3241" y="1369"/>
                </a:lnTo>
                <a:lnTo>
                  <a:pt x="3253" y="1426"/>
                </a:lnTo>
                <a:lnTo>
                  <a:pt x="3260" y="1485"/>
                </a:lnTo>
                <a:lnTo>
                  <a:pt x="3261" y="1544"/>
                </a:lnTo>
                <a:lnTo>
                  <a:pt x="3257" y="1602"/>
                </a:lnTo>
                <a:lnTo>
                  <a:pt x="3248" y="1660"/>
                </a:lnTo>
                <a:lnTo>
                  <a:pt x="3233" y="1716"/>
                </a:lnTo>
                <a:lnTo>
                  <a:pt x="3213" y="1771"/>
                </a:lnTo>
                <a:lnTo>
                  <a:pt x="3188" y="1825"/>
                </a:lnTo>
                <a:lnTo>
                  <a:pt x="3157" y="1876"/>
                </a:lnTo>
                <a:lnTo>
                  <a:pt x="3121" y="1924"/>
                </a:lnTo>
                <a:lnTo>
                  <a:pt x="3081" y="1969"/>
                </a:lnTo>
                <a:lnTo>
                  <a:pt x="3035" y="2010"/>
                </a:lnTo>
                <a:lnTo>
                  <a:pt x="2986" y="2047"/>
                </a:lnTo>
                <a:lnTo>
                  <a:pt x="2933" y="2079"/>
                </a:lnTo>
                <a:lnTo>
                  <a:pt x="2877" y="2104"/>
                </a:lnTo>
                <a:lnTo>
                  <a:pt x="2821" y="2125"/>
                </a:lnTo>
                <a:lnTo>
                  <a:pt x="2761" y="2140"/>
                </a:lnTo>
                <a:lnTo>
                  <a:pt x="2701" y="2149"/>
                </a:lnTo>
                <a:lnTo>
                  <a:pt x="2638" y="2151"/>
                </a:lnTo>
                <a:lnTo>
                  <a:pt x="2576" y="2149"/>
                </a:lnTo>
                <a:lnTo>
                  <a:pt x="2517" y="2140"/>
                </a:lnTo>
                <a:lnTo>
                  <a:pt x="2457" y="2125"/>
                </a:lnTo>
                <a:lnTo>
                  <a:pt x="2399" y="2104"/>
                </a:lnTo>
                <a:lnTo>
                  <a:pt x="2345" y="2079"/>
                </a:lnTo>
                <a:lnTo>
                  <a:pt x="2293" y="2047"/>
                </a:lnTo>
                <a:lnTo>
                  <a:pt x="2243" y="2011"/>
                </a:lnTo>
                <a:lnTo>
                  <a:pt x="2197" y="1969"/>
                </a:lnTo>
                <a:lnTo>
                  <a:pt x="2035" y="1814"/>
                </a:lnTo>
                <a:lnTo>
                  <a:pt x="2033" y="1814"/>
                </a:lnTo>
                <a:lnTo>
                  <a:pt x="1308" y="2539"/>
                </a:lnTo>
                <a:lnTo>
                  <a:pt x="1419" y="2650"/>
                </a:lnTo>
                <a:lnTo>
                  <a:pt x="1437" y="2671"/>
                </a:lnTo>
                <a:lnTo>
                  <a:pt x="1447" y="2694"/>
                </a:lnTo>
                <a:lnTo>
                  <a:pt x="1453" y="2719"/>
                </a:lnTo>
                <a:lnTo>
                  <a:pt x="1453" y="2744"/>
                </a:lnTo>
                <a:lnTo>
                  <a:pt x="1447" y="2768"/>
                </a:lnTo>
                <a:lnTo>
                  <a:pt x="1437" y="2791"/>
                </a:lnTo>
                <a:lnTo>
                  <a:pt x="1419" y="2812"/>
                </a:lnTo>
                <a:lnTo>
                  <a:pt x="1301" y="2932"/>
                </a:lnTo>
                <a:lnTo>
                  <a:pt x="1284" y="2947"/>
                </a:lnTo>
                <a:lnTo>
                  <a:pt x="1263" y="2957"/>
                </a:lnTo>
                <a:lnTo>
                  <a:pt x="1242" y="2963"/>
                </a:lnTo>
                <a:lnTo>
                  <a:pt x="1219" y="2965"/>
                </a:lnTo>
                <a:lnTo>
                  <a:pt x="1196" y="2963"/>
                </a:lnTo>
                <a:lnTo>
                  <a:pt x="1176" y="2957"/>
                </a:lnTo>
                <a:lnTo>
                  <a:pt x="1155" y="2947"/>
                </a:lnTo>
                <a:lnTo>
                  <a:pt x="1138" y="2932"/>
                </a:lnTo>
                <a:lnTo>
                  <a:pt x="1026" y="2820"/>
                </a:lnTo>
                <a:lnTo>
                  <a:pt x="916" y="2930"/>
                </a:lnTo>
                <a:lnTo>
                  <a:pt x="1035" y="3049"/>
                </a:lnTo>
                <a:lnTo>
                  <a:pt x="1052" y="3071"/>
                </a:lnTo>
                <a:lnTo>
                  <a:pt x="1063" y="3094"/>
                </a:lnTo>
                <a:lnTo>
                  <a:pt x="1068" y="3118"/>
                </a:lnTo>
                <a:lnTo>
                  <a:pt x="1068" y="3143"/>
                </a:lnTo>
                <a:lnTo>
                  <a:pt x="1063" y="3168"/>
                </a:lnTo>
                <a:lnTo>
                  <a:pt x="1052" y="3191"/>
                </a:lnTo>
                <a:lnTo>
                  <a:pt x="1035" y="3212"/>
                </a:lnTo>
                <a:lnTo>
                  <a:pt x="916" y="3332"/>
                </a:lnTo>
                <a:lnTo>
                  <a:pt x="899" y="3345"/>
                </a:lnTo>
                <a:lnTo>
                  <a:pt x="879" y="3357"/>
                </a:lnTo>
                <a:lnTo>
                  <a:pt x="857" y="3363"/>
                </a:lnTo>
                <a:lnTo>
                  <a:pt x="834" y="3365"/>
                </a:lnTo>
                <a:lnTo>
                  <a:pt x="811" y="3363"/>
                </a:lnTo>
                <a:lnTo>
                  <a:pt x="791" y="3357"/>
                </a:lnTo>
                <a:lnTo>
                  <a:pt x="771" y="3345"/>
                </a:lnTo>
                <a:lnTo>
                  <a:pt x="753" y="3332"/>
                </a:lnTo>
                <a:lnTo>
                  <a:pt x="634" y="3212"/>
                </a:lnTo>
                <a:lnTo>
                  <a:pt x="515" y="3332"/>
                </a:lnTo>
                <a:lnTo>
                  <a:pt x="634" y="3450"/>
                </a:lnTo>
                <a:lnTo>
                  <a:pt x="651" y="3471"/>
                </a:lnTo>
                <a:lnTo>
                  <a:pt x="662" y="3495"/>
                </a:lnTo>
                <a:lnTo>
                  <a:pt x="667" y="3519"/>
                </a:lnTo>
                <a:lnTo>
                  <a:pt x="667" y="3544"/>
                </a:lnTo>
                <a:lnTo>
                  <a:pt x="662" y="3569"/>
                </a:lnTo>
                <a:lnTo>
                  <a:pt x="651" y="3592"/>
                </a:lnTo>
                <a:lnTo>
                  <a:pt x="634" y="3613"/>
                </a:lnTo>
                <a:lnTo>
                  <a:pt x="515" y="3733"/>
                </a:lnTo>
                <a:lnTo>
                  <a:pt x="498" y="3746"/>
                </a:lnTo>
                <a:lnTo>
                  <a:pt x="478" y="3758"/>
                </a:lnTo>
                <a:lnTo>
                  <a:pt x="456" y="3764"/>
                </a:lnTo>
                <a:lnTo>
                  <a:pt x="433" y="3766"/>
                </a:lnTo>
                <a:lnTo>
                  <a:pt x="412" y="3764"/>
                </a:lnTo>
                <a:lnTo>
                  <a:pt x="390" y="3758"/>
                </a:lnTo>
                <a:lnTo>
                  <a:pt x="370" y="3746"/>
                </a:lnTo>
                <a:lnTo>
                  <a:pt x="352" y="3733"/>
                </a:lnTo>
                <a:lnTo>
                  <a:pt x="32" y="3413"/>
                </a:lnTo>
                <a:lnTo>
                  <a:pt x="16" y="3392"/>
                </a:lnTo>
                <a:lnTo>
                  <a:pt x="5" y="3368"/>
                </a:lnTo>
                <a:lnTo>
                  <a:pt x="0" y="3344"/>
                </a:lnTo>
                <a:lnTo>
                  <a:pt x="0" y="3319"/>
                </a:lnTo>
                <a:lnTo>
                  <a:pt x="5" y="3294"/>
                </a:lnTo>
                <a:lnTo>
                  <a:pt x="16" y="3271"/>
                </a:lnTo>
                <a:lnTo>
                  <a:pt x="32" y="3250"/>
                </a:lnTo>
                <a:lnTo>
                  <a:pt x="1751" y="1532"/>
                </a:lnTo>
                <a:lnTo>
                  <a:pt x="1751" y="1531"/>
                </a:lnTo>
                <a:lnTo>
                  <a:pt x="1751" y="1530"/>
                </a:lnTo>
                <a:lnTo>
                  <a:pt x="1595" y="1367"/>
                </a:lnTo>
                <a:lnTo>
                  <a:pt x="1555" y="1323"/>
                </a:lnTo>
                <a:lnTo>
                  <a:pt x="1519" y="1275"/>
                </a:lnTo>
                <a:lnTo>
                  <a:pt x="1489" y="1225"/>
                </a:lnTo>
                <a:lnTo>
                  <a:pt x="1464" y="1174"/>
                </a:lnTo>
                <a:lnTo>
                  <a:pt x="1443" y="1121"/>
                </a:lnTo>
                <a:lnTo>
                  <a:pt x="1428" y="1066"/>
                </a:lnTo>
                <a:lnTo>
                  <a:pt x="1418" y="1010"/>
                </a:lnTo>
                <a:lnTo>
                  <a:pt x="1414" y="954"/>
                </a:lnTo>
                <a:lnTo>
                  <a:pt x="1414" y="897"/>
                </a:lnTo>
                <a:lnTo>
                  <a:pt x="1419" y="841"/>
                </a:lnTo>
                <a:lnTo>
                  <a:pt x="1428" y="785"/>
                </a:lnTo>
                <a:lnTo>
                  <a:pt x="1445" y="731"/>
                </a:lnTo>
                <a:lnTo>
                  <a:pt x="1464" y="677"/>
                </a:lnTo>
                <a:lnTo>
                  <a:pt x="1489" y="625"/>
                </a:lnTo>
                <a:lnTo>
                  <a:pt x="1520" y="576"/>
                </a:lnTo>
                <a:lnTo>
                  <a:pt x="1555" y="529"/>
                </a:lnTo>
                <a:lnTo>
                  <a:pt x="1595" y="484"/>
                </a:lnTo>
                <a:lnTo>
                  <a:pt x="1641" y="443"/>
                </a:lnTo>
                <a:lnTo>
                  <a:pt x="1690" y="406"/>
                </a:lnTo>
                <a:lnTo>
                  <a:pt x="1742" y="375"/>
                </a:lnTo>
                <a:lnTo>
                  <a:pt x="1796" y="350"/>
                </a:lnTo>
                <a:lnTo>
                  <a:pt x="1854" y="329"/>
                </a:lnTo>
                <a:lnTo>
                  <a:pt x="1912" y="314"/>
                </a:lnTo>
                <a:lnTo>
                  <a:pt x="1972" y="306"/>
                </a:lnTo>
                <a:lnTo>
                  <a:pt x="2034" y="303"/>
                </a:lnTo>
                <a:lnTo>
                  <a:pt x="2092" y="305"/>
                </a:lnTo>
                <a:lnTo>
                  <a:pt x="2148" y="313"/>
                </a:lnTo>
                <a:lnTo>
                  <a:pt x="2203" y="325"/>
                </a:lnTo>
                <a:lnTo>
                  <a:pt x="2258" y="344"/>
                </a:lnTo>
                <a:lnTo>
                  <a:pt x="2310" y="367"/>
                </a:lnTo>
                <a:lnTo>
                  <a:pt x="2360" y="394"/>
                </a:lnTo>
                <a:lnTo>
                  <a:pt x="2381" y="347"/>
                </a:lnTo>
                <a:lnTo>
                  <a:pt x="2405" y="303"/>
                </a:lnTo>
                <a:lnTo>
                  <a:pt x="2433" y="260"/>
                </a:lnTo>
                <a:lnTo>
                  <a:pt x="2464" y="221"/>
                </a:lnTo>
                <a:lnTo>
                  <a:pt x="2498" y="183"/>
                </a:lnTo>
                <a:lnTo>
                  <a:pt x="2544" y="142"/>
                </a:lnTo>
                <a:lnTo>
                  <a:pt x="2594" y="105"/>
                </a:lnTo>
                <a:lnTo>
                  <a:pt x="2645" y="74"/>
                </a:lnTo>
                <a:lnTo>
                  <a:pt x="2701" y="47"/>
                </a:lnTo>
                <a:lnTo>
                  <a:pt x="2758" y="27"/>
                </a:lnTo>
                <a:lnTo>
                  <a:pt x="2817" y="12"/>
                </a:lnTo>
                <a:lnTo>
                  <a:pt x="2877" y="4"/>
                </a:lnTo>
                <a:lnTo>
                  <a:pt x="2940" y="0"/>
                </a:lnTo>
                <a:close/>
              </a:path>
            </a:pathLst>
          </a:custGeom>
          <a:solidFill>
            <a:schemeClr val="accent5"/>
          </a:solidFill>
          <a:ln w="0">
            <a:noFill/>
            <a:prstDash val="solid"/>
            <a:round/>
          </a:ln>
          <a:effectLst>
            <a:outerShdw blurRad="50800" dist="38100" dir="5400000" algn="t" rotWithShape="0">
              <a:prstClr val="black">
                <a:alpha val="40000"/>
              </a:prstClr>
            </a:outerShdw>
            <a:reflection blurRad="6350" stA="52000" endA="300" endPos="35000" dir="5400000" sy="-100000" algn="bl" rotWithShape="0"/>
          </a:effectLst>
          <a:scene3d>
            <a:camera prst="isometricOffAxis1Left">
              <a:rot lat="0" lon="19800000" rev="11312"/>
            </a:camera>
            <a:lightRig rig="soft" dir="t">
              <a:rot lat="0" lon="0" rev="18000000"/>
            </a:lightRig>
          </a:scene3d>
          <a:sp3d extrusionH="406400">
            <a:bevelT w="12700" h="12700" prst="cross"/>
            <a:extrusionClr>
              <a:schemeClr val="bg1"/>
            </a:extrusionClr>
            <a:contourClr>
              <a:schemeClr val="bg1"/>
            </a:contourClr>
          </a:sp3d>
        </p:spPr>
        <p:txBody>
          <a:bodyPr vert="horz" wrap="square" lIns="17110" tIns="8554" rIns="17110" bIns="8554" numCol="1" anchor="t" anchorCtr="0" compatLnSpc="1"/>
          <a:lstStyle/>
          <a:p>
            <a:pPr algn="ctr"/>
            <a:endParaRPr lang="es-SV" sz="2215" b="1">
              <a:solidFill>
                <a:schemeClr val="bg1"/>
              </a:solidFill>
              <a:latin typeface="Trebuchet MS" panose="020B0603020202020204" pitchFamily="34" charset="0"/>
            </a:endParaRPr>
          </a:p>
        </p:txBody>
      </p:sp>
      <p:sp>
        <p:nvSpPr>
          <p:cNvPr id="6" name="Freeform 11"/>
          <p:cNvSpPr>
            <a:spLocks noChangeAspect="1" noEditPoints="1"/>
          </p:cNvSpPr>
          <p:nvPr/>
        </p:nvSpPr>
        <p:spPr bwMode="auto">
          <a:xfrm flipH="1">
            <a:off x="3674205" y="2560290"/>
            <a:ext cx="1356296" cy="1264861"/>
          </a:xfrm>
          <a:custGeom>
            <a:avLst/>
            <a:gdLst>
              <a:gd name="T0" fmla="*/ 2506 w 3564"/>
              <a:gd name="T1" fmla="*/ 1344 h 3766"/>
              <a:gd name="T2" fmla="*/ 2416 w 3564"/>
              <a:gd name="T3" fmla="*/ 1492 h 3766"/>
              <a:gd name="T4" fmla="*/ 2456 w 3564"/>
              <a:gd name="T5" fmla="*/ 1660 h 3766"/>
              <a:gd name="T6" fmla="*/ 2603 w 3564"/>
              <a:gd name="T7" fmla="*/ 1750 h 3766"/>
              <a:gd name="T8" fmla="*/ 2772 w 3564"/>
              <a:gd name="T9" fmla="*/ 1710 h 3766"/>
              <a:gd name="T10" fmla="*/ 2861 w 3564"/>
              <a:gd name="T11" fmla="*/ 1563 h 3766"/>
              <a:gd name="T12" fmla="*/ 2821 w 3564"/>
              <a:gd name="T13" fmla="*/ 1394 h 3766"/>
              <a:gd name="T14" fmla="*/ 2674 w 3564"/>
              <a:gd name="T15" fmla="*/ 1305 h 3766"/>
              <a:gd name="T16" fmla="*/ 1935 w 3564"/>
              <a:gd name="T17" fmla="*/ 724 h 3766"/>
              <a:gd name="T18" fmla="*/ 1823 w 3564"/>
              <a:gd name="T19" fmla="*/ 858 h 3766"/>
              <a:gd name="T20" fmla="*/ 1835 w 3564"/>
              <a:gd name="T21" fmla="*/ 1026 h 3766"/>
              <a:gd name="T22" fmla="*/ 1967 w 3564"/>
              <a:gd name="T23" fmla="*/ 1140 h 3766"/>
              <a:gd name="T24" fmla="*/ 2140 w 3564"/>
              <a:gd name="T25" fmla="*/ 1126 h 3766"/>
              <a:gd name="T26" fmla="*/ 2252 w 3564"/>
              <a:gd name="T27" fmla="*/ 994 h 3766"/>
              <a:gd name="T28" fmla="*/ 2240 w 3564"/>
              <a:gd name="T29" fmla="*/ 824 h 3766"/>
              <a:gd name="T30" fmla="*/ 2108 w 3564"/>
              <a:gd name="T31" fmla="*/ 710 h 3766"/>
              <a:gd name="T32" fmla="*/ 2869 w 3564"/>
              <a:gd name="T33" fmla="*/ 411 h 3766"/>
              <a:gd name="T34" fmla="*/ 2738 w 3564"/>
              <a:gd name="T35" fmla="*/ 522 h 3766"/>
              <a:gd name="T36" fmla="*/ 2725 w 3564"/>
              <a:gd name="T37" fmla="*/ 695 h 3766"/>
              <a:gd name="T38" fmla="*/ 2837 w 3564"/>
              <a:gd name="T39" fmla="*/ 826 h 3766"/>
              <a:gd name="T40" fmla="*/ 3010 w 3564"/>
              <a:gd name="T41" fmla="*/ 839 h 3766"/>
              <a:gd name="T42" fmla="*/ 3141 w 3564"/>
              <a:gd name="T43" fmla="*/ 728 h 3766"/>
              <a:gd name="T44" fmla="*/ 3154 w 3564"/>
              <a:gd name="T45" fmla="*/ 555 h 3766"/>
              <a:gd name="T46" fmla="*/ 3042 w 3564"/>
              <a:gd name="T47" fmla="*/ 423 h 3766"/>
              <a:gd name="T48" fmla="*/ 3002 w 3564"/>
              <a:gd name="T49" fmla="*/ 4 h 3766"/>
              <a:gd name="T50" fmla="*/ 3285 w 3564"/>
              <a:gd name="T51" fmla="*/ 105 h 3766"/>
              <a:gd name="T52" fmla="*/ 3488 w 3564"/>
              <a:gd name="T53" fmla="*/ 324 h 3766"/>
              <a:gd name="T54" fmla="*/ 3564 w 3564"/>
              <a:gd name="T55" fmla="*/ 597 h 3766"/>
              <a:gd name="T56" fmla="*/ 3513 w 3564"/>
              <a:gd name="T57" fmla="*/ 874 h 3766"/>
              <a:gd name="T58" fmla="*/ 3344 w 3564"/>
              <a:gd name="T59" fmla="*/ 1101 h 3766"/>
              <a:gd name="T60" fmla="*/ 3199 w 3564"/>
              <a:gd name="T61" fmla="*/ 1257 h 3766"/>
              <a:gd name="T62" fmla="*/ 3261 w 3564"/>
              <a:gd name="T63" fmla="*/ 1544 h 3766"/>
              <a:gd name="T64" fmla="*/ 3188 w 3564"/>
              <a:gd name="T65" fmla="*/ 1825 h 3766"/>
              <a:gd name="T66" fmla="*/ 2986 w 3564"/>
              <a:gd name="T67" fmla="*/ 2047 h 3766"/>
              <a:gd name="T68" fmla="*/ 2701 w 3564"/>
              <a:gd name="T69" fmla="*/ 2149 h 3766"/>
              <a:gd name="T70" fmla="*/ 2399 w 3564"/>
              <a:gd name="T71" fmla="*/ 2104 h 3766"/>
              <a:gd name="T72" fmla="*/ 2035 w 3564"/>
              <a:gd name="T73" fmla="*/ 1814 h 3766"/>
              <a:gd name="T74" fmla="*/ 1447 w 3564"/>
              <a:gd name="T75" fmla="*/ 2694 h 3766"/>
              <a:gd name="T76" fmla="*/ 1419 w 3564"/>
              <a:gd name="T77" fmla="*/ 2812 h 3766"/>
              <a:gd name="T78" fmla="*/ 1219 w 3564"/>
              <a:gd name="T79" fmla="*/ 2965 h 3766"/>
              <a:gd name="T80" fmla="*/ 1026 w 3564"/>
              <a:gd name="T81" fmla="*/ 2820 h 3766"/>
              <a:gd name="T82" fmla="*/ 1068 w 3564"/>
              <a:gd name="T83" fmla="*/ 3118 h 3766"/>
              <a:gd name="T84" fmla="*/ 916 w 3564"/>
              <a:gd name="T85" fmla="*/ 3332 h 3766"/>
              <a:gd name="T86" fmla="*/ 811 w 3564"/>
              <a:gd name="T87" fmla="*/ 3363 h 3766"/>
              <a:gd name="T88" fmla="*/ 515 w 3564"/>
              <a:gd name="T89" fmla="*/ 3332 h 3766"/>
              <a:gd name="T90" fmla="*/ 667 w 3564"/>
              <a:gd name="T91" fmla="*/ 3544 h 3766"/>
              <a:gd name="T92" fmla="*/ 498 w 3564"/>
              <a:gd name="T93" fmla="*/ 3746 h 3766"/>
              <a:gd name="T94" fmla="*/ 390 w 3564"/>
              <a:gd name="T95" fmla="*/ 3758 h 3766"/>
              <a:gd name="T96" fmla="*/ 5 w 3564"/>
              <a:gd name="T97" fmla="*/ 3368 h 3766"/>
              <a:gd name="T98" fmla="*/ 32 w 3564"/>
              <a:gd name="T99" fmla="*/ 3250 h 3766"/>
              <a:gd name="T100" fmla="*/ 1555 w 3564"/>
              <a:gd name="T101" fmla="*/ 1323 h 3766"/>
              <a:gd name="T102" fmla="*/ 1428 w 3564"/>
              <a:gd name="T103" fmla="*/ 1066 h 3766"/>
              <a:gd name="T104" fmla="*/ 1428 w 3564"/>
              <a:gd name="T105" fmla="*/ 785 h 3766"/>
              <a:gd name="T106" fmla="*/ 1555 w 3564"/>
              <a:gd name="T107" fmla="*/ 529 h 3766"/>
              <a:gd name="T108" fmla="*/ 1796 w 3564"/>
              <a:gd name="T109" fmla="*/ 350 h 3766"/>
              <a:gd name="T110" fmla="*/ 2092 w 3564"/>
              <a:gd name="T111" fmla="*/ 305 h 3766"/>
              <a:gd name="T112" fmla="*/ 2360 w 3564"/>
              <a:gd name="T113" fmla="*/ 394 h 3766"/>
              <a:gd name="T114" fmla="*/ 2498 w 3564"/>
              <a:gd name="T115" fmla="*/ 183 h 3766"/>
              <a:gd name="T116" fmla="*/ 2758 w 3564"/>
              <a:gd name="T117" fmla="*/ 27 h 3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64" h="3766">
                <a:moveTo>
                  <a:pt x="2638" y="1301"/>
                </a:moveTo>
                <a:lnTo>
                  <a:pt x="2603" y="1305"/>
                </a:lnTo>
                <a:lnTo>
                  <a:pt x="2568" y="1313"/>
                </a:lnTo>
                <a:lnTo>
                  <a:pt x="2536" y="1325"/>
                </a:lnTo>
                <a:lnTo>
                  <a:pt x="2506" y="1344"/>
                </a:lnTo>
                <a:lnTo>
                  <a:pt x="2479" y="1368"/>
                </a:lnTo>
                <a:lnTo>
                  <a:pt x="2456" y="1394"/>
                </a:lnTo>
                <a:lnTo>
                  <a:pt x="2437" y="1424"/>
                </a:lnTo>
                <a:lnTo>
                  <a:pt x="2424" y="1457"/>
                </a:lnTo>
                <a:lnTo>
                  <a:pt x="2416" y="1492"/>
                </a:lnTo>
                <a:lnTo>
                  <a:pt x="2413" y="1527"/>
                </a:lnTo>
                <a:lnTo>
                  <a:pt x="2416" y="1563"/>
                </a:lnTo>
                <a:lnTo>
                  <a:pt x="2424" y="1598"/>
                </a:lnTo>
                <a:lnTo>
                  <a:pt x="2437" y="1630"/>
                </a:lnTo>
                <a:lnTo>
                  <a:pt x="2456" y="1660"/>
                </a:lnTo>
                <a:lnTo>
                  <a:pt x="2479" y="1687"/>
                </a:lnTo>
                <a:lnTo>
                  <a:pt x="2506" y="1710"/>
                </a:lnTo>
                <a:lnTo>
                  <a:pt x="2536" y="1729"/>
                </a:lnTo>
                <a:lnTo>
                  <a:pt x="2568" y="1742"/>
                </a:lnTo>
                <a:lnTo>
                  <a:pt x="2603" y="1750"/>
                </a:lnTo>
                <a:lnTo>
                  <a:pt x="2638" y="1753"/>
                </a:lnTo>
                <a:lnTo>
                  <a:pt x="2674" y="1750"/>
                </a:lnTo>
                <a:lnTo>
                  <a:pt x="2709" y="1742"/>
                </a:lnTo>
                <a:lnTo>
                  <a:pt x="2742" y="1729"/>
                </a:lnTo>
                <a:lnTo>
                  <a:pt x="2772" y="1710"/>
                </a:lnTo>
                <a:lnTo>
                  <a:pt x="2798" y="1687"/>
                </a:lnTo>
                <a:lnTo>
                  <a:pt x="2821" y="1660"/>
                </a:lnTo>
                <a:lnTo>
                  <a:pt x="2840" y="1630"/>
                </a:lnTo>
                <a:lnTo>
                  <a:pt x="2853" y="1598"/>
                </a:lnTo>
                <a:lnTo>
                  <a:pt x="2861" y="1563"/>
                </a:lnTo>
                <a:lnTo>
                  <a:pt x="2865" y="1527"/>
                </a:lnTo>
                <a:lnTo>
                  <a:pt x="2861" y="1492"/>
                </a:lnTo>
                <a:lnTo>
                  <a:pt x="2853" y="1457"/>
                </a:lnTo>
                <a:lnTo>
                  <a:pt x="2840" y="1424"/>
                </a:lnTo>
                <a:lnTo>
                  <a:pt x="2821" y="1394"/>
                </a:lnTo>
                <a:lnTo>
                  <a:pt x="2798" y="1368"/>
                </a:lnTo>
                <a:lnTo>
                  <a:pt x="2772" y="1344"/>
                </a:lnTo>
                <a:lnTo>
                  <a:pt x="2742" y="1325"/>
                </a:lnTo>
                <a:lnTo>
                  <a:pt x="2709" y="1313"/>
                </a:lnTo>
                <a:lnTo>
                  <a:pt x="2674" y="1305"/>
                </a:lnTo>
                <a:lnTo>
                  <a:pt x="2638" y="1301"/>
                </a:lnTo>
                <a:close/>
                <a:moveTo>
                  <a:pt x="2038" y="700"/>
                </a:moveTo>
                <a:lnTo>
                  <a:pt x="2002" y="702"/>
                </a:lnTo>
                <a:lnTo>
                  <a:pt x="1967" y="710"/>
                </a:lnTo>
                <a:lnTo>
                  <a:pt x="1935" y="724"/>
                </a:lnTo>
                <a:lnTo>
                  <a:pt x="1904" y="743"/>
                </a:lnTo>
                <a:lnTo>
                  <a:pt x="1878" y="766"/>
                </a:lnTo>
                <a:lnTo>
                  <a:pt x="1854" y="794"/>
                </a:lnTo>
                <a:lnTo>
                  <a:pt x="1835" y="824"/>
                </a:lnTo>
                <a:lnTo>
                  <a:pt x="1823" y="858"/>
                </a:lnTo>
                <a:lnTo>
                  <a:pt x="1815" y="891"/>
                </a:lnTo>
                <a:lnTo>
                  <a:pt x="1811" y="925"/>
                </a:lnTo>
                <a:lnTo>
                  <a:pt x="1815" y="960"/>
                </a:lnTo>
                <a:lnTo>
                  <a:pt x="1823" y="994"/>
                </a:lnTo>
                <a:lnTo>
                  <a:pt x="1835" y="1026"/>
                </a:lnTo>
                <a:lnTo>
                  <a:pt x="1854" y="1057"/>
                </a:lnTo>
                <a:lnTo>
                  <a:pt x="1878" y="1085"/>
                </a:lnTo>
                <a:lnTo>
                  <a:pt x="1904" y="1108"/>
                </a:lnTo>
                <a:lnTo>
                  <a:pt x="1935" y="1126"/>
                </a:lnTo>
                <a:lnTo>
                  <a:pt x="1967" y="1140"/>
                </a:lnTo>
                <a:lnTo>
                  <a:pt x="2002" y="1148"/>
                </a:lnTo>
                <a:lnTo>
                  <a:pt x="2038" y="1152"/>
                </a:lnTo>
                <a:lnTo>
                  <a:pt x="2073" y="1148"/>
                </a:lnTo>
                <a:lnTo>
                  <a:pt x="2108" y="1140"/>
                </a:lnTo>
                <a:lnTo>
                  <a:pt x="2140" y="1126"/>
                </a:lnTo>
                <a:lnTo>
                  <a:pt x="2170" y="1108"/>
                </a:lnTo>
                <a:lnTo>
                  <a:pt x="2197" y="1085"/>
                </a:lnTo>
                <a:lnTo>
                  <a:pt x="2221" y="1057"/>
                </a:lnTo>
                <a:lnTo>
                  <a:pt x="2240" y="1026"/>
                </a:lnTo>
                <a:lnTo>
                  <a:pt x="2252" y="994"/>
                </a:lnTo>
                <a:lnTo>
                  <a:pt x="2260" y="960"/>
                </a:lnTo>
                <a:lnTo>
                  <a:pt x="2263" y="925"/>
                </a:lnTo>
                <a:lnTo>
                  <a:pt x="2260" y="891"/>
                </a:lnTo>
                <a:lnTo>
                  <a:pt x="2252" y="858"/>
                </a:lnTo>
                <a:lnTo>
                  <a:pt x="2240" y="824"/>
                </a:lnTo>
                <a:lnTo>
                  <a:pt x="2221" y="794"/>
                </a:lnTo>
                <a:lnTo>
                  <a:pt x="2197" y="766"/>
                </a:lnTo>
                <a:lnTo>
                  <a:pt x="2170" y="743"/>
                </a:lnTo>
                <a:lnTo>
                  <a:pt x="2140" y="724"/>
                </a:lnTo>
                <a:lnTo>
                  <a:pt x="2108" y="710"/>
                </a:lnTo>
                <a:lnTo>
                  <a:pt x="2073" y="702"/>
                </a:lnTo>
                <a:lnTo>
                  <a:pt x="2038" y="700"/>
                </a:lnTo>
                <a:close/>
                <a:moveTo>
                  <a:pt x="2940" y="399"/>
                </a:moveTo>
                <a:lnTo>
                  <a:pt x="2904" y="402"/>
                </a:lnTo>
                <a:lnTo>
                  <a:pt x="2869" y="411"/>
                </a:lnTo>
                <a:lnTo>
                  <a:pt x="2837" y="423"/>
                </a:lnTo>
                <a:lnTo>
                  <a:pt x="2807" y="442"/>
                </a:lnTo>
                <a:lnTo>
                  <a:pt x="2780" y="466"/>
                </a:lnTo>
                <a:lnTo>
                  <a:pt x="2757" y="492"/>
                </a:lnTo>
                <a:lnTo>
                  <a:pt x="2738" y="522"/>
                </a:lnTo>
                <a:lnTo>
                  <a:pt x="2725" y="555"/>
                </a:lnTo>
                <a:lnTo>
                  <a:pt x="2717" y="589"/>
                </a:lnTo>
                <a:lnTo>
                  <a:pt x="2714" y="625"/>
                </a:lnTo>
                <a:lnTo>
                  <a:pt x="2717" y="661"/>
                </a:lnTo>
                <a:lnTo>
                  <a:pt x="2725" y="695"/>
                </a:lnTo>
                <a:lnTo>
                  <a:pt x="2738" y="728"/>
                </a:lnTo>
                <a:lnTo>
                  <a:pt x="2757" y="758"/>
                </a:lnTo>
                <a:lnTo>
                  <a:pt x="2780" y="785"/>
                </a:lnTo>
                <a:lnTo>
                  <a:pt x="2807" y="808"/>
                </a:lnTo>
                <a:lnTo>
                  <a:pt x="2837" y="826"/>
                </a:lnTo>
                <a:lnTo>
                  <a:pt x="2869" y="839"/>
                </a:lnTo>
                <a:lnTo>
                  <a:pt x="2904" y="848"/>
                </a:lnTo>
                <a:lnTo>
                  <a:pt x="2940" y="851"/>
                </a:lnTo>
                <a:lnTo>
                  <a:pt x="2975" y="848"/>
                </a:lnTo>
                <a:lnTo>
                  <a:pt x="3010" y="839"/>
                </a:lnTo>
                <a:lnTo>
                  <a:pt x="3042" y="826"/>
                </a:lnTo>
                <a:lnTo>
                  <a:pt x="3072" y="808"/>
                </a:lnTo>
                <a:lnTo>
                  <a:pt x="3099" y="785"/>
                </a:lnTo>
                <a:lnTo>
                  <a:pt x="3122" y="758"/>
                </a:lnTo>
                <a:lnTo>
                  <a:pt x="3141" y="728"/>
                </a:lnTo>
                <a:lnTo>
                  <a:pt x="3154" y="695"/>
                </a:lnTo>
                <a:lnTo>
                  <a:pt x="3162" y="661"/>
                </a:lnTo>
                <a:lnTo>
                  <a:pt x="3165" y="625"/>
                </a:lnTo>
                <a:lnTo>
                  <a:pt x="3162" y="589"/>
                </a:lnTo>
                <a:lnTo>
                  <a:pt x="3154" y="555"/>
                </a:lnTo>
                <a:lnTo>
                  <a:pt x="3141" y="522"/>
                </a:lnTo>
                <a:lnTo>
                  <a:pt x="3122" y="492"/>
                </a:lnTo>
                <a:lnTo>
                  <a:pt x="3099" y="466"/>
                </a:lnTo>
                <a:lnTo>
                  <a:pt x="3072" y="442"/>
                </a:lnTo>
                <a:lnTo>
                  <a:pt x="3042" y="423"/>
                </a:lnTo>
                <a:lnTo>
                  <a:pt x="3010" y="411"/>
                </a:lnTo>
                <a:lnTo>
                  <a:pt x="2975" y="402"/>
                </a:lnTo>
                <a:lnTo>
                  <a:pt x="2940" y="399"/>
                </a:lnTo>
                <a:close/>
                <a:moveTo>
                  <a:pt x="2940" y="0"/>
                </a:moveTo>
                <a:lnTo>
                  <a:pt x="3002" y="4"/>
                </a:lnTo>
                <a:lnTo>
                  <a:pt x="3063" y="12"/>
                </a:lnTo>
                <a:lnTo>
                  <a:pt x="3121" y="27"/>
                </a:lnTo>
                <a:lnTo>
                  <a:pt x="3179" y="47"/>
                </a:lnTo>
                <a:lnTo>
                  <a:pt x="3234" y="74"/>
                </a:lnTo>
                <a:lnTo>
                  <a:pt x="3285" y="105"/>
                </a:lnTo>
                <a:lnTo>
                  <a:pt x="3335" y="142"/>
                </a:lnTo>
                <a:lnTo>
                  <a:pt x="3381" y="183"/>
                </a:lnTo>
                <a:lnTo>
                  <a:pt x="3421" y="228"/>
                </a:lnTo>
                <a:lnTo>
                  <a:pt x="3457" y="275"/>
                </a:lnTo>
                <a:lnTo>
                  <a:pt x="3488" y="324"/>
                </a:lnTo>
                <a:lnTo>
                  <a:pt x="3513" y="376"/>
                </a:lnTo>
                <a:lnTo>
                  <a:pt x="3532" y="430"/>
                </a:lnTo>
                <a:lnTo>
                  <a:pt x="3549" y="485"/>
                </a:lnTo>
                <a:lnTo>
                  <a:pt x="3558" y="540"/>
                </a:lnTo>
                <a:lnTo>
                  <a:pt x="3564" y="597"/>
                </a:lnTo>
                <a:lnTo>
                  <a:pt x="3564" y="653"/>
                </a:lnTo>
                <a:lnTo>
                  <a:pt x="3558" y="709"/>
                </a:lnTo>
                <a:lnTo>
                  <a:pt x="3549" y="766"/>
                </a:lnTo>
                <a:lnTo>
                  <a:pt x="3532" y="820"/>
                </a:lnTo>
                <a:lnTo>
                  <a:pt x="3513" y="874"/>
                </a:lnTo>
                <a:lnTo>
                  <a:pt x="3488" y="925"/>
                </a:lnTo>
                <a:lnTo>
                  <a:pt x="3457" y="975"/>
                </a:lnTo>
                <a:lnTo>
                  <a:pt x="3422" y="1022"/>
                </a:lnTo>
                <a:lnTo>
                  <a:pt x="3381" y="1067"/>
                </a:lnTo>
                <a:lnTo>
                  <a:pt x="3344" y="1101"/>
                </a:lnTo>
                <a:lnTo>
                  <a:pt x="3304" y="1132"/>
                </a:lnTo>
                <a:lnTo>
                  <a:pt x="3262" y="1159"/>
                </a:lnTo>
                <a:lnTo>
                  <a:pt x="3218" y="1183"/>
                </a:lnTo>
                <a:lnTo>
                  <a:pt x="3171" y="1203"/>
                </a:lnTo>
                <a:lnTo>
                  <a:pt x="3199" y="1257"/>
                </a:lnTo>
                <a:lnTo>
                  <a:pt x="3222" y="1313"/>
                </a:lnTo>
                <a:lnTo>
                  <a:pt x="3241" y="1369"/>
                </a:lnTo>
                <a:lnTo>
                  <a:pt x="3253" y="1426"/>
                </a:lnTo>
                <a:lnTo>
                  <a:pt x="3260" y="1485"/>
                </a:lnTo>
                <a:lnTo>
                  <a:pt x="3261" y="1544"/>
                </a:lnTo>
                <a:lnTo>
                  <a:pt x="3257" y="1602"/>
                </a:lnTo>
                <a:lnTo>
                  <a:pt x="3248" y="1660"/>
                </a:lnTo>
                <a:lnTo>
                  <a:pt x="3233" y="1716"/>
                </a:lnTo>
                <a:lnTo>
                  <a:pt x="3213" y="1771"/>
                </a:lnTo>
                <a:lnTo>
                  <a:pt x="3188" y="1825"/>
                </a:lnTo>
                <a:lnTo>
                  <a:pt x="3157" y="1876"/>
                </a:lnTo>
                <a:lnTo>
                  <a:pt x="3121" y="1924"/>
                </a:lnTo>
                <a:lnTo>
                  <a:pt x="3081" y="1969"/>
                </a:lnTo>
                <a:lnTo>
                  <a:pt x="3035" y="2010"/>
                </a:lnTo>
                <a:lnTo>
                  <a:pt x="2986" y="2047"/>
                </a:lnTo>
                <a:lnTo>
                  <a:pt x="2933" y="2079"/>
                </a:lnTo>
                <a:lnTo>
                  <a:pt x="2877" y="2104"/>
                </a:lnTo>
                <a:lnTo>
                  <a:pt x="2821" y="2125"/>
                </a:lnTo>
                <a:lnTo>
                  <a:pt x="2761" y="2140"/>
                </a:lnTo>
                <a:lnTo>
                  <a:pt x="2701" y="2149"/>
                </a:lnTo>
                <a:lnTo>
                  <a:pt x="2638" y="2151"/>
                </a:lnTo>
                <a:lnTo>
                  <a:pt x="2576" y="2149"/>
                </a:lnTo>
                <a:lnTo>
                  <a:pt x="2517" y="2140"/>
                </a:lnTo>
                <a:lnTo>
                  <a:pt x="2457" y="2125"/>
                </a:lnTo>
                <a:lnTo>
                  <a:pt x="2399" y="2104"/>
                </a:lnTo>
                <a:lnTo>
                  <a:pt x="2345" y="2079"/>
                </a:lnTo>
                <a:lnTo>
                  <a:pt x="2293" y="2047"/>
                </a:lnTo>
                <a:lnTo>
                  <a:pt x="2243" y="2011"/>
                </a:lnTo>
                <a:lnTo>
                  <a:pt x="2197" y="1969"/>
                </a:lnTo>
                <a:lnTo>
                  <a:pt x="2035" y="1814"/>
                </a:lnTo>
                <a:lnTo>
                  <a:pt x="2033" y="1814"/>
                </a:lnTo>
                <a:lnTo>
                  <a:pt x="1308" y="2539"/>
                </a:lnTo>
                <a:lnTo>
                  <a:pt x="1419" y="2650"/>
                </a:lnTo>
                <a:lnTo>
                  <a:pt x="1437" y="2671"/>
                </a:lnTo>
                <a:lnTo>
                  <a:pt x="1447" y="2694"/>
                </a:lnTo>
                <a:lnTo>
                  <a:pt x="1453" y="2719"/>
                </a:lnTo>
                <a:lnTo>
                  <a:pt x="1453" y="2744"/>
                </a:lnTo>
                <a:lnTo>
                  <a:pt x="1447" y="2768"/>
                </a:lnTo>
                <a:lnTo>
                  <a:pt x="1437" y="2791"/>
                </a:lnTo>
                <a:lnTo>
                  <a:pt x="1419" y="2812"/>
                </a:lnTo>
                <a:lnTo>
                  <a:pt x="1301" y="2932"/>
                </a:lnTo>
                <a:lnTo>
                  <a:pt x="1284" y="2947"/>
                </a:lnTo>
                <a:lnTo>
                  <a:pt x="1263" y="2957"/>
                </a:lnTo>
                <a:lnTo>
                  <a:pt x="1242" y="2963"/>
                </a:lnTo>
                <a:lnTo>
                  <a:pt x="1219" y="2965"/>
                </a:lnTo>
                <a:lnTo>
                  <a:pt x="1196" y="2963"/>
                </a:lnTo>
                <a:lnTo>
                  <a:pt x="1176" y="2957"/>
                </a:lnTo>
                <a:lnTo>
                  <a:pt x="1155" y="2947"/>
                </a:lnTo>
                <a:lnTo>
                  <a:pt x="1138" y="2932"/>
                </a:lnTo>
                <a:lnTo>
                  <a:pt x="1026" y="2820"/>
                </a:lnTo>
                <a:lnTo>
                  <a:pt x="916" y="2930"/>
                </a:lnTo>
                <a:lnTo>
                  <a:pt x="1035" y="3049"/>
                </a:lnTo>
                <a:lnTo>
                  <a:pt x="1052" y="3071"/>
                </a:lnTo>
                <a:lnTo>
                  <a:pt x="1063" y="3094"/>
                </a:lnTo>
                <a:lnTo>
                  <a:pt x="1068" y="3118"/>
                </a:lnTo>
                <a:lnTo>
                  <a:pt x="1068" y="3143"/>
                </a:lnTo>
                <a:lnTo>
                  <a:pt x="1063" y="3168"/>
                </a:lnTo>
                <a:lnTo>
                  <a:pt x="1052" y="3191"/>
                </a:lnTo>
                <a:lnTo>
                  <a:pt x="1035" y="3212"/>
                </a:lnTo>
                <a:lnTo>
                  <a:pt x="916" y="3332"/>
                </a:lnTo>
                <a:lnTo>
                  <a:pt x="899" y="3345"/>
                </a:lnTo>
                <a:lnTo>
                  <a:pt x="879" y="3357"/>
                </a:lnTo>
                <a:lnTo>
                  <a:pt x="857" y="3363"/>
                </a:lnTo>
                <a:lnTo>
                  <a:pt x="834" y="3365"/>
                </a:lnTo>
                <a:lnTo>
                  <a:pt x="811" y="3363"/>
                </a:lnTo>
                <a:lnTo>
                  <a:pt x="791" y="3357"/>
                </a:lnTo>
                <a:lnTo>
                  <a:pt x="771" y="3345"/>
                </a:lnTo>
                <a:lnTo>
                  <a:pt x="753" y="3332"/>
                </a:lnTo>
                <a:lnTo>
                  <a:pt x="634" y="3212"/>
                </a:lnTo>
                <a:lnTo>
                  <a:pt x="515" y="3332"/>
                </a:lnTo>
                <a:lnTo>
                  <a:pt x="634" y="3450"/>
                </a:lnTo>
                <a:lnTo>
                  <a:pt x="651" y="3471"/>
                </a:lnTo>
                <a:lnTo>
                  <a:pt x="662" y="3495"/>
                </a:lnTo>
                <a:lnTo>
                  <a:pt x="667" y="3519"/>
                </a:lnTo>
                <a:lnTo>
                  <a:pt x="667" y="3544"/>
                </a:lnTo>
                <a:lnTo>
                  <a:pt x="662" y="3569"/>
                </a:lnTo>
                <a:lnTo>
                  <a:pt x="651" y="3592"/>
                </a:lnTo>
                <a:lnTo>
                  <a:pt x="634" y="3613"/>
                </a:lnTo>
                <a:lnTo>
                  <a:pt x="515" y="3733"/>
                </a:lnTo>
                <a:lnTo>
                  <a:pt x="498" y="3746"/>
                </a:lnTo>
                <a:lnTo>
                  <a:pt x="478" y="3758"/>
                </a:lnTo>
                <a:lnTo>
                  <a:pt x="456" y="3764"/>
                </a:lnTo>
                <a:lnTo>
                  <a:pt x="433" y="3766"/>
                </a:lnTo>
                <a:lnTo>
                  <a:pt x="412" y="3764"/>
                </a:lnTo>
                <a:lnTo>
                  <a:pt x="390" y="3758"/>
                </a:lnTo>
                <a:lnTo>
                  <a:pt x="370" y="3746"/>
                </a:lnTo>
                <a:lnTo>
                  <a:pt x="352" y="3733"/>
                </a:lnTo>
                <a:lnTo>
                  <a:pt x="32" y="3413"/>
                </a:lnTo>
                <a:lnTo>
                  <a:pt x="16" y="3392"/>
                </a:lnTo>
                <a:lnTo>
                  <a:pt x="5" y="3368"/>
                </a:lnTo>
                <a:lnTo>
                  <a:pt x="0" y="3344"/>
                </a:lnTo>
                <a:lnTo>
                  <a:pt x="0" y="3319"/>
                </a:lnTo>
                <a:lnTo>
                  <a:pt x="5" y="3294"/>
                </a:lnTo>
                <a:lnTo>
                  <a:pt x="16" y="3271"/>
                </a:lnTo>
                <a:lnTo>
                  <a:pt x="32" y="3250"/>
                </a:lnTo>
                <a:lnTo>
                  <a:pt x="1751" y="1532"/>
                </a:lnTo>
                <a:lnTo>
                  <a:pt x="1751" y="1531"/>
                </a:lnTo>
                <a:lnTo>
                  <a:pt x="1751" y="1530"/>
                </a:lnTo>
                <a:lnTo>
                  <a:pt x="1595" y="1367"/>
                </a:lnTo>
                <a:lnTo>
                  <a:pt x="1555" y="1323"/>
                </a:lnTo>
                <a:lnTo>
                  <a:pt x="1519" y="1275"/>
                </a:lnTo>
                <a:lnTo>
                  <a:pt x="1489" y="1225"/>
                </a:lnTo>
                <a:lnTo>
                  <a:pt x="1464" y="1174"/>
                </a:lnTo>
                <a:lnTo>
                  <a:pt x="1443" y="1121"/>
                </a:lnTo>
                <a:lnTo>
                  <a:pt x="1428" y="1066"/>
                </a:lnTo>
                <a:lnTo>
                  <a:pt x="1418" y="1010"/>
                </a:lnTo>
                <a:lnTo>
                  <a:pt x="1414" y="954"/>
                </a:lnTo>
                <a:lnTo>
                  <a:pt x="1414" y="897"/>
                </a:lnTo>
                <a:lnTo>
                  <a:pt x="1419" y="841"/>
                </a:lnTo>
                <a:lnTo>
                  <a:pt x="1428" y="785"/>
                </a:lnTo>
                <a:lnTo>
                  <a:pt x="1445" y="731"/>
                </a:lnTo>
                <a:lnTo>
                  <a:pt x="1464" y="677"/>
                </a:lnTo>
                <a:lnTo>
                  <a:pt x="1489" y="625"/>
                </a:lnTo>
                <a:lnTo>
                  <a:pt x="1520" y="576"/>
                </a:lnTo>
                <a:lnTo>
                  <a:pt x="1555" y="529"/>
                </a:lnTo>
                <a:lnTo>
                  <a:pt x="1595" y="484"/>
                </a:lnTo>
                <a:lnTo>
                  <a:pt x="1641" y="443"/>
                </a:lnTo>
                <a:lnTo>
                  <a:pt x="1690" y="406"/>
                </a:lnTo>
                <a:lnTo>
                  <a:pt x="1742" y="375"/>
                </a:lnTo>
                <a:lnTo>
                  <a:pt x="1796" y="350"/>
                </a:lnTo>
                <a:lnTo>
                  <a:pt x="1854" y="329"/>
                </a:lnTo>
                <a:lnTo>
                  <a:pt x="1912" y="314"/>
                </a:lnTo>
                <a:lnTo>
                  <a:pt x="1972" y="306"/>
                </a:lnTo>
                <a:lnTo>
                  <a:pt x="2034" y="303"/>
                </a:lnTo>
                <a:lnTo>
                  <a:pt x="2092" y="305"/>
                </a:lnTo>
                <a:lnTo>
                  <a:pt x="2148" y="313"/>
                </a:lnTo>
                <a:lnTo>
                  <a:pt x="2203" y="325"/>
                </a:lnTo>
                <a:lnTo>
                  <a:pt x="2258" y="344"/>
                </a:lnTo>
                <a:lnTo>
                  <a:pt x="2310" y="367"/>
                </a:lnTo>
                <a:lnTo>
                  <a:pt x="2360" y="394"/>
                </a:lnTo>
                <a:lnTo>
                  <a:pt x="2381" y="347"/>
                </a:lnTo>
                <a:lnTo>
                  <a:pt x="2405" y="303"/>
                </a:lnTo>
                <a:lnTo>
                  <a:pt x="2433" y="260"/>
                </a:lnTo>
                <a:lnTo>
                  <a:pt x="2464" y="221"/>
                </a:lnTo>
                <a:lnTo>
                  <a:pt x="2498" y="183"/>
                </a:lnTo>
                <a:lnTo>
                  <a:pt x="2544" y="142"/>
                </a:lnTo>
                <a:lnTo>
                  <a:pt x="2594" y="105"/>
                </a:lnTo>
                <a:lnTo>
                  <a:pt x="2645" y="74"/>
                </a:lnTo>
                <a:lnTo>
                  <a:pt x="2701" y="47"/>
                </a:lnTo>
                <a:lnTo>
                  <a:pt x="2758" y="27"/>
                </a:lnTo>
                <a:lnTo>
                  <a:pt x="2817" y="12"/>
                </a:lnTo>
                <a:lnTo>
                  <a:pt x="2877" y="4"/>
                </a:lnTo>
                <a:lnTo>
                  <a:pt x="2940" y="0"/>
                </a:lnTo>
                <a:close/>
              </a:path>
            </a:pathLst>
          </a:custGeom>
          <a:solidFill>
            <a:schemeClr val="accent1"/>
          </a:solidFill>
          <a:ln w="0">
            <a:noFill/>
            <a:prstDash val="solid"/>
            <a:round/>
          </a:ln>
          <a:effectLst>
            <a:outerShdw blurRad="50800" dist="38100" dir="5400000" algn="t" rotWithShape="0">
              <a:prstClr val="black">
                <a:alpha val="40000"/>
              </a:prstClr>
            </a:outerShdw>
            <a:reflection blurRad="6350" stA="52000" endA="300" endPos="35000" dir="5400000" sy="-100000" algn="bl" rotWithShape="0"/>
          </a:effectLst>
          <a:scene3d>
            <a:camera prst="isometricOffAxis1Left">
              <a:rot lat="0" lon="19800000" rev="11312"/>
            </a:camera>
            <a:lightRig rig="soft" dir="t">
              <a:rot lat="0" lon="0" rev="18000000"/>
            </a:lightRig>
          </a:scene3d>
          <a:sp3d extrusionH="406400">
            <a:bevelT w="12700" h="12700" prst="cross"/>
            <a:extrusionClr>
              <a:schemeClr val="bg1"/>
            </a:extrusionClr>
            <a:contourClr>
              <a:schemeClr val="bg1"/>
            </a:contourClr>
          </a:sp3d>
        </p:spPr>
        <p:txBody>
          <a:bodyPr vert="horz" wrap="square" lIns="17110" tIns="8554" rIns="17110" bIns="8554" numCol="1" anchor="t" anchorCtr="0" compatLnSpc="1"/>
          <a:lstStyle/>
          <a:p>
            <a:pPr algn="ctr"/>
            <a:endParaRPr lang="es-SV" sz="2215" b="1">
              <a:solidFill>
                <a:schemeClr val="bg1"/>
              </a:solidFill>
              <a:latin typeface="Trebuchet MS" panose="020B0603020202020204" pitchFamily="34" charset="0"/>
            </a:endParaRPr>
          </a:p>
        </p:txBody>
      </p:sp>
      <p:sp>
        <p:nvSpPr>
          <p:cNvPr id="7" name="Freeform 11"/>
          <p:cNvSpPr>
            <a:spLocks noChangeAspect="1" noEditPoints="1"/>
          </p:cNvSpPr>
          <p:nvPr/>
        </p:nvSpPr>
        <p:spPr bwMode="auto">
          <a:xfrm flipH="1">
            <a:off x="4467327" y="2880914"/>
            <a:ext cx="1012495" cy="944237"/>
          </a:xfrm>
          <a:custGeom>
            <a:avLst/>
            <a:gdLst>
              <a:gd name="T0" fmla="*/ 2506 w 3564"/>
              <a:gd name="T1" fmla="*/ 1344 h 3766"/>
              <a:gd name="T2" fmla="*/ 2416 w 3564"/>
              <a:gd name="T3" fmla="*/ 1492 h 3766"/>
              <a:gd name="T4" fmla="*/ 2456 w 3564"/>
              <a:gd name="T5" fmla="*/ 1660 h 3766"/>
              <a:gd name="T6" fmla="*/ 2603 w 3564"/>
              <a:gd name="T7" fmla="*/ 1750 h 3766"/>
              <a:gd name="T8" fmla="*/ 2772 w 3564"/>
              <a:gd name="T9" fmla="*/ 1710 h 3766"/>
              <a:gd name="T10" fmla="*/ 2861 w 3564"/>
              <a:gd name="T11" fmla="*/ 1563 h 3766"/>
              <a:gd name="T12" fmla="*/ 2821 w 3564"/>
              <a:gd name="T13" fmla="*/ 1394 h 3766"/>
              <a:gd name="T14" fmla="*/ 2674 w 3564"/>
              <a:gd name="T15" fmla="*/ 1305 h 3766"/>
              <a:gd name="T16" fmla="*/ 1935 w 3564"/>
              <a:gd name="T17" fmla="*/ 724 h 3766"/>
              <a:gd name="T18" fmla="*/ 1823 w 3564"/>
              <a:gd name="T19" fmla="*/ 858 h 3766"/>
              <a:gd name="T20" fmla="*/ 1835 w 3564"/>
              <a:gd name="T21" fmla="*/ 1026 h 3766"/>
              <a:gd name="T22" fmla="*/ 1967 w 3564"/>
              <a:gd name="T23" fmla="*/ 1140 h 3766"/>
              <a:gd name="T24" fmla="*/ 2140 w 3564"/>
              <a:gd name="T25" fmla="*/ 1126 h 3766"/>
              <a:gd name="T26" fmla="*/ 2252 w 3564"/>
              <a:gd name="T27" fmla="*/ 994 h 3766"/>
              <a:gd name="T28" fmla="*/ 2240 w 3564"/>
              <a:gd name="T29" fmla="*/ 824 h 3766"/>
              <a:gd name="T30" fmla="*/ 2108 w 3564"/>
              <a:gd name="T31" fmla="*/ 710 h 3766"/>
              <a:gd name="T32" fmla="*/ 2869 w 3564"/>
              <a:gd name="T33" fmla="*/ 411 h 3766"/>
              <a:gd name="T34" fmla="*/ 2738 w 3564"/>
              <a:gd name="T35" fmla="*/ 522 h 3766"/>
              <a:gd name="T36" fmla="*/ 2725 w 3564"/>
              <a:gd name="T37" fmla="*/ 695 h 3766"/>
              <a:gd name="T38" fmla="*/ 2837 w 3564"/>
              <a:gd name="T39" fmla="*/ 826 h 3766"/>
              <a:gd name="T40" fmla="*/ 3010 w 3564"/>
              <a:gd name="T41" fmla="*/ 839 h 3766"/>
              <a:gd name="T42" fmla="*/ 3141 w 3564"/>
              <a:gd name="T43" fmla="*/ 728 h 3766"/>
              <a:gd name="T44" fmla="*/ 3154 w 3564"/>
              <a:gd name="T45" fmla="*/ 555 h 3766"/>
              <a:gd name="T46" fmla="*/ 3042 w 3564"/>
              <a:gd name="T47" fmla="*/ 423 h 3766"/>
              <a:gd name="T48" fmla="*/ 3002 w 3564"/>
              <a:gd name="T49" fmla="*/ 4 h 3766"/>
              <a:gd name="T50" fmla="*/ 3285 w 3564"/>
              <a:gd name="T51" fmla="*/ 105 h 3766"/>
              <a:gd name="T52" fmla="*/ 3488 w 3564"/>
              <a:gd name="T53" fmla="*/ 324 h 3766"/>
              <a:gd name="T54" fmla="*/ 3564 w 3564"/>
              <a:gd name="T55" fmla="*/ 597 h 3766"/>
              <a:gd name="T56" fmla="*/ 3513 w 3564"/>
              <a:gd name="T57" fmla="*/ 874 h 3766"/>
              <a:gd name="T58" fmla="*/ 3344 w 3564"/>
              <a:gd name="T59" fmla="*/ 1101 h 3766"/>
              <a:gd name="T60" fmla="*/ 3199 w 3564"/>
              <a:gd name="T61" fmla="*/ 1257 h 3766"/>
              <a:gd name="T62" fmla="*/ 3261 w 3564"/>
              <a:gd name="T63" fmla="*/ 1544 h 3766"/>
              <a:gd name="T64" fmla="*/ 3188 w 3564"/>
              <a:gd name="T65" fmla="*/ 1825 h 3766"/>
              <a:gd name="T66" fmla="*/ 2986 w 3564"/>
              <a:gd name="T67" fmla="*/ 2047 h 3766"/>
              <a:gd name="T68" fmla="*/ 2701 w 3564"/>
              <a:gd name="T69" fmla="*/ 2149 h 3766"/>
              <a:gd name="T70" fmla="*/ 2399 w 3564"/>
              <a:gd name="T71" fmla="*/ 2104 h 3766"/>
              <a:gd name="T72" fmla="*/ 2035 w 3564"/>
              <a:gd name="T73" fmla="*/ 1814 h 3766"/>
              <a:gd name="T74" fmla="*/ 1447 w 3564"/>
              <a:gd name="T75" fmla="*/ 2694 h 3766"/>
              <a:gd name="T76" fmla="*/ 1419 w 3564"/>
              <a:gd name="T77" fmla="*/ 2812 h 3766"/>
              <a:gd name="T78" fmla="*/ 1219 w 3564"/>
              <a:gd name="T79" fmla="*/ 2965 h 3766"/>
              <a:gd name="T80" fmla="*/ 1026 w 3564"/>
              <a:gd name="T81" fmla="*/ 2820 h 3766"/>
              <a:gd name="T82" fmla="*/ 1068 w 3564"/>
              <a:gd name="T83" fmla="*/ 3118 h 3766"/>
              <a:gd name="T84" fmla="*/ 916 w 3564"/>
              <a:gd name="T85" fmla="*/ 3332 h 3766"/>
              <a:gd name="T86" fmla="*/ 811 w 3564"/>
              <a:gd name="T87" fmla="*/ 3363 h 3766"/>
              <a:gd name="T88" fmla="*/ 515 w 3564"/>
              <a:gd name="T89" fmla="*/ 3332 h 3766"/>
              <a:gd name="T90" fmla="*/ 667 w 3564"/>
              <a:gd name="T91" fmla="*/ 3544 h 3766"/>
              <a:gd name="T92" fmla="*/ 498 w 3564"/>
              <a:gd name="T93" fmla="*/ 3746 h 3766"/>
              <a:gd name="T94" fmla="*/ 390 w 3564"/>
              <a:gd name="T95" fmla="*/ 3758 h 3766"/>
              <a:gd name="T96" fmla="*/ 5 w 3564"/>
              <a:gd name="T97" fmla="*/ 3368 h 3766"/>
              <a:gd name="T98" fmla="*/ 32 w 3564"/>
              <a:gd name="T99" fmla="*/ 3250 h 3766"/>
              <a:gd name="T100" fmla="*/ 1555 w 3564"/>
              <a:gd name="T101" fmla="*/ 1323 h 3766"/>
              <a:gd name="T102" fmla="*/ 1428 w 3564"/>
              <a:gd name="T103" fmla="*/ 1066 h 3766"/>
              <a:gd name="T104" fmla="*/ 1428 w 3564"/>
              <a:gd name="T105" fmla="*/ 785 h 3766"/>
              <a:gd name="T106" fmla="*/ 1555 w 3564"/>
              <a:gd name="T107" fmla="*/ 529 h 3766"/>
              <a:gd name="T108" fmla="*/ 1796 w 3564"/>
              <a:gd name="T109" fmla="*/ 350 h 3766"/>
              <a:gd name="T110" fmla="*/ 2092 w 3564"/>
              <a:gd name="T111" fmla="*/ 305 h 3766"/>
              <a:gd name="T112" fmla="*/ 2360 w 3564"/>
              <a:gd name="T113" fmla="*/ 394 h 3766"/>
              <a:gd name="T114" fmla="*/ 2498 w 3564"/>
              <a:gd name="T115" fmla="*/ 183 h 3766"/>
              <a:gd name="T116" fmla="*/ 2758 w 3564"/>
              <a:gd name="T117" fmla="*/ 27 h 3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64" h="3766">
                <a:moveTo>
                  <a:pt x="2638" y="1301"/>
                </a:moveTo>
                <a:lnTo>
                  <a:pt x="2603" y="1305"/>
                </a:lnTo>
                <a:lnTo>
                  <a:pt x="2568" y="1313"/>
                </a:lnTo>
                <a:lnTo>
                  <a:pt x="2536" y="1325"/>
                </a:lnTo>
                <a:lnTo>
                  <a:pt x="2506" y="1344"/>
                </a:lnTo>
                <a:lnTo>
                  <a:pt x="2479" y="1368"/>
                </a:lnTo>
                <a:lnTo>
                  <a:pt x="2456" y="1394"/>
                </a:lnTo>
                <a:lnTo>
                  <a:pt x="2437" y="1424"/>
                </a:lnTo>
                <a:lnTo>
                  <a:pt x="2424" y="1457"/>
                </a:lnTo>
                <a:lnTo>
                  <a:pt x="2416" y="1492"/>
                </a:lnTo>
                <a:lnTo>
                  <a:pt x="2413" y="1527"/>
                </a:lnTo>
                <a:lnTo>
                  <a:pt x="2416" y="1563"/>
                </a:lnTo>
                <a:lnTo>
                  <a:pt x="2424" y="1598"/>
                </a:lnTo>
                <a:lnTo>
                  <a:pt x="2437" y="1630"/>
                </a:lnTo>
                <a:lnTo>
                  <a:pt x="2456" y="1660"/>
                </a:lnTo>
                <a:lnTo>
                  <a:pt x="2479" y="1687"/>
                </a:lnTo>
                <a:lnTo>
                  <a:pt x="2506" y="1710"/>
                </a:lnTo>
                <a:lnTo>
                  <a:pt x="2536" y="1729"/>
                </a:lnTo>
                <a:lnTo>
                  <a:pt x="2568" y="1742"/>
                </a:lnTo>
                <a:lnTo>
                  <a:pt x="2603" y="1750"/>
                </a:lnTo>
                <a:lnTo>
                  <a:pt x="2638" y="1753"/>
                </a:lnTo>
                <a:lnTo>
                  <a:pt x="2674" y="1750"/>
                </a:lnTo>
                <a:lnTo>
                  <a:pt x="2709" y="1742"/>
                </a:lnTo>
                <a:lnTo>
                  <a:pt x="2742" y="1729"/>
                </a:lnTo>
                <a:lnTo>
                  <a:pt x="2772" y="1710"/>
                </a:lnTo>
                <a:lnTo>
                  <a:pt x="2798" y="1687"/>
                </a:lnTo>
                <a:lnTo>
                  <a:pt x="2821" y="1660"/>
                </a:lnTo>
                <a:lnTo>
                  <a:pt x="2840" y="1630"/>
                </a:lnTo>
                <a:lnTo>
                  <a:pt x="2853" y="1598"/>
                </a:lnTo>
                <a:lnTo>
                  <a:pt x="2861" y="1563"/>
                </a:lnTo>
                <a:lnTo>
                  <a:pt x="2865" y="1527"/>
                </a:lnTo>
                <a:lnTo>
                  <a:pt x="2861" y="1492"/>
                </a:lnTo>
                <a:lnTo>
                  <a:pt x="2853" y="1457"/>
                </a:lnTo>
                <a:lnTo>
                  <a:pt x="2840" y="1424"/>
                </a:lnTo>
                <a:lnTo>
                  <a:pt x="2821" y="1394"/>
                </a:lnTo>
                <a:lnTo>
                  <a:pt x="2798" y="1368"/>
                </a:lnTo>
                <a:lnTo>
                  <a:pt x="2772" y="1344"/>
                </a:lnTo>
                <a:lnTo>
                  <a:pt x="2742" y="1325"/>
                </a:lnTo>
                <a:lnTo>
                  <a:pt x="2709" y="1313"/>
                </a:lnTo>
                <a:lnTo>
                  <a:pt x="2674" y="1305"/>
                </a:lnTo>
                <a:lnTo>
                  <a:pt x="2638" y="1301"/>
                </a:lnTo>
                <a:close/>
                <a:moveTo>
                  <a:pt x="2038" y="700"/>
                </a:moveTo>
                <a:lnTo>
                  <a:pt x="2002" y="702"/>
                </a:lnTo>
                <a:lnTo>
                  <a:pt x="1967" y="710"/>
                </a:lnTo>
                <a:lnTo>
                  <a:pt x="1935" y="724"/>
                </a:lnTo>
                <a:lnTo>
                  <a:pt x="1904" y="743"/>
                </a:lnTo>
                <a:lnTo>
                  <a:pt x="1878" y="766"/>
                </a:lnTo>
                <a:lnTo>
                  <a:pt x="1854" y="794"/>
                </a:lnTo>
                <a:lnTo>
                  <a:pt x="1835" y="824"/>
                </a:lnTo>
                <a:lnTo>
                  <a:pt x="1823" y="858"/>
                </a:lnTo>
                <a:lnTo>
                  <a:pt x="1815" y="891"/>
                </a:lnTo>
                <a:lnTo>
                  <a:pt x="1811" y="925"/>
                </a:lnTo>
                <a:lnTo>
                  <a:pt x="1815" y="960"/>
                </a:lnTo>
                <a:lnTo>
                  <a:pt x="1823" y="994"/>
                </a:lnTo>
                <a:lnTo>
                  <a:pt x="1835" y="1026"/>
                </a:lnTo>
                <a:lnTo>
                  <a:pt x="1854" y="1057"/>
                </a:lnTo>
                <a:lnTo>
                  <a:pt x="1878" y="1085"/>
                </a:lnTo>
                <a:lnTo>
                  <a:pt x="1904" y="1108"/>
                </a:lnTo>
                <a:lnTo>
                  <a:pt x="1935" y="1126"/>
                </a:lnTo>
                <a:lnTo>
                  <a:pt x="1967" y="1140"/>
                </a:lnTo>
                <a:lnTo>
                  <a:pt x="2002" y="1148"/>
                </a:lnTo>
                <a:lnTo>
                  <a:pt x="2038" y="1152"/>
                </a:lnTo>
                <a:lnTo>
                  <a:pt x="2073" y="1148"/>
                </a:lnTo>
                <a:lnTo>
                  <a:pt x="2108" y="1140"/>
                </a:lnTo>
                <a:lnTo>
                  <a:pt x="2140" y="1126"/>
                </a:lnTo>
                <a:lnTo>
                  <a:pt x="2170" y="1108"/>
                </a:lnTo>
                <a:lnTo>
                  <a:pt x="2197" y="1085"/>
                </a:lnTo>
                <a:lnTo>
                  <a:pt x="2221" y="1057"/>
                </a:lnTo>
                <a:lnTo>
                  <a:pt x="2240" y="1026"/>
                </a:lnTo>
                <a:lnTo>
                  <a:pt x="2252" y="994"/>
                </a:lnTo>
                <a:lnTo>
                  <a:pt x="2260" y="960"/>
                </a:lnTo>
                <a:lnTo>
                  <a:pt x="2263" y="925"/>
                </a:lnTo>
                <a:lnTo>
                  <a:pt x="2260" y="891"/>
                </a:lnTo>
                <a:lnTo>
                  <a:pt x="2252" y="858"/>
                </a:lnTo>
                <a:lnTo>
                  <a:pt x="2240" y="824"/>
                </a:lnTo>
                <a:lnTo>
                  <a:pt x="2221" y="794"/>
                </a:lnTo>
                <a:lnTo>
                  <a:pt x="2197" y="766"/>
                </a:lnTo>
                <a:lnTo>
                  <a:pt x="2170" y="743"/>
                </a:lnTo>
                <a:lnTo>
                  <a:pt x="2140" y="724"/>
                </a:lnTo>
                <a:lnTo>
                  <a:pt x="2108" y="710"/>
                </a:lnTo>
                <a:lnTo>
                  <a:pt x="2073" y="702"/>
                </a:lnTo>
                <a:lnTo>
                  <a:pt x="2038" y="700"/>
                </a:lnTo>
                <a:close/>
                <a:moveTo>
                  <a:pt x="2940" y="399"/>
                </a:moveTo>
                <a:lnTo>
                  <a:pt x="2904" y="402"/>
                </a:lnTo>
                <a:lnTo>
                  <a:pt x="2869" y="411"/>
                </a:lnTo>
                <a:lnTo>
                  <a:pt x="2837" y="423"/>
                </a:lnTo>
                <a:lnTo>
                  <a:pt x="2807" y="442"/>
                </a:lnTo>
                <a:lnTo>
                  <a:pt x="2780" y="466"/>
                </a:lnTo>
                <a:lnTo>
                  <a:pt x="2757" y="492"/>
                </a:lnTo>
                <a:lnTo>
                  <a:pt x="2738" y="522"/>
                </a:lnTo>
                <a:lnTo>
                  <a:pt x="2725" y="555"/>
                </a:lnTo>
                <a:lnTo>
                  <a:pt x="2717" y="589"/>
                </a:lnTo>
                <a:lnTo>
                  <a:pt x="2714" y="625"/>
                </a:lnTo>
                <a:lnTo>
                  <a:pt x="2717" y="661"/>
                </a:lnTo>
                <a:lnTo>
                  <a:pt x="2725" y="695"/>
                </a:lnTo>
                <a:lnTo>
                  <a:pt x="2738" y="728"/>
                </a:lnTo>
                <a:lnTo>
                  <a:pt x="2757" y="758"/>
                </a:lnTo>
                <a:lnTo>
                  <a:pt x="2780" y="785"/>
                </a:lnTo>
                <a:lnTo>
                  <a:pt x="2807" y="808"/>
                </a:lnTo>
                <a:lnTo>
                  <a:pt x="2837" y="826"/>
                </a:lnTo>
                <a:lnTo>
                  <a:pt x="2869" y="839"/>
                </a:lnTo>
                <a:lnTo>
                  <a:pt x="2904" y="848"/>
                </a:lnTo>
                <a:lnTo>
                  <a:pt x="2940" y="851"/>
                </a:lnTo>
                <a:lnTo>
                  <a:pt x="2975" y="848"/>
                </a:lnTo>
                <a:lnTo>
                  <a:pt x="3010" y="839"/>
                </a:lnTo>
                <a:lnTo>
                  <a:pt x="3042" y="826"/>
                </a:lnTo>
                <a:lnTo>
                  <a:pt x="3072" y="808"/>
                </a:lnTo>
                <a:lnTo>
                  <a:pt x="3099" y="785"/>
                </a:lnTo>
                <a:lnTo>
                  <a:pt x="3122" y="758"/>
                </a:lnTo>
                <a:lnTo>
                  <a:pt x="3141" y="728"/>
                </a:lnTo>
                <a:lnTo>
                  <a:pt x="3154" y="695"/>
                </a:lnTo>
                <a:lnTo>
                  <a:pt x="3162" y="661"/>
                </a:lnTo>
                <a:lnTo>
                  <a:pt x="3165" y="625"/>
                </a:lnTo>
                <a:lnTo>
                  <a:pt x="3162" y="589"/>
                </a:lnTo>
                <a:lnTo>
                  <a:pt x="3154" y="555"/>
                </a:lnTo>
                <a:lnTo>
                  <a:pt x="3141" y="522"/>
                </a:lnTo>
                <a:lnTo>
                  <a:pt x="3122" y="492"/>
                </a:lnTo>
                <a:lnTo>
                  <a:pt x="3099" y="466"/>
                </a:lnTo>
                <a:lnTo>
                  <a:pt x="3072" y="442"/>
                </a:lnTo>
                <a:lnTo>
                  <a:pt x="3042" y="423"/>
                </a:lnTo>
                <a:lnTo>
                  <a:pt x="3010" y="411"/>
                </a:lnTo>
                <a:lnTo>
                  <a:pt x="2975" y="402"/>
                </a:lnTo>
                <a:lnTo>
                  <a:pt x="2940" y="399"/>
                </a:lnTo>
                <a:close/>
                <a:moveTo>
                  <a:pt x="2940" y="0"/>
                </a:moveTo>
                <a:lnTo>
                  <a:pt x="3002" y="4"/>
                </a:lnTo>
                <a:lnTo>
                  <a:pt x="3063" y="12"/>
                </a:lnTo>
                <a:lnTo>
                  <a:pt x="3121" y="27"/>
                </a:lnTo>
                <a:lnTo>
                  <a:pt x="3179" y="47"/>
                </a:lnTo>
                <a:lnTo>
                  <a:pt x="3234" y="74"/>
                </a:lnTo>
                <a:lnTo>
                  <a:pt x="3285" y="105"/>
                </a:lnTo>
                <a:lnTo>
                  <a:pt x="3335" y="142"/>
                </a:lnTo>
                <a:lnTo>
                  <a:pt x="3381" y="183"/>
                </a:lnTo>
                <a:lnTo>
                  <a:pt x="3421" y="228"/>
                </a:lnTo>
                <a:lnTo>
                  <a:pt x="3457" y="275"/>
                </a:lnTo>
                <a:lnTo>
                  <a:pt x="3488" y="324"/>
                </a:lnTo>
                <a:lnTo>
                  <a:pt x="3513" y="376"/>
                </a:lnTo>
                <a:lnTo>
                  <a:pt x="3532" y="430"/>
                </a:lnTo>
                <a:lnTo>
                  <a:pt x="3549" y="485"/>
                </a:lnTo>
                <a:lnTo>
                  <a:pt x="3558" y="540"/>
                </a:lnTo>
                <a:lnTo>
                  <a:pt x="3564" y="597"/>
                </a:lnTo>
                <a:lnTo>
                  <a:pt x="3564" y="653"/>
                </a:lnTo>
                <a:lnTo>
                  <a:pt x="3558" y="709"/>
                </a:lnTo>
                <a:lnTo>
                  <a:pt x="3549" y="766"/>
                </a:lnTo>
                <a:lnTo>
                  <a:pt x="3532" y="820"/>
                </a:lnTo>
                <a:lnTo>
                  <a:pt x="3513" y="874"/>
                </a:lnTo>
                <a:lnTo>
                  <a:pt x="3488" y="925"/>
                </a:lnTo>
                <a:lnTo>
                  <a:pt x="3457" y="975"/>
                </a:lnTo>
                <a:lnTo>
                  <a:pt x="3422" y="1022"/>
                </a:lnTo>
                <a:lnTo>
                  <a:pt x="3381" y="1067"/>
                </a:lnTo>
                <a:lnTo>
                  <a:pt x="3344" y="1101"/>
                </a:lnTo>
                <a:lnTo>
                  <a:pt x="3304" y="1132"/>
                </a:lnTo>
                <a:lnTo>
                  <a:pt x="3262" y="1159"/>
                </a:lnTo>
                <a:lnTo>
                  <a:pt x="3218" y="1183"/>
                </a:lnTo>
                <a:lnTo>
                  <a:pt x="3171" y="1203"/>
                </a:lnTo>
                <a:lnTo>
                  <a:pt x="3199" y="1257"/>
                </a:lnTo>
                <a:lnTo>
                  <a:pt x="3222" y="1313"/>
                </a:lnTo>
                <a:lnTo>
                  <a:pt x="3241" y="1369"/>
                </a:lnTo>
                <a:lnTo>
                  <a:pt x="3253" y="1426"/>
                </a:lnTo>
                <a:lnTo>
                  <a:pt x="3260" y="1485"/>
                </a:lnTo>
                <a:lnTo>
                  <a:pt x="3261" y="1544"/>
                </a:lnTo>
                <a:lnTo>
                  <a:pt x="3257" y="1602"/>
                </a:lnTo>
                <a:lnTo>
                  <a:pt x="3248" y="1660"/>
                </a:lnTo>
                <a:lnTo>
                  <a:pt x="3233" y="1716"/>
                </a:lnTo>
                <a:lnTo>
                  <a:pt x="3213" y="1771"/>
                </a:lnTo>
                <a:lnTo>
                  <a:pt x="3188" y="1825"/>
                </a:lnTo>
                <a:lnTo>
                  <a:pt x="3157" y="1876"/>
                </a:lnTo>
                <a:lnTo>
                  <a:pt x="3121" y="1924"/>
                </a:lnTo>
                <a:lnTo>
                  <a:pt x="3081" y="1969"/>
                </a:lnTo>
                <a:lnTo>
                  <a:pt x="3035" y="2010"/>
                </a:lnTo>
                <a:lnTo>
                  <a:pt x="2986" y="2047"/>
                </a:lnTo>
                <a:lnTo>
                  <a:pt x="2933" y="2079"/>
                </a:lnTo>
                <a:lnTo>
                  <a:pt x="2877" y="2104"/>
                </a:lnTo>
                <a:lnTo>
                  <a:pt x="2821" y="2125"/>
                </a:lnTo>
                <a:lnTo>
                  <a:pt x="2761" y="2140"/>
                </a:lnTo>
                <a:lnTo>
                  <a:pt x="2701" y="2149"/>
                </a:lnTo>
                <a:lnTo>
                  <a:pt x="2638" y="2151"/>
                </a:lnTo>
                <a:lnTo>
                  <a:pt x="2576" y="2149"/>
                </a:lnTo>
                <a:lnTo>
                  <a:pt x="2517" y="2140"/>
                </a:lnTo>
                <a:lnTo>
                  <a:pt x="2457" y="2125"/>
                </a:lnTo>
                <a:lnTo>
                  <a:pt x="2399" y="2104"/>
                </a:lnTo>
                <a:lnTo>
                  <a:pt x="2345" y="2079"/>
                </a:lnTo>
                <a:lnTo>
                  <a:pt x="2293" y="2047"/>
                </a:lnTo>
                <a:lnTo>
                  <a:pt x="2243" y="2011"/>
                </a:lnTo>
                <a:lnTo>
                  <a:pt x="2197" y="1969"/>
                </a:lnTo>
                <a:lnTo>
                  <a:pt x="2035" y="1814"/>
                </a:lnTo>
                <a:lnTo>
                  <a:pt x="2033" y="1814"/>
                </a:lnTo>
                <a:lnTo>
                  <a:pt x="1308" y="2539"/>
                </a:lnTo>
                <a:lnTo>
                  <a:pt x="1419" y="2650"/>
                </a:lnTo>
                <a:lnTo>
                  <a:pt x="1437" y="2671"/>
                </a:lnTo>
                <a:lnTo>
                  <a:pt x="1447" y="2694"/>
                </a:lnTo>
                <a:lnTo>
                  <a:pt x="1453" y="2719"/>
                </a:lnTo>
                <a:lnTo>
                  <a:pt x="1453" y="2744"/>
                </a:lnTo>
                <a:lnTo>
                  <a:pt x="1447" y="2768"/>
                </a:lnTo>
                <a:lnTo>
                  <a:pt x="1437" y="2791"/>
                </a:lnTo>
                <a:lnTo>
                  <a:pt x="1419" y="2812"/>
                </a:lnTo>
                <a:lnTo>
                  <a:pt x="1301" y="2932"/>
                </a:lnTo>
                <a:lnTo>
                  <a:pt x="1284" y="2947"/>
                </a:lnTo>
                <a:lnTo>
                  <a:pt x="1263" y="2957"/>
                </a:lnTo>
                <a:lnTo>
                  <a:pt x="1242" y="2963"/>
                </a:lnTo>
                <a:lnTo>
                  <a:pt x="1219" y="2965"/>
                </a:lnTo>
                <a:lnTo>
                  <a:pt x="1196" y="2963"/>
                </a:lnTo>
                <a:lnTo>
                  <a:pt x="1176" y="2957"/>
                </a:lnTo>
                <a:lnTo>
                  <a:pt x="1155" y="2947"/>
                </a:lnTo>
                <a:lnTo>
                  <a:pt x="1138" y="2932"/>
                </a:lnTo>
                <a:lnTo>
                  <a:pt x="1026" y="2820"/>
                </a:lnTo>
                <a:lnTo>
                  <a:pt x="916" y="2930"/>
                </a:lnTo>
                <a:lnTo>
                  <a:pt x="1035" y="3049"/>
                </a:lnTo>
                <a:lnTo>
                  <a:pt x="1052" y="3071"/>
                </a:lnTo>
                <a:lnTo>
                  <a:pt x="1063" y="3094"/>
                </a:lnTo>
                <a:lnTo>
                  <a:pt x="1068" y="3118"/>
                </a:lnTo>
                <a:lnTo>
                  <a:pt x="1068" y="3143"/>
                </a:lnTo>
                <a:lnTo>
                  <a:pt x="1063" y="3168"/>
                </a:lnTo>
                <a:lnTo>
                  <a:pt x="1052" y="3191"/>
                </a:lnTo>
                <a:lnTo>
                  <a:pt x="1035" y="3212"/>
                </a:lnTo>
                <a:lnTo>
                  <a:pt x="916" y="3332"/>
                </a:lnTo>
                <a:lnTo>
                  <a:pt x="899" y="3345"/>
                </a:lnTo>
                <a:lnTo>
                  <a:pt x="879" y="3357"/>
                </a:lnTo>
                <a:lnTo>
                  <a:pt x="857" y="3363"/>
                </a:lnTo>
                <a:lnTo>
                  <a:pt x="834" y="3365"/>
                </a:lnTo>
                <a:lnTo>
                  <a:pt x="811" y="3363"/>
                </a:lnTo>
                <a:lnTo>
                  <a:pt x="791" y="3357"/>
                </a:lnTo>
                <a:lnTo>
                  <a:pt x="771" y="3345"/>
                </a:lnTo>
                <a:lnTo>
                  <a:pt x="753" y="3332"/>
                </a:lnTo>
                <a:lnTo>
                  <a:pt x="634" y="3212"/>
                </a:lnTo>
                <a:lnTo>
                  <a:pt x="515" y="3332"/>
                </a:lnTo>
                <a:lnTo>
                  <a:pt x="634" y="3450"/>
                </a:lnTo>
                <a:lnTo>
                  <a:pt x="651" y="3471"/>
                </a:lnTo>
                <a:lnTo>
                  <a:pt x="662" y="3495"/>
                </a:lnTo>
                <a:lnTo>
                  <a:pt x="667" y="3519"/>
                </a:lnTo>
                <a:lnTo>
                  <a:pt x="667" y="3544"/>
                </a:lnTo>
                <a:lnTo>
                  <a:pt x="662" y="3569"/>
                </a:lnTo>
                <a:lnTo>
                  <a:pt x="651" y="3592"/>
                </a:lnTo>
                <a:lnTo>
                  <a:pt x="634" y="3613"/>
                </a:lnTo>
                <a:lnTo>
                  <a:pt x="515" y="3733"/>
                </a:lnTo>
                <a:lnTo>
                  <a:pt x="498" y="3746"/>
                </a:lnTo>
                <a:lnTo>
                  <a:pt x="478" y="3758"/>
                </a:lnTo>
                <a:lnTo>
                  <a:pt x="456" y="3764"/>
                </a:lnTo>
                <a:lnTo>
                  <a:pt x="433" y="3766"/>
                </a:lnTo>
                <a:lnTo>
                  <a:pt x="412" y="3764"/>
                </a:lnTo>
                <a:lnTo>
                  <a:pt x="390" y="3758"/>
                </a:lnTo>
                <a:lnTo>
                  <a:pt x="370" y="3746"/>
                </a:lnTo>
                <a:lnTo>
                  <a:pt x="352" y="3733"/>
                </a:lnTo>
                <a:lnTo>
                  <a:pt x="32" y="3413"/>
                </a:lnTo>
                <a:lnTo>
                  <a:pt x="16" y="3392"/>
                </a:lnTo>
                <a:lnTo>
                  <a:pt x="5" y="3368"/>
                </a:lnTo>
                <a:lnTo>
                  <a:pt x="0" y="3344"/>
                </a:lnTo>
                <a:lnTo>
                  <a:pt x="0" y="3319"/>
                </a:lnTo>
                <a:lnTo>
                  <a:pt x="5" y="3294"/>
                </a:lnTo>
                <a:lnTo>
                  <a:pt x="16" y="3271"/>
                </a:lnTo>
                <a:lnTo>
                  <a:pt x="32" y="3250"/>
                </a:lnTo>
                <a:lnTo>
                  <a:pt x="1751" y="1532"/>
                </a:lnTo>
                <a:lnTo>
                  <a:pt x="1751" y="1531"/>
                </a:lnTo>
                <a:lnTo>
                  <a:pt x="1751" y="1530"/>
                </a:lnTo>
                <a:lnTo>
                  <a:pt x="1595" y="1367"/>
                </a:lnTo>
                <a:lnTo>
                  <a:pt x="1555" y="1323"/>
                </a:lnTo>
                <a:lnTo>
                  <a:pt x="1519" y="1275"/>
                </a:lnTo>
                <a:lnTo>
                  <a:pt x="1489" y="1225"/>
                </a:lnTo>
                <a:lnTo>
                  <a:pt x="1464" y="1174"/>
                </a:lnTo>
                <a:lnTo>
                  <a:pt x="1443" y="1121"/>
                </a:lnTo>
                <a:lnTo>
                  <a:pt x="1428" y="1066"/>
                </a:lnTo>
                <a:lnTo>
                  <a:pt x="1418" y="1010"/>
                </a:lnTo>
                <a:lnTo>
                  <a:pt x="1414" y="954"/>
                </a:lnTo>
                <a:lnTo>
                  <a:pt x="1414" y="897"/>
                </a:lnTo>
                <a:lnTo>
                  <a:pt x="1419" y="841"/>
                </a:lnTo>
                <a:lnTo>
                  <a:pt x="1428" y="785"/>
                </a:lnTo>
                <a:lnTo>
                  <a:pt x="1445" y="731"/>
                </a:lnTo>
                <a:lnTo>
                  <a:pt x="1464" y="677"/>
                </a:lnTo>
                <a:lnTo>
                  <a:pt x="1489" y="625"/>
                </a:lnTo>
                <a:lnTo>
                  <a:pt x="1520" y="576"/>
                </a:lnTo>
                <a:lnTo>
                  <a:pt x="1555" y="529"/>
                </a:lnTo>
                <a:lnTo>
                  <a:pt x="1595" y="484"/>
                </a:lnTo>
                <a:lnTo>
                  <a:pt x="1641" y="443"/>
                </a:lnTo>
                <a:lnTo>
                  <a:pt x="1690" y="406"/>
                </a:lnTo>
                <a:lnTo>
                  <a:pt x="1742" y="375"/>
                </a:lnTo>
                <a:lnTo>
                  <a:pt x="1796" y="350"/>
                </a:lnTo>
                <a:lnTo>
                  <a:pt x="1854" y="329"/>
                </a:lnTo>
                <a:lnTo>
                  <a:pt x="1912" y="314"/>
                </a:lnTo>
                <a:lnTo>
                  <a:pt x="1972" y="306"/>
                </a:lnTo>
                <a:lnTo>
                  <a:pt x="2034" y="303"/>
                </a:lnTo>
                <a:lnTo>
                  <a:pt x="2092" y="305"/>
                </a:lnTo>
                <a:lnTo>
                  <a:pt x="2148" y="313"/>
                </a:lnTo>
                <a:lnTo>
                  <a:pt x="2203" y="325"/>
                </a:lnTo>
                <a:lnTo>
                  <a:pt x="2258" y="344"/>
                </a:lnTo>
                <a:lnTo>
                  <a:pt x="2310" y="367"/>
                </a:lnTo>
                <a:lnTo>
                  <a:pt x="2360" y="394"/>
                </a:lnTo>
                <a:lnTo>
                  <a:pt x="2381" y="347"/>
                </a:lnTo>
                <a:lnTo>
                  <a:pt x="2405" y="303"/>
                </a:lnTo>
                <a:lnTo>
                  <a:pt x="2433" y="260"/>
                </a:lnTo>
                <a:lnTo>
                  <a:pt x="2464" y="221"/>
                </a:lnTo>
                <a:lnTo>
                  <a:pt x="2498" y="183"/>
                </a:lnTo>
                <a:lnTo>
                  <a:pt x="2544" y="142"/>
                </a:lnTo>
                <a:lnTo>
                  <a:pt x="2594" y="105"/>
                </a:lnTo>
                <a:lnTo>
                  <a:pt x="2645" y="74"/>
                </a:lnTo>
                <a:lnTo>
                  <a:pt x="2701" y="47"/>
                </a:lnTo>
                <a:lnTo>
                  <a:pt x="2758" y="27"/>
                </a:lnTo>
                <a:lnTo>
                  <a:pt x="2817" y="12"/>
                </a:lnTo>
                <a:lnTo>
                  <a:pt x="2877" y="4"/>
                </a:lnTo>
                <a:lnTo>
                  <a:pt x="2940" y="0"/>
                </a:lnTo>
                <a:close/>
              </a:path>
            </a:pathLst>
          </a:custGeom>
          <a:solidFill>
            <a:schemeClr val="accent4"/>
          </a:solidFill>
          <a:ln w="0">
            <a:noFill/>
            <a:prstDash val="solid"/>
            <a:round/>
          </a:ln>
          <a:effectLst>
            <a:outerShdw blurRad="50800" dist="38100" dir="5400000" algn="t" rotWithShape="0">
              <a:prstClr val="black">
                <a:alpha val="40000"/>
              </a:prstClr>
            </a:outerShdw>
            <a:reflection blurRad="6350" stA="52000" endA="300" endPos="35000" dir="5400000" sy="-100000" algn="bl" rotWithShape="0"/>
          </a:effectLst>
          <a:scene3d>
            <a:camera prst="isometricOffAxis1Left">
              <a:rot lat="0" lon="19800000" rev="11312"/>
            </a:camera>
            <a:lightRig rig="soft" dir="t">
              <a:rot lat="0" lon="0" rev="18000000"/>
            </a:lightRig>
          </a:scene3d>
          <a:sp3d extrusionH="406400">
            <a:bevelT w="12700" h="12700" prst="cross"/>
            <a:extrusionClr>
              <a:schemeClr val="bg1"/>
            </a:extrusionClr>
            <a:contourClr>
              <a:schemeClr val="bg1"/>
            </a:contourClr>
          </a:sp3d>
        </p:spPr>
        <p:txBody>
          <a:bodyPr vert="horz" wrap="square" lIns="17110" tIns="8554" rIns="17110" bIns="8554" numCol="1" anchor="t" anchorCtr="0" compatLnSpc="1"/>
          <a:lstStyle/>
          <a:p>
            <a:pPr algn="ctr"/>
            <a:endParaRPr lang="es-SV" sz="2215" b="1">
              <a:solidFill>
                <a:schemeClr val="bg1"/>
              </a:solidFill>
              <a:latin typeface="Trebuchet MS" panose="020B0603020202020204" pitchFamily="34" charset="0"/>
            </a:endParaRPr>
          </a:p>
        </p:txBody>
      </p:sp>
      <p:sp>
        <p:nvSpPr>
          <p:cNvPr id="22" name="8 Forma libre"/>
          <p:cNvSpPr/>
          <p:nvPr/>
        </p:nvSpPr>
        <p:spPr bwMode="auto">
          <a:xfrm>
            <a:off x="2560165" y="1778629"/>
            <a:ext cx="949521" cy="129723"/>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 name="connsiteX0-15" fmla="*/ 1135857 w 1135857"/>
              <a:gd name="connsiteY0-16" fmla="*/ 515488 h 515488"/>
              <a:gd name="connsiteX1-17" fmla="*/ 1071960 w 1135857"/>
              <a:gd name="connsiteY1-18" fmla="*/ 0 h 515488"/>
              <a:gd name="connsiteX2-19" fmla="*/ 0 w 1135857"/>
              <a:gd name="connsiteY2-20" fmla="*/ 3519 h 515488"/>
              <a:gd name="connsiteX0-21" fmla="*/ 516656 w 516656"/>
              <a:gd name="connsiteY0-22" fmla="*/ 515488 h 515488"/>
              <a:gd name="connsiteX1-23" fmla="*/ 452759 w 516656"/>
              <a:gd name="connsiteY1-24" fmla="*/ 0 h 515488"/>
              <a:gd name="connsiteX2-25" fmla="*/ 0 w 516656"/>
              <a:gd name="connsiteY2-26" fmla="*/ 320212 h 515488"/>
              <a:gd name="connsiteX0-27" fmla="*/ 465224 w 465224"/>
              <a:gd name="connsiteY0-28" fmla="*/ 515488 h 515488"/>
              <a:gd name="connsiteX1-29" fmla="*/ 401327 w 465224"/>
              <a:gd name="connsiteY1-30" fmla="*/ 0 h 515488"/>
              <a:gd name="connsiteX2-31" fmla="*/ 0 w 465224"/>
              <a:gd name="connsiteY2-32" fmla="*/ 28150 h 515488"/>
              <a:gd name="connsiteX0-33" fmla="*/ 502285 w 502285"/>
              <a:gd name="connsiteY0-34" fmla="*/ 515488 h 515488"/>
              <a:gd name="connsiteX1-35" fmla="*/ 438388 w 502285"/>
              <a:gd name="connsiteY1-36" fmla="*/ 0 h 515488"/>
              <a:gd name="connsiteX2-37" fmla="*/ 0 w 502285"/>
              <a:gd name="connsiteY2-38" fmla="*/ 439 h 515488"/>
              <a:gd name="connsiteX0-39" fmla="*/ 502285 w 502285"/>
              <a:gd name="connsiteY0-40" fmla="*/ 593342 h 593342"/>
              <a:gd name="connsiteX1-41" fmla="*/ 438766 w 502285"/>
              <a:gd name="connsiteY1-42" fmla="*/ 0 h 593342"/>
              <a:gd name="connsiteX2-43" fmla="*/ 0 w 502285"/>
              <a:gd name="connsiteY2-44" fmla="*/ 78293 h 593342"/>
              <a:gd name="connsiteX0-45" fmla="*/ 502285 w 502285"/>
              <a:gd name="connsiteY0-46" fmla="*/ 515488 h 515488"/>
              <a:gd name="connsiteX1-47" fmla="*/ 436119 w 502285"/>
              <a:gd name="connsiteY1-48" fmla="*/ 0 h 515488"/>
              <a:gd name="connsiteX2-49" fmla="*/ 0 w 502285"/>
              <a:gd name="connsiteY2-50" fmla="*/ 439 h 515488"/>
            </a:gdLst>
            <a:ahLst/>
            <a:cxnLst>
              <a:cxn ang="0">
                <a:pos x="connsiteX0-1" y="connsiteY0-2"/>
              </a:cxn>
              <a:cxn ang="0">
                <a:pos x="connsiteX1-3" y="connsiteY1-4"/>
              </a:cxn>
              <a:cxn ang="0">
                <a:pos x="connsiteX2-5" y="connsiteY2-6"/>
              </a:cxn>
            </a:cxnLst>
            <a:rect l="l" t="t" r="r" b="b"/>
            <a:pathLst>
              <a:path w="502285" h="515488">
                <a:moveTo>
                  <a:pt x="502285" y="515488"/>
                </a:moveTo>
                <a:lnTo>
                  <a:pt x="436119" y="0"/>
                </a:lnTo>
                <a:lnTo>
                  <a:pt x="0" y="439"/>
                </a:lnTo>
              </a:path>
            </a:pathLst>
          </a:custGeom>
          <a:noFill/>
          <a:ln w="12700" cap="rnd">
            <a:solidFill>
              <a:schemeClr val="tx1">
                <a:lumMod val="65000"/>
                <a:lumOff val="35000"/>
              </a:schemeClr>
            </a:solidFill>
            <a:bevel/>
            <a:headEnd w="med" len="sm"/>
            <a:tailEnd type="oval" w="med" len="med"/>
          </a:ln>
        </p:spPr>
        <p:txBody>
          <a:bodyPr lIns="90634" tIns="45317" rIns="90634" bIns="45317" rtlCol="0" anchor="ctr"/>
          <a:lstStyle/>
          <a:p>
            <a:pPr algn="ctr"/>
            <a:endParaRPr lang="es-SV" sz="675">
              <a:solidFill>
                <a:schemeClr val="bg1">
                  <a:lumMod val="65000"/>
                </a:schemeClr>
              </a:solidFill>
            </a:endParaRPr>
          </a:p>
        </p:txBody>
      </p:sp>
      <p:sp>
        <p:nvSpPr>
          <p:cNvPr id="24" name="Textbox 1"/>
          <p:cNvSpPr/>
          <p:nvPr/>
        </p:nvSpPr>
        <p:spPr>
          <a:xfrm>
            <a:off x="585799" y="1468033"/>
            <a:ext cx="1974366" cy="388139"/>
          </a:xfrm>
          <a:prstGeom prst="rect">
            <a:avLst/>
          </a:prstGeom>
        </p:spPr>
        <p:txBody>
          <a:bodyPr wrap="square" lIns="90634" tIns="45317" rIns="90634" bIns="45317">
            <a:spAutoFit/>
          </a:bodyPr>
          <a:lstStyle/>
          <a:p>
            <a:pPr algn="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gn="r">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25" name="Textbox 1"/>
          <p:cNvSpPr/>
          <p:nvPr/>
        </p:nvSpPr>
        <p:spPr>
          <a:xfrm>
            <a:off x="584993" y="2993623"/>
            <a:ext cx="1975172" cy="388139"/>
          </a:xfrm>
          <a:prstGeom prst="rect">
            <a:avLst/>
          </a:prstGeom>
        </p:spPr>
        <p:txBody>
          <a:bodyPr wrap="square" lIns="90634" tIns="45317" rIns="90634" bIns="45317">
            <a:spAutoFit/>
          </a:bodyPr>
          <a:lstStyle/>
          <a:p>
            <a:pPr algn="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gn="r">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26" name="Textbox 1"/>
          <p:cNvSpPr/>
          <p:nvPr/>
        </p:nvSpPr>
        <p:spPr>
          <a:xfrm>
            <a:off x="6596721" y="1680961"/>
            <a:ext cx="1974366" cy="388139"/>
          </a:xfrm>
          <a:prstGeom prst="rect">
            <a:avLst/>
          </a:prstGeom>
        </p:spPr>
        <p:txBody>
          <a:bodyPr wrap="square" lIns="90634" tIns="45317" rIns="90634" bIns="45317">
            <a:spAutoFit/>
          </a:bodyPr>
          <a:lstStyle/>
          <a:p>
            <a:pP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27" name="Textbox 1"/>
          <p:cNvSpPr/>
          <p:nvPr/>
        </p:nvSpPr>
        <p:spPr>
          <a:xfrm>
            <a:off x="6596721" y="3278881"/>
            <a:ext cx="1975172" cy="388139"/>
          </a:xfrm>
          <a:prstGeom prst="rect">
            <a:avLst/>
          </a:prstGeom>
        </p:spPr>
        <p:txBody>
          <a:bodyPr wrap="square" lIns="90634" tIns="45317" rIns="90634" bIns="45317">
            <a:spAutoFit/>
          </a:bodyPr>
          <a:lstStyle/>
          <a:p>
            <a:pP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 </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28" name="8 Forma libre"/>
          <p:cNvSpPr/>
          <p:nvPr/>
        </p:nvSpPr>
        <p:spPr bwMode="auto">
          <a:xfrm flipV="1">
            <a:off x="2563367" y="3080727"/>
            <a:ext cx="1202645" cy="255970"/>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 name="connsiteX0-15" fmla="*/ 1135857 w 1135857"/>
              <a:gd name="connsiteY0-16" fmla="*/ 515488 h 515488"/>
              <a:gd name="connsiteX1-17" fmla="*/ 1071960 w 1135857"/>
              <a:gd name="connsiteY1-18" fmla="*/ 0 h 515488"/>
              <a:gd name="connsiteX2-19" fmla="*/ 0 w 1135857"/>
              <a:gd name="connsiteY2-20" fmla="*/ 3519 h 515488"/>
              <a:gd name="connsiteX0-21" fmla="*/ 516656 w 516656"/>
              <a:gd name="connsiteY0-22" fmla="*/ 515488 h 515488"/>
              <a:gd name="connsiteX1-23" fmla="*/ 452759 w 516656"/>
              <a:gd name="connsiteY1-24" fmla="*/ 0 h 515488"/>
              <a:gd name="connsiteX2-25" fmla="*/ 0 w 516656"/>
              <a:gd name="connsiteY2-26" fmla="*/ 320212 h 515488"/>
              <a:gd name="connsiteX0-27" fmla="*/ 465224 w 465224"/>
              <a:gd name="connsiteY0-28" fmla="*/ 515488 h 515488"/>
              <a:gd name="connsiteX1-29" fmla="*/ 401327 w 465224"/>
              <a:gd name="connsiteY1-30" fmla="*/ 0 h 515488"/>
              <a:gd name="connsiteX2-31" fmla="*/ 0 w 465224"/>
              <a:gd name="connsiteY2-32" fmla="*/ 28150 h 515488"/>
              <a:gd name="connsiteX0-33" fmla="*/ 502285 w 502285"/>
              <a:gd name="connsiteY0-34" fmla="*/ 515488 h 515488"/>
              <a:gd name="connsiteX1-35" fmla="*/ 438388 w 502285"/>
              <a:gd name="connsiteY1-36" fmla="*/ 0 h 515488"/>
              <a:gd name="connsiteX2-37" fmla="*/ 0 w 502285"/>
              <a:gd name="connsiteY2-38" fmla="*/ 439 h 515488"/>
              <a:gd name="connsiteX0-39" fmla="*/ 502285 w 502285"/>
              <a:gd name="connsiteY0-40" fmla="*/ 593342 h 593342"/>
              <a:gd name="connsiteX1-41" fmla="*/ 438766 w 502285"/>
              <a:gd name="connsiteY1-42" fmla="*/ 0 h 593342"/>
              <a:gd name="connsiteX2-43" fmla="*/ 0 w 502285"/>
              <a:gd name="connsiteY2-44" fmla="*/ 78293 h 593342"/>
              <a:gd name="connsiteX0-45" fmla="*/ 502285 w 502285"/>
              <a:gd name="connsiteY0-46" fmla="*/ 515488 h 515488"/>
              <a:gd name="connsiteX1-47" fmla="*/ 436119 w 502285"/>
              <a:gd name="connsiteY1-48" fmla="*/ 0 h 515488"/>
              <a:gd name="connsiteX2-49" fmla="*/ 0 w 502285"/>
              <a:gd name="connsiteY2-50" fmla="*/ 439 h 515488"/>
            </a:gdLst>
            <a:ahLst/>
            <a:cxnLst>
              <a:cxn ang="0">
                <a:pos x="connsiteX0-1" y="connsiteY0-2"/>
              </a:cxn>
              <a:cxn ang="0">
                <a:pos x="connsiteX1-3" y="connsiteY1-4"/>
              </a:cxn>
              <a:cxn ang="0">
                <a:pos x="connsiteX2-5" y="connsiteY2-6"/>
              </a:cxn>
            </a:cxnLst>
            <a:rect l="l" t="t" r="r" b="b"/>
            <a:pathLst>
              <a:path w="502285" h="515488">
                <a:moveTo>
                  <a:pt x="502285" y="515488"/>
                </a:moveTo>
                <a:lnTo>
                  <a:pt x="436119" y="0"/>
                </a:lnTo>
                <a:lnTo>
                  <a:pt x="0" y="439"/>
                </a:lnTo>
              </a:path>
            </a:pathLst>
          </a:custGeom>
          <a:noFill/>
          <a:ln w="12700" cap="rnd">
            <a:solidFill>
              <a:schemeClr val="tx1">
                <a:lumMod val="65000"/>
                <a:lumOff val="35000"/>
              </a:schemeClr>
            </a:solidFill>
            <a:bevel/>
            <a:headEnd w="med" len="sm"/>
            <a:tailEnd type="oval" w="med" len="med"/>
          </a:ln>
        </p:spPr>
        <p:txBody>
          <a:bodyPr lIns="90634" tIns="45317" rIns="90634" bIns="45317" rtlCol="0" anchor="ctr"/>
          <a:lstStyle/>
          <a:p>
            <a:pPr algn="ctr"/>
            <a:endParaRPr lang="es-SV" sz="675">
              <a:solidFill>
                <a:schemeClr val="bg1">
                  <a:lumMod val="65000"/>
                </a:schemeClr>
              </a:solidFill>
            </a:endParaRPr>
          </a:p>
        </p:txBody>
      </p:sp>
      <p:sp>
        <p:nvSpPr>
          <p:cNvPr id="29" name="8 Forma libre"/>
          <p:cNvSpPr/>
          <p:nvPr/>
        </p:nvSpPr>
        <p:spPr bwMode="auto">
          <a:xfrm flipH="1">
            <a:off x="5089744" y="2079784"/>
            <a:ext cx="1506977" cy="277790"/>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 name="connsiteX0-15" fmla="*/ 1135857 w 1135857"/>
              <a:gd name="connsiteY0-16" fmla="*/ 515488 h 515488"/>
              <a:gd name="connsiteX1-17" fmla="*/ 1071960 w 1135857"/>
              <a:gd name="connsiteY1-18" fmla="*/ 0 h 515488"/>
              <a:gd name="connsiteX2-19" fmla="*/ 0 w 1135857"/>
              <a:gd name="connsiteY2-20" fmla="*/ 3519 h 515488"/>
              <a:gd name="connsiteX0-21" fmla="*/ 516656 w 516656"/>
              <a:gd name="connsiteY0-22" fmla="*/ 515488 h 515488"/>
              <a:gd name="connsiteX1-23" fmla="*/ 452759 w 516656"/>
              <a:gd name="connsiteY1-24" fmla="*/ 0 h 515488"/>
              <a:gd name="connsiteX2-25" fmla="*/ 0 w 516656"/>
              <a:gd name="connsiteY2-26" fmla="*/ 320212 h 515488"/>
              <a:gd name="connsiteX0-27" fmla="*/ 465224 w 465224"/>
              <a:gd name="connsiteY0-28" fmla="*/ 515488 h 515488"/>
              <a:gd name="connsiteX1-29" fmla="*/ 401327 w 465224"/>
              <a:gd name="connsiteY1-30" fmla="*/ 0 h 515488"/>
              <a:gd name="connsiteX2-31" fmla="*/ 0 w 465224"/>
              <a:gd name="connsiteY2-32" fmla="*/ 28150 h 515488"/>
              <a:gd name="connsiteX0-33" fmla="*/ 502285 w 502285"/>
              <a:gd name="connsiteY0-34" fmla="*/ 515488 h 515488"/>
              <a:gd name="connsiteX1-35" fmla="*/ 438388 w 502285"/>
              <a:gd name="connsiteY1-36" fmla="*/ 0 h 515488"/>
              <a:gd name="connsiteX2-37" fmla="*/ 0 w 502285"/>
              <a:gd name="connsiteY2-38" fmla="*/ 439 h 515488"/>
              <a:gd name="connsiteX0-39" fmla="*/ 502285 w 502285"/>
              <a:gd name="connsiteY0-40" fmla="*/ 593342 h 593342"/>
              <a:gd name="connsiteX1-41" fmla="*/ 438766 w 502285"/>
              <a:gd name="connsiteY1-42" fmla="*/ 0 h 593342"/>
              <a:gd name="connsiteX2-43" fmla="*/ 0 w 502285"/>
              <a:gd name="connsiteY2-44" fmla="*/ 78293 h 593342"/>
              <a:gd name="connsiteX0-45" fmla="*/ 502285 w 502285"/>
              <a:gd name="connsiteY0-46" fmla="*/ 515488 h 515488"/>
              <a:gd name="connsiteX1-47" fmla="*/ 436119 w 502285"/>
              <a:gd name="connsiteY1-48" fmla="*/ 0 h 515488"/>
              <a:gd name="connsiteX2-49" fmla="*/ 0 w 502285"/>
              <a:gd name="connsiteY2-50" fmla="*/ 439 h 515488"/>
            </a:gdLst>
            <a:ahLst/>
            <a:cxnLst>
              <a:cxn ang="0">
                <a:pos x="connsiteX0-1" y="connsiteY0-2"/>
              </a:cxn>
              <a:cxn ang="0">
                <a:pos x="connsiteX1-3" y="connsiteY1-4"/>
              </a:cxn>
              <a:cxn ang="0">
                <a:pos x="connsiteX2-5" y="connsiteY2-6"/>
              </a:cxn>
            </a:cxnLst>
            <a:rect l="l" t="t" r="r" b="b"/>
            <a:pathLst>
              <a:path w="502285" h="515488">
                <a:moveTo>
                  <a:pt x="502285" y="515488"/>
                </a:moveTo>
                <a:lnTo>
                  <a:pt x="436119" y="0"/>
                </a:lnTo>
                <a:lnTo>
                  <a:pt x="0" y="439"/>
                </a:lnTo>
              </a:path>
            </a:pathLst>
          </a:custGeom>
          <a:noFill/>
          <a:ln w="12700" cap="rnd">
            <a:solidFill>
              <a:schemeClr val="tx1">
                <a:lumMod val="65000"/>
                <a:lumOff val="35000"/>
              </a:schemeClr>
            </a:solidFill>
            <a:bevel/>
            <a:headEnd w="med" len="sm"/>
            <a:tailEnd type="oval" w="med" len="med"/>
          </a:ln>
        </p:spPr>
        <p:txBody>
          <a:bodyPr lIns="90634" tIns="45317" rIns="90634" bIns="45317" rtlCol="0" anchor="ctr"/>
          <a:lstStyle/>
          <a:p>
            <a:pPr algn="ctr"/>
            <a:endParaRPr lang="es-SV" sz="675">
              <a:solidFill>
                <a:schemeClr val="bg1">
                  <a:lumMod val="65000"/>
                </a:schemeClr>
              </a:solidFill>
            </a:endParaRPr>
          </a:p>
        </p:txBody>
      </p:sp>
      <p:sp>
        <p:nvSpPr>
          <p:cNvPr id="30" name="8 Forma libre"/>
          <p:cNvSpPr/>
          <p:nvPr/>
        </p:nvSpPr>
        <p:spPr bwMode="auto">
          <a:xfrm flipH="1">
            <a:off x="5432621" y="3634870"/>
            <a:ext cx="1164100" cy="74948"/>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 name="connsiteX0-15" fmla="*/ 1135857 w 1135857"/>
              <a:gd name="connsiteY0-16" fmla="*/ 515488 h 515488"/>
              <a:gd name="connsiteX1-17" fmla="*/ 1071960 w 1135857"/>
              <a:gd name="connsiteY1-18" fmla="*/ 0 h 515488"/>
              <a:gd name="connsiteX2-19" fmla="*/ 0 w 1135857"/>
              <a:gd name="connsiteY2-20" fmla="*/ 3519 h 515488"/>
              <a:gd name="connsiteX0-21" fmla="*/ 516656 w 516656"/>
              <a:gd name="connsiteY0-22" fmla="*/ 515488 h 515488"/>
              <a:gd name="connsiteX1-23" fmla="*/ 452759 w 516656"/>
              <a:gd name="connsiteY1-24" fmla="*/ 0 h 515488"/>
              <a:gd name="connsiteX2-25" fmla="*/ 0 w 516656"/>
              <a:gd name="connsiteY2-26" fmla="*/ 320212 h 515488"/>
              <a:gd name="connsiteX0-27" fmla="*/ 465224 w 465224"/>
              <a:gd name="connsiteY0-28" fmla="*/ 515488 h 515488"/>
              <a:gd name="connsiteX1-29" fmla="*/ 401327 w 465224"/>
              <a:gd name="connsiteY1-30" fmla="*/ 0 h 515488"/>
              <a:gd name="connsiteX2-31" fmla="*/ 0 w 465224"/>
              <a:gd name="connsiteY2-32" fmla="*/ 28150 h 515488"/>
              <a:gd name="connsiteX0-33" fmla="*/ 502285 w 502285"/>
              <a:gd name="connsiteY0-34" fmla="*/ 515488 h 515488"/>
              <a:gd name="connsiteX1-35" fmla="*/ 438388 w 502285"/>
              <a:gd name="connsiteY1-36" fmla="*/ 0 h 515488"/>
              <a:gd name="connsiteX2-37" fmla="*/ 0 w 502285"/>
              <a:gd name="connsiteY2-38" fmla="*/ 439 h 515488"/>
              <a:gd name="connsiteX0-39" fmla="*/ 502285 w 502285"/>
              <a:gd name="connsiteY0-40" fmla="*/ 593342 h 593342"/>
              <a:gd name="connsiteX1-41" fmla="*/ 438766 w 502285"/>
              <a:gd name="connsiteY1-42" fmla="*/ 0 h 593342"/>
              <a:gd name="connsiteX2-43" fmla="*/ 0 w 502285"/>
              <a:gd name="connsiteY2-44" fmla="*/ 78293 h 593342"/>
              <a:gd name="connsiteX0-45" fmla="*/ 502285 w 502285"/>
              <a:gd name="connsiteY0-46" fmla="*/ 515488 h 515488"/>
              <a:gd name="connsiteX1-47" fmla="*/ 436119 w 502285"/>
              <a:gd name="connsiteY1-48" fmla="*/ 0 h 515488"/>
              <a:gd name="connsiteX2-49" fmla="*/ 0 w 502285"/>
              <a:gd name="connsiteY2-50" fmla="*/ 439 h 515488"/>
            </a:gdLst>
            <a:ahLst/>
            <a:cxnLst>
              <a:cxn ang="0">
                <a:pos x="connsiteX0-1" y="connsiteY0-2"/>
              </a:cxn>
              <a:cxn ang="0">
                <a:pos x="connsiteX1-3" y="connsiteY1-4"/>
              </a:cxn>
              <a:cxn ang="0">
                <a:pos x="connsiteX2-5" y="connsiteY2-6"/>
              </a:cxn>
            </a:cxnLst>
            <a:rect l="l" t="t" r="r" b="b"/>
            <a:pathLst>
              <a:path w="502285" h="515488">
                <a:moveTo>
                  <a:pt x="502285" y="515488"/>
                </a:moveTo>
                <a:lnTo>
                  <a:pt x="436119" y="0"/>
                </a:lnTo>
                <a:lnTo>
                  <a:pt x="0" y="439"/>
                </a:lnTo>
              </a:path>
            </a:pathLst>
          </a:custGeom>
          <a:noFill/>
          <a:ln w="12700" cap="rnd">
            <a:solidFill>
              <a:schemeClr val="tx1">
                <a:lumMod val="65000"/>
                <a:lumOff val="35000"/>
              </a:schemeClr>
            </a:solidFill>
            <a:bevel/>
            <a:headEnd w="med" len="sm"/>
            <a:tailEnd type="oval" w="med" len="med"/>
          </a:ln>
        </p:spPr>
        <p:txBody>
          <a:bodyPr lIns="90634" tIns="45317" rIns="90634" bIns="45317" rtlCol="0" anchor="ctr"/>
          <a:lstStyle/>
          <a:p>
            <a:pPr algn="ctr"/>
            <a:endParaRPr lang="es-SV" sz="675">
              <a:solidFill>
                <a:schemeClr val="bg1">
                  <a:lumMod val="65000"/>
                </a:schemeClr>
              </a:solidFill>
            </a:endParaRPr>
          </a:p>
        </p:txBody>
      </p:sp>
    </p:spTree>
  </p:cSld>
  <p:clrMapOvr>
    <a:masterClrMapping/>
  </p:clrMapOvr>
  <p:transition spd="slow">
    <p:cove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5" presetClass="entr" presetSubtype="0" fill="hold" grpId="0" nodeType="withEffect">
                                      <p:stCondLst>
                                        <p:cond delay="20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5"/>
                                            </p:tgtEl>
                                          </p:cBhvr>
                                        </p:animEffect>
                                      </p:childTnLst>
                                    </p:cTn>
                                  </p:par>
                                  <p:par>
                                    <p:cTn id="25" presetID="25" presetClass="entr" presetSubtype="0" fill="hold" grpId="0" nodeType="withEffect">
                                      <p:stCondLst>
                                        <p:cond delay="40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30" dur="1000" fill="hold"/>
                                            <p:tgtEl>
                                              <p:spTgt spid="6"/>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6"/>
                                            </p:tgtEl>
                                          </p:cBhvr>
                                        </p:animEffect>
                                      </p:childTnLst>
                                    </p:cTn>
                                  </p:par>
                                  <p:par>
                                    <p:cTn id="35" presetID="25" presetClass="entr" presetSubtype="0" fill="hold" grpId="0"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40" dur="1000" fill="hold"/>
                                            <p:tgtEl>
                                              <p:spTgt spid="7"/>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7"/>
                                            </p:tgtEl>
                                          </p:cBhvr>
                                        </p:animEffect>
                                      </p:childTnLst>
                                    </p:cTn>
                                  </p:par>
                                  <p:par>
                                    <p:cTn id="45" presetID="10" presetClass="entr" presetSubtype="0" fill="hold" grpId="0" nodeType="withEffect">
                                      <p:stCondLst>
                                        <p:cond delay="125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250"/>
                                            <p:tgtEl>
                                              <p:spTgt spid="31"/>
                                            </p:tgtEl>
                                          </p:cBhvr>
                                        </p:animEffect>
                                      </p:childTnLst>
                                    </p:cTn>
                                  </p:par>
                                </p:childTnLst>
                              </p:cTn>
                            </p:par>
                            <p:par>
                              <p:cTn id="48" fill="hold">
                                <p:stCondLst>
                                  <p:cond delay="1000"/>
                                </p:stCondLst>
                                <p:childTnLst>
                                  <p:par>
                                    <p:cTn id="49" presetID="2" presetClass="entr" presetSubtype="8" fill="hold" grpId="0" nodeType="afterEffect" p14:presetBounceEnd="40000">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14:bounceEnd="40000">
                                          <p:cBhvr additive="base">
                                            <p:cTn id="51" dur="1000" fill="hold"/>
                                            <p:tgtEl>
                                              <p:spTgt spid="24"/>
                                            </p:tgtEl>
                                            <p:attrNameLst>
                                              <p:attrName>ppt_x</p:attrName>
                                            </p:attrNameLst>
                                          </p:cBhvr>
                                          <p:tavLst>
                                            <p:tav tm="0">
                                              <p:val>
                                                <p:strVal val="0-#ppt_w/2"/>
                                              </p:val>
                                            </p:tav>
                                            <p:tav tm="100000">
                                              <p:val>
                                                <p:strVal val="#ppt_x"/>
                                              </p:val>
                                            </p:tav>
                                          </p:tavLst>
                                        </p:anim>
                                        <p:anim calcmode="lin" valueType="num" p14:bounceEnd="40000">
                                          <p:cBhvr additive="base">
                                            <p:cTn id="52" dur="1000" fill="hold"/>
                                            <p:tgtEl>
                                              <p:spTgt spid="24"/>
                                            </p:tgtEl>
                                            <p:attrNameLst>
                                              <p:attrName>ppt_y</p:attrName>
                                            </p:attrNameLst>
                                          </p:cBhvr>
                                          <p:tavLst>
                                            <p:tav tm="0">
                                              <p:val>
                                                <p:strVal val="#ppt_y"/>
                                              </p:val>
                                            </p:tav>
                                            <p:tav tm="100000">
                                              <p:val>
                                                <p:strVal val="#ppt_y"/>
                                              </p:val>
                                            </p:tav>
                                          </p:tavLst>
                                        </p:anim>
                                      </p:childTnLst>
                                    </p:cTn>
                                  </p:par>
                                  <p:par>
                                    <p:cTn id="53" presetID="22" presetClass="entr" presetSubtype="2"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right)">
                                          <p:cBhvr>
                                            <p:cTn id="55" dur="750"/>
                                            <p:tgtEl>
                                              <p:spTgt spid="22"/>
                                            </p:tgtEl>
                                          </p:cBhvr>
                                        </p:animEffect>
                                      </p:childTnLst>
                                    </p:cTn>
                                  </p:par>
                                </p:childTnLst>
                              </p:cTn>
                            </p:par>
                            <p:par>
                              <p:cTn id="56" fill="hold">
                                <p:stCondLst>
                                  <p:cond delay="2000"/>
                                </p:stCondLst>
                                <p:childTnLst>
                                  <p:par>
                                    <p:cTn id="57" presetID="2" presetClass="entr" presetSubtype="8" fill="hold" grpId="0" nodeType="afterEffect" p14:presetBounceEnd="40000">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14:bounceEnd="40000">
                                          <p:cBhvr additive="base">
                                            <p:cTn id="59" dur="1000" fill="hold"/>
                                            <p:tgtEl>
                                              <p:spTgt spid="25"/>
                                            </p:tgtEl>
                                            <p:attrNameLst>
                                              <p:attrName>ppt_x</p:attrName>
                                            </p:attrNameLst>
                                          </p:cBhvr>
                                          <p:tavLst>
                                            <p:tav tm="0">
                                              <p:val>
                                                <p:strVal val="0-#ppt_w/2"/>
                                              </p:val>
                                            </p:tav>
                                            <p:tav tm="100000">
                                              <p:val>
                                                <p:strVal val="#ppt_x"/>
                                              </p:val>
                                            </p:tav>
                                          </p:tavLst>
                                        </p:anim>
                                        <p:anim calcmode="lin" valueType="num" p14:bounceEnd="40000">
                                          <p:cBhvr additive="base">
                                            <p:cTn id="60" dur="1000" fill="hold"/>
                                            <p:tgtEl>
                                              <p:spTgt spid="25"/>
                                            </p:tgtEl>
                                            <p:attrNameLst>
                                              <p:attrName>ppt_y</p:attrName>
                                            </p:attrNameLst>
                                          </p:cBhvr>
                                          <p:tavLst>
                                            <p:tav tm="0">
                                              <p:val>
                                                <p:strVal val="#ppt_y"/>
                                              </p:val>
                                            </p:tav>
                                            <p:tav tm="100000">
                                              <p:val>
                                                <p:strVal val="#ppt_y"/>
                                              </p:val>
                                            </p:tav>
                                          </p:tavLst>
                                        </p:anim>
                                      </p:childTnLst>
                                    </p:cTn>
                                  </p:par>
                                  <p:par>
                                    <p:cTn id="61" presetID="22" presetClass="entr" presetSubtype="2"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wipe(right)">
                                          <p:cBhvr>
                                            <p:cTn id="63" dur="750"/>
                                            <p:tgtEl>
                                              <p:spTgt spid="28"/>
                                            </p:tgtEl>
                                          </p:cBhvr>
                                        </p:animEffect>
                                      </p:childTnLst>
                                    </p:cTn>
                                  </p:par>
                                </p:childTnLst>
                              </p:cTn>
                            </p:par>
                            <p:par>
                              <p:cTn id="64" fill="hold">
                                <p:stCondLst>
                                  <p:cond delay="3000"/>
                                </p:stCondLst>
                                <p:childTnLst>
                                  <p:par>
                                    <p:cTn id="65" presetID="2" presetClass="entr" presetSubtype="2" fill="hold" grpId="0" nodeType="afterEffect" p14:presetBounceEnd="40000">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14:bounceEnd="40000">
                                          <p:cBhvr additive="base">
                                            <p:cTn id="67" dur="1000" fill="hold"/>
                                            <p:tgtEl>
                                              <p:spTgt spid="26"/>
                                            </p:tgtEl>
                                            <p:attrNameLst>
                                              <p:attrName>ppt_x</p:attrName>
                                            </p:attrNameLst>
                                          </p:cBhvr>
                                          <p:tavLst>
                                            <p:tav tm="0">
                                              <p:val>
                                                <p:strVal val="1+#ppt_w/2"/>
                                              </p:val>
                                            </p:tav>
                                            <p:tav tm="100000">
                                              <p:val>
                                                <p:strVal val="#ppt_x"/>
                                              </p:val>
                                            </p:tav>
                                          </p:tavLst>
                                        </p:anim>
                                        <p:anim calcmode="lin" valueType="num" p14:bounceEnd="40000">
                                          <p:cBhvr additive="base">
                                            <p:cTn id="68" dur="1000" fill="hold"/>
                                            <p:tgtEl>
                                              <p:spTgt spid="26"/>
                                            </p:tgtEl>
                                            <p:attrNameLst>
                                              <p:attrName>ppt_y</p:attrName>
                                            </p:attrNameLst>
                                          </p:cBhvr>
                                          <p:tavLst>
                                            <p:tav tm="0">
                                              <p:val>
                                                <p:strVal val="#ppt_y"/>
                                              </p:val>
                                            </p:tav>
                                            <p:tav tm="100000">
                                              <p:val>
                                                <p:strVal val="#ppt_y"/>
                                              </p:val>
                                            </p:tav>
                                          </p:tavLst>
                                        </p:anim>
                                      </p:childTnLst>
                                    </p:cTn>
                                  </p:par>
                                  <p:par>
                                    <p:cTn id="69" presetID="22" presetClass="entr" presetSubtype="8"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wipe(left)">
                                          <p:cBhvr>
                                            <p:cTn id="71" dur="750"/>
                                            <p:tgtEl>
                                              <p:spTgt spid="29"/>
                                            </p:tgtEl>
                                          </p:cBhvr>
                                        </p:animEffect>
                                      </p:childTnLst>
                                    </p:cTn>
                                  </p:par>
                                </p:childTnLst>
                              </p:cTn>
                            </p:par>
                            <p:par>
                              <p:cTn id="72" fill="hold">
                                <p:stCondLst>
                                  <p:cond delay="4000"/>
                                </p:stCondLst>
                                <p:childTnLst>
                                  <p:par>
                                    <p:cTn id="73" presetID="2" presetClass="entr" presetSubtype="2" fill="hold" grpId="0" nodeType="afterEffect" p14:presetBounceEnd="40000">
                                      <p:stCondLst>
                                        <p:cond delay="0"/>
                                      </p:stCondLst>
                                      <p:childTnLst>
                                        <p:set>
                                          <p:cBhvr>
                                            <p:cTn id="74" dur="1" fill="hold">
                                              <p:stCondLst>
                                                <p:cond delay="0"/>
                                              </p:stCondLst>
                                            </p:cTn>
                                            <p:tgtEl>
                                              <p:spTgt spid="27"/>
                                            </p:tgtEl>
                                            <p:attrNameLst>
                                              <p:attrName>style.visibility</p:attrName>
                                            </p:attrNameLst>
                                          </p:cBhvr>
                                          <p:to>
                                            <p:strVal val="visible"/>
                                          </p:to>
                                        </p:set>
                                        <p:anim calcmode="lin" valueType="num" p14:bounceEnd="40000">
                                          <p:cBhvr additive="base">
                                            <p:cTn id="75" dur="1000" fill="hold"/>
                                            <p:tgtEl>
                                              <p:spTgt spid="27"/>
                                            </p:tgtEl>
                                            <p:attrNameLst>
                                              <p:attrName>ppt_x</p:attrName>
                                            </p:attrNameLst>
                                          </p:cBhvr>
                                          <p:tavLst>
                                            <p:tav tm="0">
                                              <p:val>
                                                <p:strVal val="1+#ppt_w/2"/>
                                              </p:val>
                                            </p:tav>
                                            <p:tav tm="100000">
                                              <p:val>
                                                <p:strVal val="#ppt_x"/>
                                              </p:val>
                                            </p:tav>
                                          </p:tavLst>
                                        </p:anim>
                                        <p:anim calcmode="lin" valueType="num" p14:bounceEnd="40000">
                                          <p:cBhvr additive="base">
                                            <p:cTn id="76" dur="1000" fill="hold"/>
                                            <p:tgtEl>
                                              <p:spTgt spid="27"/>
                                            </p:tgtEl>
                                            <p:attrNameLst>
                                              <p:attrName>ppt_y</p:attrName>
                                            </p:attrNameLst>
                                          </p:cBhvr>
                                          <p:tavLst>
                                            <p:tav tm="0">
                                              <p:val>
                                                <p:strVal val="#ppt_y"/>
                                              </p:val>
                                            </p:tav>
                                            <p:tav tm="100000">
                                              <p:val>
                                                <p:strVal val="#ppt_y"/>
                                              </p:val>
                                            </p:tav>
                                          </p:tavLst>
                                        </p:anim>
                                      </p:childTnLst>
                                    </p:cTn>
                                  </p:par>
                                  <p:par>
                                    <p:cTn id="77" presetID="22" presetClass="entr" presetSubtype="8"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wipe(left)">
                                          <p:cBhvr>
                                            <p:cTn id="79"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4" grpId="0" animBg="1"/>
          <p:bldP spid="5" grpId="0" animBg="1"/>
          <p:bldP spid="6" grpId="0" animBg="1"/>
          <p:bldP spid="7" grpId="0" animBg="1"/>
          <p:bldP spid="22" grpId="0" animBg="1"/>
          <p:bldP spid="24" grpId="0"/>
          <p:bldP spid="25" grpId="0"/>
          <p:bldP spid="26" grpId="0"/>
          <p:bldP spid="27" grpId="0"/>
          <p:bldP spid="28" grpId="0" animBg="1"/>
          <p:bldP spid="29" grpId="0" animBg="1"/>
          <p:bldP spid="30"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5" presetClass="entr" presetSubtype="0" fill="hold" grpId="0" nodeType="withEffect">
                                      <p:stCondLst>
                                        <p:cond delay="20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5"/>
                                            </p:tgtEl>
                                          </p:cBhvr>
                                        </p:animEffect>
                                      </p:childTnLst>
                                    </p:cTn>
                                  </p:par>
                                  <p:par>
                                    <p:cTn id="25" presetID="25" presetClass="entr" presetSubtype="0" fill="hold" grpId="0" nodeType="withEffect">
                                      <p:stCondLst>
                                        <p:cond delay="40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30" dur="1000" fill="hold"/>
                                            <p:tgtEl>
                                              <p:spTgt spid="6"/>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6"/>
                                            </p:tgtEl>
                                          </p:cBhvr>
                                        </p:animEffect>
                                      </p:childTnLst>
                                    </p:cTn>
                                  </p:par>
                                  <p:par>
                                    <p:cTn id="35" presetID="25" presetClass="entr" presetSubtype="0" fill="hold" grpId="0"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40" dur="1000" fill="hold"/>
                                            <p:tgtEl>
                                              <p:spTgt spid="7"/>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7"/>
                                            </p:tgtEl>
                                          </p:cBhvr>
                                        </p:animEffect>
                                      </p:childTnLst>
                                    </p:cTn>
                                  </p:par>
                                  <p:par>
                                    <p:cTn id="45" presetID="10" presetClass="entr" presetSubtype="0" fill="hold" grpId="0" nodeType="withEffect">
                                      <p:stCondLst>
                                        <p:cond delay="125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250"/>
                                            <p:tgtEl>
                                              <p:spTgt spid="31"/>
                                            </p:tgtEl>
                                          </p:cBhvr>
                                        </p:animEffect>
                                      </p:childTnLst>
                                    </p:cTn>
                                  </p:par>
                                </p:childTnLst>
                              </p:cTn>
                            </p:par>
                            <p:par>
                              <p:cTn id="48" fill="hold">
                                <p:stCondLst>
                                  <p:cond delay="1000"/>
                                </p:stCondLst>
                                <p:childTnLst>
                                  <p:par>
                                    <p:cTn id="49" presetID="2" presetClass="entr" presetSubtype="8"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additive="base">
                                            <p:cTn id="51" dur="1000" fill="hold"/>
                                            <p:tgtEl>
                                              <p:spTgt spid="24"/>
                                            </p:tgtEl>
                                            <p:attrNameLst>
                                              <p:attrName>ppt_x</p:attrName>
                                            </p:attrNameLst>
                                          </p:cBhvr>
                                          <p:tavLst>
                                            <p:tav tm="0">
                                              <p:val>
                                                <p:strVal val="0-#ppt_w/2"/>
                                              </p:val>
                                            </p:tav>
                                            <p:tav tm="100000">
                                              <p:val>
                                                <p:strVal val="#ppt_x"/>
                                              </p:val>
                                            </p:tav>
                                          </p:tavLst>
                                        </p:anim>
                                        <p:anim calcmode="lin" valueType="num">
                                          <p:cBhvr additive="base">
                                            <p:cTn id="52" dur="1000" fill="hold"/>
                                            <p:tgtEl>
                                              <p:spTgt spid="24"/>
                                            </p:tgtEl>
                                            <p:attrNameLst>
                                              <p:attrName>ppt_y</p:attrName>
                                            </p:attrNameLst>
                                          </p:cBhvr>
                                          <p:tavLst>
                                            <p:tav tm="0">
                                              <p:val>
                                                <p:strVal val="#ppt_y"/>
                                              </p:val>
                                            </p:tav>
                                            <p:tav tm="100000">
                                              <p:val>
                                                <p:strVal val="#ppt_y"/>
                                              </p:val>
                                            </p:tav>
                                          </p:tavLst>
                                        </p:anim>
                                      </p:childTnLst>
                                    </p:cTn>
                                  </p:par>
                                  <p:par>
                                    <p:cTn id="53" presetID="22" presetClass="entr" presetSubtype="2"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right)">
                                          <p:cBhvr>
                                            <p:cTn id="55" dur="750"/>
                                            <p:tgtEl>
                                              <p:spTgt spid="22"/>
                                            </p:tgtEl>
                                          </p:cBhvr>
                                        </p:animEffect>
                                      </p:childTnLst>
                                    </p:cTn>
                                  </p:par>
                                </p:childTnLst>
                              </p:cTn>
                            </p:par>
                            <p:par>
                              <p:cTn id="56" fill="hold">
                                <p:stCondLst>
                                  <p:cond delay="2000"/>
                                </p:stCondLst>
                                <p:childTnLst>
                                  <p:par>
                                    <p:cTn id="57" presetID="2" presetClass="entr" presetSubtype="8"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additive="base">
                                            <p:cTn id="59" dur="1000" fill="hold"/>
                                            <p:tgtEl>
                                              <p:spTgt spid="25"/>
                                            </p:tgtEl>
                                            <p:attrNameLst>
                                              <p:attrName>ppt_x</p:attrName>
                                            </p:attrNameLst>
                                          </p:cBhvr>
                                          <p:tavLst>
                                            <p:tav tm="0">
                                              <p:val>
                                                <p:strVal val="0-#ppt_w/2"/>
                                              </p:val>
                                            </p:tav>
                                            <p:tav tm="100000">
                                              <p:val>
                                                <p:strVal val="#ppt_x"/>
                                              </p:val>
                                            </p:tav>
                                          </p:tavLst>
                                        </p:anim>
                                        <p:anim calcmode="lin" valueType="num">
                                          <p:cBhvr additive="base">
                                            <p:cTn id="60" dur="1000" fill="hold"/>
                                            <p:tgtEl>
                                              <p:spTgt spid="25"/>
                                            </p:tgtEl>
                                            <p:attrNameLst>
                                              <p:attrName>ppt_y</p:attrName>
                                            </p:attrNameLst>
                                          </p:cBhvr>
                                          <p:tavLst>
                                            <p:tav tm="0">
                                              <p:val>
                                                <p:strVal val="#ppt_y"/>
                                              </p:val>
                                            </p:tav>
                                            <p:tav tm="100000">
                                              <p:val>
                                                <p:strVal val="#ppt_y"/>
                                              </p:val>
                                            </p:tav>
                                          </p:tavLst>
                                        </p:anim>
                                      </p:childTnLst>
                                    </p:cTn>
                                  </p:par>
                                  <p:par>
                                    <p:cTn id="61" presetID="22" presetClass="entr" presetSubtype="2"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wipe(right)">
                                          <p:cBhvr>
                                            <p:cTn id="63" dur="750"/>
                                            <p:tgtEl>
                                              <p:spTgt spid="28"/>
                                            </p:tgtEl>
                                          </p:cBhvr>
                                        </p:animEffect>
                                      </p:childTnLst>
                                    </p:cTn>
                                  </p:par>
                                </p:childTnLst>
                              </p:cTn>
                            </p:par>
                            <p:par>
                              <p:cTn id="64" fill="hold">
                                <p:stCondLst>
                                  <p:cond delay="3000"/>
                                </p:stCondLst>
                                <p:childTnLst>
                                  <p:par>
                                    <p:cTn id="65" presetID="2" presetClass="entr" presetSubtype="2"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additive="base">
                                            <p:cTn id="67" dur="1000" fill="hold"/>
                                            <p:tgtEl>
                                              <p:spTgt spid="26"/>
                                            </p:tgtEl>
                                            <p:attrNameLst>
                                              <p:attrName>ppt_x</p:attrName>
                                            </p:attrNameLst>
                                          </p:cBhvr>
                                          <p:tavLst>
                                            <p:tav tm="0">
                                              <p:val>
                                                <p:strVal val="1+#ppt_w/2"/>
                                              </p:val>
                                            </p:tav>
                                            <p:tav tm="100000">
                                              <p:val>
                                                <p:strVal val="#ppt_x"/>
                                              </p:val>
                                            </p:tav>
                                          </p:tavLst>
                                        </p:anim>
                                        <p:anim calcmode="lin" valueType="num">
                                          <p:cBhvr additive="base">
                                            <p:cTn id="68" dur="1000" fill="hold"/>
                                            <p:tgtEl>
                                              <p:spTgt spid="26"/>
                                            </p:tgtEl>
                                            <p:attrNameLst>
                                              <p:attrName>ppt_y</p:attrName>
                                            </p:attrNameLst>
                                          </p:cBhvr>
                                          <p:tavLst>
                                            <p:tav tm="0">
                                              <p:val>
                                                <p:strVal val="#ppt_y"/>
                                              </p:val>
                                            </p:tav>
                                            <p:tav tm="100000">
                                              <p:val>
                                                <p:strVal val="#ppt_y"/>
                                              </p:val>
                                            </p:tav>
                                          </p:tavLst>
                                        </p:anim>
                                      </p:childTnLst>
                                    </p:cTn>
                                  </p:par>
                                  <p:par>
                                    <p:cTn id="69" presetID="22" presetClass="entr" presetSubtype="8"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wipe(left)">
                                          <p:cBhvr>
                                            <p:cTn id="71" dur="750"/>
                                            <p:tgtEl>
                                              <p:spTgt spid="29"/>
                                            </p:tgtEl>
                                          </p:cBhvr>
                                        </p:animEffect>
                                      </p:childTnLst>
                                    </p:cTn>
                                  </p:par>
                                </p:childTnLst>
                              </p:cTn>
                            </p:par>
                            <p:par>
                              <p:cTn id="72" fill="hold">
                                <p:stCondLst>
                                  <p:cond delay="4000"/>
                                </p:stCondLst>
                                <p:childTnLst>
                                  <p:par>
                                    <p:cTn id="73" presetID="2" presetClass="entr" presetSubtype="2" fill="hold" grpId="0" nodeType="afterEffect">
                                      <p:stCondLst>
                                        <p:cond delay="0"/>
                                      </p:stCondLst>
                                      <p:childTnLst>
                                        <p:set>
                                          <p:cBhvr>
                                            <p:cTn id="74" dur="1" fill="hold">
                                              <p:stCondLst>
                                                <p:cond delay="0"/>
                                              </p:stCondLst>
                                            </p:cTn>
                                            <p:tgtEl>
                                              <p:spTgt spid="27"/>
                                            </p:tgtEl>
                                            <p:attrNameLst>
                                              <p:attrName>style.visibility</p:attrName>
                                            </p:attrNameLst>
                                          </p:cBhvr>
                                          <p:to>
                                            <p:strVal val="visible"/>
                                          </p:to>
                                        </p:set>
                                        <p:anim calcmode="lin" valueType="num">
                                          <p:cBhvr additive="base">
                                            <p:cTn id="75" dur="1000" fill="hold"/>
                                            <p:tgtEl>
                                              <p:spTgt spid="27"/>
                                            </p:tgtEl>
                                            <p:attrNameLst>
                                              <p:attrName>ppt_x</p:attrName>
                                            </p:attrNameLst>
                                          </p:cBhvr>
                                          <p:tavLst>
                                            <p:tav tm="0">
                                              <p:val>
                                                <p:strVal val="1+#ppt_w/2"/>
                                              </p:val>
                                            </p:tav>
                                            <p:tav tm="100000">
                                              <p:val>
                                                <p:strVal val="#ppt_x"/>
                                              </p:val>
                                            </p:tav>
                                          </p:tavLst>
                                        </p:anim>
                                        <p:anim calcmode="lin" valueType="num">
                                          <p:cBhvr additive="base">
                                            <p:cTn id="76" dur="1000" fill="hold"/>
                                            <p:tgtEl>
                                              <p:spTgt spid="27"/>
                                            </p:tgtEl>
                                            <p:attrNameLst>
                                              <p:attrName>ppt_y</p:attrName>
                                            </p:attrNameLst>
                                          </p:cBhvr>
                                          <p:tavLst>
                                            <p:tav tm="0">
                                              <p:val>
                                                <p:strVal val="#ppt_y"/>
                                              </p:val>
                                            </p:tav>
                                            <p:tav tm="100000">
                                              <p:val>
                                                <p:strVal val="#ppt_y"/>
                                              </p:val>
                                            </p:tav>
                                          </p:tavLst>
                                        </p:anim>
                                      </p:childTnLst>
                                    </p:cTn>
                                  </p:par>
                                  <p:par>
                                    <p:cTn id="77" presetID="22" presetClass="entr" presetSubtype="8"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wipe(left)">
                                          <p:cBhvr>
                                            <p:cTn id="79"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4" grpId="0" animBg="1"/>
          <p:bldP spid="5" grpId="0" animBg="1"/>
          <p:bldP spid="6" grpId="0" animBg="1"/>
          <p:bldP spid="7" grpId="0" animBg="1"/>
          <p:bldP spid="22" grpId="0" animBg="1"/>
          <p:bldP spid="24" grpId="0"/>
          <p:bldP spid="25" grpId="0"/>
          <p:bldP spid="26" grpId="0"/>
          <p:bldP spid="27" grpId="0"/>
          <p:bldP spid="28" grpId="0" animBg="1"/>
          <p:bldP spid="29" grpId="0" animBg="1"/>
          <p:bldP spid="30" grpId="0" animBg="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29 Grupo"/>
          <p:cNvGrpSpPr/>
          <p:nvPr/>
        </p:nvGrpSpPr>
        <p:grpSpPr>
          <a:xfrm>
            <a:off x="1129516" y="923971"/>
            <a:ext cx="1903399" cy="4027143"/>
            <a:chOff x="1059021" y="2448304"/>
            <a:chExt cx="5076318" cy="10740292"/>
          </a:xfrm>
        </p:grpSpPr>
        <p:grpSp>
          <p:nvGrpSpPr>
            <p:cNvPr id="14" name="13 Grupo"/>
            <p:cNvGrpSpPr/>
            <p:nvPr/>
          </p:nvGrpSpPr>
          <p:grpSpPr>
            <a:xfrm>
              <a:off x="1059021" y="2448304"/>
              <a:ext cx="5076318" cy="10740292"/>
              <a:chOff x="1059021" y="2448304"/>
              <a:chExt cx="5076318" cy="10740292"/>
            </a:xfrm>
          </p:grpSpPr>
          <p:sp>
            <p:nvSpPr>
              <p:cNvPr id="8" name="24 Elipse"/>
              <p:cNvSpPr/>
              <p:nvPr/>
            </p:nvSpPr>
            <p:spPr>
              <a:xfrm>
                <a:off x="3029993" y="10938346"/>
                <a:ext cx="3105346" cy="2250250"/>
              </a:xfrm>
              <a:prstGeom prst="ellipse">
                <a:avLst/>
              </a:prstGeom>
              <a:gradFill flip="none" rotWithShape="1">
                <a:gsLst>
                  <a:gs pos="0">
                    <a:schemeClr val="tx1">
                      <a:lumMod val="75000"/>
                      <a:lumOff val="25000"/>
                      <a:alpha val="33000"/>
                    </a:schemeClr>
                  </a:gs>
                  <a:gs pos="100000">
                    <a:schemeClr val="tx1">
                      <a:lumMod val="75000"/>
                      <a:lumOff val="25000"/>
                      <a:alpha val="65000"/>
                    </a:schemeClr>
                  </a:gs>
                </a:gsLst>
                <a:lin ang="5400000" scaled="0"/>
                <a:tileRect/>
              </a:gradFill>
              <a:ln>
                <a:noFill/>
              </a:ln>
              <a:effectLst>
                <a:softEdge rad="444500"/>
              </a:effectLst>
            </p:spPr>
            <p:style>
              <a:lnRef idx="2">
                <a:schemeClr val="accent2">
                  <a:shade val="50000"/>
                </a:schemeClr>
              </a:lnRef>
              <a:fillRef idx="1">
                <a:schemeClr val="accent2"/>
              </a:fillRef>
              <a:effectRef idx="0">
                <a:schemeClr val="accent2"/>
              </a:effectRef>
              <a:fontRef idx="minor">
                <a:schemeClr val="lt1"/>
              </a:fontRef>
            </p:style>
            <p:txBody>
              <a:bodyPr lIns="90586" tIns="45293" rIns="90586" bIns="45293" rtlCol="0" anchor="ctr"/>
              <a:lstStyle/>
              <a:p>
                <a:pPr algn="ctr"/>
                <a:endParaRPr lang="es-MX" sz="675"/>
              </a:p>
            </p:txBody>
          </p:sp>
          <p:sp>
            <p:nvSpPr>
              <p:cNvPr id="6" name="Elipse 3"/>
              <p:cNvSpPr>
                <a:spLocks noChangeAspect="1"/>
              </p:cNvSpPr>
              <p:nvPr/>
            </p:nvSpPr>
            <p:spPr bwMode="auto">
              <a:xfrm rot="5400000" flipH="1">
                <a:off x="1059021" y="2448304"/>
                <a:ext cx="4697989" cy="4697989"/>
              </a:xfrm>
              <a:prstGeom prst="ellipse">
                <a:avLst/>
              </a:prstGeom>
              <a:solidFill>
                <a:schemeClr val="accent1"/>
              </a:solidFill>
              <a:ln>
                <a:noFill/>
              </a:ln>
              <a:scene3d>
                <a:camera prst="perspectiveHeroicExtremeLeftFacing" fov="2400000">
                  <a:rot lat="21594000" lon="2400000" rev="600000"/>
                </a:camera>
                <a:lightRig rig="balanced" dir="t">
                  <a:rot lat="0" lon="0" rev="18000000"/>
                </a:lightRig>
              </a:scene3d>
              <a:sp3d extrusionH="20116800" prstMaterial="plastic">
                <a:extrusionClr>
                  <a:schemeClr val="bg1"/>
                </a:extrusionClr>
              </a:sp3d>
            </p:spPr>
            <p:txBody>
              <a:bodyPr lIns="0" tIns="0" rIns="0" bIns="0" rtlCol="0" anchor="ctr"/>
              <a:lstStyle/>
              <a:p>
                <a:pPr algn="ctr"/>
                <a:endParaRPr lang="es-ES" sz="675"/>
              </a:p>
            </p:txBody>
          </p:sp>
        </p:grpSp>
        <p:sp>
          <p:nvSpPr>
            <p:cNvPr id="10" name="9 Rectángulo"/>
            <p:cNvSpPr/>
            <p:nvPr/>
          </p:nvSpPr>
          <p:spPr>
            <a:xfrm>
              <a:off x="2007328" y="3473860"/>
              <a:ext cx="2989202" cy="2801092"/>
            </a:xfrm>
            <a:prstGeom prst="rect">
              <a:avLst/>
            </a:prstGeom>
          </p:spPr>
          <p:txBody>
            <a:bodyPr wrap="none">
              <a:spAutoFit/>
              <a:scene3d>
                <a:camera prst="perspectiveRelaxed"/>
                <a:lightRig rig="threePt" dir="t"/>
              </a:scene3d>
            </a:bodyPr>
            <a:lstStyle/>
            <a:p>
              <a:pPr algn="ctr"/>
              <a:r>
                <a:rPr lang="es-MX" sz="6225"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01</a:t>
              </a:r>
              <a:endParaRPr lang="es-SV" sz="6225"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p:txBody>
        </p:sp>
      </p:grpSp>
      <p:grpSp>
        <p:nvGrpSpPr>
          <p:cNvPr id="29" name="28 Grupo"/>
          <p:cNvGrpSpPr/>
          <p:nvPr/>
        </p:nvGrpSpPr>
        <p:grpSpPr>
          <a:xfrm>
            <a:off x="3020586" y="1621318"/>
            <a:ext cx="1356544" cy="3323291"/>
            <a:chOff x="6102459" y="4393839"/>
            <a:chExt cx="3617869" cy="8863134"/>
          </a:xfrm>
        </p:grpSpPr>
        <p:grpSp>
          <p:nvGrpSpPr>
            <p:cNvPr id="13" name="12 Grupo"/>
            <p:cNvGrpSpPr/>
            <p:nvPr/>
          </p:nvGrpSpPr>
          <p:grpSpPr>
            <a:xfrm>
              <a:off x="6102459" y="4393839"/>
              <a:ext cx="3617869" cy="8863134"/>
              <a:chOff x="5828967" y="3363033"/>
              <a:chExt cx="3617869" cy="8863134"/>
            </a:xfrm>
          </p:grpSpPr>
          <p:sp>
            <p:nvSpPr>
              <p:cNvPr id="9" name="24 Elipse"/>
              <p:cNvSpPr/>
              <p:nvPr/>
            </p:nvSpPr>
            <p:spPr>
              <a:xfrm>
                <a:off x="6306999" y="10128317"/>
                <a:ext cx="2529015" cy="2097850"/>
              </a:xfrm>
              <a:prstGeom prst="ellipse">
                <a:avLst/>
              </a:prstGeom>
              <a:gradFill flip="none" rotWithShape="1">
                <a:gsLst>
                  <a:gs pos="0">
                    <a:schemeClr val="tx1">
                      <a:lumMod val="75000"/>
                      <a:lumOff val="25000"/>
                      <a:alpha val="33000"/>
                    </a:schemeClr>
                  </a:gs>
                  <a:gs pos="100000">
                    <a:schemeClr val="tx1">
                      <a:lumMod val="75000"/>
                      <a:lumOff val="25000"/>
                      <a:alpha val="65000"/>
                    </a:schemeClr>
                  </a:gs>
                </a:gsLst>
                <a:lin ang="5400000" scaled="0"/>
                <a:tileRect/>
              </a:gradFill>
              <a:ln>
                <a:noFill/>
              </a:ln>
              <a:effectLst>
                <a:softEdge rad="444500"/>
              </a:effectLst>
            </p:spPr>
            <p:style>
              <a:lnRef idx="2">
                <a:schemeClr val="accent2">
                  <a:shade val="50000"/>
                </a:schemeClr>
              </a:lnRef>
              <a:fillRef idx="1">
                <a:schemeClr val="accent2"/>
              </a:fillRef>
              <a:effectRef idx="0">
                <a:schemeClr val="accent2"/>
              </a:effectRef>
              <a:fontRef idx="minor">
                <a:schemeClr val="lt1"/>
              </a:fontRef>
            </p:style>
            <p:txBody>
              <a:bodyPr lIns="90586" tIns="45293" rIns="90586" bIns="45293" rtlCol="0" anchor="ctr"/>
              <a:lstStyle/>
              <a:p>
                <a:pPr algn="ctr"/>
                <a:endParaRPr lang="es-MX" sz="675"/>
              </a:p>
            </p:txBody>
          </p:sp>
          <p:sp>
            <p:nvSpPr>
              <p:cNvPr id="5" name="Elipse 3"/>
              <p:cNvSpPr>
                <a:spLocks noChangeAspect="1"/>
              </p:cNvSpPr>
              <p:nvPr/>
            </p:nvSpPr>
            <p:spPr bwMode="auto">
              <a:xfrm rot="5400000">
                <a:off x="5828967" y="3363033"/>
                <a:ext cx="3617869" cy="3617869"/>
              </a:xfrm>
              <a:prstGeom prst="ellipse">
                <a:avLst/>
              </a:prstGeom>
              <a:solidFill>
                <a:schemeClr val="accent2"/>
              </a:solidFill>
              <a:ln>
                <a:noFill/>
              </a:ln>
              <a:scene3d>
                <a:camera prst="perspectiveHeroicExtremeLeftFacing" fov="3000000">
                  <a:rot lat="21594000" lon="2700000" rev="21594000"/>
                </a:camera>
                <a:lightRig rig="balanced" dir="t">
                  <a:rot lat="0" lon="0" rev="18000000"/>
                </a:lightRig>
              </a:scene3d>
              <a:sp3d extrusionH="12700000" prstMaterial="plastic">
                <a:extrusionClr>
                  <a:schemeClr val="bg1"/>
                </a:extrusionClr>
              </a:sp3d>
            </p:spPr>
            <p:txBody>
              <a:bodyPr lIns="0" tIns="0" rIns="0" bIns="0" rtlCol="0" anchor="ctr"/>
              <a:lstStyle/>
              <a:p>
                <a:pPr algn="ctr"/>
                <a:endParaRPr lang="es-ES" sz="675"/>
              </a:p>
            </p:txBody>
          </p:sp>
        </p:grpSp>
        <p:sp>
          <p:nvSpPr>
            <p:cNvPr id="18" name="17 Rectángulo"/>
            <p:cNvSpPr/>
            <p:nvPr/>
          </p:nvSpPr>
          <p:spPr>
            <a:xfrm>
              <a:off x="6801561" y="5271748"/>
              <a:ext cx="2219670" cy="2016342"/>
            </a:xfrm>
            <a:prstGeom prst="rect">
              <a:avLst/>
            </a:prstGeom>
          </p:spPr>
          <p:txBody>
            <a:bodyPr wrap="none">
              <a:spAutoFit/>
              <a:scene3d>
                <a:camera prst="perspectiveRelaxed"/>
                <a:lightRig rig="threePt" dir="t"/>
              </a:scene3d>
            </a:bodyPr>
            <a:lstStyle/>
            <a:p>
              <a:pPr algn="ctr"/>
              <a:r>
                <a:rPr lang="es-MX" sz="4315"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02</a:t>
              </a:r>
              <a:endParaRPr lang="es-SV" sz="4315"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p:txBody>
        </p:sp>
      </p:grpSp>
      <p:grpSp>
        <p:nvGrpSpPr>
          <p:cNvPr id="28" name="27 Grupo"/>
          <p:cNvGrpSpPr/>
          <p:nvPr/>
        </p:nvGrpSpPr>
        <p:grpSpPr>
          <a:xfrm>
            <a:off x="4460038" y="2087613"/>
            <a:ext cx="1063534" cy="2834322"/>
            <a:chOff x="9941441" y="5666010"/>
            <a:chExt cx="2836418" cy="7559066"/>
          </a:xfrm>
        </p:grpSpPr>
        <p:grpSp>
          <p:nvGrpSpPr>
            <p:cNvPr id="7" name="6 Grupo"/>
            <p:cNvGrpSpPr/>
            <p:nvPr/>
          </p:nvGrpSpPr>
          <p:grpSpPr>
            <a:xfrm>
              <a:off x="9941441" y="5666010"/>
              <a:ext cx="2836418" cy="7559066"/>
              <a:chOff x="9376871" y="3755287"/>
              <a:chExt cx="2836418" cy="7559066"/>
            </a:xfrm>
          </p:grpSpPr>
          <p:sp>
            <p:nvSpPr>
              <p:cNvPr id="12" name="24 Elipse"/>
              <p:cNvSpPr/>
              <p:nvPr/>
            </p:nvSpPr>
            <p:spPr>
              <a:xfrm>
                <a:off x="9465199" y="9216503"/>
                <a:ext cx="2529015" cy="2097850"/>
              </a:xfrm>
              <a:prstGeom prst="ellipse">
                <a:avLst/>
              </a:prstGeom>
              <a:gradFill flip="none" rotWithShape="1">
                <a:gsLst>
                  <a:gs pos="0">
                    <a:schemeClr val="tx1">
                      <a:lumMod val="75000"/>
                      <a:lumOff val="25000"/>
                      <a:alpha val="33000"/>
                    </a:schemeClr>
                  </a:gs>
                  <a:gs pos="100000">
                    <a:schemeClr val="tx1">
                      <a:lumMod val="75000"/>
                      <a:lumOff val="25000"/>
                      <a:alpha val="65000"/>
                    </a:schemeClr>
                  </a:gs>
                </a:gsLst>
                <a:lin ang="5400000" scaled="0"/>
                <a:tileRect/>
              </a:gradFill>
              <a:ln>
                <a:noFill/>
              </a:ln>
              <a:effectLst>
                <a:softEdge rad="444500"/>
              </a:effectLst>
            </p:spPr>
            <p:style>
              <a:lnRef idx="2">
                <a:schemeClr val="accent2">
                  <a:shade val="50000"/>
                </a:schemeClr>
              </a:lnRef>
              <a:fillRef idx="1">
                <a:schemeClr val="accent2"/>
              </a:fillRef>
              <a:effectRef idx="0">
                <a:schemeClr val="accent2"/>
              </a:effectRef>
              <a:fontRef idx="minor">
                <a:schemeClr val="lt1"/>
              </a:fontRef>
            </p:style>
            <p:txBody>
              <a:bodyPr lIns="90586" tIns="45293" rIns="90586" bIns="45293" rtlCol="0" anchor="ctr"/>
              <a:lstStyle/>
              <a:p>
                <a:pPr algn="ctr"/>
                <a:endParaRPr lang="es-MX" sz="675"/>
              </a:p>
            </p:txBody>
          </p:sp>
          <p:sp>
            <p:nvSpPr>
              <p:cNvPr id="11" name="Elipse 3"/>
              <p:cNvSpPr>
                <a:spLocks noChangeAspect="1"/>
              </p:cNvSpPr>
              <p:nvPr/>
            </p:nvSpPr>
            <p:spPr bwMode="auto">
              <a:xfrm rot="5400000">
                <a:off x="9376871" y="3755287"/>
                <a:ext cx="2836418" cy="2836418"/>
              </a:xfrm>
              <a:prstGeom prst="ellipse">
                <a:avLst/>
              </a:prstGeom>
              <a:solidFill>
                <a:schemeClr val="accent3"/>
              </a:solidFill>
              <a:ln>
                <a:noFill/>
              </a:ln>
              <a:scene3d>
                <a:camera prst="perspectiveHeroicExtremeLeftFacing" fov="3000000">
                  <a:rot lat="21594000" lon="2700000" rev="21594000"/>
                </a:camera>
                <a:lightRig rig="balanced" dir="t">
                  <a:rot lat="0" lon="0" rev="18000000"/>
                </a:lightRig>
              </a:scene3d>
              <a:sp3d extrusionH="10160000" prstMaterial="plastic">
                <a:extrusionClr>
                  <a:schemeClr val="bg1"/>
                </a:extrusionClr>
              </a:sp3d>
            </p:spPr>
            <p:txBody>
              <a:bodyPr lIns="0" tIns="0" rIns="0" bIns="0" rtlCol="0" anchor="ctr"/>
              <a:lstStyle/>
              <a:p>
                <a:pPr algn="ctr"/>
                <a:endParaRPr lang="es-ES" sz="675"/>
              </a:p>
            </p:txBody>
          </p:sp>
        </p:grpSp>
        <p:sp>
          <p:nvSpPr>
            <p:cNvPr id="22" name="21 Rectángulo"/>
            <p:cNvSpPr/>
            <p:nvPr/>
          </p:nvSpPr>
          <p:spPr>
            <a:xfrm>
              <a:off x="10390898" y="6361464"/>
              <a:ext cx="1937509" cy="1723749"/>
            </a:xfrm>
            <a:prstGeom prst="rect">
              <a:avLst/>
            </a:prstGeom>
          </p:spPr>
          <p:txBody>
            <a:bodyPr wrap="none">
              <a:spAutoFit/>
              <a:scene3d>
                <a:camera prst="perspectiveRelaxed"/>
                <a:lightRig rig="threePt" dir="t"/>
              </a:scene3d>
            </a:bodyPr>
            <a:lstStyle/>
            <a:p>
              <a:pPr algn="ctr"/>
              <a:r>
                <a:rPr lang="es-MX" sz="3600"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03</a:t>
              </a:r>
              <a:endParaRPr lang="es-SV" sz="3600"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p:txBody>
        </p:sp>
      </p:grpSp>
      <p:grpSp>
        <p:nvGrpSpPr>
          <p:cNvPr id="27" name="26 Grupo"/>
          <p:cNvGrpSpPr/>
          <p:nvPr/>
        </p:nvGrpSpPr>
        <p:grpSpPr>
          <a:xfrm>
            <a:off x="5731728" y="2579547"/>
            <a:ext cx="948271" cy="2306369"/>
            <a:chOff x="13333006" y="6660042"/>
            <a:chExt cx="2529015" cy="6151030"/>
          </a:xfrm>
        </p:grpSpPr>
        <p:grpSp>
          <p:nvGrpSpPr>
            <p:cNvPr id="23" name="22 Grupo"/>
            <p:cNvGrpSpPr/>
            <p:nvPr/>
          </p:nvGrpSpPr>
          <p:grpSpPr>
            <a:xfrm>
              <a:off x="13333006" y="6660042"/>
              <a:ext cx="2529015" cy="6151030"/>
              <a:chOff x="9284629" y="4210013"/>
              <a:chExt cx="2529015" cy="6151030"/>
            </a:xfrm>
          </p:grpSpPr>
          <p:sp>
            <p:nvSpPr>
              <p:cNvPr id="24" name="24 Elipse"/>
              <p:cNvSpPr/>
              <p:nvPr/>
            </p:nvSpPr>
            <p:spPr>
              <a:xfrm>
                <a:off x="9284629" y="8263193"/>
                <a:ext cx="2529015" cy="2097850"/>
              </a:xfrm>
              <a:prstGeom prst="ellipse">
                <a:avLst/>
              </a:prstGeom>
              <a:gradFill flip="none" rotWithShape="1">
                <a:gsLst>
                  <a:gs pos="0">
                    <a:schemeClr val="tx1">
                      <a:lumMod val="75000"/>
                      <a:lumOff val="25000"/>
                      <a:alpha val="33000"/>
                    </a:schemeClr>
                  </a:gs>
                  <a:gs pos="100000">
                    <a:schemeClr val="tx1">
                      <a:lumMod val="75000"/>
                      <a:lumOff val="25000"/>
                      <a:alpha val="65000"/>
                    </a:schemeClr>
                  </a:gs>
                </a:gsLst>
                <a:lin ang="5400000" scaled="0"/>
                <a:tileRect/>
              </a:gradFill>
              <a:ln>
                <a:noFill/>
              </a:ln>
              <a:effectLst>
                <a:softEdge rad="444500"/>
              </a:effectLst>
            </p:spPr>
            <p:style>
              <a:lnRef idx="2">
                <a:schemeClr val="accent2">
                  <a:shade val="50000"/>
                </a:schemeClr>
              </a:lnRef>
              <a:fillRef idx="1">
                <a:schemeClr val="accent2"/>
              </a:fillRef>
              <a:effectRef idx="0">
                <a:schemeClr val="accent2"/>
              </a:effectRef>
              <a:fontRef idx="minor">
                <a:schemeClr val="lt1"/>
              </a:fontRef>
            </p:style>
            <p:txBody>
              <a:bodyPr lIns="90586" tIns="45293" rIns="90586" bIns="45293" rtlCol="0" anchor="ctr"/>
              <a:lstStyle/>
              <a:p>
                <a:pPr algn="ctr"/>
                <a:endParaRPr lang="es-MX" sz="675"/>
              </a:p>
            </p:txBody>
          </p:sp>
          <p:sp>
            <p:nvSpPr>
              <p:cNvPr id="25" name="Elipse 3"/>
              <p:cNvSpPr>
                <a:spLocks noChangeAspect="1"/>
              </p:cNvSpPr>
              <p:nvPr/>
            </p:nvSpPr>
            <p:spPr bwMode="auto">
              <a:xfrm rot="5400000">
                <a:off x="9376871" y="4210013"/>
                <a:ext cx="2381691" cy="2381691"/>
              </a:xfrm>
              <a:prstGeom prst="ellipse">
                <a:avLst/>
              </a:prstGeom>
              <a:solidFill>
                <a:schemeClr val="accent4"/>
              </a:solidFill>
              <a:ln>
                <a:noFill/>
              </a:ln>
              <a:scene3d>
                <a:camera prst="perspectiveHeroicExtremeLeftFacing" fov="3600000">
                  <a:rot lat="21594000" lon="2700000" rev="21594000"/>
                </a:camera>
                <a:lightRig rig="balanced" dir="t">
                  <a:rot lat="0" lon="0" rev="18000000"/>
                </a:lightRig>
              </a:scene3d>
              <a:sp3d extrusionH="7620000" prstMaterial="plastic">
                <a:extrusionClr>
                  <a:schemeClr val="bg1"/>
                </a:extrusionClr>
              </a:sp3d>
            </p:spPr>
            <p:txBody>
              <a:bodyPr lIns="0" tIns="0" rIns="0" bIns="0" rtlCol="0" anchor="ctr"/>
              <a:lstStyle/>
              <a:p>
                <a:pPr algn="ctr"/>
                <a:endParaRPr lang="es-ES" sz="675"/>
              </a:p>
            </p:txBody>
          </p:sp>
        </p:grpSp>
        <p:sp>
          <p:nvSpPr>
            <p:cNvPr id="26" name="25 Rectángulo"/>
            <p:cNvSpPr/>
            <p:nvPr/>
          </p:nvSpPr>
          <p:spPr>
            <a:xfrm>
              <a:off x="13729006" y="7218456"/>
              <a:ext cx="1698100" cy="1477499"/>
            </a:xfrm>
            <a:prstGeom prst="rect">
              <a:avLst/>
            </a:prstGeom>
          </p:spPr>
          <p:txBody>
            <a:bodyPr wrap="none">
              <a:spAutoFit/>
              <a:scene3d>
                <a:camera prst="perspectiveRelaxed"/>
                <a:lightRig rig="threePt" dir="t"/>
              </a:scene3d>
            </a:bodyPr>
            <a:lstStyle/>
            <a:p>
              <a:pPr algn="ctr"/>
              <a:r>
                <a:rPr lang="es-MX" sz="3000"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04</a:t>
              </a:r>
              <a:endParaRPr lang="es-SV" sz="3000"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p:txBody>
        </p:sp>
      </p:grpSp>
      <p:sp>
        <p:nvSpPr>
          <p:cNvPr id="32" name="Textbox 1"/>
          <p:cNvSpPr/>
          <p:nvPr/>
        </p:nvSpPr>
        <p:spPr>
          <a:xfrm>
            <a:off x="1973262" y="511394"/>
            <a:ext cx="1915428" cy="388139"/>
          </a:xfrm>
          <a:prstGeom prst="rect">
            <a:avLst/>
          </a:prstGeom>
        </p:spPr>
        <p:txBody>
          <a:bodyPr wrap="square" lIns="90634" tIns="45317" rIns="90634" bIns="45317">
            <a:spAutoFit/>
          </a:bodyPr>
          <a:lstStyle/>
          <a:p>
            <a:pP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33" name="Textbox 1"/>
          <p:cNvSpPr/>
          <p:nvPr/>
        </p:nvSpPr>
        <p:spPr>
          <a:xfrm>
            <a:off x="3697093" y="1236042"/>
            <a:ext cx="1915428" cy="388139"/>
          </a:xfrm>
          <a:prstGeom prst="rect">
            <a:avLst/>
          </a:prstGeom>
        </p:spPr>
        <p:txBody>
          <a:bodyPr wrap="square" lIns="90634" tIns="45317" rIns="90634" bIns="45317">
            <a:spAutoFit/>
          </a:bodyPr>
          <a:lstStyle/>
          <a:p>
            <a:pP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34" name="Textbox 1"/>
          <p:cNvSpPr/>
          <p:nvPr/>
        </p:nvSpPr>
        <p:spPr>
          <a:xfrm>
            <a:off x="5420563" y="1893977"/>
            <a:ext cx="1915428" cy="388139"/>
          </a:xfrm>
          <a:prstGeom prst="rect">
            <a:avLst/>
          </a:prstGeom>
        </p:spPr>
        <p:txBody>
          <a:bodyPr wrap="square" lIns="90634" tIns="45317" rIns="90634" bIns="45317">
            <a:spAutoFit/>
          </a:bodyPr>
          <a:lstStyle/>
          <a:p>
            <a:pP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35" name="Textbox 1"/>
          <p:cNvSpPr/>
          <p:nvPr/>
        </p:nvSpPr>
        <p:spPr>
          <a:xfrm>
            <a:off x="6641167" y="2831553"/>
            <a:ext cx="1915428" cy="388139"/>
          </a:xfrm>
          <a:prstGeom prst="rect">
            <a:avLst/>
          </a:prstGeom>
        </p:spPr>
        <p:txBody>
          <a:bodyPr wrap="square" lIns="90634" tIns="45317" rIns="90634" bIns="45317">
            <a:spAutoFit/>
          </a:bodyPr>
          <a:lstStyle/>
          <a:p>
            <a:pP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 </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1000" fill="hold"/>
                                        <p:tgtEl>
                                          <p:spTgt spid="30"/>
                                        </p:tgtEl>
                                        <p:attrNameLst>
                                          <p:attrName>ppt_x</p:attrName>
                                        </p:attrNameLst>
                                      </p:cBhvr>
                                      <p:tavLst>
                                        <p:tav tm="0">
                                          <p:val>
                                            <p:strVal val="#ppt_x"/>
                                          </p:val>
                                        </p:tav>
                                        <p:tav tm="100000">
                                          <p:val>
                                            <p:strVal val="#ppt_x"/>
                                          </p:val>
                                        </p:tav>
                                      </p:tavLst>
                                    </p:anim>
                                    <p:anim calcmode="lin" valueType="num">
                                      <p:cBhvr additive="base">
                                        <p:cTn id="8" dur="1000" fill="hold"/>
                                        <p:tgtEl>
                                          <p:spTgt spid="30"/>
                                        </p:tgtEl>
                                        <p:attrNameLst>
                                          <p:attrName>ppt_y</p:attrName>
                                        </p:attrNameLst>
                                      </p:cBhvr>
                                      <p:tavLst>
                                        <p:tav tm="0">
                                          <p:val>
                                            <p:strVal val="1+#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1000" fill="hold"/>
                                        <p:tgtEl>
                                          <p:spTgt spid="32"/>
                                        </p:tgtEl>
                                        <p:attrNameLst>
                                          <p:attrName>ppt_x</p:attrName>
                                        </p:attrNameLst>
                                      </p:cBhvr>
                                      <p:tavLst>
                                        <p:tav tm="0">
                                          <p:val>
                                            <p:strVal val="#ppt_x"/>
                                          </p:val>
                                        </p:tav>
                                        <p:tav tm="100000">
                                          <p:val>
                                            <p:strVal val="#ppt_x"/>
                                          </p:val>
                                        </p:tav>
                                      </p:tavLst>
                                    </p:anim>
                                    <p:anim calcmode="lin" valueType="num">
                                      <p:cBhvr additive="base">
                                        <p:cTn id="12" dur="1000" fill="hold"/>
                                        <p:tgtEl>
                                          <p:spTgt spid="32"/>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4" decel="100000" fill="hold"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1000" fill="hold"/>
                                        <p:tgtEl>
                                          <p:spTgt spid="29"/>
                                        </p:tgtEl>
                                        <p:attrNameLst>
                                          <p:attrName>ppt_x</p:attrName>
                                        </p:attrNameLst>
                                      </p:cBhvr>
                                      <p:tavLst>
                                        <p:tav tm="0">
                                          <p:val>
                                            <p:strVal val="#ppt_x"/>
                                          </p:val>
                                        </p:tav>
                                        <p:tav tm="100000">
                                          <p:val>
                                            <p:strVal val="#ppt_x"/>
                                          </p:val>
                                        </p:tav>
                                      </p:tavLst>
                                    </p:anim>
                                    <p:anim calcmode="lin" valueType="num">
                                      <p:cBhvr additive="base">
                                        <p:cTn id="17" dur="1000" fill="hold"/>
                                        <p:tgtEl>
                                          <p:spTgt spid="29"/>
                                        </p:tgtEl>
                                        <p:attrNameLst>
                                          <p:attrName>ppt_y</p:attrName>
                                        </p:attrNameLst>
                                      </p:cBhvr>
                                      <p:tavLst>
                                        <p:tav tm="0">
                                          <p:val>
                                            <p:strVal val="1+#ppt_h/2"/>
                                          </p:val>
                                        </p:tav>
                                        <p:tav tm="100000">
                                          <p:val>
                                            <p:strVal val="#ppt_y"/>
                                          </p:val>
                                        </p:tav>
                                      </p:tavLst>
                                    </p:anim>
                                  </p:childTnLst>
                                </p:cTn>
                              </p:par>
                              <p:par>
                                <p:cTn id="18" presetID="2" presetClass="entr" presetSubtype="1" decel="100000" fill="hold" grpId="0" nodeType="withEffect">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cBhvr additive="base">
                                        <p:cTn id="20" dur="1000" fill="hold"/>
                                        <p:tgtEl>
                                          <p:spTgt spid="33"/>
                                        </p:tgtEl>
                                        <p:attrNameLst>
                                          <p:attrName>ppt_x</p:attrName>
                                        </p:attrNameLst>
                                      </p:cBhvr>
                                      <p:tavLst>
                                        <p:tav tm="0">
                                          <p:val>
                                            <p:strVal val="#ppt_x"/>
                                          </p:val>
                                        </p:tav>
                                        <p:tav tm="100000">
                                          <p:val>
                                            <p:strVal val="#ppt_x"/>
                                          </p:val>
                                        </p:tav>
                                      </p:tavLst>
                                    </p:anim>
                                    <p:anim calcmode="lin" valueType="num">
                                      <p:cBhvr additive="base">
                                        <p:cTn id="21" dur="1000" fill="hold"/>
                                        <p:tgtEl>
                                          <p:spTgt spid="33"/>
                                        </p:tgtEl>
                                        <p:attrNameLst>
                                          <p:attrName>ppt_y</p:attrName>
                                        </p:attrNameLst>
                                      </p:cBhvr>
                                      <p:tavLst>
                                        <p:tav tm="0">
                                          <p:val>
                                            <p:strVal val="0-#ppt_h/2"/>
                                          </p:val>
                                        </p:tav>
                                        <p:tav tm="100000">
                                          <p:val>
                                            <p:strVal val="#ppt_y"/>
                                          </p:val>
                                        </p:tav>
                                      </p:tavLst>
                                    </p:anim>
                                  </p:childTnLst>
                                </p:cTn>
                              </p:par>
                            </p:childTnLst>
                          </p:cTn>
                        </p:par>
                        <p:par>
                          <p:cTn id="22" fill="hold">
                            <p:stCondLst>
                              <p:cond delay="2000"/>
                            </p:stCondLst>
                            <p:childTnLst>
                              <p:par>
                                <p:cTn id="23" presetID="2" presetClass="entr" presetSubtype="4" decel="100000" fill="hold" nodeType="after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additive="base">
                                        <p:cTn id="25" dur="1000" fill="hold"/>
                                        <p:tgtEl>
                                          <p:spTgt spid="28"/>
                                        </p:tgtEl>
                                        <p:attrNameLst>
                                          <p:attrName>ppt_x</p:attrName>
                                        </p:attrNameLst>
                                      </p:cBhvr>
                                      <p:tavLst>
                                        <p:tav tm="0">
                                          <p:val>
                                            <p:strVal val="#ppt_x"/>
                                          </p:val>
                                        </p:tav>
                                        <p:tav tm="100000">
                                          <p:val>
                                            <p:strVal val="#ppt_x"/>
                                          </p:val>
                                        </p:tav>
                                      </p:tavLst>
                                    </p:anim>
                                    <p:anim calcmode="lin" valueType="num">
                                      <p:cBhvr additive="base">
                                        <p:cTn id="26" dur="1000" fill="hold"/>
                                        <p:tgtEl>
                                          <p:spTgt spid="28"/>
                                        </p:tgtEl>
                                        <p:attrNameLst>
                                          <p:attrName>ppt_y</p:attrName>
                                        </p:attrNameLst>
                                      </p:cBhvr>
                                      <p:tavLst>
                                        <p:tav tm="0">
                                          <p:val>
                                            <p:strVal val="1+#ppt_h/2"/>
                                          </p:val>
                                        </p:tav>
                                        <p:tav tm="100000">
                                          <p:val>
                                            <p:strVal val="#ppt_y"/>
                                          </p:val>
                                        </p:tav>
                                      </p:tavLst>
                                    </p:anim>
                                  </p:childTnLst>
                                </p:cTn>
                              </p:par>
                              <p:par>
                                <p:cTn id="27" presetID="2" presetClass="entr" presetSubtype="2" decel="100000"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additive="base">
                                        <p:cTn id="29" dur="1000" fill="hold"/>
                                        <p:tgtEl>
                                          <p:spTgt spid="34"/>
                                        </p:tgtEl>
                                        <p:attrNameLst>
                                          <p:attrName>ppt_x</p:attrName>
                                        </p:attrNameLst>
                                      </p:cBhvr>
                                      <p:tavLst>
                                        <p:tav tm="0">
                                          <p:val>
                                            <p:strVal val="1+#ppt_w/2"/>
                                          </p:val>
                                        </p:tav>
                                        <p:tav tm="100000">
                                          <p:val>
                                            <p:strVal val="#ppt_x"/>
                                          </p:val>
                                        </p:tav>
                                      </p:tavLst>
                                    </p:anim>
                                    <p:anim calcmode="lin" valueType="num">
                                      <p:cBhvr additive="base">
                                        <p:cTn id="30" dur="1000" fill="hold"/>
                                        <p:tgtEl>
                                          <p:spTgt spid="34"/>
                                        </p:tgtEl>
                                        <p:attrNameLst>
                                          <p:attrName>ppt_y</p:attrName>
                                        </p:attrNameLst>
                                      </p:cBhvr>
                                      <p:tavLst>
                                        <p:tav tm="0">
                                          <p:val>
                                            <p:strVal val="#ppt_y"/>
                                          </p:val>
                                        </p:tav>
                                        <p:tav tm="100000">
                                          <p:val>
                                            <p:strVal val="#ppt_y"/>
                                          </p:val>
                                        </p:tav>
                                      </p:tavLst>
                                    </p:anim>
                                  </p:childTnLst>
                                </p:cTn>
                              </p:par>
                            </p:childTnLst>
                          </p:cTn>
                        </p:par>
                        <p:par>
                          <p:cTn id="31" fill="hold">
                            <p:stCondLst>
                              <p:cond delay="3000"/>
                            </p:stCondLst>
                            <p:childTnLst>
                              <p:par>
                                <p:cTn id="32" presetID="2" presetClass="entr" presetSubtype="4" decel="100000" fill="hold" nodeType="after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additive="base">
                                        <p:cTn id="34" dur="1000" fill="hold"/>
                                        <p:tgtEl>
                                          <p:spTgt spid="27"/>
                                        </p:tgtEl>
                                        <p:attrNameLst>
                                          <p:attrName>ppt_x</p:attrName>
                                        </p:attrNameLst>
                                      </p:cBhvr>
                                      <p:tavLst>
                                        <p:tav tm="0">
                                          <p:val>
                                            <p:strVal val="#ppt_x"/>
                                          </p:val>
                                        </p:tav>
                                        <p:tav tm="100000">
                                          <p:val>
                                            <p:strVal val="#ppt_x"/>
                                          </p:val>
                                        </p:tav>
                                      </p:tavLst>
                                    </p:anim>
                                    <p:anim calcmode="lin" valueType="num">
                                      <p:cBhvr additive="base">
                                        <p:cTn id="35" dur="1000" fill="hold"/>
                                        <p:tgtEl>
                                          <p:spTgt spid="27"/>
                                        </p:tgtEl>
                                        <p:attrNameLst>
                                          <p:attrName>ppt_y</p:attrName>
                                        </p:attrNameLst>
                                      </p:cBhvr>
                                      <p:tavLst>
                                        <p:tav tm="0">
                                          <p:val>
                                            <p:strVal val="1+#ppt_h/2"/>
                                          </p:val>
                                        </p:tav>
                                        <p:tav tm="100000">
                                          <p:val>
                                            <p:strVal val="#ppt_y"/>
                                          </p:val>
                                        </p:tav>
                                      </p:tavLst>
                                    </p:anim>
                                  </p:childTnLst>
                                </p:cTn>
                              </p:par>
                              <p:par>
                                <p:cTn id="36" presetID="2" presetClass="entr" presetSubtype="2" decel="100000" fill="hold" grpId="0" nodeType="withEffect">
                                  <p:stCondLst>
                                    <p:cond delay="0"/>
                                  </p:stCondLst>
                                  <p:childTnLst>
                                    <p:set>
                                      <p:cBhvr>
                                        <p:cTn id="37" dur="1" fill="hold">
                                          <p:stCondLst>
                                            <p:cond delay="0"/>
                                          </p:stCondLst>
                                        </p:cTn>
                                        <p:tgtEl>
                                          <p:spTgt spid="35"/>
                                        </p:tgtEl>
                                        <p:attrNameLst>
                                          <p:attrName>style.visibility</p:attrName>
                                        </p:attrNameLst>
                                      </p:cBhvr>
                                      <p:to>
                                        <p:strVal val="visible"/>
                                      </p:to>
                                    </p:set>
                                    <p:anim calcmode="lin" valueType="num">
                                      <p:cBhvr additive="base">
                                        <p:cTn id="38" dur="1000" fill="hold"/>
                                        <p:tgtEl>
                                          <p:spTgt spid="35"/>
                                        </p:tgtEl>
                                        <p:attrNameLst>
                                          <p:attrName>ppt_x</p:attrName>
                                        </p:attrNameLst>
                                      </p:cBhvr>
                                      <p:tavLst>
                                        <p:tav tm="0">
                                          <p:val>
                                            <p:strVal val="1+#ppt_w/2"/>
                                          </p:val>
                                        </p:tav>
                                        <p:tav tm="100000">
                                          <p:val>
                                            <p:strVal val="#ppt_x"/>
                                          </p:val>
                                        </p:tav>
                                      </p:tavLst>
                                    </p:anim>
                                    <p:anim calcmode="lin" valueType="num">
                                      <p:cBhvr additive="base">
                                        <p:cTn id="39" dur="10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402911" y="2421114"/>
            <a:ext cx="1328119" cy="9405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nvGrpSpPr>
          <p:cNvPr id="96" name="Grupo 95"/>
          <p:cNvGrpSpPr/>
          <p:nvPr/>
        </p:nvGrpSpPr>
        <p:grpSpPr>
          <a:xfrm>
            <a:off x="7020205" y="1728004"/>
            <a:ext cx="1551152" cy="2326729"/>
            <a:chOff x="18722094" y="4608544"/>
            <a:chExt cx="4136885" cy="6205328"/>
          </a:xfrm>
        </p:grpSpPr>
        <p:sp>
          <p:nvSpPr>
            <p:cNvPr id="35" name="4 Cheurón"/>
            <p:cNvSpPr>
              <a:spLocks noChangeAspect="1"/>
            </p:cNvSpPr>
            <p:nvPr/>
          </p:nvSpPr>
          <p:spPr>
            <a:xfrm>
              <a:off x="18722094" y="4608544"/>
              <a:ext cx="4136885" cy="6205328"/>
            </a:xfrm>
            <a:prstGeom prst="chevron">
              <a:avLst/>
            </a:prstGeom>
            <a:solidFill>
              <a:srgbClr val="EAEAEA"/>
            </a:solidFill>
            <a:ln>
              <a:noFill/>
            </a:ln>
            <a:effectLst>
              <a:outerShdw blurRad="152400" dist="38100" dir="10800000" algn="r" rotWithShape="0">
                <a:prstClr val="black">
                  <a:alpha val="53000"/>
                </a:prstClr>
              </a:outerShdw>
            </a:effectLst>
            <a:scene3d>
              <a:camera prst="perspectiveRight" fov="2700000"/>
              <a:lightRig rig="threePt" dir="t"/>
            </a:scene3d>
            <a:sp3d extrusionH="25082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solidFill>
                  <a:schemeClr val="tx1"/>
                </a:solidFill>
              </a:endParaRPr>
            </a:p>
          </p:txBody>
        </p:sp>
        <p:sp>
          <p:nvSpPr>
            <p:cNvPr id="5" name="4 Cheurón"/>
            <p:cNvSpPr>
              <a:spLocks noChangeAspect="1"/>
            </p:cNvSpPr>
            <p:nvPr/>
          </p:nvSpPr>
          <p:spPr>
            <a:xfrm>
              <a:off x="18722094" y="4608544"/>
              <a:ext cx="4136885" cy="6205328"/>
            </a:xfrm>
            <a:prstGeom prst="chevron">
              <a:avLst/>
            </a:prstGeom>
            <a:solidFill>
              <a:schemeClr val="bg1">
                <a:lumMod val="85000"/>
              </a:schemeClr>
            </a:solidFill>
            <a:ln>
              <a:noFill/>
            </a:ln>
            <a:effectLst>
              <a:outerShdw blurRad="152400" dist="38100" dir="10800000" algn="r" rotWithShape="0">
                <a:prstClr val="black">
                  <a:alpha val="53000"/>
                </a:prstClr>
              </a:outerShdw>
            </a:effectLst>
            <a:scene3d>
              <a:camera prst="perspectiveRight" fov="2700000"/>
              <a:lightRig rig="threePt" dir="t"/>
            </a:scene3d>
            <a:sp3d extrusionH="25082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solidFill>
                  <a:schemeClr val="tx1"/>
                </a:solidFill>
              </a:endParaRPr>
            </a:p>
          </p:txBody>
        </p:sp>
      </p:grpSp>
      <p:sp>
        <p:nvSpPr>
          <p:cNvPr id="13" name="12 Rectángulo"/>
          <p:cNvSpPr/>
          <p:nvPr/>
        </p:nvSpPr>
        <p:spPr>
          <a:xfrm>
            <a:off x="4947046" y="2588426"/>
            <a:ext cx="1532479" cy="6058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nvGrpSpPr>
          <p:cNvPr id="95" name="Grupo 94"/>
          <p:cNvGrpSpPr/>
          <p:nvPr/>
        </p:nvGrpSpPr>
        <p:grpSpPr>
          <a:xfrm>
            <a:off x="5613917" y="1916658"/>
            <a:ext cx="1299614" cy="1949421"/>
            <a:chOff x="14971559" y="5111679"/>
            <a:chExt cx="3466039" cy="5199059"/>
          </a:xfrm>
        </p:grpSpPr>
        <p:sp>
          <p:nvSpPr>
            <p:cNvPr id="34" name="6 Cheurón"/>
            <p:cNvSpPr>
              <a:spLocks noChangeAspect="1"/>
            </p:cNvSpPr>
            <p:nvPr/>
          </p:nvSpPr>
          <p:spPr>
            <a:xfrm>
              <a:off x="14971559" y="5111679"/>
              <a:ext cx="3466039" cy="5199059"/>
            </a:xfrm>
            <a:prstGeom prst="chevron">
              <a:avLst/>
            </a:prstGeom>
            <a:solidFill>
              <a:srgbClr val="EAEAEA"/>
            </a:solidFill>
            <a:ln>
              <a:noFill/>
            </a:ln>
            <a:effectLst>
              <a:outerShdw blurRad="152400" dist="38100" dir="10800000" algn="r" rotWithShape="0">
                <a:prstClr val="black">
                  <a:alpha val="53000"/>
                </a:prstClr>
              </a:outerShdw>
            </a:effectLst>
            <a:scene3d>
              <a:camera prst="perspectiveRight" fov="2700000"/>
              <a:lightRig rig="threePt" dir="t"/>
            </a:scene3d>
            <a:sp3d extrusionH="25082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solidFill>
                  <a:schemeClr val="tx1"/>
                </a:solidFill>
              </a:endParaRPr>
            </a:p>
          </p:txBody>
        </p:sp>
        <p:sp>
          <p:nvSpPr>
            <p:cNvPr id="7" name="6 Cheurón"/>
            <p:cNvSpPr>
              <a:spLocks noChangeAspect="1"/>
            </p:cNvSpPr>
            <p:nvPr/>
          </p:nvSpPr>
          <p:spPr>
            <a:xfrm>
              <a:off x="14971559" y="5111679"/>
              <a:ext cx="3466039" cy="5199059"/>
            </a:xfrm>
            <a:prstGeom prst="chevron">
              <a:avLst/>
            </a:prstGeom>
            <a:solidFill>
              <a:schemeClr val="bg1">
                <a:lumMod val="85000"/>
              </a:schemeClr>
            </a:solidFill>
            <a:ln>
              <a:noFill/>
            </a:ln>
            <a:effectLst>
              <a:outerShdw blurRad="152400" dist="38100" dir="10800000" algn="r" rotWithShape="0">
                <a:prstClr val="black">
                  <a:alpha val="53000"/>
                </a:prstClr>
              </a:outerShdw>
            </a:effectLst>
            <a:scene3d>
              <a:camera prst="perspectiveRight" fov="2700000"/>
              <a:lightRig rig="threePt" dir="t"/>
            </a:scene3d>
            <a:sp3d extrusionH="25082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solidFill>
                  <a:schemeClr val="tx1"/>
                </a:solidFill>
              </a:endParaRPr>
            </a:p>
          </p:txBody>
        </p:sp>
      </p:grpSp>
      <p:sp>
        <p:nvSpPr>
          <p:cNvPr id="14" name="13 Rectángulo"/>
          <p:cNvSpPr/>
          <p:nvPr/>
        </p:nvSpPr>
        <p:spPr>
          <a:xfrm>
            <a:off x="6015512" y="2533711"/>
            <a:ext cx="873579" cy="715314"/>
          </a:xfrm>
          <a:custGeom>
            <a:avLst/>
            <a:gdLst>
              <a:gd name="connsiteX0" fmla="*/ 0 w 1905212"/>
              <a:gd name="connsiteY0" fmla="*/ 5630 h 1535800"/>
              <a:gd name="connsiteX1" fmla="*/ 924704 w 1905212"/>
              <a:gd name="connsiteY1" fmla="*/ 0 h 1535800"/>
              <a:gd name="connsiteX2" fmla="*/ 1395156 w 1905212"/>
              <a:gd name="connsiteY2" fmla="*/ 5630 h 1535800"/>
              <a:gd name="connsiteX3" fmla="*/ 1905212 w 1905212"/>
              <a:gd name="connsiteY3" fmla="*/ 770716 h 1535800"/>
              <a:gd name="connsiteX4" fmla="*/ 1395156 w 1905212"/>
              <a:gd name="connsiteY4" fmla="*/ 1535800 h 1535800"/>
              <a:gd name="connsiteX5" fmla="*/ 2 w 1905212"/>
              <a:gd name="connsiteY5" fmla="*/ 1535800 h 1535800"/>
              <a:gd name="connsiteX6" fmla="*/ 510058 w 1905212"/>
              <a:gd name="connsiteY6" fmla="*/ 770716 h 1535800"/>
              <a:gd name="connsiteX7" fmla="*/ 0 w 1905212"/>
              <a:gd name="connsiteY7" fmla="*/ 5630 h 153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212" h="1535800">
                <a:moveTo>
                  <a:pt x="0" y="5630"/>
                </a:moveTo>
                <a:lnTo>
                  <a:pt x="924704" y="0"/>
                </a:lnTo>
                <a:lnTo>
                  <a:pt x="1395156" y="5630"/>
                </a:lnTo>
                <a:lnTo>
                  <a:pt x="1905212" y="770716"/>
                </a:lnTo>
                <a:lnTo>
                  <a:pt x="1395156" y="1535800"/>
                </a:lnTo>
                <a:lnTo>
                  <a:pt x="2" y="1535800"/>
                </a:lnTo>
                <a:lnTo>
                  <a:pt x="510058" y="770716"/>
                </a:lnTo>
                <a:lnTo>
                  <a:pt x="0" y="5630"/>
                </a:lnTo>
                <a:close/>
              </a:path>
            </a:pathLst>
          </a:custGeom>
          <a:solidFill>
            <a:schemeClr val="accent4"/>
          </a:solidFill>
          <a:ln>
            <a:noFill/>
          </a:ln>
          <a:effectLst>
            <a:outerShdw blurRad="152400" dist="38100" dir="10800000" algn="r" rotWithShape="0">
              <a:prstClr val="black">
                <a:alpha val="53000"/>
              </a:prstClr>
            </a:outerShdw>
          </a:effectLst>
          <a:scene3d>
            <a:camera prst="perspectiveRight" fov="2700000"/>
            <a:lightRig rig="soft" dir="t">
              <a:rot lat="0" lon="0" rev="1200000"/>
            </a:lightRig>
          </a:scene3d>
          <a:sp3d extrusionH="27495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2025"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04</a:t>
            </a:r>
          </a:p>
        </p:txBody>
      </p:sp>
      <p:sp>
        <p:nvSpPr>
          <p:cNvPr id="23" name="Forma libre 22"/>
          <p:cNvSpPr>
            <a:spLocks noChangeAspect="1"/>
          </p:cNvSpPr>
          <p:nvPr/>
        </p:nvSpPr>
        <p:spPr>
          <a:xfrm>
            <a:off x="7423483" y="2347144"/>
            <a:ext cx="1117963" cy="1088448"/>
          </a:xfrm>
          <a:custGeom>
            <a:avLst/>
            <a:gdLst>
              <a:gd name="connsiteX0" fmla="*/ 0 w 2446040"/>
              <a:gd name="connsiteY0" fmla="*/ 0 h 2336930"/>
              <a:gd name="connsiteX1" fmla="*/ 1665186 w 2446040"/>
              <a:gd name="connsiteY1" fmla="*/ 0 h 2336930"/>
              <a:gd name="connsiteX2" fmla="*/ 2446040 w 2446040"/>
              <a:gd name="connsiteY2" fmla="*/ 1171281 h 2336930"/>
              <a:gd name="connsiteX3" fmla="*/ 1668940 w 2446040"/>
              <a:gd name="connsiteY3" fmla="*/ 2336930 h 2336930"/>
              <a:gd name="connsiteX4" fmla="*/ 3756 w 2446040"/>
              <a:gd name="connsiteY4" fmla="*/ 2336930 h 2336930"/>
              <a:gd name="connsiteX5" fmla="*/ 780854 w 2446040"/>
              <a:gd name="connsiteY5" fmla="*/ 1171281 h 2336930"/>
              <a:gd name="connsiteX0-1" fmla="*/ 0 w 2446040"/>
              <a:gd name="connsiteY0-2" fmla="*/ 0 h 2336930"/>
              <a:gd name="connsiteX1-3" fmla="*/ 1665186 w 2446040"/>
              <a:gd name="connsiteY1-4" fmla="*/ 0 h 2336930"/>
              <a:gd name="connsiteX2-5" fmla="*/ 2446040 w 2446040"/>
              <a:gd name="connsiteY2-6" fmla="*/ 1171281 h 2336930"/>
              <a:gd name="connsiteX3-7" fmla="*/ 1668940 w 2446040"/>
              <a:gd name="connsiteY3-8" fmla="*/ 2336930 h 2336930"/>
              <a:gd name="connsiteX4-9" fmla="*/ 3756 w 2446040"/>
              <a:gd name="connsiteY4-10" fmla="*/ 2336930 h 2336930"/>
              <a:gd name="connsiteX5-11" fmla="*/ 780854 w 2446040"/>
              <a:gd name="connsiteY5-12" fmla="*/ 1171281 h 2336930"/>
              <a:gd name="connsiteX6" fmla="*/ 38816 w 2446040"/>
              <a:gd name="connsiteY6" fmla="*/ 70166 h 2336930"/>
              <a:gd name="connsiteX7" fmla="*/ 0 w 2446040"/>
              <a:gd name="connsiteY7" fmla="*/ 0 h 233693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 y="connsiteY6"/>
              </a:cxn>
              <a:cxn ang="0">
                <a:pos x="connsiteX7" y="connsiteY7"/>
              </a:cxn>
            </a:cxnLst>
            <a:rect l="l" t="t" r="r" b="b"/>
            <a:pathLst>
              <a:path w="2446040" h="2336930">
                <a:moveTo>
                  <a:pt x="0" y="0"/>
                </a:moveTo>
                <a:lnTo>
                  <a:pt x="1665186" y="0"/>
                </a:lnTo>
                <a:lnTo>
                  <a:pt x="2446040" y="1171281"/>
                </a:lnTo>
                <a:lnTo>
                  <a:pt x="1668940" y="2336930"/>
                </a:lnTo>
                <a:lnTo>
                  <a:pt x="3756" y="2336930"/>
                </a:lnTo>
                <a:lnTo>
                  <a:pt x="780854" y="1171281"/>
                </a:lnTo>
                <a:lnTo>
                  <a:pt x="38816" y="70166"/>
                </a:lnTo>
                <a:lnTo>
                  <a:pt x="0" y="0"/>
                </a:lnTo>
                <a:close/>
              </a:path>
            </a:pathLst>
          </a:custGeom>
          <a:solidFill>
            <a:schemeClr val="accent5"/>
          </a:solidFill>
          <a:ln>
            <a:noFill/>
          </a:ln>
          <a:effectLst>
            <a:outerShdw blurRad="152400" dist="38100" dir="10800000" algn="r" rotWithShape="0">
              <a:prstClr val="black">
                <a:alpha val="53000"/>
              </a:prstClr>
            </a:outerShdw>
          </a:effectLst>
          <a:scene3d>
            <a:camera prst="perspectiveRight" fov="2700000"/>
            <a:lightRig rig="soft" dir="t">
              <a:rot lat="0" lon="0" rev="1200000"/>
            </a:lightRig>
          </a:scene3d>
          <a:sp3d extrusionH="27876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2475"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05</a:t>
            </a:r>
          </a:p>
        </p:txBody>
      </p:sp>
      <p:sp>
        <p:nvSpPr>
          <p:cNvPr id="56" name="12 Rectángulo"/>
          <p:cNvSpPr/>
          <p:nvPr/>
        </p:nvSpPr>
        <p:spPr>
          <a:xfrm>
            <a:off x="3448909" y="2588426"/>
            <a:ext cx="1532479" cy="6058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nvGrpSpPr>
          <p:cNvPr id="94" name="Grupo 93"/>
          <p:cNvGrpSpPr/>
          <p:nvPr/>
        </p:nvGrpSpPr>
        <p:grpSpPr>
          <a:xfrm>
            <a:off x="4115779" y="1916658"/>
            <a:ext cx="1299614" cy="1949421"/>
            <a:chOff x="10976064" y="5111679"/>
            <a:chExt cx="3466039" cy="5199059"/>
          </a:xfrm>
        </p:grpSpPr>
        <p:sp>
          <p:nvSpPr>
            <p:cNvPr id="57" name="6 Cheurón"/>
            <p:cNvSpPr>
              <a:spLocks noChangeAspect="1"/>
            </p:cNvSpPr>
            <p:nvPr/>
          </p:nvSpPr>
          <p:spPr>
            <a:xfrm>
              <a:off x="10976064" y="5111679"/>
              <a:ext cx="3466039" cy="5199059"/>
            </a:xfrm>
            <a:prstGeom prst="chevron">
              <a:avLst/>
            </a:prstGeom>
            <a:solidFill>
              <a:srgbClr val="EAEAEA"/>
            </a:solidFill>
            <a:ln>
              <a:noFill/>
            </a:ln>
            <a:effectLst>
              <a:outerShdw blurRad="152400" dist="38100" dir="10800000" algn="r" rotWithShape="0">
                <a:prstClr val="black">
                  <a:alpha val="53000"/>
                </a:prstClr>
              </a:outerShdw>
            </a:effectLst>
            <a:scene3d>
              <a:camera prst="perspectiveRight" fov="2700000"/>
              <a:lightRig rig="threePt" dir="t"/>
            </a:scene3d>
            <a:sp3d extrusionH="25082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solidFill>
                  <a:schemeClr val="tx1"/>
                </a:solidFill>
              </a:endParaRPr>
            </a:p>
          </p:txBody>
        </p:sp>
        <p:sp>
          <p:nvSpPr>
            <p:cNvPr id="58" name="6 Cheurón"/>
            <p:cNvSpPr>
              <a:spLocks noChangeAspect="1"/>
            </p:cNvSpPr>
            <p:nvPr/>
          </p:nvSpPr>
          <p:spPr>
            <a:xfrm>
              <a:off x="10976064" y="5111679"/>
              <a:ext cx="3466039" cy="5199059"/>
            </a:xfrm>
            <a:prstGeom prst="chevron">
              <a:avLst/>
            </a:prstGeom>
            <a:solidFill>
              <a:schemeClr val="bg1">
                <a:lumMod val="85000"/>
              </a:schemeClr>
            </a:solidFill>
            <a:ln>
              <a:noFill/>
            </a:ln>
            <a:effectLst>
              <a:outerShdw blurRad="152400" dist="38100" dir="10800000" algn="r" rotWithShape="0">
                <a:prstClr val="black">
                  <a:alpha val="53000"/>
                </a:prstClr>
              </a:outerShdw>
            </a:effectLst>
            <a:scene3d>
              <a:camera prst="perspectiveRight" fov="2700000"/>
              <a:lightRig rig="threePt" dir="t"/>
            </a:scene3d>
            <a:sp3d extrusionH="25082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solidFill>
                  <a:schemeClr val="tx1"/>
                </a:solidFill>
              </a:endParaRPr>
            </a:p>
          </p:txBody>
        </p:sp>
      </p:grpSp>
      <p:sp>
        <p:nvSpPr>
          <p:cNvPr id="55" name="13 Rectángulo"/>
          <p:cNvSpPr/>
          <p:nvPr/>
        </p:nvSpPr>
        <p:spPr>
          <a:xfrm>
            <a:off x="4517375" y="2533711"/>
            <a:ext cx="873579" cy="715314"/>
          </a:xfrm>
          <a:custGeom>
            <a:avLst/>
            <a:gdLst>
              <a:gd name="connsiteX0" fmla="*/ 0 w 1905212"/>
              <a:gd name="connsiteY0" fmla="*/ 5630 h 1535800"/>
              <a:gd name="connsiteX1" fmla="*/ 924704 w 1905212"/>
              <a:gd name="connsiteY1" fmla="*/ 0 h 1535800"/>
              <a:gd name="connsiteX2" fmla="*/ 1395156 w 1905212"/>
              <a:gd name="connsiteY2" fmla="*/ 5630 h 1535800"/>
              <a:gd name="connsiteX3" fmla="*/ 1905212 w 1905212"/>
              <a:gd name="connsiteY3" fmla="*/ 770716 h 1535800"/>
              <a:gd name="connsiteX4" fmla="*/ 1395156 w 1905212"/>
              <a:gd name="connsiteY4" fmla="*/ 1535800 h 1535800"/>
              <a:gd name="connsiteX5" fmla="*/ 2 w 1905212"/>
              <a:gd name="connsiteY5" fmla="*/ 1535800 h 1535800"/>
              <a:gd name="connsiteX6" fmla="*/ 510058 w 1905212"/>
              <a:gd name="connsiteY6" fmla="*/ 770716 h 1535800"/>
              <a:gd name="connsiteX7" fmla="*/ 0 w 1905212"/>
              <a:gd name="connsiteY7" fmla="*/ 5630 h 153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212" h="1535800">
                <a:moveTo>
                  <a:pt x="0" y="5630"/>
                </a:moveTo>
                <a:lnTo>
                  <a:pt x="924704" y="0"/>
                </a:lnTo>
                <a:lnTo>
                  <a:pt x="1395156" y="5630"/>
                </a:lnTo>
                <a:lnTo>
                  <a:pt x="1905212" y="770716"/>
                </a:lnTo>
                <a:lnTo>
                  <a:pt x="1395156" y="1535800"/>
                </a:lnTo>
                <a:lnTo>
                  <a:pt x="2" y="1535800"/>
                </a:lnTo>
                <a:lnTo>
                  <a:pt x="510058" y="770716"/>
                </a:lnTo>
                <a:lnTo>
                  <a:pt x="0" y="5630"/>
                </a:lnTo>
                <a:close/>
              </a:path>
            </a:pathLst>
          </a:custGeom>
          <a:solidFill>
            <a:schemeClr val="accent3"/>
          </a:solidFill>
          <a:ln>
            <a:noFill/>
          </a:ln>
          <a:effectLst>
            <a:outerShdw blurRad="152400" dist="38100" dir="10800000" algn="r" rotWithShape="0">
              <a:prstClr val="black">
                <a:alpha val="53000"/>
              </a:prstClr>
            </a:outerShdw>
          </a:effectLst>
          <a:scene3d>
            <a:camera prst="perspectiveRight" fov="2700000"/>
            <a:lightRig rig="soft" dir="t">
              <a:rot lat="0" lon="0" rev="1200000"/>
            </a:lightRig>
          </a:scene3d>
          <a:sp3d extrusionH="27495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2025"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03</a:t>
            </a:r>
          </a:p>
        </p:txBody>
      </p:sp>
      <p:sp>
        <p:nvSpPr>
          <p:cNvPr id="62" name="12 Rectángulo"/>
          <p:cNvSpPr/>
          <p:nvPr/>
        </p:nvSpPr>
        <p:spPr>
          <a:xfrm>
            <a:off x="1950772" y="2588426"/>
            <a:ext cx="1532479" cy="6058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nvGrpSpPr>
          <p:cNvPr id="93" name="Grupo 92"/>
          <p:cNvGrpSpPr/>
          <p:nvPr/>
        </p:nvGrpSpPr>
        <p:grpSpPr>
          <a:xfrm>
            <a:off x="2617642" y="1916658"/>
            <a:ext cx="1299614" cy="1949421"/>
            <a:chOff x="6980570" y="5111679"/>
            <a:chExt cx="3466039" cy="5199059"/>
          </a:xfrm>
        </p:grpSpPr>
        <p:sp>
          <p:nvSpPr>
            <p:cNvPr id="63" name="6 Cheurón"/>
            <p:cNvSpPr>
              <a:spLocks noChangeAspect="1"/>
            </p:cNvSpPr>
            <p:nvPr/>
          </p:nvSpPr>
          <p:spPr>
            <a:xfrm>
              <a:off x="6980570" y="5111679"/>
              <a:ext cx="3466039" cy="5199059"/>
            </a:xfrm>
            <a:prstGeom prst="chevron">
              <a:avLst/>
            </a:prstGeom>
            <a:solidFill>
              <a:srgbClr val="EAEAEA"/>
            </a:solidFill>
            <a:ln>
              <a:noFill/>
            </a:ln>
            <a:effectLst>
              <a:outerShdw blurRad="152400" dist="38100" dir="10800000" algn="r" rotWithShape="0">
                <a:prstClr val="black">
                  <a:alpha val="53000"/>
                </a:prstClr>
              </a:outerShdw>
            </a:effectLst>
            <a:scene3d>
              <a:camera prst="perspectiveRight" fov="2700000"/>
              <a:lightRig rig="threePt" dir="t"/>
            </a:scene3d>
            <a:sp3d extrusionH="25082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solidFill>
                  <a:schemeClr val="tx1"/>
                </a:solidFill>
              </a:endParaRPr>
            </a:p>
          </p:txBody>
        </p:sp>
        <p:sp>
          <p:nvSpPr>
            <p:cNvPr id="64" name="6 Cheurón"/>
            <p:cNvSpPr>
              <a:spLocks noChangeAspect="1"/>
            </p:cNvSpPr>
            <p:nvPr/>
          </p:nvSpPr>
          <p:spPr>
            <a:xfrm>
              <a:off x="6980570" y="5111679"/>
              <a:ext cx="3466039" cy="5199059"/>
            </a:xfrm>
            <a:prstGeom prst="chevron">
              <a:avLst/>
            </a:prstGeom>
            <a:solidFill>
              <a:schemeClr val="bg1">
                <a:lumMod val="85000"/>
              </a:schemeClr>
            </a:solidFill>
            <a:ln>
              <a:noFill/>
            </a:ln>
            <a:effectLst>
              <a:outerShdw blurRad="152400" dist="38100" dir="10800000" algn="r" rotWithShape="0">
                <a:prstClr val="black">
                  <a:alpha val="53000"/>
                </a:prstClr>
              </a:outerShdw>
            </a:effectLst>
            <a:scene3d>
              <a:camera prst="perspectiveRight" fov="2700000"/>
              <a:lightRig rig="threePt" dir="t"/>
            </a:scene3d>
            <a:sp3d extrusionH="25082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solidFill>
                  <a:schemeClr val="tx1"/>
                </a:solidFill>
              </a:endParaRPr>
            </a:p>
          </p:txBody>
        </p:sp>
      </p:grpSp>
      <p:sp>
        <p:nvSpPr>
          <p:cNvPr id="61" name="13 Rectángulo"/>
          <p:cNvSpPr/>
          <p:nvPr/>
        </p:nvSpPr>
        <p:spPr>
          <a:xfrm>
            <a:off x="3019238" y="2533711"/>
            <a:ext cx="873579" cy="715314"/>
          </a:xfrm>
          <a:custGeom>
            <a:avLst/>
            <a:gdLst>
              <a:gd name="connsiteX0" fmla="*/ 0 w 1905212"/>
              <a:gd name="connsiteY0" fmla="*/ 5630 h 1535800"/>
              <a:gd name="connsiteX1" fmla="*/ 924704 w 1905212"/>
              <a:gd name="connsiteY1" fmla="*/ 0 h 1535800"/>
              <a:gd name="connsiteX2" fmla="*/ 1395156 w 1905212"/>
              <a:gd name="connsiteY2" fmla="*/ 5630 h 1535800"/>
              <a:gd name="connsiteX3" fmla="*/ 1905212 w 1905212"/>
              <a:gd name="connsiteY3" fmla="*/ 770716 h 1535800"/>
              <a:gd name="connsiteX4" fmla="*/ 1395156 w 1905212"/>
              <a:gd name="connsiteY4" fmla="*/ 1535800 h 1535800"/>
              <a:gd name="connsiteX5" fmla="*/ 2 w 1905212"/>
              <a:gd name="connsiteY5" fmla="*/ 1535800 h 1535800"/>
              <a:gd name="connsiteX6" fmla="*/ 510058 w 1905212"/>
              <a:gd name="connsiteY6" fmla="*/ 770716 h 1535800"/>
              <a:gd name="connsiteX7" fmla="*/ 0 w 1905212"/>
              <a:gd name="connsiteY7" fmla="*/ 5630 h 153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212" h="1535800">
                <a:moveTo>
                  <a:pt x="0" y="5630"/>
                </a:moveTo>
                <a:lnTo>
                  <a:pt x="924704" y="0"/>
                </a:lnTo>
                <a:lnTo>
                  <a:pt x="1395156" y="5630"/>
                </a:lnTo>
                <a:lnTo>
                  <a:pt x="1905212" y="770716"/>
                </a:lnTo>
                <a:lnTo>
                  <a:pt x="1395156" y="1535800"/>
                </a:lnTo>
                <a:lnTo>
                  <a:pt x="2" y="1535800"/>
                </a:lnTo>
                <a:lnTo>
                  <a:pt x="510058" y="770716"/>
                </a:lnTo>
                <a:lnTo>
                  <a:pt x="0" y="5630"/>
                </a:lnTo>
                <a:close/>
              </a:path>
            </a:pathLst>
          </a:custGeom>
          <a:solidFill>
            <a:schemeClr val="accent2"/>
          </a:solidFill>
          <a:ln>
            <a:noFill/>
          </a:ln>
          <a:effectLst>
            <a:outerShdw blurRad="152400" dist="38100" dir="10800000" algn="r" rotWithShape="0">
              <a:prstClr val="black">
                <a:alpha val="53000"/>
              </a:prstClr>
            </a:outerShdw>
          </a:effectLst>
          <a:scene3d>
            <a:camera prst="perspectiveRight" fov="2700000"/>
            <a:lightRig rig="soft" dir="t">
              <a:rot lat="0" lon="0" rev="1200000"/>
            </a:lightRig>
          </a:scene3d>
          <a:sp3d extrusionH="27495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2025"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02</a:t>
            </a:r>
          </a:p>
        </p:txBody>
      </p:sp>
      <p:sp>
        <p:nvSpPr>
          <p:cNvPr id="68" name="12 Rectángulo"/>
          <p:cNvSpPr/>
          <p:nvPr/>
        </p:nvSpPr>
        <p:spPr>
          <a:xfrm>
            <a:off x="452635" y="2588426"/>
            <a:ext cx="1532479" cy="6058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nvGrpSpPr>
          <p:cNvPr id="92" name="Grupo 91"/>
          <p:cNvGrpSpPr/>
          <p:nvPr/>
        </p:nvGrpSpPr>
        <p:grpSpPr>
          <a:xfrm>
            <a:off x="1119506" y="1916657"/>
            <a:ext cx="1299614" cy="1949421"/>
            <a:chOff x="2985076" y="5111677"/>
            <a:chExt cx="3466039" cy="5199059"/>
          </a:xfrm>
        </p:grpSpPr>
        <p:sp>
          <p:nvSpPr>
            <p:cNvPr id="69" name="6 Cheurón"/>
            <p:cNvSpPr>
              <a:spLocks noChangeAspect="1"/>
            </p:cNvSpPr>
            <p:nvPr/>
          </p:nvSpPr>
          <p:spPr>
            <a:xfrm>
              <a:off x="2985076" y="5111677"/>
              <a:ext cx="3466039" cy="5199059"/>
            </a:xfrm>
            <a:prstGeom prst="chevron">
              <a:avLst/>
            </a:prstGeom>
            <a:solidFill>
              <a:srgbClr val="EAEAEA"/>
            </a:solidFill>
            <a:ln>
              <a:noFill/>
            </a:ln>
            <a:effectLst>
              <a:outerShdw blurRad="152400" dist="38100" dir="10800000" algn="r" rotWithShape="0">
                <a:prstClr val="black">
                  <a:alpha val="53000"/>
                </a:prstClr>
              </a:outerShdw>
            </a:effectLst>
            <a:scene3d>
              <a:camera prst="perspectiveRight" fov="2700000"/>
              <a:lightRig rig="threePt" dir="t"/>
            </a:scene3d>
            <a:sp3d extrusionH="25082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solidFill>
                  <a:schemeClr val="tx1"/>
                </a:solidFill>
              </a:endParaRPr>
            </a:p>
          </p:txBody>
        </p:sp>
        <p:sp>
          <p:nvSpPr>
            <p:cNvPr id="70" name="6 Cheurón"/>
            <p:cNvSpPr>
              <a:spLocks noChangeAspect="1"/>
            </p:cNvSpPr>
            <p:nvPr/>
          </p:nvSpPr>
          <p:spPr>
            <a:xfrm>
              <a:off x="2985076" y="5111677"/>
              <a:ext cx="3466039" cy="5199059"/>
            </a:xfrm>
            <a:prstGeom prst="chevron">
              <a:avLst/>
            </a:prstGeom>
            <a:solidFill>
              <a:schemeClr val="bg1">
                <a:lumMod val="85000"/>
              </a:schemeClr>
            </a:solidFill>
            <a:ln>
              <a:noFill/>
            </a:ln>
            <a:effectLst>
              <a:outerShdw blurRad="152400" dist="38100" dir="10800000" algn="r" rotWithShape="0">
                <a:prstClr val="black">
                  <a:alpha val="53000"/>
                </a:prstClr>
              </a:outerShdw>
            </a:effectLst>
            <a:scene3d>
              <a:camera prst="perspectiveRight" fov="2700000"/>
              <a:lightRig rig="threePt" dir="t"/>
            </a:scene3d>
            <a:sp3d extrusionH="25082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solidFill>
                  <a:schemeClr val="tx1"/>
                </a:solidFill>
              </a:endParaRPr>
            </a:p>
          </p:txBody>
        </p:sp>
      </p:grpSp>
      <p:sp>
        <p:nvSpPr>
          <p:cNvPr id="67" name="13 Rectángulo"/>
          <p:cNvSpPr/>
          <p:nvPr/>
        </p:nvSpPr>
        <p:spPr>
          <a:xfrm>
            <a:off x="1521101" y="2533711"/>
            <a:ext cx="873579" cy="715314"/>
          </a:xfrm>
          <a:custGeom>
            <a:avLst/>
            <a:gdLst>
              <a:gd name="connsiteX0" fmla="*/ 0 w 1905212"/>
              <a:gd name="connsiteY0" fmla="*/ 5630 h 1535800"/>
              <a:gd name="connsiteX1" fmla="*/ 924704 w 1905212"/>
              <a:gd name="connsiteY1" fmla="*/ 0 h 1535800"/>
              <a:gd name="connsiteX2" fmla="*/ 1395156 w 1905212"/>
              <a:gd name="connsiteY2" fmla="*/ 5630 h 1535800"/>
              <a:gd name="connsiteX3" fmla="*/ 1905212 w 1905212"/>
              <a:gd name="connsiteY3" fmla="*/ 770716 h 1535800"/>
              <a:gd name="connsiteX4" fmla="*/ 1395156 w 1905212"/>
              <a:gd name="connsiteY4" fmla="*/ 1535800 h 1535800"/>
              <a:gd name="connsiteX5" fmla="*/ 2 w 1905212"/>
              <a:gd name="connsiteY5" fmla="*/ 1535800 h 1535800"/>
              <a:gd name="connsiteX6" fmla="*/ 510058 w 1905212"/>
              <a:gd name="connsiteY6" fmla="*/ 770716 h 1535800"/>
              <a:gd name="connsiteX7" fmla="*/ 0 w 1905212"/>
              <a:gd name="connsiteY7" fmla="*/ 5630 h 153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212" h="1535800">
                <a:moveTo>
                  <a:pt x="0" y="5630"/>
                </a:moveTo>
                <a:lnTo>
                  <a:pt x="924704" y="0"/>
                </a:lnTo>
                <a:lnTo>
                  <a:pt x="1395156" y="5630"/>
                </a:lnTo>
                <a:lnTo>
                  <a:pt x="1905212" y="770716"/>
                </a:lnTo>
                <a:lnTo>
                  <a:pt x="1395156" y="1535800"/>
                </a:lnTo>
                <a:lnTo>
                  <a:pt x="2" y="1535800"/>
                </a:lnTo>
                <a:lnTo>
                  <a:pt x="510058" y="770716"/>
                </a:lnTo>
                <a:lnTo>
                  <a:pt x="0" y="5630"/>
                </a:lnTo>
                <a:close/>
              </a:path>
            </a:pathLst>
          </a:custGeom>
          <a:solidFill>
            <a:schemeClr val="accent1"/>
          </a:solidFill>
          <a:ln>
            <a:noFill/>
          </a:ln>
          <a:effectLst>
            <a:outerShdw blurRad="152400" dist="38100" dir="10800000" algn="r" rotWithShape="0">
              <a:prstClr val="black">
                <a:alpha val="53000"/>
              </a:prstClr>
            </a:outerShdw>
          </a:effectLst>
          <a:scene3d>
            <a:camera prst="perspectiveRight" fov="2700000"/>
            <a:lightRig rig="soft" dir="t">
              <a:rot lat="0" lon="0" rev="1200000"/>
            </a:lightRig>
          </a:scene3d>
          <a:sp3d extrusionH="27495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2025"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01</a:t>
            </a:r>
          </a:p>
        </p:txBody>
      </p:sp>
      <p:sp>
        <p:nvSpPr>
          <p:cNvPr id="97" name="Textbox 1"/>
          <p:cNvSpPr/>
          <p:nvPr/>
        </p:nvSpPr>
        <p:spPr>
          <a:xfrm>
            <a:off x="324645" y="1183028"/>
            <a:ext cx="1574196" cy="532409"/>
          </a:xfrm>
          <a:prstGeom prst="rect">
            <a:avLst/>
          </a:prstGeom>
        </p:spPr>
        <p:txBody>
          <a:bodyPr wrap="square" lIns="90634" tIns="45317" rIns="90634" bIns="45317">
            <a:spAutoFit/>
          </a:bodyPr>
          <a:lstStyle/>
          <a:p>
            <a:pPr algn="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gn="r">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98" name="Textbox 1"/>
          <p:cNvSpPr/>
          <p:nvPr/>
        </p:nvSpPr>
        <p:spPr>
          <a:xfrm>
            <a:off x="1853577" y="3924543"/>
            <a:ext cx="1574196" cy="532409"/>
          </a:xfrm>
          <a:prstGeom prst="rect">
            <a:avLst/>
          </a:prstGeom>
        </p:spPr>
        <p:txBody>
          <a:bodyPr wrap="square" lIns="90634" tIns="45317" rIns="90634" bIns="45317">
            <a:spAutoFit/>
          </a:bodyPr>
          <a:lstStyle/>
          <a:p>
            <a:pPr algn="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gn="r">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99" name="Textbox 1"/>
          <p:cNvSpPr/>
          <p:nvPr/>
        </p:nvSpPr>
        <p:spPr>
          <a:xfrm>
            <a:off x="3343508" y="1183028"/>
            <a:ext cx="1574196" cy="532409"/>
          </a:xfrm>
          <a:prstGeom prst="rect">
            <a:avLst/>
          </a:prstGeom>
        </p:spPr>
        <p:txBody>
          <a:bodyPr wrap="square" lIns="90634" tIns="45317" rIns="90634" bIns="45317">
            <a:spAutoFit/>
          </a:bodyPr>
          <a:lstStyle/>
          <a:p>
            <a:pPr algn="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gn="r">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100" name="Textbox 1"/>
          <p:cNvSpPr/>
          <p:nvPr/>
        </p:nvSpPr>
        <p:spPr>
          <a:xfrm>
            <a:off x="4828715" y="3924543"/>
            <a:ext cx="1574196" cy="532409"/>
          </a:xfrm>
          <a:prstGeom prst="rect">
            <a:avLst/>
          </a:prstGeom>
        </p:spPr>
        <p:txBody>
          <a:bodyPr wrap="square" lIns="90634" tIns="45317" rIns="90634" bIns="45317">
            <a:spAutoFit/>
          </a:bodyPr>
          <a:lstStyle/>
          <a:p>
            <a:pPr algn="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 </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gn="r">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101" name="Textbox 1"/>
          <p:cNvSpPr/>
          <p:nvPr/>
        </p:nvSpPr>
        <p:spPr>
          <a:xfrm>
            <a:off x="6342535" y="951821"/>
            <a:ext cx="1574196" cy="532409"/>
          </a:xfrm>
          <a:prstGeom prst="rect">
            <a:avLst/>
          </a:prstGeom>
        </p:spPr>
        <p:txBody>
          <a:bodyPr wrap="square" lIns="90634" tIns="45317" rIns="90634" bIns="45317">
            <a:spAutoFit/>
          </a:bodyPr>
          <a:lstStyle/>
          <a:p>
            <a:pPr algn="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gn="r">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additive="base">
                                        <p:cTn id="7" dur="1750" fill="hold"/>
                                        <p:tgtEl>
                                          <p:spTgt spid="92"/>
                                        </p:tgtEl>
                                        <p:attrNameLst>
                                          <p:attrName>ppt_x</p:attrName>
                                        </p:attrNameLst>
                                      </p:cBhvr>
                                      <p:tavLst>
                                        <p:tav tm="0">
                                          <p:val>
                                            <p:strVal val="0-#ppt_w/2"/>
                                          </p:val>
                                        </p:tav>
                                        <p:tav tm="100000">
                                          <p:val>
                                            <p:strVal val="#ppt_x"/>
                                          </p:val>
                                        </p:tav>
                                      </p:tavLst>
                                    </p:anim>
                                    <p:anim calcmode="lin" valueType="num">
                                      <p:cBhvr additive="base">
                                        <p:cTn id="8" dur="1750" fill="hold"/>
                                        <p:tgtEl>
                                          <p:spTgt spid="92"/>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0"/>
                                  </p:stCondLst>
                                  <p:childTnLst>
                                    <p:set>
                                      <p:cBhvr>
                                        <p:cTn id="10" dur="1" fill="hold">
                                          <p:stCondLst>
                                            <p:cond delay="0"/>
                                          </p:stCondLst>
                                        </p:cTn>
                                        <p:tgtEl>
                                          <p:spTgt spid="93"/>
                                        </p:tgtEl>
                                        <p:attrNameLst>
                                          <p:attrName>style.visibility</p:attrName>
                                        </p:attrNameLst>
                                      </p:cBhvr>
                                      <p:to>
                                        <p:strVal val="visible"/>
                                      </p:to>
                                    </p:set>
                                    <p:anim calcmode="lin" valueType="num">
                                      <p:cBhvr additive="base">
                                        <p:cTn id="11" dur="1750" fill="hold"/>
                                        <p:tgtEl>
                                          <p:spTgt spid="93"/>
                                        </p:tgtEl>
                                        <p:attrNameLst>
                                          <p:attrName>ppt_x</p:attrName>
                                        </p:attrNameLst>
                                      </p:cBhvr>
                                      <p:tavLst>
                                        <p:tav tm="0">
                                          <p:val>
                                            <p:strVal val="0-#ppt_w/2"/>
                                          </p:val>
                                        </p:tav>
                                        <p:tav tm="100000">
                                          <p:val>
                                            <p:strVal val="#ppt_x"/>
                                          </p:val>
                                        </p:tav>
                                      </p:tavLst>
                                    </p:anim>
                                    <p:anim calcmode="lin" valueType="num">
                                      <p:cBhvr additive="base">
                                        <p:cTn id="12" dur="1750" fill="hold"/>
                                        <p:tgtEl>
                                          <p:spTgt spid="93"/>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0"/>
                                  </p:stCondLst>
                                  <p:childTnLst>
                                    <p:set>
                                      <p:cBhvr>
                                        <p:cTn id="14" dur="1" fill="hold">
                                          <p:stCondLst>
                                            <p:cond delay="0"/>
                                          </p:stCondLst>
                                        </p:cTn>
                                        <p:tgtEl>
                                          <p:spTgt spid="94"/>
                                        </p:tgtEl>
                                        <p:attrNameLst>
                                          <p:attrName>style.visibility</p:attrName>
                                        </p:attrNameLst>
                                      </p:cBhvr>
                                      <p:to>
                                        <p:strVal val="visible"/>
                                      </p:to>
                                    </p:set>
                                    <p:anim calcmode="lin" valueType="num">
                                      <p:cBhvr additive="base">
                                        <p:cTn id="15" dur="1750" fill="hold"/>
                                        <p:tgtEl>
                                          <p:spTgt spid="94"/>
                                        </p:tgtEl>
                                        <p:attrNameLst>
                                          <p:attrName>ppt_x</p:attrName>
                                        </p:attrNameLst>
                                      </p:cBhvr>
                                      <p:tavLst>
                                        <p:tav tm="0">
                                          <p:val>
                                            <p:strVal val="0-#ppt_w/2"/>
                                          </p:val>
                                        </p:tav>
                                        <p:tav tm="100000">
                                          <p:val>
                                            <p:strVal val="#ppt_x"/>
                                          </p:val>
                                        </p:tav>
                                      </p:tavLst>
                                    </p:anim>
                                    <p:anim calcmode="lin" valueType="num">
                                      <p:cBhvr additive="base">
                                        <p:cTn id="16" dur="1750" fill="hold"/>
                                        <p:tgtEl>
                                          <p:spTgt spid="94"/>
                                        </p:tgtEl>
                                        <p:attrNameLst>
                                          <p:attrName>ppt_y</p:attrName>
                                        </p:attrNameLst>
                                      </p:cBhvr>
                                      <p:tavLst>
                                        <p:tav tm="0">
                                          <p:val>
                                            <p:strVal val="#ppt_y"/>
                                          </p:val>
                                        </p:tav>
                                        <p:tav tm="100000">
                                          <p:val>
                                            <p:strVal val="#ppt_y"/>
                                          </p:val>
                                        </p:tav>
                                      </p:tavLst>
                                    </p:anim>
                                  </p:childTnLst>
                                </p:cTn>
                              </p:par>
                              <p:par>
                                <p:cTn id="17" presetID="2" presetClass="entr" presetSubtype="8" decel="100000" fill="hold" nodeType="withEffect">
                                  <p:stCondLst>
                                    <p:cond delay="0"/>
                                  </p:stCondLst>
                                  <p:childTnLst>
                                    <p:set>
                                      <p:cBhvr>
                                        <p:cTn id="18" dur="1" fill="hold">
                                          <p:stCondLst>
                                            <p:cond delay="0"/>
                                          </p:stCondLst>
                                        </p:cTn>
                                        <p:tgtEl>
                                          <p:spTgt spid="95"/>
                                        </p:tgtEl>
                                        <p:attrNameLst>
                                          <p:attrName>style.visibility</p:attrName>
                                        </p:attrNameLst>
                                      </p:cBhvr>
                                      <p:to>
                                        <p:strVal val="visible"/>
                                      </p:to>
                                    </p:set>
                                    <p:anim calcmode="lin" valueType="num">
                                      <p:cBhvr additive="base">
                                        <p:cTn id="19" dur="1750" fill="hold"/>
                                        <p:tgtEl>
                                          <p:spTgt spid="95"/>
                                        </p:tgtEl>
                                        <p:attrNameLst>
                                          <p:attrName>ppt_x</p:attrName>
                                        </p:attrNameLst>
                                      </p:cBhvr>
                                      <p:tavLst>
                                        <p:tav tm="0">
                                          <p:val>
                                            <p:strVal val="0-#ppt_w/2"/>
                                          </p:val>
                                        </p:tav>
                                        <p:tav tm="100000">
                                          <p:val>
                                            <p:strVal val="#ppt_x"/>
                                          </p:val>
                                        </p:tav>
                                      </p:tavLst>
                                    </p:anim>
                                    <p:anim calcmode="lin" valueType="num">
                                      <p:cBhvr additive="base">
                                        <p:cTn id="20" dur="1750" fill="hold"/>
                                        <p:tgtEl>
                                          <p:spTgt spid="95"/>
                                        </p:tgtEl>
                                        <p:attrNameLst>
                                          <p:attrName>ppt_y</p:attrName>
                                        </p:attrNameLst>
                                      </p:cBhvr>
                                      <p:tavLst>
                                        <p:tav tm="0">
                                          <p:val>
                                            <p:strVal val="#ppt_y"/>
                                          </p:val>
                                        </p:tav>
                                        <p:tav tm="100000">
                                          <p:val>
                                            <p:strVal val="#ppt_y"/>
                                          </p:val>
                                        </p:tav>
                                      </p:tavLst>
                                    </p:anim>
                                  </p:childTnLst>
                                </p:cTn>
                              </p:par>
                              <p:par>
                                <p:cTn id="21" presetID="2" presetClass="entr" presetSubtype="8" decel="100000" fill="hold" nodeType="withEffect">
                                  <p:stCondLst>
                                    <p:cond delay="0"/>
                                  </p:stCondLst>
                                  <p:childTnLst>
                                    <p:set>
                                      <p:cBhvr>
                                        <p:cTn id="22" dur="1" fill="hold">
                                          <p:stCondLst>
                                            <p:cond delay="0"/>
                                          </p:stCondLst>
                                        </p:cTn>
                                        <p:tgtEl>
                                          <p:spTgt spid="96"/>
                                        </p:tgtEl>
                                        <p:attrNameLst>
                                          <p:attrName>style.visibility</p:attrName>
                                        </p:attrNameLst>
                                      </p:cBhvr>
                                      <p:to>
                                        <p:strVal val="visible"/>
                                      </p:to>
                                    </p:set>
                                    <p:anim calcmode="lin" valueType="num">
                                      <p:cBhvr additive="base">
                                        <p:cTn id="23" dur="1750" fill="hold"/>
                                        <p:tgtEl>
                                          <p:spTgt spid="96"/>
                                        </p:tgtEl>
                                        <p:attrNameLst>
                                          <p:attrName>ppt_x</p:attrName>
                                        </p:attrNameLst>
                                      </p:cBhvr>
                                      <p:tavLst>
                                        <p:tav tm="0">
                                          <p:val>
                                            <p:strVal val="0-#ppt_w/2"/>
                                          </p:val>
                                        </p:tav>
                                        <p:tav tm="100000">
                                          <p:val>
                                            <p:strVal val="#ppt_x"/>
                                          </p:val>
                                        </p:tav>
                                      </p:tavLst>
                                    </p:anim>
                                    <p:anim calcmode="lin" valueType="num">
                                      <p:cBhvr additive="base">
                                        <p:cTn id="24" dur="1750" fill="hold"/>
                                        <p:tgtEl>
                                          <p:spTgt spid="96"/>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68"/>
                                        </p:tgtEl>
                                        <p:attrNameLst>
                                          <p:attrName>style.visibility</p:attrName>
                                        </p:attrNameLst>
                                      </p:cBhvr>
                                      <p:to>
                                        <p:strVal val="visible"/>
                                      </p:to>
                                    </p:set>
                                    <p:animEffect transition="in" filter="wipe(left)">
                                      <p:cBhvr>
                                        <p:cTn id="28" dur="650"/>
                                        <p:tgtEl>
                                          <p:spTgt spid="68"/>
                                        </p:tgtEl>
                                      </p:cBhvr>
                                    </p:animEffect>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wipe(left)">
                                      <p:cBhvr>
                                        <p:cTn id="32" dur="650"/>
                                        <p:tgtEl>
                                          <p:spTgt spid="67"/>
                                        </p:tgtEl>
                                      </p:cBhvr>
                                    </p:animEffect>
                                  </p:childTnLst>
                                </p:cTn>
                              </p:par>
                              <p:par>
                                <p:cTn id="33" presetID="2" presetClass="entr" presetSubtype="1" decel="100000" fill="hold" grpId="0" nodeType="withEffect">
                                  <p:stCondLst>
                                    <p:cond delay="0"/>
                                  </p:stCondLst>
                                  <p:childTnLst>
                                    <p:set>
                                      <p:cBhvr>
                                        <p:cTn id="34" dur="1" fill="hold">
                                          <p:stCondLst>
                                            <p:cond delay="0"/>
                                          </p:stCondLst>
                                        </p:cTn>
                                        <p:tgtEl>
                                          <p:spTgt spid="97"/>
                                        </p:tgtEl>
                                        <p:attrNameLst>
                                          <p:attrName>style.visibility</p:attrName>
                                        </p:attrNameLst>
                                      </p:cBhvr>
                                      <p:to>
                                        <p:strVal val="visible"/>
                                      </p:to>
                                    </p:set>
                                    <p:anim calcmode="lin" valueType="num">
                                      <p:cBhvr additive="base">
                                        <p:cTn id="35" dur="1000" fill="hold"/>
                                        <p:tgtEl>
                                          <p:spTgt spid="97"/>
                                        </p:tgtEl>
                                        <p:attrNameLst>
                                          <p:attrName>ppt_x</p:attrName>
                                        </p:attrNameLst>
                                      </p:cBhvr>
                                      <p:tavLst>
                                        <p:tav tm="0">
                                          <p:val>
                                            <p:strVal val="#ppt_x"/>
                                          </p:val>
                                        </p:tav>
                                        <p:tav tm="100000">
                                          <p:val>
                                            <p:strVal val="#ppt_x"/>
                                          </p:val>
                                        </p:tav>
                                      </p:tavLst>
                                    </p:anim>
                                    <p:anim calcmode="lin" valueType="num">
                                      <p:cBhvr additive="base">
                                        <p:cTn id="36" dur="1000" fill="hold"/>
                                        <p:tgtEl>
                                          <p:spTgt spid="97"/>
                                        </p:tgtEl>
                                        <p:attrNameLst>
                                          <p:attrName>ppt_y</p:attrName>
                                        </p:attrNameLst>
                                      </p:cBhvr>
                                      <p:tavLst>
                                        <p:tav tm="0">
                                          <p:val>
                                            <p:strVal val="0-#ppt_h/2"/>
                                          </p:val>
                                        </p:tav>
                                        <p:tav tm="100000">
                                          <p:val>
                                            <p:strVal val="#ppt_y"/>
                                          </p:val>
                                        </p:tav>
                                      </p:tavLst>
                                    </p:anim>
                                  </p:childTnLst>
                                </p:cTn>
                              </p:par>
                            </p:childTnLst>
                          </p:cTn>
                        </p:par>
                        <p:par>
                          <p:cTn id="37" fill="hold">
                            <p:stCondLst>
                              <p:cond delay="4000"/>
                            </p:stCondLst>
                            <p:childTnLst>
                              <p:par>
                                <p:cTn id="38" presetID="22" presetClass="entr" presetSubtype="8" fill="hold" grpId="0" nodeType="after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wipe(left)">
                                      <p:cBhvr>
                                        <p:cTn id="40" dur="650"/>
                                        <p:tgtEl>
                                          <p:spTgt spid="62"/>
                                        </p:tgtEl>
                                      </p:cBhvr>
                                    </p:animEffect>
                                  </p:childTnLst>
                                </p:cTn>
                              </p:par>
                            </p:childTnLst>
                          </p:cTn>
                        </p:par>
                        <p:par>
                          <p:cTn id="41" fill="hold">
                            <p:stCondLst>
                              <p:cond delay="5000"/>
                            </p:stCondLst>
                            <p:childTnLst>
                              <p:par>
                                <p:cTn id="42" presetID="22" presetClass="entr" presetSubtype="8" fill="hold" grpId="0" nodeType="afterEffect">
                                  <p:stCondLst>
                                    <p:cond delay="0"/>
                                  </p:stCondLst>
                                  <p:childTnLst>
                                    <p:set>
                                      <p:cBhvr>
                                        <p:cTn id="43" dur="1" fill="hold">
                                          <p:stCondLst>
                                            <p:cond delay="0"/>
                                          </p:stCondLst>
                                        </p:cTn>
                                        <p:tgtEl>
                                          <p:spTgt spid="61"/>
                                        </p:tgtEl>
                                        <p:attrNameLst>
                                          <p:attrName>style.visibility</p:attrName>
                                        </p:attrNameLst>
                                      </p:cBhvr>
                                      <p:to>
                                        <p:strVal val="visible"/>
                                      </p:to>
                                    </p:set>
                                    <p:animEffect transition="in" filter="wipe(left)">
                                      <p:cBhvr>
                                        <p:cTn id="44" dur="650"/>
                                        <p:tgtEl>
                                          <p:spTgt spid="61"/>
                                        </p:tgtEl>
                                      </p:cBhvr>
                                    </p:animEffect>
                                  </p:childTnLst>
                                </p:cTn>
                              </p:par>
                              <p:par>
                                <p:cTn id="45" presetID="2" presetClass="entr" presetSubtype="4" decel="100000" fill="hold" grpId="0" nodeType="withEffect">
                                  <p:stCondLst>
                                    <p:cond delay="0"/>
                                  </p:stCondLst>
                                  <p:childTnLst>
                                    <p:set>
                                      <p:cBhvr>
                                        <p:cTn id="46" dur="1" fill="hold">
                                          <p:stCondLst>
                                            <p:cond delay="0"/>
                                          </p:stCondLst>
                                        </p:cTn>
                                        <p:tgtEl>
                                          <p:spTgt spid="98"/>
                                        </p:tgtEl>
                                        <p:attrNameLst>
                                          <p:attrName>style.visibility</p:attrName>
                                        </p:attrNameLst>
                                      </p:cBhvr>
                                      <p:to>
                                        <p:strVal val="visible"/>
                                      </p:to>
                                    </p:set>
                                    <p:anim calcmode="lin" valueType="num">
                                      <p:cBhvr additive="base">
                                        <p:cTn id="47" dur="1000" fill="hold"/>
                                        <p:tgtEl>
                                          <p:spTgt spid="98"/>
                                        </p:tgtEl>
                                        <p:attrNameLst>
                                          <p:attrName>ppt_x</p:attrName>
                                        </p:attrNameLst>
                                      </p:cBhvr>
                                      <p:tavLst>
                                        <p:tav tm="0">
                                          <p:val>
                                            <p:strVal val="#ppt_x"/>
                                          </p:val>
                                        </p:tav>
                                        <p:tav tm="100000">
                                          <p:val>
                                            <p:strVal val="#ppt_x"/>
                                          </p:val>
                                        </p:tav>
                                      </p:tavLst>
                                    </p:anim>
                                    <p:anim calcmode="lin" valueType="num">
                                      <p:cBhvr additive="base">
                                        <p:cTn id="48" dur="1000" fill="hold"/>
                                        <p:tgtEl>
                                          <p:spTgt spid="98"/>
                                        </p:tgtEl>
                                        <p:attrNameLst>
                                          <p:attrName>ppt_y</p:attrName>
                                        </p:attrNameLst>
                                      </p:cBhvr>
                                      <p:tavLst>
                                        <p:tav tm="0">
                                          <p:val>
                                            <p:strVal val="1+#ppt_h/2"/>
                                          </p:val>
                                        </p:tav>
                                        <p:tav tm="100000">
                                          <p:val>
                                            <p:strVal val="#ppt_y"/>
                                          </p:val>
                                        </p:tav>
                                      </p:tavLst>
                                    </p:anim>
                                  </p:childTnLst>
                                </p:cTn>
                              </p:par>
                            </p:childTnLst>
                          </p:cTn>
                        </p:par>
                        <p:par>
                          <p:cTn id="49" fill="hold">
                            <p:stCondLst>
                              <p:cond delay="6000"/>
                            </p:stCondLst>
                            <p:childTnLst>
                              <p:par>
                                <p:cTn id="50" presetID="22" presetClass="entr" presetSubtype="8" fill="hold" grpId="0" nodeType="after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wipe(left)">
                                      <p:cBhvr>
                                        <p:cTn id="52" dur="650"/>
                                        <p:tgtEl>
                                          <p:spTgt spid="56"/>
                                        </p:tgtEl>
                                      </p:cBhvr>
                                    </p:animEffect>
                                  </p:childTnLst>
                                </p:cTn>
                              </p:par>
                            </p:childTnLst>
                          </p:cTn>
                        </p:par>
                        <p:par>
                          <p:cTn id="53" fill="hold">
                            <p:stCondLst>
                              <p:cond delay="7000"/>
                            </p:stCondLst>
                            <p:childTnLst>
                              <p:par>
                                <p:cTn id="54" presetID="22" presetClass="entr" presetSubtype="8" fill="hold" grpId="0" nodeType="afterEffect">
                                  <p:stCondLst>
                                    <p:cond delay="0"/>
                                  </p:stCondLst>
                                  <p:childTnLst>
                                    <p:set>
                                      <p:cBhvr>
                                        <p:cTn id="55" dur="1" fill="hold">
                                          <p:stCondLst>
                                            <p:cond delay="0"/>
                                          </p:stCondLst>
                                        </p:cTn>
                                        <p:tgtEl>
                                          <p:spTgt spid="55"/>
                                        </p:tgtEl>
                                        <p:attrNameLst>
                                          <p:attrName>style.visibility</p:attrName>
                                        </p:attrNameLst>
                                      </p:cBhvr>
                                      <p:to>
                                        <p:strVal val="visible"/>
                                      </p:to>
                                    </p:set>
                                    <p:animEffect transition="in" filter="wipe(left)">
                                      <p:cBhvr>
                                        <p:cTn id="56" dur="650"/>
                                        <p:tgtEl>
                                          <p:spTgt spid="55"/>
                                        </p:tgtEl>
                                      </p:cBhvr>
                                    </p:animEffect>
                                  </p:childTnLst>
                                </p:cTn>
                              </p:par>
                              <p:par>
                                <p:cTn id="57" presetID="2" presetClass="entr" presetSubtype="1" decel="100000" fill="hold" grpId="0" nodeType="withEffect">
                                  <p:stCondLst>
                                    <p:cond delay="0"/>
                                  </p:stCondLst>
                                  <p:childTnLst>
                                    <p:set>
                                      <p:cBhvr>
                                        <p:cTn id="58" dur="1" fill="hold">
                                          <p:stCondLst>
                                            <p:cond delay="0"/>
                                          </p:stCondLst>
                                        </p:cTn>
                                        <p:tgtEl>
                                          <p:spTgt spid="99"/>
                                        </p:tgtEl>
                                        <p:attrNameLst>
                                          <p:attrName>style.visibility</p:attrName>
                                        </p:attrNameLst>
                                      </p:cBhvr>
                                      <p:to>
                                        <p:strVal val="visible"/>
                                      </p:to>
                                    </p:set>
                                    <p:anim calcmode="lin" valueType="num">
                                      <p:cBhvr additive="base">
                                        <p:cTn id="59" dur="1000" fill="hold"/>
                                        <p:tgtEl>
                                          <p:spTgt spid="99"/>
                                        </p:tgtEl>
                                        <p:attrNameLst>
                                          <p:attrName>ppt_x</p:attrName>
                                        </p:attrNameLst>
                                      </p:cBhvr>
                                      <p:tavLst>
                                        <p:tav tm="0">
                                          <p:val>
                                            <p:strVal val="#ppt_x"/>
                                          </p:val>
                                        </p:tav>
                                        <p:tav tm="100000">
                                          <p:val>
                                            <p:strVal val="#ppt_x"/>
                                          </p:val>
                                        </p:tav>
                                      </p:tavLst>
                                    </p:anim>
                                    <p:anim calcmode="lin" valueType="num">
                                      <p:cBhvr additive="base">
                                        <p:cTn id="60" dur="1000" fill="hold"/>
                                        <p:tgtEl>
                                          <p:spTgt spid="99"/>
                                        </p:tgtEl>
                                        <p:attrNameLst>
                                          <p:attrName>ppt_y</p:attrName>
                                        </p:attrNameLst>
                                      </p:cBhvr>
                                      <p:tavLst>
                                        <p:tav tm="0">
                                          <p:val>
                                            <p:strVal val="0-#ppt_h/2"/>
                                          </p:val>
                                        </p:tav>
                                        <p:tav tm="100000">
                                          <p:val>
                                            <p:strVal val="#ppt_y"/>
                                          </p:val>
                                        </p:tav>
                                      </p:tavLst>
                                    </p:anim>
                                  </p:childTnLst>
                                </p:cTn>
                              </p:par>
                            </p:childTnLst>
                          </p:cTn>
                        </p:par>
                        <p:par>
                          <p:cTn id="61" fill="hold">
                            <p:stCondLst>
                              <p:cond delay="8000"/>
                            </p:stCondLst>
                            <p:childTnLst>
                              <p:par>
                                <p:cTn id="62" presetID="22" presetClass="entr" presetSubtype="8" fill="hold" grpId="0" nodeType="after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left)">
                                      <p:cBhvr>
                                        <p:cTn id="64" dur="650"/>
                                        <p:tgtEl>
                                          <p:spTgt spid="13"/>
                                        </p:tgtEl>
                                      </p:cBhvr>
                                    </p:animEffect>
                                  </p:childTnLst>
                                </p:cTn>
                              </p:par>
                            </p:childTnLst>
                          </p:cTn>
                        </p:par>
                        <p:par>
                          <p:cTn id="65" fill="hold">
                            <p:stCondLst>
                              <p:cond delay="9000"/>
                            </p:stCondLst>
                            <p:childTnLst>
                              <p:par>
                                <p:cTn id="66" presetID="22" presetClass="entr" presetSubtype="8" fill="hold" grpId="0" nodeType="after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wipe(left)">
                                      <p:cBhvr>
                                        <p:cTn id="68" dur="650"/>
                                        <p:tgtEl>
                                          <p:spTgt spid="14"/>
                                        </p:tgtEl>
                                      </p:cBhvr>
                                    </p:animEffect>
                                  </p:childTnLst>
                                </p:cTn>
                              </p:par>
                              <p:par>
                                <p:cTn id="69" presetID="2" presetClass="entr" presetSubtype="4" decel="100000" fill="hold" grpId="0" nodeType="withEffect">
                                  <p:stCondLst>
                                    <p:cond delay="0"/>
                                  </p:stCondLst>
                                  <p:childTnLst>
                                    <p:set>
                                      <p:cBhvr>
                                        <p:cTn id="70" dur="1" fill="hold">
                                          <p:stCondLst>
                                            <p:cond delay="0"/>
                                          </p:stCondLst>
                                        </p:cTn>
                                        <p:tgtEl>
                                          <p:spTgt spid="100"/>
                                        </p:tgtEl>
                                        <p:attrNameLst>
                                          <p:attrName>style.visibility</p:attrName>
                                        </p:attrNameLst>
                                      </p:cBhvr>
                                      <p:to>
                                        <p:strVal val="visible"/>
                                      </p:to>
                                    </p:set>
                                    <p:anim calcmode="lin" valueType="num">
                                      <p:cBhvr additive="base">
                                        <p:cTn id="71" dur="1000" fill="hold"/>
                                        <p:tgtEl>
                                          <p:spTgt spid="100"/>
                                        </p:tgtEl>
                                        <p:attrNameLst>
                                          <p:attrName>ppt_x</p:attrName>
                                        </p:attrNameLst>
                                      </p:cBhvr>
                                      <p:tavLst>
                                        <p:tav tm="0">
                                          <p:val>
                                            <p:strVal val="#ppt_x"/>
                                          </p:val>
                                        </p:tav>
                                        <p:tav tm="100000">
                                          <p:val>
                                            <p:strVal val="#ppt_x"/>
                                          </p:val>
                                        </p:tav>
                                      </p:tavLst>
                                    </p:anim>
                                    <p:anim calcmode="lin" valueType="num">
                                      <p:cBhvr additive="base">
                                        <p:cTn id="72" dur="1000" fill="hold"/>
                                        <p:tgtEl>
                                          <p:spTgt spid="100"/>
                                        </p:tgtEl>
                                        <p:attrNameLst>
                                          <p:attrName>ppt_y</p:attrName>
                                        </p:attrNameLst>
                                      </p:cBhvr>
                                      <p:tavLst>
                                        <p:tav tm="0">
                                          <p:val>
                                            <p:strVal val="1+#ppt_h/2"/>
                                          </p:val>
                                        </p:tav>
                                        <p:tav tm="100000">
                                          <p:val>
                                            <p:strVal val="#ppt_y"/>
                                          </p:val>
                                        </p:tav>
                                      </p:tavLst>
                                    </p:anim>
                                  </p:childTnLst>
                                </p:cTn>
                              </p:par>
                            </p:childTnLst>
                          </p:cTn>
                        </p:par>
                        <p:par>
                          <p:cTn id="73" fill="hold">
                            <p:stCondLst>
                              <p:cond delay="10000"/>
                            </p:stCondLst>
                            <p:childTnLst>
                              <p:par>
                                <p:cTn id="74" presetID="22" presetClass="entr" presetSubtype="8" fill="hold" grpId="0" nodeType="afterEffect">
                                  <p:stCondLst>
                                    <p:cond delay="0"/>
                                  </p:stCondLst>
                                  <p:childTnLst>
                                    <p:set>
                                      <p:cBhvr>
                                        <p:cTn id="75" dur="1" fill="hold">
                                          <p:stCondLst>
                                            <p:cond delay="0"/>
                                          </p:stCondLst>
                                        </p:cTn>
                                        <p:tgtEl>
                                          <p:spTgt spid="6"/>
                                        </p:tgtEl>
                                        <p:attrNameLst>
                                          <p:attrName>style.visibility</p:attrName>
                                        </p:attrNameLst>
                                      </p:cBhvr>
                                      <p:to>
                                        <p:strVal val="visible"/>
                                      </p:to>
                                    </p:set>
                                    <p:animEffect transition="in" filter="wipe(left)">
                                      <p:cBhvr>
                                        <p:cTn id="76" dur="650"/>
                                        <p:tgtEl>
                                          <p:spTgt spid="6"/>
                                        </p:tgtEl>
                                      </p:cBhvr>
                                    </p:animEffect>
                                  </p:childTnLst>
                                </p:cTn>
                              </p:par>
                            </p:childTnLst>
                          </p:cTn>
                        </p:par>
                        <p:par>
                          <p:cTn id="77" fill="hold">
                            <p:stCondLst>
                              <p:cond delay="11000"/>
                            </p:stCondLst>
                            <p:childTnLst>
                              <p:par>
                                <p:cTn id="78" presetID="22" presetClass="entr" presetSubtype="8" fill="hold" grpId="0" nodeType="afterEffect">
                                  <p:stCondLst>
                                    <p:cond delay="0"/>
                                  </p:stCondLst>
                                  <p:childTnLst>
                                    <p:set>
                                      <p:cBhvr>
                                        <p:cTn id="79" dur="1" fill="hold">
                                          <p:stCondLst>
                                            <p:cond delay="0"/>
                                          </p:stCondLst>
                                        </p:cTn>
                                        <p:tgtEl>
                                          <p:spTgt spid="23"/>
                                        </p:tgtEl>
                                        <p:attrNameLst>
                                          <p:attrName>style.visibility</p:attrName>
                                        </p:attrNameLst>
                                      </p:cBhvr>
                                      <p:to>
                                        <p:strVal val="visible"/>
                                      </p:to>
                                    </p:set>
                                    <p:animEffect transition="in" filter="wipe(left)">
                                      <p:cBhvr>
                                        <p:cTn id="80" dur="650"/>
                                        <p:tgtEl>
                                          <p:spTgt spid="23"/>
                                        </p:tgtEl>
                                      </p:cBhvr>
                                    </p:animEffect>
                                  </p:childTnLst>
                                </p:cTn>
                              </p:par>
                              <p:par>
                                <p:cTn id="81" presetID="2" presetClass="entr" presetSubtype="1" decel="100000" fill="hold" grpId="0" nodeType="withEffect">
                                  <p:stCondLst>
                                    <p:cond delay="0"/>
                                  </p:stCondLst>
                                  <p:childTnLst>
                                    <p:set>
                                      <p:cBhvr>
                                        <p:cTn id="82" dur="1" fill="hold">
                                          <p:stCondLst>
                                            <p:cond delay="0"/>
                                          </p:stCondLst>
                                        </p:cTn>
                                        <p:tgtEl>
                                          <p:spTgt spid="101"/>
                                        </p:tgtEl>
                                        <p:attrNameLst>
                                          <p:attrName>style.visibility</p:attrName>
                                        </p:attrNameLst>
                                      </p:cBhvr>
                                      <p:to>
                                        <p:strVal val="visible"/>
                                      </p:to>
                                    </p:set>
                                    <p:anim calcmode="lin" valueType="num">
                                      <p:cBhvr additive="base">
                                        <p:cTn id="83" dur="1000" fill="hold"/>
                                        <p:tgtEl>
                                          <p:spTgt spid="101"/>
                                        </p:tgtEl>
                                        <p:attrNameLst>
                                          <p:attrName>ppt_x</p:attrName>
                                        </p:attrNameLst>
                                      </p:cBhvr>
                                      <p:tavLst>
                                        <p:tav tm="0">
                                          <p:val>
                                            <p:strVal val="#ppt_x"/>
                                          </p:val>
                                        </p:tav>
                                        <p:tav tm="100000">
                                          <p:val>
                                            <p:strVal val="#ppt_x"/>
                                          </p:val>
                                        </p:tav>
                                      </p:tavLst>
                                    </p:anim>
                                    <p:anim calcmode="lin" valueType="num">
                                      <p:cBhvr additive="base">
                                        <p:cTn id="84" dur="1000" fill="hold"/>
                                        <p:tgtEl>
                                          <p:spTgt spid="10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P spid="14" grpId="0" animBg="1"/>
      <p:bldP spid="23" grpId="0" animBg="1"/>
      <p:bldP spid="56" grpId="0" animBg="1"/>
      <p:bldP spid="55" grpId="0" animBg="1"/>
      <p:bldP spid="62" grpId="0" animBg="1"/>
      <p:bldP spid="61" grpId="0" animBg="1"/>
      <p:bldP spid="68" grpId="0" animBg="1"/>
      <p:bldP spid="67" grpId="0" animBg="1"/>
      <p:bldP spid="97" grpId="0"/>
      <p:bldP spid="98" grpId="0"/>
      <p:bldP spid="99" grpId="0"/>
      <p:bldP spid="100" grpId="0"/>
      <p:bldP spid="10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4 Elipse"/>
          <p:cNvSpPr/>
          <p:nvPr/>
        </p:nvSpPr>
        <p:spPr>
          <a:xfrm>
            <a:off x="5820744" y="3499313"/>
            <a:ext cx="1863758" cy="479803"/>
          </a:xfrm>
          <a:prstGeom prst="ellipse">
            <a:avLst/>
          </a:prstGeom>
          <a:gradFill flip="none" rotWithShape="1">
            <a:gsLst>
              <a:gs pos="0">
                <a:schemeClr val="tx1">
                  <a:lumMod val="75000"/>
                  <a:lumOff val="25000"/>
                  <a:alpha val="33000"/>
                </a:schemeClr>
              </a:gs>
              <a:gs pos="100000">
                <a:schemeClr val="tx1">
                  <a:lumMod val="75000"/>
                  <a:lumOff val="25000"/>
                  <a:alpha val="65000"/>
                </a:schemeClr>
              </a:gs>
            </a:gsLst>
            <a:lin ang="5400000" scaled="0"/>
            <a:tileRect/>
          </a:gradFill>
          <a:ln>
            <a:noFill/>
          </a:ln>
          <a:effectLst>
            <a:softEdge rad="444500"/>
          </a:effectLst>
        </p:spPr>
        <p:style>
          <a:lnRef idx="2">
            <a:schemeClr val="accent2">
              <a:shade val="50000"/>
            </a:schemeClr>
          </a:lnRef>
          <a:fillRef idx="1">
            <a:schemeClr val="accent2"/>
          </a:fillRef>
          <a:effectRef idx="0">
            <a:schemeClr val="accent2"/>
          </a:effectRef>
          <a:fontRef idx="minor">
            <a:schemeClr val="lt1"/>
          </a:fontRef>
        </p:style>
        <p:txBody>
          <a:bodyPr lIns="90586" tIns="45293" rIns="90586" bIns="45293" rtlCol="0" anchor="ctr"/>
          <a:lstStyle/>
          <a:p>
            <a:pPr algn="ctr"/>
            <a:endParaRPr lang="es-MX" sz="675"/>
          </a:p>
        </p:txBody>
      </p:sp>
      <p:grpSp>
        <p:nvGrpSpPr>
          <p:cNvPr id="5" name="6 Grupo"/>
          <p:cNvGrpSpPr>
            <a:grpSpLocks noChangeAspect="1"/>
          </p:cNvGrpSpPr>
          <p:nvPr/>
        </p:nvGrpSpPr>
        <p:grpSpPr>
          <a:xfrm>
            <a:off x="5402779" y="2096851"/>
            <a:ext cx="2699688" cy="1661955"/>
            <a:chOff x="2832554" y="5441337"/>
            <a:chExt cx="7200001" cy="4432392"/>
          </a:xfrm>
        </p:grpSpPr>
        <p:sp>
          <p:nvSpPr>
            <p:cNvPr id="6" name="5 Elipse"/>
            <p:cNvSpPr/>
            <p:nvPr/>
          </p:nvSpPr>
          <p:spPr>
            <a:xfrm>
              <a:off x="2832554" y="6273729"/>
              <a:ext cx="7200000" cy="3600000"/>
            </a:xfrm>
            <a:custGeom>
              <a:avLst/>
              <a:gdLst/>
              <a:ahLst/>
              <a:cxnLst/>
              <a:rect l="l" t="t" r="r" b="b"/>
              <a:pathLst>
                <a:path w="7200000" h="3600000">
                  <a:moveTo>
                    <a:pt x="0" y="0"/>
                  </a:moveTo>
                  <a:lnTo>
                    <a:pt x="1" y="0"/>
                  </a:lnTo>
                  <a:cubicBezTo>
                    <a:pt x="1" y="459719"/>
                    <a:pt x="1611776" y="832394"/>
                    <a:pt x="3600001" y="832394"/>
                  </a:cubicBezTo>
                  <a:cubicBezTo>
                    <a:pt x="5588209" y="832394"/>
                    <a:pt x="7199974" y="459726"/>
                    <a:pt x="7200000" y="13"/>
                  </a:cubicBezTo>
                  <a:cubicBezTo>
                    <a:pt x="7199993" y="1988232"/>
                    <a:pt x="5588221" y="3600000"/>
                    <a:pt x="3600000" y="3600000"/>
                  </a:cubicBezTo>
                  <a:cubicBezTo>
                    <a:pt x="1611775" y="3600000"/>
                    <a:pt x="0" y="1988225"/>
                    <a:pt x="0" y="0"/>
                  </a:cubicBezTo>
                  <a:close/>
                </a:path>
              </a:pathLst>
            </a:custGeom>
            <a:gradFill>
              <a:gsLst>
                <a:gs pos="0">
                  <a:schemeClr val="accent3">
                    <a:alpha val="70000"/>
                  </a:schemeClr>
                </a:gs>
                <a:gs pos="100000">
                  <a:schemeClr val="accent5"/>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sp>
          <p:nvSpPr>
            <p:cNvPr id="7" name="4 Elipse"/>
            <p:cNvSpPr/>
            <p:nvPr/>
          </p:nvSpPr>
          <p:spPr>
            <a:xfrm>
              <a:off x="2832555" y="5441337"/>
              <a:ext cx="7200000" cy="16647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sp>
        <p:nvSpPr>
          <p:cNvPr id="8" name="Elipse 19"/>
          <p:cNvSpPr>
            <a:spLocks noChangeAspect="1"/>
          </p:cNvSpPr>
          <p:nvPr/>
        </p:nvSpPr>
        <p:spPr bwMode="auto">
          <a:xfrm rot="16200000">
            <a:off x="6424455" y="1266319"/>
            <a:ext cx="189085" cy="472498"/>
          </a:xfrm>
          <a:prstGeom prst="ellipse">
            <a:avLst/>
          </a:prstGeom>
          <a:solidFill>
            <a:schemeClr val="accent3"/>
          </a:solidFill>
          <a:ln>
            <a:noFill/>
          </a:ln>
          <a:effectLst>
            <a:outerShdw blurRad="190500" dist="63500" dir="5400000" sx="108000" sy="108000" algn="t" rotWithShape="0">
              <a:prstClr val="black">
                <a:alpha val="80000"/>
              </a:prstClr>
            </a:outerShdw>
          </a:effectLst>
          <a:scene3d>
            <a:camera prst="isometricOffAxis1Right">
              <a:rot lat="0" lon="19200000" rev="0"/>
            </a:camera>
            <a:lightRig rig="soft" dir="t">
              <a:rot lat="0" lon="0" rev="11400000"/>
            </a:lightRig>
          </a:scene3d>
          <a:sp3d extrusionH="3810000">
            <a:extrusionClr>
              <a:schemeClr val="bg1"/>
            </a:extrusionClr>
          </a:sp3d>
        </p:spPr>
        <p:txBody>
          <a:bodyPr lIns="0" tIns="0" rIns="0" bIns="0" rtlCol="0" anchor="ctr"/>
          <a:lstStyle/>
          <a:p>
            <a:pPr algn="ctr"/>
            <a:endParaRPr lang="es-ES" sz="675"/>
          </a:p>
        </p:txBody>
      </p:sp>
      <p:sp>
        <p:nvSpPr>
          <p:cNvPr id="9" name="Elipse 15"/>
          <p:cNvSpPr>
            <a:spLocks noChangeAspect="1"/>
          </p:cNvSpPr>
          <p:nvPr/>
        </p:nvSpPr>
        <p:spPr bwMode="auto">
          <a:xfrm rot="16200000">
            <a:off x="6064166" y="1816762"/>
            <a:ext cx="189085" cy="472498"/>
          </a:xfrm>
          <a:prstGeom prst="ellipse">
            <a:avLst/>
          </a:prstGeom>
          <a:solidFill>
            <a:schemeClr val="accent1"/>
          </a:solidFill>
          <a:ln>
            <a:noFill/>
          </a:ln>
          <a:effectLst>
            <a:outerShdw blurRad="190500" dist="63500" dir="5400000" sx="108000" sy="108000" algn="t" rotWithShape="0">
              <a:prstClr val="black">
                <a:alpha val="80000"/>
              </a:prstClr>
            </a:outerShdw>
          </a:effectLst>
          <a:scene3d>
            <a:camera prst="isometricOffAxis1Right">
              <a:rot lat="0" lon="19200000" rev="0"/>
            </a:camera>
            <a:lightRig rig="soft" dir="t">
              <a:rot lat="0" lon="0" rev="11400000"/>
            </a:lightRig>
          </a:scene3d>
          <a:sp3d extrusionH="1993900">
            <a:extrusionClr>
              <a:schemeClr val="bg1"/>
            </a:extrusionClr>
          </a:sp3d>
        </p:spPr>
        <p:txBody>
          <a:bodyPr lIns="0" tIns="0" rIns="0" bIns="0" rtlCol="0" anchor="ctr"/>
          <a:lstStyle/>
          <a:p>
            <a:pPr algn="ctr"/>
            <a:endParaRPr lang="es-ES" sz="675"/>
          </a:p>
        </p:txBody>
      </p:sp>
      <p:sp>
        <p:nvSpPr>
          <p:cNvPr id="10" name="Elipse 19"/>
          <p:cNvSpPr>
            <a:spLocks noChangeAspect="1"/>
          </p:cNvSpPr>
          <p:nvPr/>
        </p:nvSpPr>
        <p:spPr bwMode="auto">
          <a:xfrm rot="16200000">
            <a:off x="7214803" y="947551"/>
            <a:ext cx="189085" cy="472498"/>
          </a:xfrm>
          <a:prstGeom prst="ellipse">
            <a:avLst/>
          </a:prstGeom>
          <a:solidFill>
            <a:schemeClr val="accent2"/>
          </a:solidFill>
          <a:ln>
            <a:noFill/>
          </a:ln>
          <a:effectLst>
            <a:outerShdw blurRad="190500" dist="63500" dir="5400000" sx="108000" sy="108000" algn="t" rotWithShape="0">
              <a:prstClr val="black">
                <a:alpha val="80000"/>
              </a:prstClr>
            </a:outerShdw>
          </a:effectLst>
          <a:scene3d>
            <a:camera prst="isometricOffAxis1Right">
              <a:rot lat="0" lon="19200000" rev="0"/>
            </a:camera>
            <a:lightRig rig="soft" dir="t">
              <a:rot lat="0" lon="0" rev="11400000"/>
            </a:lightRig>
          </a:scene3d>
          <a:sp3d extrusionH="5080000">
            <a:extrusionClr>
              <a:schemeClr val="bg1"/>
            </a:extrusionClr>
          </a:sp3d>
        </p:spPr>
        <p:txBody>
          <a:bodyPr lIns="0" tIns="0" rIns="0" bIns="0" rtlCol="0" anchor="ctr"/>
          <a:lstStyle/>
          <a:p>
            <a:pPr algn="ctr"/>
            <a:endParaRPr lang="es-ES" sz="675"/>
          </a:p>
        </p:txBody>
      </p:sp>
      <p:sp>
        <p:nvSpPr>
          <p:cNvPr id="11" name="Elipse 19"/>
          <p:cNvSpPr>
            <a:spLocks noChangeAspect="1"/>
          </p:cNvSpPr>
          <p:nvPr/>
        </p:nvSpPr>
        <p:spPr bwMode="auto">
          <a:xfrm rot="16200000">
            <a:off x="6896953" y="1528205"/>
            <a:ext cx="189085" cy="472498"/>
          </a:xfrm>
          <a:prstGeom prst="ellipse">
            <a:avLst/>
          </a:prstGeom>
          <a:solidFill>
            <a:schemeClr val="accent4"/>
          </a:solidFill>
          <a:ln>
            <a:noFill/>
          </a:ln>
          <a:effectLst>
            <a:outerShdw blurRad="190500" dist="63500" dir="5400000" sx="108000" sy="108000" algn="t" rotWithShape="0">
              <a:prstClr val="black">
                <a:alpha val="80000"/>
              </a:prstClr>
            </a:outerShdw>
          </a:effectLst>
          <a:scene3d>
            <a:camera prst="isometricOffAxis1Right">
              <a:rot lat="0" lon="19200000" rev="0"/>
            </a:camera>
            <a:lightRig rig="soft" dir="t">
              <a:rot lat="0" lon="0" rev="11400000"/>
            </a:lightRig>
          </a:scene3d>
          <a:sp3d extrusionH="3175000">
            <a:extrusionClr>
              <a:schemeClr val="bg1"/>
            </a:extrusionClr>
          </a:sp3d>
        </p:spPr>
        <p:txBody>
          <a:bodyPr lIns="0" tIns="0" rIns="0" bIns="0" rtlCol="0" anchor="ctr"/>
          <a:lstStyle/>
          <a:p>
            <a:pPr algn="ctr"/>
            <a:endParaRPr lang="es-ES" sz="675"/>
          </a:p>
        </p:txBody>
      </p:sp>
      <p:sp>
        <p:nvSpPr>
          <p:cNvPr id="12" name="27 Rectángulo"/>
          <p:cNvSpPr/>
          <p:nvPr/>
        </p:nvSpPr>
        <p:spPr>
          <a:xfrm>
            <a:off x="5727932" y="3858735"/>
            <a:ext cx="2049382" cy="421269"/>
          </a:xfrm>
          <a:prstGeom prst="rect">
            <a:avLst/>
          </a:prstGeom>
        </p:spPr>
        <p:txBody>
          <a:bodyPr wrap="square">
            <a:spAutoFit/>
          </a:bodyPr>
          <a:lstStyle/>
          <a:p>
            <a:pPr algn="ctr"/>
            <a:r>
              <a:rPr lang="zh-CN" altLang="en-US"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输入您的标题 </a:t>
            </a: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A</a:t>
            </a:r>
          </a:p>
          <a:p>
            <a:pPr lvl="0" algn="ctr">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cxnSp>
        <p:nvCxnSpPr>
          <p:cNvPr id="13" name="Conector recto 12"/>
          <p:cNvCxnSpPr/>
          <p:nvPr/>
        </p:nvCxnSpPr>
        <p:spPr>
          <a:xfrm flipH="1" flipV="1">
            <a:off x="5411036" y="1738158"/>
            <a:ext cx="511425" cy="447943"/>
          </a:xfrm>
          <a:prstGeom prst="line">
            <a:avLst/>
          </a:prstGeom>
          <a:ln w="6350" cap="rnd">
            <a:solidFill>
              <a:schemeClr val="bg2"/>
            </a:solidFill>
            <a:tailEnd type="oval" w="lg" len="lg"/>
          </a:ln>
        </p:spPr>
        <p:style>
          <a:lnRef idx="1">
            <a:schemeClr val="accent1"/>
          </a:lnRef>
          <a:fillRef idx="0">
            <a:schemeClr val="accent1"/>
          </a:fillRef>
          <a:effectRef idx="0">
            <a:schemeClr val="accent1"/>
          </a:effectRef>
          <a:fontRef idx="minor">
            <a:schemeClr val="tx1"/>
          </a:fontRef>
        </p:style>
      </p:cxnSp>
      <p:grpSp>
        <p:nvGrpSpPr>
          <p:cNvPr id="14" name="Grupo 13"/>
          <p:cNvGrpSpPr/>
          <p:nvPr/>
        </p:nvGrpSpPr>
        <p:grpSpPr>
          <a:xfrm>
            <a:off x="4903290" y="1561718"/>
            <a:ext cx="564578" cy="297280"/>
            <a:chOff x="1285026" y="5404682"/>
            <a:chExt cx="1505716" cy="792838"/>
          </a:xfrm>
        </p:grpSpPr>
        <p:sp>
          <p:nvSpPr>
            <p:cNvPr id="15" name="18 Rectángulo"/>
            <p:cNvSpPr/>
            <p:nvPr/>
          </p:nvSpPr>
          <p:spPr>
            <a:xfrm>
              <a:off x="1285026" y="5404682"/>
              <a:ext cx="1505716" cy="677188"/>
            </a:xfrm>
            <a:prstGeom prst="rect">
              <a:avLst/>
            </a:prstGeom>
          </p:spPr>
          <p:txBody>
            <a:bodyPr wrap="none" tIns="0" bIns="0" anchor="b">
              <a:spAutoFit/>
            </a:bodyPr>
            <a:lstStyle/>
            <a:p>
              <a:pPr algn="ctr"/>
              <a:r>
                <a:rPr lang="es-MX" sz="165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25</a:t>
              </a:r>
              <a:r>
                <a:rPr lang="es-MX" sz="1650" baseline="3000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1650" baseline="3000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6" name="Rectángulo 15"/>
            <p:cNvSpPr/>
            <p:nvPr/>
          </p:nvSpPr>
          <p:spPr>
            <a:xfrm>
              <a:off x="1409048" y="6094443"/>
              <a:ext cx="1208103" cy="1030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grpSp>
        <p:nvGrpSpPr>
          <p:cNvPr id="17" name="Grupo 16"/>
          <p:cNvGrpSpPr/>
          <p:nvPr/>
        </p:nvGrpSpPr>
        <p:grpSpPr>
          <a:xfrm>
            <a:off x="5504243" y="891922"/>
            <a:ext cx="564578" cy="297280"/>
            <a:chOff x="2887752" y="3618356"/>
            <a:chExt cx="1505716" cy="792838"/>
          </a:xfrm>
        </p:grpSpPr>
        <p:sp>
          <p:nvSpPr>
            <p:cNvPr id="18" name="18 Rectángulo"/>
            <p:cNvSpPr/>
            <p:nvPr/>
          </p:nvSpPr>
          <p:spPr>
            <a:xfrm>
              <a:off x="2887752" y="3618356"/>
              <a:ext cx="1505716" cy="677188"/>
            </a:xfrm>
            <a:prstGeom prst="rect">
              <a:avLst/>
            </a:prstGeom>
          </p:spPr>
          <p:txBody>
            <a:bodyPr wrap="none" tIns="0" bIns="0" anchor="b">
              <a:spAutoFit/>
            </a:bodyPr>
            <a:lstStyle/>
            <a:p>
              <a:pPr algn="ctr"/>
              <a:r>
                <a:rPr lang="es-MX" sz="165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rPr>
                <a:t>70</a:t>
              </a:r>
              <a:r>
                <a:rPr lang="es-MX" sz="1650" baseline="3000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1650" baseline="3000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9" name="Rectángulo 18"/>
            <p:cNvSpPr/>
            <p:nvPr/>
          </p:nvSpPr>
          <p:spPr>
            <a:xfrm>
              <a:off x="3011774" y="4308117"/>
              <a:ext cx="1208103" cy="10307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cxnSp>
        <p:nvCxnSpPr>
          <p:cNvPr id="20" name="Conector recto 19"/>
          <p:cNvCxnSpPr/>
          <p:nvPr/>
        </p:nvCxnSpPr>
        <p:spPr>
          <a:xfrm flipH="1" flipV="1">
            <a:off x="6069604" y="1058289"/>
            <a:ext cx="381808" cy="376244"/>
          </a:xfrm>
          <a:prstGeom prst="line">
            <a:avLst/>
          </a:prstGeom>
          <a:ln w="6350" cap="rnd">
            <a:solidFill>
              <a:schemeClr val="bg2"/>
            </a:solidFill>
            <a:tailEnd type="oval" w="lg" len="lg"/>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flipV="1">
            <a:off x="7508576" y="1043826"/>
            <a:ext cx="284681" cy="326505"/>
          </a:xfrm>
          <a:prstGeom prst="line">
            <a:avLst/>
          </a:prstGeom>
          <a:ln w="6350" cap="rnd">
            <a:solidFill>
              <a:schemeClr val="bg2"/>
            </a:solidFill>
            <a:tailEnd type="oval" w="lg" len="lg"/>
          </a:ln>
        </p:spPr>
        <p:style>
          <a:lnRef idx="1">
            <a:schemeClr val="accent1"/>
          </a:lnRef>
          <a:fillRef idx="0">
            <a:schemeClr val="accent1"/>
          </a:fillRef>
          <a:effectRef idx="0">
            <a:schemeClr val="accent1"/>
          </a:effectRef>
          <a:fontRef idx="minor">
            <a:schemeClr val="tx1"/>
          </a:fontRef>
        </p:style>
      </p:cxnSp>
      <p:grpSp>
        <p:nvGrpSpPr>
          <p:cNvPr id="22" name="Grupo 21"/>
          <p:cNvGrpSpPr/>
          <p:nvPr/>
        </p:nvGrpSpPr>
        <p:grpSpPr>
          <a:xfrm>
            <a:off x="7825343" y="781748"/>
            <a:ext cx="564578" cy="297280"/>
            <a:chOff x="2887752" y="3618356"/>
            <a:chExt cx="1505716" cy="792838"/>
          </a:xfrm>
        </p:grpSpPr>
        <p:sp>
          <p:nvSpPr>
            <p:cNvPr id="23" name="18 Rectángulo"/>
            <p:cNvSpPr/>
            <p:nvPr/>
          </p:nvSpPr>
          <p:spPr>
            <a:xfrm>
              <a:off x="2887752" y="3618356"/>
              <a:ext cx="1505716" cy="677188"/>
            </a:xfrm>
            <a:prstGeom prst="rect">
              <a:avLst/>
            </a:prstGeom>
          </p:spPr>
          <p:txBody>
            <a:bodyPr wrap="none" tIns="0" bIns="0" anchor="b">
              <a:spAutoFit/>
            </a:bodyPr>
            <a:lstStyle/>
            <a:p>
              <a:pPr algn="ctr"/>
              <a:r>
                <a:rPr lang="es-MX" sz="1650"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rPr>
                <a:t>90</a:t>
              </a:r>
              <a:r>
                <a:rPr lang="es-MX" sz="1650" baseline="30000"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1650" baseline="30000"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24" name="Rectángulo 23"/>
            <p:cNvSpPr/>
            <p:nvPr/>
          </p:nvSpPr>
          <p:spPr>
            <a:xfrm>
              <a:off x="3011774" y="4308117"/>
              <a:ext cx="1208103" cy="1030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cxnSp>
        <p:nvCxnSpPr>
          <p:cNvPr id="25" name="Conector recto 24"/>
          <p:cNvCxnSpPr/>
          <p:nvPr/>
        </p:nvCxnSpPr>
        <p:spPr>
          <a:xfrm flipV="1">
            <a:off x="7227745" y="1737190"/>
            <a:ext cx="555906" cy="352465"/>
          </a:xfrm>
          <a:prstGeom prst="line">
            <a:avLst/>
          </a:prstGeom>
          <a:ln w="6350" cap="rnd">
            <a:solidFill>
              <a:schemeClr val="bg2"/>
            </a:solidFill>
            <a:tailEnd type="oval" w="lg" len="lg"/>
          </a:ln>
        </p:spPr>
        <p:style>
          <a:lnRef idx="1">
            <a:schemeClr val="accent1"/>
          </a:lnRef>
          <a:fillRef idx="0">
            <a:schemeClr val="accent1"/>
          </a:fillRef>
          <a:effectRef idx="0">
            <a:schemeClr val="accent1"/>
          </a:effectRef>
          <a:fontRef idx="minor">
            <a:schemeClr val="tx1"/>
          </a:fontRef>
        </p:style>
      </p:cxnSp>
      <p:grpSp>
        <p:nvGrpSpPr>
          <p:cNvPr id="26" name="Grupo 25"/>
          <p:cNvGrpSpPr/>
          <p:nvPr/>
        </p:nvGrpSpPr>
        <p:grpSpPr>
          <a:xfrm>
            <a:off x="7839364" y="1539516"/>
            <a:ext cx="564578" cy="297280"/>
            <a:chOff x="2887752" y="3618356"/>
            <a:chExt cx="1505716" cy="792838"/>
          </a:xfrm>
        </p:grpSpPr>
        <p:sp>
          <p:nvSpPr>
            <p:cNvPr id="27" name="18 Rectángulo"/>
            <p:cNvSpPr/>
            <p:nvPr/>
          </p:nvSpPr>
          <p:spPr>
            <a:xfrm>
              <a:off x="2887752" y="3618356"/>
              <a:ext cx="1505716" cy="677188"/>
            </a:xfrm>
            <a:prstGeom prst="rect">
              <a:avLst/>
            </a:prstGeom>
          </p:spPr>
          <p:txBody>
            <a:bodyPr wrap="none" tIns="0" bIns="0" anchor="b">
              <a:spAutoFit/>
            </a:bodyPr>
            <a:lstStyle/>
            <a:p>
              <a:pPr algn="ctr"/>
              <a:r>
                <a:rPr lang="es-MX" sz="165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rPr>
                <a:t>50</a:t>
              </a:r>
              <a:r>
                <a:rPr lang="es-MX" sz="1650" baseline="3000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1650" baseline="3000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28" name="Rectángulo 27"/>
            <p:cNvSpPr/>
            <p:nvPr/>
          </p:nvSpPr>
          <p:spPr>
            <a:xfrm>
              <a:off x="3011774" y="4308117"/>
              <a:ext cx="1208103" cy="10307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sp>
        <p:nvSpPr>
          <p:cNvPr id="29" name="Textbox 1"/>
          <p:cNvSpPr/>
          <p:nvPr/>
        </p:nvSpPr>
        <p:spPr>
          <a:xfrm>
            <a:off x="428807" y="968633"/>
            <a:ext cx="3555337" cy="958581"/>
          </a:xfrm>
          <a:prstGeom prst="rect">
            <a:avLst/>
          </a:prstGeom>
        </p:spPr>
        <p:txBody>
          <a:bodyPr wrap="square" lIns="90789" tIns="45395" rIns="90789" bIns="45395">
            <a:spAutoFit/>
          </a:bodyPr>
          <a:lstStyle/>
          <a:p>
            <a:pPr>
              <a:lnSpc>
                <a:spcPct val="125000"/>
              </a:lnSpc>
              <a:spcAft>
                <a:spcPts val="450"/>
              </a:spcAft>
            </a:pPr>
            <a:r>
              <a:rPr lang="zh-CN" altLang="en-US" sz="9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输入您的标题</a:t>
            </a:r>
            <a:r>
              <a:rPr lang="es-MX" sz="9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 </a:t>
            </a:r>
          </a:p>
          <a:p>
            <a:pPr>
              <a:lnSpc>
                <a:spcPct val="125000"/>
              </a:lnSpc>
              <a:spcAft>
                <a:spcPts val="450"/>
              </a:spcAft>
            </a:pPr>
            <a:r>
              <a:rPr lang="zh-CN" altLang="en-US" sz="750" dirty="0">
                <a:solidFill>
                  <a:schemeClr val="bg2"/>
                </a:solidFill>
                <a:latin typeface="Source Sans Pro" panose="020B0503030403020204" pitchFamily="34" charset="0"/>
              </a:rPr>
              <a:t>单击此处添加文本单击此处添加文本单击此处添加文本单击此处添加文本</a:t>
            </a:r>
            <a:r>
              <a:rPr lang="en-US" sz="750" dirty="0">
                <a:solidFill>
                  <a:schemeClr val="bg2"/>
                </a:solidFill>
                <a:latin typeface="Source Sans Pro" panose="020B0503030403020204" pitchFamily="34" charset="0"/>
              </a:rPr>
              <a:t> </a:t>
            </a: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a:p>
            <a:pPr algn="just">
              <a:lnSpc>
                <a:spcPct val="120000"/>
              </a:lnSpc>
              <a:spcAft>
                <a:spcPts val="450"/>
              </a:spcAft>
            </a:pPr>
            <a:r>
              <a:rPr lang="zh-CN" altLang="en-US" sz="750" dirty="0">
                <a:solidFill>
                  <a:schemeClr val="bg2"/>
                </a:solidFill>
                <a:latin typeface="Source Sans Pro" panose="020B0503030403020204" pitchFamily="34" charset="0"/>
              </a:rPr>
              <a:t>单击此处添加文本单击此处添加文本单击此处添加文本单击此处添加文本单击此处添加文本单击此处添加文本</a:t>
            </a:r>
            <a:endParaRPr lang="en-US" sz="750" dirty="0">
              <a:solidFill>
                <a:schemeClr val="bg2"/>
              </a:solidFill>
              <a:latin typeface="Source Sans Pro" panose="020B0503030403020204" pitchFamily="34" charset="0"/>
            </a:endParaRPr>
          </a:p>
        </p:txBody>
      </p:sp>
      <p:sp>
        <p:nvSpPr>
          <p:cNvPr id="30" name="4 Elipse"/>
          <p:cNvSpPr>
            <a:spLocks noChangeAspect="1"/>
          </p:cNvSpPr>
          <p:nvPr/>
        </p:nvSpPr>
        <p:spPr bwMode="auto">
          <a:xfrm>
            <a:off x="572644" y="2622375"/>
            <a:ext cx="266833" cy="266833"/>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01</a:t>
            </a:r>
            <a:endParaRPr lang="es-SV"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1" name="8 Rectángulo"/>
          <p:cNvSpPr/>
          <p:nvPr/>
        </p:nvSpPr>
        <p:spPr>
          <a:xfrm>
            <a:off x="970038" y="2623078"/>
            <a:ext cx="3014106" cy="207749"/>
          </a:xfrm>
          <a:prstGeom prst="rect">
            <a:avLst/>
          </a:prstGeom>
          <a:noFill/>
        </p:spPr>
        <p:txBody>
          <a:bodyPr wrap="square">
            <a:spAutoFit/>
          </a:bodyPr>
          <a:lstStyle/>
          <a:p>
            <a:pPr indent="-207645" algn="just" defTabSz="679450">
              <a:spcAft>
                <a:spcPts val="450"/>
              </a:spcAft>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an.</a:t>
            </a:r>
            <a:endParaRPr lang="es-SV" sz="750" dirty="0">
              <a:solidFill>
                <a:schemeClr val="bg2"/>
              </a:solidFill>
              <a:latin typeface="Source Sans Pro" panose="020B0503030403020204" pitchFamily="34" charset="0"/>
            </a:endParaRPr>
          </a:p>
        </p:txBody>
      </p:sp>
      <p:sp>
        <p:nvSpPr>
          <p:cNvPr id="32" name="27 Elipse"/>
          <p:cNvSpPr>
            <a:spLocks noChangeAspect="1"/>
          </p:cNvSpPr>
          <p:nvPr/>
        </p:nvSpPr>
        <p:spPr bwMode="auto">
          <a:xfrm>
            <a:off x="572644" y="2966554"/>
            <a:ext cx="266833" cy="266833"/>
          </a:xfrm>
          <a:prstGeom prst="roundRect">
            <a:avLst/>
          </a:prstGeom>
          <a:solidFill>
            <a:schemeClr val="accent2"/>
          </a:solidFill>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02</a:t>
            </a:r>
            <a:endParaRPr lang="es-SV"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3" name="28 Rectángulo"/>
          <p:cNvSpPr/>
          <p:nvPr/>
        </p:nvSpPr>
        <p:spPr>
          <a:xfrm>
            <a:off x="970038" y="2967257"/>
            <a:ext cx="3014106" cy="207749"/>
          </a:xfrm>
          <a:prstGeom prst="rect">
            <a:avLst/>
          </a:prstGeom>
          <a:noFill/>
        </p:spPr>
        <p:txBody>
          <a:bodyPr wrap="square">
            <a:spAutoFit/>
          </a:bodyPr>
          <a:lstStyle/>
          <a:p>
            <a:pPr indent="-207645" algn="just" defTabSz="679450">
              <a:spcAft>
                <a:spcPts val="450"/>
              </a:spcAft>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an.</a:t>
            </a:r>
            <a:endParaRPr lang="es-SV" sz="750" dirty="0">
              <a:solidFill>
                <a:schemeClr val="bg2"/>
              </a:solidFill>
              <a:latin typeface="Source Sans Pro" panose="020B0503030403020204" pitchFamily="34" charset="0"/>
            </a:endParaRPr>
          </a:p>
        </p:txBody>
      </p:sp>
      <p:sp>
        <p:nvSpPr>
          <p:cNvPr id="34" name="29 Elipse"/>
          <p:cNvSpPr>
            <a:spLocks noChangeAspect="1"/>
          </p:cNvSpPr>
          <p:nvPr/>
        </p:nvSpPr>
        <p:spPr bwMode="auto">
          <a:xfrm>
            <a:off x="572644" y="3310732"/>
            <a:ext cx="266833" cy="266833"/>
          </a:xfrm>
          <a:prstGeom prst="roundRect">
            <a:avLst/>
          </a:prstGeom>
          <a:solidFill>
            <a:schemeClr val="accent3"/>
          </a:solidFill>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03</a:t>
            </a:r>
            <a:endParaRPr lang="es-SV"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5" name="30 Rectángulo"/>
          <p:cNvSpPr/>
          <p:nvPr/>
        </p:nvSpPr>
        <p:spPr>
          <a:xfrm>
            <a:off x="970038" y="3311435"/>
            <a:ext cx="3014106" cy="207749"/>
          </a:xfrm>
          <a:prstGeom prst="rect">
            <a:avLst/>
          </a:prstGeom>
          <a:noFill/>
        </p:spPr>
        <p:txBody>
          <a:bodyPr wrap="square">
            <a:spAutoFit/>
          </a:bodyPr>
          <a:lstStyle/>
          <a:p>
            <a:pPr indent="-207645" algn="just" defTabSz="679450">
              <a:spcAft>
                <a:spcPts val="450"/>
              </a:spcAft>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an.</a:t>
            </a:r>
            <a:endParaRPr lang="es-SV" sz="750" dirty="0">
              <a:solidFill>
                <a:schemeClr val="bg2"/>
              </a:solidFill>
              <a:latin typeface="Source Sans Pro" panose="020B0503030403020204" pitchFamily="34" charset="0"/>
            </a:endParaRPr>
          </a:p>
        </p:txBody>
      </p:sp>
      <p:sp>
        <p:nvSpPr>
          <p:cNvPr id="36" name="29 Elipse"/>
          <p:cNvSpPr>
            <a:spLocks noChangeAspect="1"/>
          </p:cNvSpPr>
          <p:nvPr/>
        </p:nvSpPr>
        <p:spPr bwMode="auto">
          <a:xfrm>
            <a:off x="572644" y="3654911"/>
            <a:ext cx="266833" cy="266833"/>
          </a:xfrm>
          <a:prstGeom prst="roundRect">
            <a:avLst/>
          </a:prstGeom>
          <a:solidFill>
            <a:schemeClr val="accent4"/>
          </a:solidFill>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04</a:t>
            </a:r>
            <a:endParaRPr lang="es-SV"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7" name="30 Rectángulo"/>
          <p:cNvSpPr/>
          <p:nvPr/>
        </p:nvSpPr>
        <p:spPr>
          <a:xfrm>
            <a:off x="970038" y="3655614"/>
            <a:ext cx="3014106" cy="207749"/>
          </a:xfrm>
          <a:prstGeom prst="rect">
            <a:avLst/>
          </a:prstGeom>
          <a:noFill/>
        </p:spPr>
        <p:txBody>
          <a:bodyPr wrap="square">
            <a:spAutoFit/>
          </a:bodyPr>
          <a:lstStyle/>
          <a:p>
            <a:pPr indent="-207645" algn="just" defTabSz="679450">
              <a:spcAft>
                <a:spcPts val="450"/>
              </a:spcAft>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an.</a:t>
            </a:r>
            <a:endParaRPr lang="es-SV" sz="750" dirty="0">
              <a:solidFill>
                <a:schemeClr val="bg2"/>
              </a:solidFill>
              <a:latin typeface="Source Sans Pro" panose="020B0503030403020204" pitchFamily="34"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500"/>
                                        <p:tgtEl>
                                          <p:spTgt spid="30"/>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500"/>
                                        <p:tgtEl>
                                          <p:spTgt spid="31"/>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500"/>
                                        <p:tgtEl>
                                          <p:spTgt spid="33"/>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fade">
                                      <p:cBhvr>
                                        <p:cTn id="32" dur="500"/>
                                        <p:tgtEl>
                                          <p:spTgt spid="3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fade">
                                      <p:cBhvr>
                                        <p:cTn id="35" dur="500"/>
                                        <p:tgtEl>
                                          <p:spTgt spid="37"/>
                                        </p:tgtEl>
                                      </p:cBhvr>
                                    </p:animEffect>
                                  </p:childTnLst>
                                </p:cTn>
                              </p:par>
                            </p:childTnLst>
                          </p:cTn>
                        </p:par>
                        <p:par>
                          <p:cTn id="36" fill="hold">
                            <p:stCondLst>
                              <p:cond delay="2500"/>
                            </p:stCondLst>
                            <p:childTnLst>
                              <p:par>
                                <p:cTn id="37" presetID="42" presetClass="entr" presetSubtype="0" fill="hold" nodeType="after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1000"/>
                                        <p:tgtEl>
                                          <p:spTgt spid="5"/>
                                        </p:tgtEl>
                                      </p:cBhvr>
                                    </p:animEffect>
                                    <p:anim calcmode="lin" valueType="num">
                                      <p:cBhvr>
                                        <p:cTn id="40" dur="1000" fill="hold"/>
                                        <p:tgtEl>
                                          <p:spTgt spid="5"/>
                                        </p:tgtEl>
                                        <p:attrNameLst>
                                          <p:attrName>ppt_x</p:attrName>
                                        </p:attrNameLst>
                                      </p:cBhvr>
                                      <p:tavLst>
                                        <p:tav tm="0">
                                          <p:val>
                                            <p:strVal val="#ppt_x"/>
                                          </p:val>
                                        </p:tav>
                                        <p:tav tm="100000">
                                          <p:val>
                                            <p:strVal val="#ppt_x"/>
                                          </p:val>
                                        </p:tav>
                                      </p:tavLst>
                                    </p:anim>
                                    <p:anim calcmode="lin" valueType="num">
                                      <p:cBhvr>
                                        <p:cTn id="41" dur="1000" fill="hold"/>
                                        <p:tgtEl>
                                          <p:spTgt spid="5"/>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10" presetClass="entr" presetSubtype="0" fill="hold" grpId="0" nodeType="after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250"/>
                                        <p:tgtEl>
                                          <p:spTgt spid="4"/>
                                        </p:tgtEl>
                                      </p:cBhvr>
                                    </p:animEffect>
                                  </p:childTnLst>
                                </p:cTn>
                              </p:par>
                            </p:childTnLst>
                          </p:cTn>
                        </p:par>
                        <p:par>
                          <p:cTn id="46" fill="hold">
                            <p:stCondLst>
                              <p:cond delay="4000"/>
                            </p:stCondLst>
                            <p:childTnLst>
                              <p:par>
                                <p:cTn id="47" presetID="2" presetClass="entr" presetSubtype="4" decel="100000" fill="hold" grpId="0" nodeType="after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750" fill="hold"/>
                                        <p:tgtEl>
                                          <p:spTgt spid="9"/>
                                        </p:tgtEl>
                                        <p:attrNameLst>
                                          <p:attrName>ppt_x</p:attrName>
                                        </p:attrNameLst>
                                      </p:cBhvr>
                                      <p:tavLst>
                                        <p:tav tm="0">
                                          <p:val>
                                            <p:strVal val="#ppt_x"/>
                                          </p:val>
                                        </p:tav>
                                        <p:tav tm="100000">
                                          <p:val>
                                            <p:strVal val="#ppt_x"/>
                                          </p:val>
                                        </p:tav>
                                      </p:tavLst>
                                    </p:anim>
                                    <p:anim calcmode="lin" valueType="num">
                                      <p:cBhvr additive="base">
                                        <p:cTn id="50" dur="750" fill="hold"/>
                                        <p:tgtEl>
                                          <p:spTgt spid="9"/>
                                        </p:tgtEl>
                                        <p:attrNameLst>
                                          <p:attrName>ppt_y</p:attrName>
                                        </p:attrNameLst>
                                      </p:cBhvr>
                                      <p:tavLst>
                                        <p:tav tm="0">
                                          <p:val>
                                            <p:strVal val="1+#ppt_h/2"/>
                                          </p:val>
                                        </p:tav>
                                        <p:tav tm="100000">
                                          <p:val>
                                            <p:strVal val="#ppt_y"/>
                                          </p:val>
                                        </p:tav>
                                      </p:tavLst>
                                    </p:anim>
                                  </p:childTnLst>
                                </p:cTn>
                              </p:par>
                              <p:par>
                                <p:cTn id="51" presetID="2" presetClass="entr" presetSubtype="4" decel="100000" fill="hold" grpId="0" nodeType="withEffect">
                                  <p:stCondLst>
                                    <p:cond delay="25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750" fill="hold"/>
                                        <p:tgtEl>
                                          <p:spTgt spid="8"/>
                                        </p:tgtEl>
                                        <p:attrNameLst>
                                          <p:attrName>ppt_x</p:attrName>
                                        </p:attrNameLst>
                                      </p:cBhvr>
                                      <p:tavLst>
                                        <p:tav tm="0">
                                          <p:val>
                                            <p:strVal val="#ppt_x"/>
                                          </p:val>
                                        </p:tav>
                                        <p:tav tm="100000">
                                          <p:val>
                                            <p:strVal val="#ppt_x"/>
                                          </p:val>
                                        </p:tav>
                                      </p:tavLst>
                                    </p:anim>
                                    <p:anim calcmode="lin" valueType="num">
                                      <p:cBhvr additive="base">
                                        <p:cTn id="54" dur="750" fill="hold"/>
                                        <p:tgtEl>
                                          <p:spTgt spid="8"/>
                                        </p:tgtEl>
                                        <p:attrNameLst>
                                          <p:attrName>ppt_y</p:attrName>
                                        </p:attrNameLst>
                                      </p:cBhvr>
                                      <p:tavLst>
                                        <p:tav tm="0">
                                          <p:val>
                                            <p:strVal val="1+#ppt_h/2"/>
                                          </p:val>
                                        </p:tav>
                                        <p:tav tm="100000">
                                          <p:val>
                                            <p:strVal val="#ppt_y"/>
                                          </p:val>
                                        </p:tav>
                                      </p:tavLst>
                                    </p:anim>
                                  </p:childTnLst>
                                </p:cTn>
                              </p:par>
                              <p:par>
                                <p:cTn id="55" presetID="2" presetClass="entr" presetSubtype="4" decel="100000" fill="hold" grpId="0" nodeType="withEffect">
                                  <p:stCondLst>
                                    <p:cond delay="50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750" fill="hold"/>
                                        <p:tgtEl>
                                          <p:spTgt spid="11"/>
                                        </p:tgtEl>
                                        <p:attrNameLst>
                                          <p:attrName>ppt_x</p:attrName>
                                        </p:attrNameLst>
                                      </p:cBhvr>
                                      <p:tavLst>
                                        <p:tav tm="0">
                                          <p:val>
                                            <p:strVal val="#ppt_x"/>
                                          </p:val>
                                        </p:tav>
                                        <p:tav tm="100000">
                                          <p:val>
                                            <p:strVal val="#ppt_x"/>
                                          </p:val>
                                        </p:tav>
                                      </p:tavLst>
                                    </p:anim>
                                    <p:anim calcmode="lin" valueType="num">
                                      <p:cBhvr additive="base">
                                        <p:cTn id="58" dur="750" fill="hold"/>
                                        <p:tgtEl>
                                          <p:spTgt spid="11"/>
                                        </p:tgtEl>
                                        <p:attrNameLst>
                                          <p:attrName>ppt_y</p:attrName>
                                        </p:attrNameLst>
                                      </p:cBhvr>
                                      <p:tavLst>
                                        <p:tav tm="0">
                                          <p:val>
                                            <p:strVal val="1+#ppt_h/2"/>
                                          </p:val>
                                        </p:tav>
                                        <p:tav tm="100000">
                                          <p:val>
                                            <p:strVal val="#ppt_y"/>
                                          </p:val>
                                        </p:tav>
                                      </p:tavLst>
                                    </p:anim>
                                  </p:childTnLst>
                                </p:cTn>
                              </p:par>
                              <p:par>
                                <p:cTn id="59" presetID="2" presetClass="entr" presetSubtype="4" decel="100000" fill="hold" grpId="0" nodeType="withEffect">
                                  <p:stCondLst>
                                    <p:cond delay="75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750" fill="hold"/>
                                        <p:tgtEl>
                                          <p:spTgt spid="10"/>
                                        </p:tgtEl>
                                        <p:attrNameLst>
                                          <p:attrName>ppt_x</p:attrName>
                                        </p:attrNameLst>
                                      </p:cBhvr>
                                      <p:tavLst>
                                        <p:tav tm="0">
                                          <p:val>
                                            <p:strVal val="#ppt_x"/>
                                          </p:val>
                                        </p:tav>
                                        <p:tav tm="100000">
                                          <p:val>
                                            <p:strVal val="#ppt_x"/>
                                          </p:val>
                                        </p:tav>
                                      </p:tavLst>
                                    </p:anim>
                                    <p:anim calcmode="lin" valueType="num">
                                      <p:cBhvr additive="base">
                                        <p:cTn id="62" dur="750" fill="hold"/>
                                        <p:tgtEl>
                                          <p:spTgt spid="10"/>
                                        </p:tgtEl>
                                        <p:attrNameLst>
                                          <p:attrName>ppt_y</p:attrName>
                                        </p:attrNameLst>
                                      </p:cBhvr>
                                      <p:tavLst>
                                        <p:tav tm="0">
                                          <p:val>
                                            <p:strVal val="1+#ppt_h/2"/>
                                          </p:val>
                                        </p:tav>
                                        <p:tav tm="100000">
                                          <p:val>
                                            <p:strVal val="#ppt_y"/>
                                          </p:val>
                                        </p:tav>
                                      </p:tavLst>
                                    </p:anim>
                                  </p:childTnLst>
                                </p:cTn>
                              </p:par>
                            </p:childTnLst>
                          </p:cTn>
                        </p:par>
                        <p:par>
                          <p:cTn id="63" fill="hold">
                            <p:stCondLst>
                              <p:cond delay="5000"/>
                            </p:stCondLst>
                            <p:childTnLst>
                              <p:par>
                                <p:cTn id="64" presetID="22" presetClass="entr" presetSubtype="4" fill="hold" nodeType="after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wipe(down)">
                                      <p:cBhvr>
                                        <p:cTn id="66" dur="500"/>
                                        <p:tgtEl>
                                          <p:spTgt spid="13"/>
                                        </p:tgtEl>
                                      </p:cBhvr>
                                    </p:animEffect>
                                  </p:childTnLst>
                                </p:cTn>
                              </p:par>
                              <p:par>
                                <p:cTn id="67" presetID="22" presetClass="entr" presetSubtype="4" fill="hold" nodeType="with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wipe(down)">
                                      <p:cBhvr>
                                        <p:cTn id="69" dur="500"/>
                                        <p:tgtEl>
                                          <p:spTgt spid="20"/>
                                        </p:tgtEl>
                                      </p:cBhvr>
                                    </p:animEffect>
                                  </p:childTnLst>
                                </p:cTn>
                              </p:par>
                              <p:par>
                                <p:cTn id="70" presetID="22" presetClass="entr" presetSubtype="4" fill="hold" nodeType="with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wipe(down)">
                                      <p:cBhvr>
                                        <p:cTn id="72" dur="500"/>
                                        <p:tgtEl>
                                          <p:spTgt spid="21"/>
                                        </p:tgtEl>
                                      </p:cBhvr>
                                    </p:animEffect>
                                  </p:childTnLst>
                                </p:cTn>
                              </p:par>
                              <p:par>
                                <p:cTn id="73" presetID="22" presetClass="entr" presetSubtype="4" fill="hold"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wipe(down)">
                                      <p:cBhvr>
                                        <p:cTn id="75" dur="500"/>
                                        <p:tgtEl>
                                          <p:spTgt spid="25"/>
                                        </p:tgtEl>
                                      </p:cBhvr>
                                    </p:animEffect>
                                  </p:childTnLst>
                                </p:cTn>
                              </p:par>
                            </p:childTnLst>
                          </p:cTn>
                        </p:par>
                        <p:par>
                          <p:cTn id="76" fill="hold">
                            <p:stCondLst>
                              <p:cond delay="5500"/>
                            </p:stCondLst>
                            <p:childTnLst>
                              <p:par>
                                <p:cTn id="77" presetID="10" presetClass="entr" presetSubtype="0" fill="hold"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fade">
                                      <p:cBhvr>
                                        <p:cTn id="79" dur="500"/>
                                        <p:tgtEl>
                                          <p:spTgt spid="14"/>
                                        </p:tgtEl>
                                      </p:cBhvr>
                                    </p:animEffect>
                                  </p:childTnLst>
                                </p:cTn>
                              </p:par>
                              <p:par>
                                <p:cTn id="80" presetID="10" presetClass="entr" presetSubtype="0" fill="hold" nodeType="with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fade">
                                      <p:cBhvr>
                                        <p:cTn id="82" dur="500"/>
                                        <p:tgtEl>
                                          <p:spTgt spid="17"/>
                                        </p:tgtEl>
                                      </p:cBhvr>
                                    </p:animEffect>
                                  </p:childTnLst>
                                </p:cTn>
                              </p:par>
                              <p:par>
                                <p:cTn id="83" presetID="10" presetClass="entr" presetSubtype="0" fill="hold" nodeType="withEffect">
                                  <p:stCondLst>
                                    <p:cond delay="0"/>
                                  </p:stCondLst>
                                  <p:childTnLst>
                                    <p:set>
                                      <p:cBhvr>
                                        <p:cTn id="84" dur="1" fill="hold">
                                          <p:stCondLst>
                                            <p:cond delay="0"/>
                                          </p:stCondLst>
                                        </p:cTn>
                                        <p:tgtEl>
                                          <p:spTgt spid="22"/>
                                        </p:tgtEl>
                                        <p:attrNameLst>
                                          <p:attrName>style.visibility</p:attrName>
                                        </p:attrNameLst>
                                      </p:cBhvr>
                                      <p:to>
                                        <p:strVal val="visible"/>
                                      </p:to>
                                    </p:set>
                                    <p:animEffect transition="in" filter="fade">
                                      <p:cBhvr>
                                        <p:cTn id="85" dur="500"/>
                                        <p:tgtEl>
                                          <p:spTgt spid="22"/>
                                        </p:tgtEl>
                                      </p:cBhvr>
                                    </p:animEffect>
                                  </p:childTnLst>
                                </p:cTn>
                              </p:par>
                              <p:par>
                                <p:cTn id="86" presetID="10" presetClass="entr" presetSubtype="0" fill="hold" nodeType="with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fade">
                                      <p:cBhvr>
                                        <p:cTn id="88" dur="500"/>
                                        <p:tgtEl>
                                          <p:spTgt spid="26"/>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fade">
                                      <p:cBhvr>
                                        <p:cTn id="9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p:bldP spid="29" grpId="0"/>
      <p:bldP spid="30" grpId="0" animBg="1"/>
      <p:bldP spid="31" grpId="0"/>
      <p:bldP spid="32" grpId="0" animBg="1"/>
      <p:bldP spid="33" grpId="0"/>
      <p:bldP spid="34" grpId="0" animBg="1"/>
      <p:bldP spid="35" grpId="0"/>
      <p:bldP spid="36" grpId="0" animBg="1"/>
      <p:bldP spid="37"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 name="圆角矩形 5"/>
          <p:cNvSpPr>
            <a:spLocks noChangeArrowheads="1"/>
          </p:cNvSpPr>
          <p:nvPr/>
        </p:nvSpPr>
        <p:spPr bwMode="auto">
          <a:xfrm>
            <a:off x="4005984" y="1347614"/>
            <a:ext cx="1097536" cy="834645"/>
          </a:xfrm>
          <a:prstGeom prst="roundRect">
            <a:avLst>
              <a:gd name="adj" fmla="val 9722"/>
            </a:avLst>
          </a:prstGeom>
          <a:solidFill>
            <a:schemeClr val="accent2"/>
          </a:solidFill>
          <a:ln>
            <a:noFill/>
          </a:ln>
        </p:spPr>
        <p:txBody>
          <a:bodyPr anchor="ctr"/>
          <a:lstStyle/>
          <a:p>
            <a:pPr algn="ctr"/>
            <a:r>
              <a:rPr lang="en-US" altLang="zh-CN" sz="4800" dirty="0">
                <a:solidFill>
                  <a:srgbClr val="F8F8F8"/>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4800" dirty="0">
              <a:solidFill>
                <a:srgbClr val="F8F8F8"/>
              </a:solidFill>
            </a:endParaRPr>
          </a:p>
        </p:txBody>
      </p:sp>
      <p:sp>
        <p:nvSpPr>
          <p:cNvPr id="64" name="TextBox 63"/>
          <p:cNvSpPr txBox="1"/>
          <p:nvPr/>
        </p:nvSpPr>
        <p:spPr>
          <a:xfrm>
            <a:off x="3404421" y="2274426"/>
            <a:ext cx="2391715"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rPr>
              <a:t>添加标题文字</a:t>
            </a:r>
          </a:p>
        </p:txBody>
      </p:sp>
      <p:grpSp>
        <p:nvGrpSpPr>
          <p:cNvPr id="94" name="组合 93"/>
          <p:cNvGrpSpPr/>
          <p:nvPr/>
        </p:nvGrpSpPr>
        <p:grpSpPr>
          <a:xfrm>
            <a:off x="1742906" y="2852995"/>
            <a:ext cx="1074388" cy="664521"/>
            <a:chOff x="4219880" y="4182990"/>
            <a:chExt cx="1432082" cy="885754"/>
          </a:xfrm>
          <a:solidFill>
            <a:schemeClr val="accent2">
              <a:alpha val="34000"/>
            </a:schemeClr>
          </a:solidFill>
        </p:grpSpPr>
        <p:sp>
          <p:nvSpPr>
            <p:cNvPr id="95" name="等腰三角形 94"/>
            <p:cNvSpPr/>
            <p:nvPr/>
          </p:nvSpPr>
          <p:spPr>
            <a:xfrm rot="5400000">
              <a:off x="4827295" y="4244077"/>
              <a:ext cx="885754" cy="763580"/>
            </a:xfrm>
            <a:prstGeom prst="triangle">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6" name="等腰三角形 95"/>
            <p:cNvSpPr/>
            <p:nvPr/>
          </p:nvSpPr>
          <p:spPr>
            <a:xfrm rot="5400000">
              <a:off x="4520342" y="4244077"/>
              <a:ext cx="885754" cy="763580"/>
            </a:xfrm>
            <a:prstGeom prst="triangle">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7" name="等腰三角形 96"/>
            <p:cNvSpPr/>
            <p:nvPr/>
          </p:nvSpPr>
          <p:spPr>
            <a:xfrm rot="5400000">
              <a:off x="4158793" y="4244077"/>
              <a:ext cx="885754" cy="763580"/>
            </a:xfrm>
            <a:prstGeom prst="triangle">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grpSp>
      <p:sp>
        <p:nvSpPr>
          <p:cNvPr id="112" name="矩形 111"/>
          <p:cNvSpPr/>
          <p:nvPr/>
        </p:nvSpPr>
        <p:spPr>
          <a:xfrm>
            <a:off x="2775730" y="2911008"/>
            <a:ext cx="3707904" cy="523220"/>
          </a:xfrm>
          <a:prstGeom prst="rect">
            <a:avLst/>
          </a:prstGeom>
        </p:spPr>
        <p:txBody>
          <a:bodyPr wrap="square">
            <a:spAutoFit/>
          </a:bodyPr>
          <a:lstStyle/>
          <a:p>
            <a:pPr algn="ctr"/>
            <a:r>
              <a:rPr lang="zh-CN" altLang="en-US" sz="1400" dirty="0">
                <a:solidFill>
                  <a:srgbClr val="5F5F5F"/>
                </a:solidFill>
              </a:rPr>
              <a:t>点击输入简要文本内容，文字内容需概况精炼的说明该分项内容点击输入简要文本内容</a:t>
            </a:r>
          </a:p>
        </p:txBody>
      </p:sp>
      <p:pic>
        <p:nvPicPr>
          <p:cNvPr id="98" name="Picture 6" descr="D:\360data\重要数据\桌面\未标题-1.png"/>
          <p:cNvPicPr>
            <a:picLocks noChangeAspect="1" noChangeArrowheads="1"/>
          </p:cNvPicPr>
          <p:nvPr/>
        </p:nvPicPr>
        <p:blipFill>
          <a:blip r:embed="rId3" cstate="email"/>
          <a:srcRect/>
          <a:stretch>
            <a:fillRect/>
          </a:stretch>
        </p:blipFill>
        <p:spPr bwMode="auto">
          <a:xfrm>
            <a:off x="3753719" y="2067694"/>
            <a:ext cx="1779691" cy="426591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98"/>
                                        </p:tgtEl>
                                        <p:attrNameLst>
                                          <p:attrName>style.visibility</p:attrName>
                                        </p:attrNameLst>
                                      </p:cBhvr>
                                      <p:to>
                                        <p:strVal val="visible"/>
                                      </p:to>
                                    </p:set>
                                    <p:anim calcmode="lin" valueType="num">
                                      <p:cBhvr additive="base">
                                        <p:cTn id="7" dur="500" fill="hold"/>
                                        <p:tgtEl>
                                          <p:spTgt spid="98"/>
                                        </p:tgtEl>
                                        <p:attrNameLst>
                                          <p:attrName>ppt_x</p:attrName>
                                        </p:attrNameLst>
                                      </p:cBhvr>
                                      <p:tavLst>
                                        <p:tav tm="0">
                                          <p:val>
                                            <p:strVal val="#ppt_x"/>
                                          </p:val>
                                        </p:tav>
                                        <p:tav tm="100000">
                                          <p:val>
                                            <p:strVal val="#ppt_x"/>
                                          </p:val>
                                        </p:tav>
                                      </p:tavLst>
                                    </p:anim>
                                    <p:anim calcmode="lin" valueType="num">
                                      <p:cBhvr additive="base">
                                        <p:cTn id="8" dur="500" fill="hold"/>
                                        <p:tgtEl>
                                          <p:spTgt spid="9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6" presetClass="emph" presetSubtype="0" fill="hold" nodeType="afterEffect">
                                  <p:stCondLst>
                                    <p:cond delay="0"/>
                                  </p:stCondLst>
                                  <p:childTnLst>
                                    <p:animEffect transition="out" filter="fade">
                                      <p:cBhvr>
                                        <p:cTn id="11" dur="300" tmFilter="0, 0; .2, .5; .8, .5; 1, 0"/>
                                        <p:tgtEl>
                                          <p:spTgt spid="98"/>
                                        </p:tgtEl>
                                      </p:cBhvr>
                                    </p:animEffect>
                                    <p:animScale>
                                      <p:cBhvr>
                                        <p:cTn id="12" dur="150" autoRev="1" fill="hold"/>
                                        <p:tgtEl>
                                          <p:spTgt spid="98"/>
                                        </p:tgtEl>
                                      </p:cBhvr>
                                      <p:by x="105000" y="105000"/>
                                    </p:animScale>
                                  </p:childTnLst>
                                </p:cTn>
                              </p:par>
                            </p:childTnLst>
                          </p:cTn>
                        </p:par>
                        <p:par>
                          <p:cTn id="13" fill="hold">
                            <p:stCondLst>
                              <p:cond delay="1000"/>
                            </p:stCondLst>
                            <p:childTnLst>
                              <p:par>
                                <p:cTn id="14" presetID="42" presetClass="exit" presetSubtype="0" fill="hold" nodeType="afterEffect">
                                  <p:stCondLst>
                                    <p:cond delay="0"/>
                                  </p:stCondLst>
                                  <p:childTnLst>
                                    <p:animEffect transition="out" filter="fade">
                                      <p:cBhvr>
                                        <p:cTn id="15" dur="500"/>
                                        <p:tgtEl>
                                          <p:spTgt spid="98"/>
                                        </p:tgtEl>
                                      </p:cBhvr>
                                    </p:animEffect>
                                    <p:anim calcmode="lin" valueType="num">
                                      <p:cBhvr>
                                        <p:cTn id="16" dur="500"/>
                                        <p:tgtEl>
                                          <p:spTgt spid="98"/>
                                        </p:tgtEl>
                                        <p:attrNameLst>
                                          <p:attrName>ppt_x</p:attrName>
                                        </p:attrNameLst>
                                      </p:cBhvr>
                                      <p:tavLst>
                                        <p:tav tm="0">
                                          <p:val>
                                            <p:strVal val="ppt_x"/>
                                          </p:val>
                                        </p:tav>
                                        <p:tav tm="100000">
                                          <p:val>
                                            <p:strVal val="ppt_x"/>
                                          </p:val>
                                        </p:tav>
                                      </p:tavLst>
                                    </p:anim>
                                    <p:anim calcmode="lin" valueType="num">
                                      <p:cBhvr>
                                        <p:cTn id="17" dur="500"/>
                                        <p:tgtEl>
                                          <p:spTgt spid="98"/>
                                        </p:tgtEl>
                                        <p:attrNameLst>
                                          <p:attrName>ppt_y</p:attrName>
                                        </p:attrNameLst>
                                      </p:cBhvr>
                                      <p:tavLst>
                                        <p:tav tm="0">
                                          <p:val>
                                            <p:strVal val="ppt_y"/>
                                          </p:val>
                                        </p:tav>
                                        <p:tav tm="100000">
                                          <p:val>
                                            <p:strVal val="ppt_y+.1"/>
                                          </p:val>
                                        </p:tav>
                                      </p:tavLst>
                                    </p:anim>
                                    <p:set>
                                      <p:cBhvr>
                                        <p:cTn id="18" dur="1" fill="hold">
                                          <p:stCondLst>
                                            <p:cond delay="499"/>
                                          </p:stCondLst>
                                        </p:cTn>
                                        <p:tgtEl>
                                          <p:spTgt spid="98"/>
                                        </p:tgtEl>
                                        <p:attrNameLst>
                                          <p:attrName>style.visibility</p:attrName>
                                        </p:attrNameLst>
                                      </p:cBhvr>
                                      <p:to>
                                        <p:strVal val="hidden"/>
                                      </p:to>
                                    </p:set>
                                  </p:childTnLst>
                                </p:cTn>
                              </p:par>
                              <p:par>
                                <p:cTn id="19" presetID="53" presetClass="entr" presetSubtype="16" fill="hold" grpId="0" nodeType="withEffect">
                                  <p:stCondLst>
                                    <p:cond delay="0"/>
                                  </p:stCondLst>
                                  <p:childTnLst>
                                    <p:set>
                                      <p:cBhvr>
                                        <p:cTn id="20" dur="1" fill="hold">
                                          <p:stCondLst>
                                            <p:cond delay="0"/>
                                          </p:stCondLst>
                                        </p:cTn>
                                        <p:tgtEl>
                                          <p:spTgt spid="99"/>
                                        </p:tgtEl>
                                        <p:attrNameLst>
                                          <p:attrName>style.visibility</p:attrName>
                                        </p:attrNameLst>
                                      </p:cBhvr>
                                      <p:to>
                                        <p:strVal val="visible"/>
                                      </p:to>
                                    </p:set>
                                    <p:anim calcmode="lin" valueType="num">
                                      <p:cBhvr>
                                        <p:cTn id="21" dur="500" fill="hold"/>
                                        <p:tgtEl>
                                          <p:spTgt spid="99"/>
                                        </p:tgtEl>
                                        <p:attrNameLst>
                                          <p:attrName>ppt_w</p:attrName>
                                        </p:attrNameLst>
                                      </p:cBhvr>
                                      <p:tavLst>
                                        <p:tav tm="0">
                                          <p:val>
                                            <p:fltVal val="0"/>
                                          </p:val>
                                        </p:tav>
                                        <p:tav tm="100000">
                                          <p:val>
                                            <p:strVal val="#ppt_w"/>
                                          </p:val>
                                        </p:tav>
                                      </p:tavLst>
                                    </p:anim>
                                    <p:anim calcmode="lin" valueType="num">
                                      <p:cBhvr>
                                        <p:cTn id="22" dur="500" fill="hold"/>
                                        <p:tgtEl>
                                          <p:spTgt spid="99"/>
                                        </p:tgtEl>
                                        <p:attrNameLst>
                                          <p:attrName>ppt_h</p:attrName>
                                        </p:attrNameLst>
                                      </p:cBhvr>
                                      <p:tavLst>
                                        <p:tav tm="0">
                                          <p:val>
                                            <p:fltVal val="0"/>
                                          </p:val>
                                        </p:tav>
                                        <p:tav tm="100000">
                                          <p:val>
                                            <p:strVal val="#ppt_h"/>
                                          </p:val>
                                        </p:tav>
                                      </p:tavLst>
                                    </p:anim>
                                    <p:animEffect transition="in" filter="fade">
                                      <p:cBhvr>
                                        <p:cTn id="23" dur="500"/>
                                        <p:tgtEl>
                                          <p:spTgt spid="99"/>
                                        </p:tgtEl>
                                      </p:cBhvr>
                                    </p:animEffect>
                                  </p:childTnLst>
                                </p:cTn>
                              </p:par>
                            </p:childTnLst>
                          </p:cTn>
                        </p:par>
                        <p:par>
                          <p:cTn id="24" fill="hold">
                            <p:stCondLst>
                              <p:cond delay="1500"/>
                            </p:stCondLst>
                            <p:childTnLst>
                              <p:par>
                                <p:cTn id="25" presetID="16" presetClass="entr" presetSubtype="21" fill="hold" nodeType="afterEffect">
                                  <p:stCondLst>
                                    <p:cond delay="0"/>
                                  </p:stCondLst>
                                  <p:childTnLst>
                                    <p:set>
                                      <p:cBhvr>
                                        <p:cTn id="26" dur="1" fill="hold">
                                          <p:stCondLst>
                                            <p:cond delay="0"/>
                                          </p:stCondLst>
                                        </p:cTn>
                                        <p:tgtEl>
                                          <p:spTgt spid="64">
                                            <p:txEl>
                                              <p:pRg st="0" end="0"/>
                                            </p:txEl>
                                          </p:spTgt>
                                        </p:tgtEl>
                                        <p:attrNameLst>
                                          <p:attrName>style.visibility</p:attrName>
                                        </p:attrNameLst>
                                      </p:cBhvr>
                                      <p:to>
                                        <p:strVal val="visible"/>
                                      </p:to>
                                    </p:set>
                                    <p:animEffect transition="in" filter="barn(inVertical)">
                                      <p:cBhvr>
                                        <p:cTn id="27" dur="500"/>
                                        <p:tgtEl>
                                          <p:spTgt spid="64">
                                            <p:txEl>
                                              <p:pRg st="0" end="0"/>
                                            </p:txEl>
                                          </p:spTgt>
                                        </p:tgtEl>
                                      </p:cBhvr>
                                    </p:animEffect>
                                  </p:childTnLst>
                                </p:cTn>
                              </p:par>
                            </p:childTnLst>
                          </p:cTn>
                        </p:par>
                        <p:par>
                          <p:cTn id="28" fill="hold">
                            <p:stCondLst>
                              <p:cond delay="2000"/>
                            </p:stCondLst>
                            <p:childTnLst>
                              <p:par>
                                <p:cTn id="29" presetID="14" presetClass="entr" presetSubtype="10" fill="hold" nodeType="afterEffect">
                                  <p:stCondLst>
                                    <p:cond delay="0"/>
                                  </p:stCondLst>
                                  <p:childTnLst>
                                    <p:set>
                                      <p:cBhvr>
                                        <p:cTn id="30" dur="1" fill="hold">
                                          <p:stCondLst>
                                            <p:cond delay="0"/>
                                          </p:stCondLst>
                                        </p:cTn>
                                        <p:tgtEl>
                                          <p:spTgt spid="94"/>
                                        </p:tgtEl>
                                        <p:attrNameLst>
                                          <p:attrName>style.visibility</p:attrName>
                                        </p:attrNameLst>
                                      </p:cBhvr>
                                      <p:to>
                                        <p:strVal val="visible"/>
                                      </p:to>
                                    </p:set>
                                    <p:animEffect transition="in" filter="randombar(horizontal)">
                                      <p:cBhvr>
                                        <p:cTn id="31" dur="500"/>
                                        <p:tgtEl>
                                          <p:spTgt spid="94"/>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112"/>
                                        </p:tgtEl>
                                        <p:attrNameLst>
                                          <p:attrName>style.visibility</p:attrName>
                                        </p:attrNameLst>
                                      </p:cBhvr>
                                      <p:to>
                                        <p:strVal val="visible"/>
                                      </p:to>
                                    </p:set>
                                    <p:animEffect transition="in" filter="wipe(left)">
                                      <p:cBhvr>
                                        <p:cTn id="35" dur="10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ángulo 16"/>
          <p:cNvSpPr/>
          <p:nvPr/>
        </p:nvSpPr>
        <p:spPr>
          <a:xfrm>
            <a:off x="4397571" y="1714966"/>
            <a:ext cx="3178166" cy="223812"/>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sp>
        <p:nvSpPr>
          <p:cNvPr id="16" name="Rectángulo 15"/>
          <p:cNvSpPr/>
          <p:nvPr/>
        </p:nvSpPr>
        <p:spPr>
          <a:xfrm>
            <a:off x="3711379" y="2342187"/>
            <a:ext cx="2965756" cy="22381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sp>
        <p:nvSpPr>
          <p:cNvPr id="15" name="Rectángulo 14"/>
          <p:cNvSpPr/>
          <p:nvPr/>
        </p:nvSpPr>
        <p:spPr>
          <a:xfrm>
            <a:off x="2929453" y="2969407"/>
            <a:ext cx="2856983" cy="22381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sp>
        <p:nvSpPr>
          <p:cNvPr id="14" name="Rectángulo 13"/>
          <p:cNvSpPr/>
          <p:nvPr/>
        </p:nvSpPr>
        <p:spPr>
          <a:xfrm>
            <a:off x="2083754" y="3596627"/>
            <a:ext cx="2793928" cy="22381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sp>
        <p:nvSpPr>
          <p:cNvPr id="11" name="Rectángulo 10"/>
          <p:cNvSpPr/>
          <p:nvPr/>
        </p:nvSpPr>
        <p:spPr>
          <a:xfrm>
            <a:off x="1061118" y="4223848"/>
            <a:ext cx="2878015" cy="22381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sp>
        <p:nvSpPr>
          <p:cNvPr id="4" name="Rectángulo 3"/>
          <p:cNvSpPr/>
          <p:nvPr/>
        </p:nvSpPr>
        <p:spPr bwMode="auto">
          <a:xfrm>
            <a:off x="2490170" y="1536485"/>
            <a:ext cx="620998" cy="626438"/>
          </a:xfrm>
          <a:prstGeom prst="rect">
            <a:avLst/>
          </a:prstGeom>
          <a:solidFill>
            <a:schemeClr val="accent3"/>
          </a:solidFill>
          <a:ln>
            <a:noFill/>
          </a:ln>
          <a:effectLst>
            <a:outerShdw blurRad="635000" sx="125000" sy="125000" algn="t" rotWithShape="0">
              <a:prstClr val="black">
                <a:alpha val="40000"/>
              </a:prstClr>
            </a:outerShdw>
            <a:reflection blurRad="6350" stA="50000" endA="300" endPos="55000" dir="5400000" sy="-100000" algn="bl" rotWithShape="0"/>
          </a:effectLst>
          <a:scene3d>
            <a:camera prst="perspectiveRelaxedModerately" fov="3600000">
              <a:rot lat="19799996" lon="0" rev="0"/>
            </a:camera>
            <a:lightRig rig="soft" dir="t">
              <a:rot lat="0" lon="0" rev="4800000"/>
            </a:lightRig>
          </a:scene3d>
          <a:sp3d extrusionH="11430000" prstMaterial="plastic">
            <a:bevelT w="127000" h="133350" prst="hardEdge"/>
            <a:extrusionClr>
              <a:schemeClr val="bg1"/>
            </a:extrusionClr>
            <a:contourClr>
              <a:schemeClr val="bg1"/>
            </a:contourClr>
          </a:sp3d>
        </p:spPr>
        <p:txBody>
          <a:bodyPr lIns="0" tIns="0" rIns="0" bIns="0" rtlCol="0" anchor="ctr"/>
          <a:lstStyle/>
          <a:p>
            <a:pPr algn="ctr"/>
            <a:r>
              <a:rPr lang="es-ES" sz="2025" dirty="0">
                <a:solidFill>
                  <a:schemeClr val="bg1"/>
                </a:solidFill>
                <a:effectLst>
                  <a:outerShdw blurRad="38100" dist="38100" dir="2700000" algn="tl">
                    <a:srgbClr val="000000">
                      <a:alpha val="43137"/>
                    </a:srgbClr>
                  </a:outerShdw>
                </a:effectLst>
                <a:latin typeface="FontAwesome" panose="020B0604020202020204" charset="0"/>
                <a:cs typeface="FontAwesome" panose="020B0604020202020204" charset="0"/>
              </a:rPr>
              <a:t></a:t>
            </a:r>
          </a:p>
        </p:txBody>
      </p:sp>
      <p:sp>
        <p:nvSpPr>
          <p:cNvPr id="5" name="Rectángulo 4"/>
          <p:cNvSpPr/>
          <p:nvPr/>
        </p:nvSpPr>
        <p:spPr bwMode="auto">
          <a:xfrm>
            <a:off x="626351" y="2460689"/>
            <a:ext cx="776247" cy="783047"/>
          </a:xfrm>
          <a:prstGeom prst="rect">
            <a:avLst/>
          </a:prstGeom>
          <a:solidFill>
            <a:schemeClr val="accent1"/>
          </a:solidFill>
          <a:ln>
            <a:noFill/>
          </a:ln>
          <a:effectLst>
            <a:outerShdw blurRad="635000" sx="125000" sy="125000" algn="t" rotWithShape="0">
              <a:prstClr val="black">
                <a:alpha val="40000"/>
              </a:prstClr>
            </a:outerShdw>
            <a:reflection blurRad="6350" stA="50000" endA="300" endPos="55000" dir="5400000" sy="-100000" algn="bl" rotWithShape="0"/>
          </a:effectLst>
          <a:scene3d>
            <a:camera prst="perspectiveRelaxedModerately" fov="3600000">
              <a:rot lat="19799996" lon="0" rev="0"/>
            </a:camera>
            <a:lightRig rig="soft" dir="t">
              <a:rot lat="0" lon="0" rev="4800000"/>
            </a:lightRig>
          </a:scene3d>
          <a:sp3d extrusionH="16510000" prstMaterial="plastic">
            <a:bevelT w="127000" h="133350" prst="hardEdge"/>
            <a:extrusionClr>
              <a:schemeClr val="bg1"/>
            </a:extrusionClr>
            <a:contourClr>
              <a:schemeClr val="bg1"/>
            </a:contourClr>
          </a:sp3d>
        </p:spPr>
        <p:txBody>
          <a:bodyPr lIns="0" tIns="0" rIns="0" bIns="0" rtlCol="0" anchor="ctr"/>
          <a:lstStyle/>
          <a:p>
            <a:pPr algn="ctr"/>
            <a:r>
              <a:rPr lang="es-ES" sz="3000" dirty="0">
                <a:solidFill>
                  <a:schemeClr val="bg1"/>
                </a:solidFill>
                <a:effectLst>
                  <a:outerShdw blurRad="38100" dist="38100" dir="2700000" algn="tl">
                    <a:srgbClr val="000000">
                      <a:alpha val="43137"/>
                    </a:srgbClr>
                  </a:outerShdw>
                </a:effectLst>
                <a:latin typeface="FontAwesome" panose="020B0604020202020204" charset="0"/>
                <a:cs typeface="FontAwesome" panose="020B0604020202020204" charset="0"/>
              </a:rPr>
              <a:t></a:t>
            </a:r>
            <a:endParaRPr lang="es-ES" sz="3000" dirty="0">
              <a:solidFill>
                <a:schemeClr val="bg1"/>
              </a:solidFill>
              <a:effectLst>
                <a:outerShdw blurRad="38100" dist="38100" dir="2700000" algn="tl">
                  <a:srgbClr val="000000">
                    <a:alpha val="43137"/>
                  </a:srgbClr>
                </a:outerShdw>
              </a:effectLst>
            </a:endParaRPr>
          </a:p>
        </p:txBody>
      </p:sp>
      <p:sp>
        <p:nvSpPr>
          <p:cNvPr id="6" name="Rectángulo 5"/>
          <p:cNvSpPr/>
          <p:nvPr/>
        </p:nvSpPr>
        <p:spPr bwMode="auto">
          <a:xfrm>
            <a:off x="1592006" y="1987554"/>
            <a:ext cx="698624" cy="704743"/>
          </a:xfrm>
          <a:prstGeom prst="rect">
            <a:avLst/>
          </a:prstGeom>
          <a:solidFill>
            <a:schemeClr val="accent2"/>
          </a:solidFill>
          <a:ln>
            <a:noFill/>
          </a:ln>
          <a:effectLst>
            <a:outerShdw blurRad="635000" sx="125000" sy="125000" algn="t" rotWithShape="0">
              <a:prstClr val="black">
                <a:alpha val="40000"/>
              </a:prstClr>
            </a:outerShdw>
            <a:reflection blurRad="6350" stA="50000" endA="300" endPos="55000" dir="5400000" sy="-100000" algn="bl" rotWithShape="0"/>
          </a:effectLst>
          <a:scene3d>
            <a:camera prst="perspectiveRelaxedModerately" fov="3600000">
              <a:rot lat="19799996" lon="0" rev="0"/>
            </a:camera>
            <a:lightRig rig="soft" dir="t">
              <a:rot lat="0" lon="0" rev="4800000"/>
            </a:lightRig>
          </a:scene3d>
          <a:sp3d extrusionH="13970000" prstMaterial="plastic">
            <a:bevelT w="127000" h="133350" prst="hardEdge"/>
            <a:extrusionClr>
              <a:schemeClr val="bg1"/>
            </a:extrusionClr>
            <a:contourClr>
              <a:schemeClr val="bg1"/>
            </a:contourClr>
          </a:sp3d>
        </p:spPr>
        <p:txBody>
          <a:bodyPr lIns="0" tIns="0" rIns="0" bIns="0" rtlCol="0" anchor="ctr"/>
          <a:lstStyle/>
          <a:p>
            <a:pPr algn="ctr"/>
            <a:r>
              <a:rPr lang="es-SV" sz="2250" dirty="0">
                <a:solidFill>
                  <a:schemeClr val="bg1"/>
                </a:solidFill>
                <a:effectLst>
                  <a:outerShdw blurRad="38100" dist="38100" dir="2700000" algn="tl">
                    <a:srgbClr val="000000">
                      <a:alpha val="43137"/>
                    </a:srgbClr>
                  </a:outerShdw>
                </a:effectLst>
                <a:latin typeface="FontAwesome" panose="020B0604020202020204" charset="0"/>
                <a:cs typeface="FontAwesome" panose="020B0604020202020204" charset="0"/>
              </a:rPr>
              <a:t></a:t>
            </a:r>
            <a:endParaRPr lang="es-ES" sz="2250" dirty="0">
              <a:solidFill>
                <a:schemeClr val="bg1"/>
              </a:solidFill>
              <a:effectLst>
                <a:outerShdw blurRad="38100" dist="38100" dir="2700000" algn="tl">
                  <a:srgbClr val="000000">
                    <a:alpha val="43137"/>
                  </a:srgbClr>
                </a:outerShdw>
              </a:effectLst>
              <a:latin typeface="FontAwesome" panose="020B0604020202020204" charset="0"/>
              <a:cs typeface="FontAwesome" panose="020B0604020202020204" charset="0"/>
            </a:endParaRPr>
          </a:p>
        </p:txBody>
      </p:sp>
      <p:sp>
        <p:nvSpPr>
          <p:cNvPr id="7" name="Rectángulo 6"/>
          <p:cNvSpPr/>
          <p:nvPr/>
        </p:nvSpPr>
        <p:spPr bwMode="auto">
          <a:xfrm>
            <a:off x="3320842" y="1112648"/>
            <a:ext cx="543373" cy="548132"/>
          </a:xfrm>
          <a:prstGeom prst="rect">
            <a:avLst/>
          </a:prstGeom>
          <a:solidFill>
            <a:schemeClr val="accent4"/>
          </a:solidFill>
          <a:ln>
            <a:noFill/>
          </a:ln>
          <a:effectLst>
            <a:outerShdw blurRad="635000" sx="125000" sy="125000" algn="t" rotWithShape="0">
              <a:prstClr val="black">
                <a:alpha val="40000"/>
              </a:prstClr>
            </a:outerShdw>
            <a:reflection blurRad="6350" stA="50000" endA="300" endPos="55000" dir="5400000" sy="-100000" algn="bl" rotWithShape="0"/>
          </a:effectLst>
          <a:scene3d>
            <a:camera prst="perspectiveRelaxedModerately" fov="3600000">
              <a:rot lat="19799996" lon="0" rev="0"/>
            </a:camera>
            <a:lightRig rig="soft" dir="t">
              <a:rot lat="0" lon="0" rev="4800000"/>
            </a:lightRig>
          </a:scene3d>
          <a:sp3d extrusionH="8890000" prstMaterial="plastic">
            <a:bevelT w="127000" h="133350" prst="hardEdge"/>
            <a:extrusionClr>
              <a:schemeClr val="bg1"/>
            </a:extrusionClr>
            <a:contourClr>
              <a:schemeClr val="bg1"/>
            </a:contourClr>
          </a:sp3d>
        </p:spPr>
        <p:txBody>
          <a:bodyPr lIns="0" tIns="0" rIns="0" bIns="0" rtlCol="0" anchor="ctr"/>
          <a:lstStyle/>
          <a:p>
            <a:pPr algn="ctr"/>
            <a:r>
              <a:rPr lang="es-SV" sz="675" dirty="0">
                <a:solidFill>
                  <a:schemeClr val="bg1"/>
                </a:solidFill>
                <a:effectLst>
                  <a:outerShdw blurRad="38100" dist="38100" dir="2700000" algn="tl">
                    <a:srgbClr val="000000">
                      <a:alpha val="43137"/>
                    </a:srgbClr>
                  </a:outerShdw>
                </a:effectLst>
                <a:latin typeface="FontAwesome" panose="020B0604020202020204" charset="0"/>
                <a:cs typeface="FontAwesome" panose="020B0604020202020204" charset="0"/>
              </a:rPr>
              <a:t></a:t>
            </a:r>
            <a:endParaRPr lang="es-ES" sz="675" dirty="0">
              <a:solidFill>
                <a:schemeClr val="bg1"/>
              </a:solidFill>
              <a:effectLst>
                <a:outerShdw blurRad="38100" dist="38100" dir="2700000" algn="tl">
                  <a:srgbClr val="000000">
                    <a:alpha val="43137"/>
                  </a:srgbClr>
                </a:outerShdw>
              </a:effectLst>
              <a:latin typeface="FontAwesome" panose="020B0604020202020204" charset="0"/>
              <a:cs typeface="FontAwesome" panose="020B0604020202020204" charset="0"/>
            </a:endParaRPr>
          </a:p>
        </p:txBody>
      </p:sp>
      <p:sp>
        <p:nvSpPr>
          <p:cNvPr id="8" name="Rectángulo 7"/>
          <p:cNvSpPr/>
          <p:nvPr/>
        </p:nvSpPr>
        <p:spPr bwMode="auto">
          <a:xfrm>
            <a:off x="4084019" y="736791"/>
            <a:ext cx="465749" cy="469828"/>
          </a:xfrm>
          <a:prstGeom prst="rect">
            <a:avLst/>
          </a:prstGeom>
          <a:solidFill>
            <a:schemeClr val="accent5"/>
          </a:solidFill>
          <a:ln>
            <a:noFill/>
          </a:ln>
          <a:effectLst>
            <a:outerShdw blurRad="635000" sx="125000" sy="125000" algn="t" rotWithShape="0">
              <a:prstClr val="black">
                <a:alpha val="40000"/>
              </a:prstClr>
            </a:outerShdw>
            <a:reflection blurRad="6350" stA="50000" endA="300" endPos="55000" dir="5400000" sy="-100000" algn="bl" rotWithShape="0"/>
          </a:effectLst>
          <a:scene3d>
            <a:camera prst="perspectiveRelaxedModerately" fov="3600000">
              <a:rot lat="19799996" lon="0" rev="0"/>
            </a:camera>
            <a:lightRig rig="soft" dir="t">
              <a:rot lat="0" lon="0" rev="4800000"/>
            </a:lightRig>
          </a:scene3d>
          <a:sp3d extrusionH="6350000" prstMaterial="plastic">
            <a:bevelT w="127000" h="133350" prst="hardEdge"/>
            <a:extrusionClr>
              <a:schemeClr val="bg1"/>
            </a:extrusionClr>
            <a:contourClr>
              <a:schemeClr val="bg1"/>
            </a:contourClr>
          </a:sp3d>
        </p:spPr>
        <p:txBody>
          <a:bodyPr lIns="0" tIns="0" rIns="0" bIns="0" rtlCol="0" anchor="ctr"/>
          <a:lstStyle/>
          <a:p>
            <a:pPr algn="ctr"/>
            <a:r>
              <a:rPr lang="es-SV" sz="1650" dirty="0">
                <a:solidFill>
                  <a:schemeClr val="bg1"/>
                </a:solidFill>
                <a:effectLst>
                  <a:outerShdw blurRad="38100" dist="38100" dir="2700000" algn="tl">
                    <a:srgbClr val="000000">
                      <a:alpha val="43137"/>
                    </a:srgbClr>
                  </a:outerShdw>
                </a:effectLst>
                <a:latin typeface="FontAwesome" panose="020B0604020202020204" charset="0"/>
                <a:cs typeface="FontAwesome" panose="020B0604020202020204" charset="0"/>
              </a:rPr>
              <a:t></a:t>
            </a:r>
            <a:endParaRPr lang="es-ES" sz="1650" dirty="0">
              <a:solidFill>
                <a:schemeClr val="bg1"/>
              </a:solidFill>
              <a:effectLst>
                <a:outerShdw blurRad="38100" dist="38100" dir="2700000" algn="tl">
                  <a:srgbClr val="000000">
                    <a:alpha val="43137"/>
                  </a:srgbClr>
                </a:outerShdw>
              </a:effectLst>
              <a:latin typeface="FontAwesome" panose="020B0604020202020204" charset="0"/>
              <a:cs typeface="FontAwesome" panose="020B0604020202020204" charset="0"/>
            </a:endParaRPr>
          </a:p>
        </p:txBody>
      </p:sp>
      <p:sp>
        <p:nvSpPr>
          <p:cNvPr id="18" name="Textbox 1"/>
          <p:cNvSpPr/>
          <p:nvPr/>
        </p:nvSpPr>
        <p:spPr>
          <a:xfrm>
            <a:off x="3941580" y="4058604"/>
            <a:ext cx="1345147" cy="538757"/>
          </a:xfrm>
          <a:prstGeom prst="rect">
            <a:avLst/>
          </a:prstGeom>
        </p:spPr>
        <p:txBody>
          <a:bodyPr wrap="square" lIns="90634" tIns="45317" rIns="90634" bIns="45317">
            <a:spAutoFit/>
          </a:bodyPr>
          <a:lstStyle/>
          <a:p>
            <a:pPr>
              <a:lnSpc>
                <a:spcPct val="125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 </a:t>
            </a:r>
            <a:r>
              <a:rPr lang="en-US" sz="825" b="1" dirty="0">
                <a:solidFill>
                  <a:schemeClr val="tx2"/>
                </a:solidFill>
                <a:latin typeface="Open Sans Condensed" panose="020B0604020202020204" charset="0"/>
                <a:ea typeface="Open Sans Condensed" panose="020B0604020202020204" charset="0"/>
                <a:cs typeface="Open Sans Condensed" panose="020B0604020202020204" charset="0"/>
              </a:rPr>
              <a:t> 1</a:t>
            </a: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20" name="18 Rectángulo"/>
          <p:cNvSpPr/>
          <p:nvPr/>
        </p:nvSpPr>
        <p:spPr>
          <a:xfrm>
            <a:off x="3433835" y="3982813"/>
            <a:ext cx="564578" cy="253916"/>
          </a:xfrm>
          <a:prstGeom prst="rect">
            <a:avLst/>
          </a:prstGeom>
        </p:spPr>
        <p:txBody>
          <a:bodyPr wrap="none" tIns="0" bIns="0" anchor="b">
            <a:spAutoFit/>
          </a:bodyPr>
          <a:lstStyle/>
          <a:p>
            <a:pPr algn="ctr"/>
            <a:r>
              <a:rPr lang="es-MX" sz="165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90</a:t>
            </a:r>
            <a:r>
              <a:rPr lang="es-MX" sz="1650" baseline="3000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1650" baseline="3000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22" name="Textbox 1"/>
          <p:cNvSpPr/>
          <p:nvPr/>
        </p:nvSpPr>
        <p:spPr>
          <a:xfrm>
            <a:off x="4877682" y="3428854"/>
            <a:ext cx="1345147" cy="538757"/>
          </a:xfrm>
          <a:prstGeom prst="rect">
            <a:avLst/>
          </a:prstGeom>
        </p:spPr>
        <p:txBody>
          <a:bodyPr wrap="square" lIns="90634" tIns="45317" rIns="90634" bIns="45317">
            <a:spAutoFit/>
          </a:bodyPr>
          <a:lstStyle/>
          <a:p>
            <a:pPr>
              <a:lnSpc>
                <a:spcPct val="125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 </a:t>
            </a:r>
            <a:r>
              <a:rPr lang="en-US" sz="825" b="1" dirty="0">
                <a:solidFill>
                  <a:schemeClr val="tx2"/>
                </a:solidFill>
                <a:latin typeface="Open Sans Condensed" panose="020B0604020202020204" charset="0"/>
                <a:ea typeface="Open Sans Condensed" panose="020B0604020202020204" charset="0"/>
                <a:cs typeface="Open Sans Condensed" panose="020B0604020202020204" charset="0"/>
              </a:rPr>
              <a:t> 2</a:t>
            </a: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23" name="18 Rectángulo"/>
          <p:cNvSpPr/>
          <p:nvPr/>
        </p:nvSpPr>
        <p:spPr>
          <a:xfrm>
            <a:off x="4369936" y="3353062"/>
            <a:ext cx="564578" cy="253916"/>
          </a:xfrm>
          <a:prstGeom prst="rect">
            <a:avLst/>
          </a:prstGeom>
        </p:spPr>
        <p:txBody>
          <a:bodyPr wrap="none" tIns="0" bIns="0" anchor="b">
            <a:spAutoFit/>
          </a:bodyPr>
          <a:lstStyle/>
          <a:p>
            <a:pPr algn="ctr"/>
            <a:r>
              <a:rPr lang="es-MX" sz="1650"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rPr>
              <a:t>70</a:t>
            </a:r>
            <a:r>
              <a:rPr lang="es-MX" sz="1650" baseline="30000"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1650" baseline="30000"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24" name="Textbox 1"/>
          <p:cNvSpPr/>
          <p:nvPr/>
        </p:nvSpPr>
        <p:spPr>
          <a:xfrm>
            <a:off x="5786435" y="2799279"/>
            <a:ext cx="1345147" cy="538757"/>
          </a:xfrm>
          <a:prstGeom prst="rect">
            <a:avLst/>
          </a:prstGeom>
        </p:spPr>
        <p:txBody>
          <a:bodyPr wrap="square" lIns="90634" tIns="45317" rIns="90634" bIns="45317">
            <a:spAutoFit/>
          </a:bodyPr>
          <a:lstStyle/>
          <a:p>
            <a:pPr>
              <a:lnSpc>
                <a:spcPct val="125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 </a:t>
            </a:r>
            <a:r>
              <a:rPr lang="en-US" sz="825" b="1" dirty="0">
                <a:solidFill>
                  <a:schemeClr val="tx2"/>
                </a:solidFill>
                <a:latin typeface="Open Sans Condensed" panose="020B0604020202020204" charset="0"/>
                <a:ea typeface="Open Sans Condensed" panose="020B0604020202020204" charset="0"/>
                <a:cs typeface="Open Sans Condensed" panose="020B0604020202020204" charset="0"/>
              </a:rPr>
              <a:t> 3</a:t>
            </a: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25" name="18 Rectángulo"/>
          <p:cNvSpPr/>
          <p:nvPr/>
        </p:nvSpPr>
        <p:spPr>
          <a:xfrm>
            <a:off x="5278690" y="2723487"/>
            <a:ext cx="564578" cy="253916"/>
          </a:xfrm>
          <a:prstGeom prst="rect">
            <a:avLst/>
          </a:prstGeom>
        </p:spPr>
        <p:txBody>
          <a:bodyPr wrap="none" tIns="0" bIns="0" anchor="b">
            <a:spAutoFit/>
          </a:bodyPr>
          <a:lstStyle/>
          <a:p>
            <a:pPr algn="ctr"/>
            <a:r>
              <a:rPr lang="es-MX" sz="165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rPr>
              <a:t>50</a:t>
            </a:r>
            <a:r>
              <a:rPr lang="es-MX" sz="1650" baseline="3000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1650" baseline="3000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26" name="Textbox 1"/>
          <p:cNvSpPr/>
          <p:nvPr/>
        </p:nvSpPr>
        <p:spPr>
          <a:xfrm>
            <a:off x="6677135" y="2172660"/>
            <a:ext cx="1345147" cy="538757"/>
          </a:xfrm>
          <a:prstGeom prst="rect">
            <a:avLst/>
          </a:prstGeom>
        </p:spPr>
        <p:txBody>
          <a:bodyPr wrap="square" lIns="90634" tIns="45317" rIns="90634" bIns="45317">
            <a:spAutoFit/>
          </a:bodyPr>
          <a:lstStyle/>
          <a:p>
            <a:pPr>
              <a:lnSpc>
                <a:spcPct val="125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 </a:t>
            </a:r>
            <a:r>
              <a:rPr lang="en-US" sz="825" b="1" dirty="0">
                <a:solidFill>
                  <a:schemeClr val="tx2"/>
                </a:solidFill>
                <a:latin typeface="Open Sans Condensed" panose="020B0604020202020204" charset="0"/>
                <a:ea typeface="Open Sans Condensed" panose="020B0604020202020204" charset="0"/>
                <a:cs typeface="Open Sans Condensed" panose="020B0604020202020204" charset="0"/>
              </a:rPr>
              <a:t> 4</a:t>
            </a: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27" name="18 Rectángulo"/>
          <p:cNvSpPr/>
          <p:nvPr/>
        </p:nvSpPr>
        <p:spPr>
          <a:xfrm>
            <a:off x="6169389" y="2096868"/>
            <a:ext cx="564578" cy="253916"/>
          </a:xfrm>
          <a:prstGeom prst="rect">
            <a:avLst/>
          </a:prstGeom>
        </p:spPr>
        <p:txBody>
          <a:bodyPr wrap="none" tIns="0" bIns="0" anchor="b">
            <a:spAutoFit/>
          </a:bodyPr>
          <a:lstStyle/>
          <a:p>
            <a:pPr algn="ctr"/>
            <a:r>
              <a:rPr lang="es-MX" sz="165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rPr>
              <a:t>30</a:t>
            </a:r>
            <a:r>
              <a:rPr lang="es-MX" sz="1650" baseline="3000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1650" baseline="3000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28" name="Textbox 1"/>
          <p:cNvSpPr/>
          <p:nvPr/>
        </p:nvSpPr>
        <p:spPr>
          <a:xfrm>
            <a:off x="7575736" y="1545057"/>
            <a:ext cx="1345147" cy="538757"/>
          </a:xfrm>
          <a:prstGeom prst="rect">
            <a:avLst/>
          </a:prstGeom>
        </p:spPr>
        <p:txBody>
          <a:bodyPr wrap="square" lIns="90634" tIns="45317" rIns="90634" bIns="45317">
            <a:spAutoFit/>
          </a:bodyPr>
          <a:lstStyle/>
          <a:p>
            <a:pPr>
              <a:lnSpc>
                <a:spcPct val="125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 </a:t>
            </a:r>
            <a:r>
              <a:rPr lang="en-US" sz="825" b="1" dirty="0">
                <a:solidFill>
                  <a:schemeClr val="tx2"/>
                </a:solidFill>
                <a:latin typeface="Open Sans Condensed" panose="020B0604020202020204" charset="0"/>
                <a:ea typeface="Open Sans Condensed" panose="020B0604020202020204" charset="0"/>
                <a:cs typeface="Open Sans Condensed" panose="020B0604020202020204" charset="0"/>
              </a:rPr>
              <a:t> 5</a:t>
            </a: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29" name="18 Rectángulo"/>
          <p:cNvSpPr/>
          <p:nvPr/>
        </p:nvSpPr>
        <p:spPr>
          <a:xfrm>
            <a:off x="7067991" y="1469265"/>
            <a:ext cx="564578" cy="253916"/>
          </a:xfrm>
          <a:prstGeom prst="rect">
            <a:avLst/>
          </a:prstGeom>
        </p:spPr>
        <p:txBody>
          <a:bodyPr wrap="none" tIns="0" bIns="0" anchor="b">
            <a:spAutoFit/>
          </a:bodyPr>
          <a:lstStyle/>
          <a:p>
            <a:pPr algn="ctr"/>
            <a:r>
              <a:rPr lang="es-MX" sz="1650" dirty="0">
                <a:solidFill>
                  <a:schemeClr val="accent5"/>
                </a:solidFill>
                <a:latin typeface="Open Sans Extrabold" panose="020B0906030804020204" pitchFamily="34" charset="0"/>
                <a:ea typeface="Open Sans Extrabold" panose="020B0906030804020204" pitchFamily="34" charset="0"/>
                <a:cs typeface="Open Sans Extrabold" panose="020B0906030804020204" pitchFamily="34" charset="0"/>
              </a:rPr>
              <a:t>10</a:t>
            </a:r>
            <a:r>
              <a:rPr lang="es-MX" sz="1650" baseline="30000" dirty="0">
                <a:solidFill>
                  <a:schemeClr val="accent5"/>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1650" baseline="30000" dirty="0">
              <a:solidFill>
                <a:schemeClr val="accent5"/>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
                                            <p:bg/>
                                          </p:spTgt>
                                        </p:tgtEl>
                                        <p:attrNameLst>
                                          <p:attrName>style.visibility</p:attrName>
                                        </p:attrNameLst>
                                      </p:cBhvr>
                                      <p:to>
                                        <p:strVal val="visible"/>
                                      </p:to>
                                    </p:set>
                                    <p:anim calcmode="lin" valueType="num">
                                      <p:cBhvr>
                                        <p:cTn id="7" dur="1250" fill="hold"/>
                                        <p:tgtEl>
                                          <p:spTgt spid="5">
                                            <p:bg/>
                                          </p:spTgt>
                                        </p:tgtEl>
                                        <p:attrNameLst>
                                          <p:attrName>ppt_x</p:attrName>
                                        </p:attrNameLst>
                                      </p:cBhvr>
                                      <p:tavLst>
                                        <p:tav tm="0">
                                          <p:val>
                                            <p:strVal val="#ppt_x"/>
                                          </p:val>
                                        </p:tav>
                                        <p:tav tm="50000">
                                          <p:val>
                                            <p:strVal val="#ppt_x+.1"/>
                                          </p:val>
                                        </p:tav>
                                        <p:tav tm="100000">
                                          <p:val>
                                            <p:strVal val="#ppt_x"/>
                                          </p:val>
                                        </p:tav>
                                      </p:tavLst>
                                    </p:anim>
                                    <p:anim calcmode="lin" valueType="num">
                                      <p:cBhvr>
                                        <p:cTn id="8" dur="1250" fill="hold"/>
                                        <p:tgtEl>
                                          <p:spTgt spid="5">
                                            <p:bg/>
                                          </p:spTgt>
                                        </p:tgtEl>
                                        <p:attrNameLst>
                                          <p:attrName>ppt_y</p:attrName>
                                        </p:attrNameLst>
                                      </p:cBhvr>
                                      <p:tavLst>
                                        <p:tav tm="0">
                                          <p:val>
                                            <p:strVal val="#ppt_y"/>
                                          </p:val>
                                        </p:tav>
                                        <p:tav tm="100000">
                                          <p:val>
                                            <p:strVal val="#ppt_y"/>
                                          </p:val>
                                        </p:tav>
                                      </p:tavLst>
                                    </p:anim>
                                    <p:anim calcmode="lin" valueType="num">
                                      <p:cBhvr>
                                        <p:cTn id="9" dur="1250" fill="hold"/>
                                        <p:tgtEl>
                                          <p:spTgt spid="5">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250" fill="hold"/>
                                        <p:tgtEl>
                                          <p:spTgt spid="5">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250" tmFilter="0,0; .5, 1; 1, 1"/>
                                        <p:tgtEl>
                                          <p:spTgt spid="5">
                                            <p:bg/>
                                          </p:spTgt>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25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125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16" dur="125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125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1250" tmFilter="0,0; .5, 1; 1, 1"/>
                                        <p:tgtEl>
                                          <p:spTgt spid="5">
                                            <p:txEl>
                                              <p:pRg st="0" end="0"/>
                                            </p:txEl>
                                          </p:spTgt>
                                        </p:tgtEl>
                                      </p:cBhvr>
                                    </p:animEffect>
                                  </p:childTnLst>
                                </p:cTn>
                              </p:par>
                            </p:childTnLst>
                          </p:cTn>
                        </p:par>
                        <p:par>
                          <p:cTn id="19" fill="hold">
                            <p:stCondLst>
                              <p:cond delay="1250"/>
                            </p:stCondLst>
                            <p:childTnLst>
                              <p:par>
                                <p:cTn id="20" presetID="22" presetClass="entr" presetSubtype="8"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750"/>
                                        <p:tgtEl>
                                          <p:spTgt spid="11"/>
                                        </p:tgtEl>
                                      </p:cBhvr>
                                    </p:animEffect>
                                  </p:childTnLst>
                                </p:cTn>
                              </p:par>
                            </p:childTnLst>
                          </p:cTn>
                        </p:par>
                        <p:par>
                          <p:cTn id="23" fill="hold">
                            <p:stCondLst>
                              <p:cond delay="2250"/>
                            </p:stCondLst>
                            <p:childTnLst>
                              <p:par>
                                <p:cTn id="24" presetID="10" presetClass="entr" presetSubtype="0"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750"/>
                                        <p:tgtEl>
                                          <p:spTgt spid="1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750"/>
                                        <p:tgtEl>
                                          <p:spTgt spid="20"/>
                                        </p:tgtEl>
                                      </p:cBhvr>
                                    </p:animEffect>
                                  </p:childTnLst>
                                </p:cTn>
                              </p:par>
                            </p:childTnLst>
                          </p:cTn>
                        </p:par>
                        <p:par>
                          <p:cTn id="30" fill="hold">
                            <p:stCondLst>
                              <p:cond delay="325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6">
                                            <p:bg/>
                                          </p:spTgt>
                                        </p:tgtEl>
                                        <p:attrNameLst>
                                          <p:attrName>style.visibility</p:attrName>
                                        </p:attrNameLst>
                                      </p:cBhvr>
                                      <p:to>
                                        <p:strVal val="visible"/>
                                      </p:to>
                                    </p:set>
                                    <p:anim calcmode="lin" valueType="num">
                                      <p:cBhvr>
                                        <p:cTn id="33" dur="1250" fill="hold"/>
                                        <p:tgtEl>
                                          <p:spTgt spid="6">
                                            <p:bg/>
                                          </p:spTgt>
                                        </p:tgtEl>
                                        <p:attrNameLst>
                                          <p:attrName>ppt_x</p:attrName>
                                        </p:attrNameLst>
                                      </p:cBhvr>
                                      <p:tavLst>
                                        <p:tav tm="0">
                                          <p:val>
                                            <p:strVal val="#ppt_x"/>
                                          </p:val>
                                        </p:tav>
                                        <p:tav tm="50000">
                                          <p:val>
                                            <p:strVal val="#ppt_x+.1"/>
                                          </p:val>
                                        </p:tav>
                                        <p:tav tm="100000">
                                          <p:val>
                                            <p:strVal val="#ppt_x"/>
                                          </p:val>
                                        </p:tav>
                                      </p:tavLst>
                                    </p:anim>
                                    <p:anim calcmode="lin" valueType="num">
                                      <p:cBhvr>
                                        <p:cTn id="34" dur="1250" fill="hold"/>
                                        <p:tgtEl>
                                          <p:spTgt spid="6">
                                            <p:bg/>
                                          </p:spTgt>
                                        </p:tgtEl>
                                        <p:attrNameLst>
                                          <p:attrName>ppt_y</p:attrName>
                                        </p:attrNameLst>
                                      </p:cBhvr>
                                      <p:tavLst>
                                        <p:tav tm="0">
                                          <p:val>
                                            <p:strVal val="#ppt_y"/>
                                          </p:val>
                                        </p:tav>
                                        <p:tav tm="100000">
                                          <p:val>
                                            <p:strVal val="#ppt_y"/>
                                          </p:val>
                                        </p:tav>
                                      </p:tavLst>
                                    </p:anim>
                                    <p:anim calcmode="lin" valueType="num">
                                      <p:cBhvr>
                                        <p:cTn id="35" dur="1250" fill="hold"/>
                                        <p:tgtEl>
                                          <p:spTgt spid="6">
                                            <p:bg/>
                                          </p:spTgt>
                                        </p:tgtEl>
                                        <p:attrNameLst>
                                          <p:attrName>ppt_h</p:attrName>
                                        </p:attrNameLst>
                                      </p:cBhvr>
                                      <p:tavLst>
                                        <p:tav tm="0">
                                          <p:val>
                                            <p:strVal val="#ppt_h/10"/>
                                          </p:val>
                                        </p:tav>
                                        <p:tav tm="50000">
                                          <p:val>
                                            <p:strVal val="#ppt_h+.01"/>
                                          </p:val>
                                        </p:tav>
                                        <p:tav tm="100000">
                                          <p:val>
                                            <p:strVal val="#ppt_h"/>
                                          </p:val>
                                        </p:tav>
                                      </p:tavLst>
                                    </p:anim>
                                    <p:anim calcmode="lin" valueType="num">
                                      <p:cBhvr>
                                        <p:cTn id="36" dur="1250" fill="hold"/>
                                        <p:tgtEl>
                                          <p:spTgt spid="6">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7" dur="1250" tmFilter="0,0; .5, 1; 1, 1"/>
                                        <p:tgtEl>
                                          <p:spTgt spid="6">
                                            <p:bg/>
                                          </p:spTgt>
                                        </p:tgtEl>
                                      </p:cBhvr>
                                    </p:animEffect>
                                  </p:childTnLst>
                                </p:cTn>
                              </p:par>
                              <p:par>
                                <p:cTn id="38" presetID="41" presetClass="entr" presetSubtype="0" fill="hold" grpId="0" nodeType="withEffect">
                                  <p:stCondLst>
                                    <p:cond delay="0"/>
                                  </p:stCondLst>
                                  <p:iterate type="lt">
                                    <p:tmPct val="10000"/>
                                  </p:iterate>
                                  <p:childTnLst>
                                    <p:set>
                                      <p:cBhvr>
                                        <p:cTn id="39" dur="1" fill="hold">
                                          <p:stCondLst>
                                            <p:cond delay="0"/>
                                          </p:stCondLst>
                                        </p:cTn>
                                        <p:tgtEl>
                                          <p:spTgt spid="6">
                                            <p:txEl>
                                              <p:pRg st="0" end="0"/>
                                            </p:txEl>
                                          </p:spTgt>
                                        </p:tgtEl>
                                        <p:attrNameLst>
                                          <p:attrName>style.visibility</p:attrName>
                                        </p:attrNameLst>
                                      </p:cBhvr>
                                      <p:to>
                                        <p:strVal val="visible"/>
                                      </p:to>
                                    </p:set>
                                    <p:anim calcmode="lin" valueType="num">
                                      <p:cBhvr>
                                        <p:cTn id="40" dur="125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125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42" dur="125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125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1250" tmFilter="0,0; .5, 1; 1, 1"/>
                                        <p:tgtEl>
                                          <p:spTgt spid="6">
                                            <p:txEl>
                                              <p:pRg st="0" end="0"/>
                                            </p:txEl>
                                          </p:spTgt>
                                        </p:tgtEl>
                                      </p:cBhvr>
                                    </p:animEffect>
                                  </p:childTnLst>
                                </p:cTn>
                              </p:par>
                            </p:childTnLst>
                          </p:cTn>
                        </p:par>
                        <p:par>
                          <p:cTn id="45" fill="hold">
                            <p:stCondLst>
                              <p:cond delay="4000"/>
                            </p:stCondLst>
                            <p:childTnLst>
                              <p:par>
                                <p:cTn id="46" presetID="22" presetClass="entr" presetSubtype="8"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left)">
                                      <p:cBhvr>
                                        <p:cTn id="48" dur="750"/>
                                        <p:tgtEl>
                                          <p:spTgt spid="14"/>
                                        </p:tgtEl>
                                      </p:cBhvr>
                                    </p:animEffect>
                                  </p:childTnLst>
                                </p:cTn>
                              </p:par>
                            </p:childTnLst>
                          </p:cTn>
                        </p:par>
                        <p:par>
                          <p:cTn id="49" fill="hold">
                            <p:stCondLst>
                              <p:cond delay="5000"/>
                            </p:stCondLst>
                            <p:childTnLst>
                              <p:par>
                                <p:cTn id="50" presetID="10" presetClass="entr" presetSubtype="0"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750"/>
                                        <p:tgtEl>
                                          <p:spTgt spid="2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750"/>
                                        <p:tgtEl>
                                          <p:spTgt spid="23"/>
                                        </p:tgtEl>
                                      </p:cBhvr>
                                    </p:animEffect>
                                  </p:childTnLst>
                                </p:cTn>
                              </p:par>
                            </p:childTnLst>
                          </p:cTn>
                        </p:par>
                        <p:par>
                          <p:cTn id="56" fill="hold">
                            <p:stCondLst>
                              <p:cond delay="6000"/>
                            </p:stCondLst>
                            <p:childTnLst>
                              <p:par>
                                <p:cTn id="57" presetID="41" presetClass="entr" presetSubtype="0" fill="hold" grpId="0" nodeType="afterEffect">
                                  <p:stCondLst>
                                    <p:cond delay="0"/>
                                  </p:stCondLst>
                                  <p:iterate type="lt">
                                    <p:tmPct val="10000"/>
                                  </p:iterate>
                                  <p:childTnLst>
                                    <p:set>
                                      <p:cBhvr>
                                        <p:cTn id="58" dur="1" fill="hold">
                                          <p:stCondLst>
                                            <p:cond delay="0"/>
                                          </p:stCondLst>
                                        </p:cTn>
                                        <p:tgtEl>
                                          <p:spTgt spid="4">
                                            <p:bg/>
                                          </p:spTgt>
                                        </p:tgtEl>
                                        <p:attrNameLst>
                                          <p:attrName>style.visibility</p:attrName>
                                        </p:attrNameLst>
                                      </p:cBhvr>
                                      <p:to>
                                        <p:strVal val="visible"/>
                                      </p:to>
                                    </p:set>
                                    <p:anim calcmode="lin" valueType="num">
                                      <p:cBhvr>
                                        <p:cTn id="59" dur="1250" fill="hold"/>
                                        <p:tgtEl>
                                          <p:spTgt spid="4">
                                            <p:bg/>
                                          </p:spTgt>
                                        </p:tgtEl>
                                        <p:attrNameLst>
                                          <p:attrName>ppt_x</p:attrName>
                                        </p:attrNameLst>
                                      </p:cBhvr>
                                      <p:tavLst>
                                        <p:tav tm="0">
                                          <p:val>
                                            <p:strVal val="#ppt_x"/>
                                          </p:val>
                                        </p:tav>
                                        <p:tav tm="50000">
                                          <p:val>
                                            <p:strVal val="#ppt_x+.1"/>
                                          </p:val>
                                        </p:tav>
                                        <p:tav tm="100000">
                                          <p:val>
                                            <p:strVal val="#ppt_x"/>
                                          </p:val>
                                        </p:tav>
                                      </p:tavLst>
                                    </p:anim>
                                    <p:anim calcmode="lin" valueType="num">
                                      <p:cBhvr>
                                        <p:cTn id="60" dur="1250" fill="hold"/>
                                        <p:tgtEl>
                                          <p:spTgt spid="4">
                                            <p:bg/>
                                          </p:spTgt>
                                        </p:tgtEl>
                                        <p:attrNameLst>
                                          <p:attrName>ppt_y</p:attrName>
                                        </p:attrNameLst>
                                      </p:cBhvr>
                                      <p:tavLst>
                                        <p:tav tm="0">
                                          <p:val>
                                            <p:strVal val="#ppt_y"/>
                                          </p:val>
                                        </p:tav>
                                        <p:tav tm="100000">
                                          <p:val>
                                            <p:strVal val="#ppt_y"/>
                                          </p:val>
                                        </p:tav>
                                      </p:tavLst>
                                    </p:anim>
                                    <p:anim calcmode="lin" valueType="num">
                                      <p:cBhvr>
                                        <p:cTn id="61" dur="1250" fill="hold"/>
                                        <p:tgtEl>
                                          <p:spTgt spid="4">
                                            <p:bg/>
                                          </p:spTgt>
                                        </p:tgtEl>
                                        <p:attrNameLst>
                                          <p:attrName>ppt_h</p:attrName>
                                        </p:attrNameLst>
                                      </p:cBhvr>
                                      <p:tavLst>
                                        <p:tav tm="0">
                                          <p:val>
                                            <p:strVal val="#ppt_h/10"/>
                                          </p:val>
                                        </p:tav>
                                        <p:tav tm="50000">
                                          <p:val>
                                            <p:strVal val="#ppt_h+.01"/>
                                          </p:val>
                                        </p:tav>
                                        <p:tav tm="100000">
                                          <p:val>
                                            <p:strVal val="#ppt_h"/>
                                          </p:val>
                                        </p:tav>
                                      </p:tavLst>
                                    </p:anim>
                                    <p:anim calcmode="lin" valueType="num">
                                      <p:cBhvr>
                                        <p:cTn id="62" dur="1250" fill="hold"/>
                                        <p:tgtEl>
                                          <p:spTgt spid="4">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3" dur="1250" tmFilter="0,0; .5, 1; 1, 1"/>
                                        <p:tgtEl>
                                          <p:spTgt spid="4">
                                            <p:bg/>
                                          </p:spTgt>
                                        </p:tgtEl>
                                      </p:cBhvr>
                                    </p:animEffect>
                                  </p:childTnLst>
                                </p:cTn>
                              </p:par>
                              <p:par>
                                <p:cTn id="64" presetID="41" presetClass="entr" presetSubtype="0" fill="hold" grpId="0" nodeType="withEffect">
                                  <p:stCondLst>
                                    <p:cond delay="0"/>
                                  </p:stCondLst>
                                  <p:iterate type="lt">
                                    <p:tmPct val="10000"/>
                                  </p:iterate>
                                  <p:childTnLst>
                                    <p:set>
                                      <p:cBhvr>
                                        <p:cTn id="65" dur="1" fill="hold">
                                          <p:stCondLst>
                                            <p:cond delay="0"/>
                                          </p:stCondLst>
                                        </p:cTn>
                                        <p:tgtEl>
                                          <p:spTgt spid="4">
                                            <p:txEl>
                                              <p:pRg st="0" end="0"/>
                                            </p:txEl>
                                          </p:spTgt>
                                        </p:tgtEl>
                                        <p:attrNameLst>
                                          <p:attrName>style.visibility</p:attrName>
                                        </p:attrNameLst>
                                      </p:cBhvr>
                                      <p:to>
                                        <p:strVal val="visible"/>
                                      </p:to>
                                    </p:set>
                                    <p:anim calcmode="lin" valueType="num">
                                      <p:cBhvr>
                                        <p:cTn id="66" dur="125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67" dur="125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68" dur="125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9" dur="125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0" dur="1250" tmFilter="0,0; .5, 1; 1, 1"/>
                                        <p:tgtEl>
                                          <p:spTgt spid="4">
                                            <p:txEl>
                                              <p:pRg st="0" end="0"/>
                                            </p:txEl>
                                          </p:spTgt>
                                        </p:tgtEl>
                                      </p:cBhvr>
                                    </p:animEffect>
                                  </p:childTnLst>
                                </p:cTn>
                              </p:par>
                            </p:childTnLst>
                          </p:cTn>
                        </p:par>
                        <p:par>
                          <p:cTn id="71" fill="hold">
                            <p:stCondLst>
                              <p:cond delay="6750"/>
                            </p:stCondLst>
                            <p:childTnLst>
                              <p:par>
                                <p:cTn id="72" presetID="22" presetClass="entr" presetSubtype="8" fill="hold" grpId="0" nodeType="after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wipe(left)">
                                      <p:cBhvr>
                                        <p:cTn id="74" dur="750"/>
                                        <p:tgtEl>
                                          <p:spTgt spid="15"/>
                                        </p:tgtEl>
                                      </p:cBhvr>
                                    </p:animEffect>
                                  </p:childTnLst>
                                </p:cTn>
                              </p:par>
                            </p:childTnLst>
                          </p:cTn>
                        </p:par>
                        <p:par>
                          <p:cTn id="75" fill="hold">
                            <p:stCondLst>
                              <p:cond delay="7750"/>
                            </p:stCondLst>
                            <p:childTnLst>
                              <p:par>
                                <p:cTn id="76" presetID="10" presetClass="entr" presetSubtype="0" fill="hold" grpId="0" nodeType="after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fade">
                                      <p:cBhvr>
                                        <p:cTn id="78" dur="750"/>
                                        <p:tgtEl>
                                          <p:spTgt spid="24"/>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fade">
                                      <p:cBhvr>
                                        <p:cTn id="81" dur="750"/>
                                        <p:tgtEl>
                                          <p:spTgt spid="25"/>
                                        </p:tgtEl>
                                      </p:cBhvr>
                                    </p:animEffect>
                                  </p:childTnLst>
                                </p:cTn>
                              </p:par>
                            </p:childTnLst>
                          </p:cTn>
                        </p:par>
                        <p:par>
                          <p:cTn id="82" fill="hold">
                            <p:stCondLst>
                              <p:cond delay="8750"/>
                            </p:stCondLst>
                            <p:childTnLst>
                              <p:par>
                                <p:cTn id="83" presetID="41" presetClass="entr" presetSubtype="0" fill="hold" grpId="0" nodeType="afterEffect">
                                  <p:stCondLst>
                                    <p:cond delay="0"/>
                                  </p:stCondLst>
                                  <p:iterate type="lt">
                                    <p:tmPct val="10000"/>
                                  </p:iterate>
                                  <p:childTnLst>
                                    <p:set>
                                      <p:cBhvr>
                                        <p:cTn id="84" dur="1" fill="hold">
                                          <p:stCondLst>
                                            <p:cond delay="0"/>
                                          </p:stCondLst>
                                        </p:cTn>
                                        <p:tgtEl>
                                          <p:spTgt spid="7">
                                            <p:bg/>
                                          </p:spTgt>
                                        </p:tgtEl>
                                        <p:attrNameLst>
                                          <p:attrName>style.visibility</p:attrName>
                                        </p:attrNameLst>
                                      </p:cBhvr>
                                      <p:to>
                                        <p:strVal val="visible"/>
                                      </p:to>
                                    </p:set>
                                    <p:anim calcmode="lin" valueType="num">
                                      <p:cBhvr>
                                        <p:cTn id="85" dur="1250" fill="hold"/>
                                        <p:tgtEl>
                                          <p:spTgt spid="7">
                                            <p:bg/>
                                          </p:spTgt>
                                        </p:tgtEl>
                                        <p:attrNameLst>
                                          <p:attrName>ppt_x</p:attrName>
                                        </p:attrNameLst>
                                      </p:cBhvr>
                                      <p:tavLst>
                                        <p:tav tm="0">
                                          <p:val>
                                            <p:strVal val="#ppt_x"/>
                                          </p:val>
                                        </p:tav>
                                        <p:tav tm="50000">
                                          <p:val>
                                            <p:strVal val="#ppt_x+.1"/>
                                          </p:val>
                                        </p:tav>
                                        <p:tav tm="100000">
                                          <p:val>
                                            <p:strVal val="#ppt_x"/>
                                          </p:val>
                                        </p:tav>
                                      </p:tavLst>
                                    </p:anim>
                                    <p:anim calcmode="lin" valueType="num">
                                      <p:cBhvr>
                                        <p:cTn id="86" dur="1250" fill="hold"/>
                                        <p:tgtEl>
                                          <p:spTgt spid="7">
                                            <p:bg/>
                                          </p:spTgt>
                                        </p:tgtEl>
                                        <p:attrNameLst>
                                          <p:attrName>ppt_y</p:attrName>
                                        </p:attrNameLst>
                                      </p:cBhvr>
                                      <p:tavLst>
                                        <p:tav tm="0">
                                          <p:val>
                                            <p:strVal val="#ppt_y"/>
                                          </p:val>
                                        </p:tav>
                                        <p:tav tm="100000">
                                          <p:val>
                                            <p:strVal val="#ppt_y"/>
                                          </p:val>
                                        </p:tav>
                                      </p:tavLst>
                                    </p:anim>
                                    <p:anim calcmode="lin" valueType="num">
                                      <p:cBhvr>
                                        <p:cTn id="87" dur="1250" fill="hold"/>
                                        <p:tgtEl>
                                          <p:spTgt spid="7">
                                            <p:bg/>
                                          </p:spTgt>
                                        </p:tgtEl>
                                        <p:attrNameLst>
                                          <p:attrName>ppt_h</p:attrName>
                                        </p:attrNameLst>
                                      </p:cBhvr>
                                      <p:tavLst>
                                        <p:tav tm="0">
                                          <p:val>
                                            <p:strVal val="#ppt_h/10"/>
                                          </p:val>
                                        </p:tav>
                                        <p:tav tm="50000">
                                          <p:val>
                                            <p:strVal val="#ppt_h+.01"/>
                                          </p:val>
                                        </p:tav>
                                        <p:tav tm="100000">
                                          <p:val>
                                            <p:strVal val="#ppt_h"/>
                                          </p:val>
                                        </p:tav>
                                      </p:tavLst>
                                    </p:anim>
                                    <p:anim calcmode="lin" valueType="num">
                                      <p:cBhvr>
                                        <p:cTn id="88" dur="1250" fill="hold"/>
                                        <p:tgtEl>
                                          <p:spTgt spid="7">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9" dur="1250" tmFilter="0,0; .5, 1; 1, 1"/>
                                        <p:tgtEl>
                                          <p:spTgt spid="7">
                                            <p:bg/>
                                          </p:spTgt>
                                        </p:tgtEl>
                                      </p:cBhvr>
                                    </p:animEffect>
                                  </p:childTnLst>
                                </p:cTn>
                              </p:par>
                              <p:par>
                                <p:cTn id="90" presetID="41" presetClass="entr" presetSubtype="0" fill="hold" grpId="0" nodeType="withEffect">
                                  <p:stCondLst>
                                    <p:cond delay="0"/>
                                  </p:stCondLst>
                                  <p:iterate type="lt">
                                    <p:tmPct val="10000"/>
                                  </p:iterate>
                                  <p:childTnLst>
                                    <p:set>
                                      <p:cBhvr>
                                        <p:cTn id="91" dur="1" fill="hold">
                                          <p:stCondLst>
                                            <p:cond delay="0"/>
                                          </p:stCondLst>
                                        </p:cTn>
                                        <p:tgtEl>
                                          <p:spTgt spid="7">
                                            <p:txEl>
                                              <p:pRg st="0" end="0"/>
                                            </p:txEl>
                                          </p:spTgt>
                                        </p:tgtEl>
                                        <p:attrNameLst>
                                          <p:attrName>style.visibility</p:attrName>
                                        </p:attrNameLst>
                                      </p:cBhvr>
                                      <p:to>
                                        <p:strVal val="visible"/>
                                      </p:to>
                                    </p:set>
                                    <p:anim calcmode="lin" valueType="num">
                                      <p:cBhvr>
                                        <p:cTn id="92" dur="1250" fill="hold"/>
                                        <p:tgtEl>
                                          <p:spTgt spid="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93" dur="125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94" dur="1250" fill="hold"/>
                                        <p:tgtEl>
                                          <p:spTgt spid="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5" dur="1250" fill="hold"/>
                                        <p:tgtEl>
                                          <p:spTgt spid="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6" dur="1250" tmFilter="0,0; .5, 1; 1, 1"/>
                                        <p:tgtEl>
                                          <p:spTgt spid="7">
                                            <p:txEl>
                                              <p:pRg st="0" end="0"/>
                                            </p:txEl>
                                          </p:spTgt>
                                        </p:tgtEl>
                                      </p:cBhvr>
                                    </p:animEffect>
                                  </p:childTnLst>
                                </p:cTn>
                              </p:par>
                            </p:childTnLst>
                          </p:cTn>
                        </p:par>
                        <p:par>
                          <p:cTn id="97" fill="hold">
                            <p:stCondLst>
                              <p:cond delay="9500"/>
                            </p:stCondLst>
                            <p:childTnLst>
                              <p:par>
                                <p:cTn id="98" presetID="22" presetClass="entr" presetSubtype="8" fill="hold" grpId="0" nodeType="afterEffect">
                                  <p:stCondLst>
                                    <p:cond delay="0"/>
                                  </p:stCondLst>
                                  <p:childTnLst>
                                    <p:set>
                                      <p:cBhvr>
                                        <p:cTn id="99" dur="1" fill="hold">
                                          <p:stCondLst>
                                            <p:cond delay="0"/>
                                          </p:stCondLst>
                                        </p:cTn>
                                        <p:tgtEl>
                                          <p:spTgt spid="16"/>
                                        </p:tgtEl>
                                        <p:attrNameLst>
                                          <p:attrName>style.visibility</p:attrName>
                                        </p:attrNameLst>
                                      </p:cBhvr>
                                      <p:to>
                                        <p:strVal val="visible"/>
                                      </p:to>
                                    </p:set>
                                    <p:animEffect transition="in" filter="wipe(left)">
                                      <p:cBhvr>
                                        <p:cTn id="100" dur="750"/>
                                        <p:tgtEl>
                                          <p:spTgt spid="16"/>
                                        </p:tgtEl>
                                      </p:cBhvr>
                                    </p:animEffect>
                                  </p:childTnLst>
                                </p:cTn>
                              </p:par>
                            </p:childTnLst>
                          </p:cTn>
                        </p:par>
                        <p:par>
                          <p:cTn id="101" fill="hold">
                            <p:stCondLst>
                              <p:cond delay="10500"/>
                            </p:stCondLst>
                            <p:childTnLst>
                              <p:par>
                                <p:cTn id="102" presetID="10" presetClass="entr" presetSubtype="0" fill="hold" grpId="0" nodeType="afterEffect">
                                  <p:stCondLst>
                                    <p:cond delay="0"/>
                                  </p:stCondLst>
                                  <p:childTnLst>
                                    <p:set>
                                      <p:cBhvr>
                                        <p:cTn id="103" dur="1" fill="hold">
                                          <p:stCondLst>
                                            <p:cond delay="0"/>
                                          </p:stCondLst>
                                        </p:cTn>
                                        <p:tgtEl>
                                          <p:spTgt spid="26"/>
                                        </p:tgtEl>
                                        <p:attrNameLst>
                                          <p:attrName>style.visibility</p:attrName>
                                        </p:attrNameLst>
                                      </p:cBhvr>
                                      <p:to>
                                        <p:strVal val="visible"/>
                                      </p:to>
                                    </p:set>
                                    <p:animEffect transition="in" filter="fade">
                                      <p:cBhvr>
                                        <p:cTn id="104" dur="750"/>
                                        <p:tgtEl>
                                          <p:spTgt spid="26"/>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fade">
                                      <p:cBhvr>
                                        <p:cTn id="107" dur="750"/>
                                        <p:tgtEl>
                                          <p:spTgt spid="27"/>
                                        </p:tgtEl>
                                      </p:cBhvr>
                                    </p:animEffect>
                                  </p:childTnLst>
                                </p:cTn>
                              </p:par>
                            </p:childTnLst>
                          </p:cTn>
                        </p:par>
                        <p:par>
                          <p:cTn id="108" fill="hold">
                            <p:stCondLst>
                              <p:cond delay="11500"/>
                            </p:stCondLst>
                            <p:childTnLst>
                              <p:par>
                                <p:cTn id="109" presetID="41" presetClass="entr" presetSubtype="0" fill="hold" grpId="0" nodeType="afterEffect">
                                  <p:stCondLst>
                                    <p:cond delay="0"/>
                                  </p:stCondLst>
                                  <p:iterate type="lt">
                                    <p:tmPct val="10000"/>
                                  </p:iterate>
                                  <p:childTnLst>
                                    <p:set>
                                      <p:cBhvr>
                                        <p:cTn id="110" dur="1" fill="hold">
                                          <p:stCondLst>
                                            <p:cond delay="0"/>
                                          </p:stCondLst>
                                        </p:cTn>
                                        <p:tgtEl>
                                          <p:spTgt spid="8">
                                            <p:bg/>
                                          </p:spTgt>
                                        </p:tgtEl>
                                        <p:attrNameLst>
                                          <p:attrName>style.visibility</p:attrName>
                                        </p:attrNameLst>
                                      </p:cBhvr>
                                      <p:to>
                                        <p:strVal val="visible"/>
                                      </p:to>
                                    </p:set>
                                    <p:anim calcmode="lin" valueType="num">
                                      <p:cBhvr>
                                        <p:cTn id="111" dur="1250" fill="hold"/>
                                        <p:tgtEl>
                                          <p:spTgt spid="8">
                                            <p:bg/>
                                          </p:spTgt>
                                        </p:tgtEl>
                                        <p:attrNameLst>
                                          <p:attrName>ppt_x</p:attrName>
                                        </p:attrNameLst>
                                      </p:cBhvr>
                                      <p:tavLst>
                                        <p:tav tm="0">
                                          <p:val>
                                            <p:strVal val="#ppt_x"/>
                                          </p:val>
                                        </p:tav>
                                        <p:tav tm="50000">
                                          <p:val>
                                            <p:strVal val="#ppt_x+.1"/>
                                          </p:val>
                                        </p:tav>
                                        <p:tav tm="100000">
                                          <p:val>
                                            <p:strVal val="#ppt_x"/>
                                          </p:val>
                                        </p:tav>
                                      </p:tavLst>
                                    </p:anim>
                                    <p:anim calcmode="lin" valueType="num">
                                      <p:cBhvr>
                                        <p:cTn id="112" dur="1250" fill="hold"/>
                                        <p:tgtEl>
                                          <p:spTgt spid="8">
                                            <p:bg/>
                                          </p:spTgt>
                                        </p:tgtEl>
                                        <p:attrNameLst>
                                          <p:attrName>ppt_y</p:attrName>
                                        </p:attrNameLst>
                                      </p:cBhvr>
                                      <p:tavLst>
                                        <p:tav tm="0">
                                          <p:val>
                                            <p:strVal val="#ppt_y"/>
                                          </p:val>
                                        </p:tav>
                                        <p:tav tm="100000">
                                          <p:val>
                                            <p:strVal val="#ppt_y"/>
                                          </p:val>
                                        </p:tav>
                                      </p:tavLst>
                                    </p:anim>
                                    <p:anim calcmode="lin" valueType="num">
                                      <p:cBhvr>
                                        <p:cTn id="113" dur="1250" fill="hold"/>
                                        <p:tgtEl>
                                          <p:spTgt spid="8">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14" dur="1250" fill="hold"/>
                                        <p:tgtEl>
                                          <p:spTgt spid="8">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5" dur="1250" tmFilter="0,0; .5, 1; 1, 1"/>
                                        <p:tgtEl>
                                          <p:spTgt spid="8">
                                            <p:bg/>
                                          </p:spTgt>
                                        </p:tgtEl>
                                      </p:cBhvr>
                                    </p:animEffect>
                                  </p:childTnLst>
                                </p:cTn>
                              </p:par>
                              <p:par>
                                <p:cTn id="116" presetID="41" presetClass="entr" presetSubtype="0" fill="hold" grpId="0" nodeType="withEffect">
                                  <p:stCondLst>
                                    <p:cond delay="0"/>
                                  </p:stCondLst>
                                  <p:iterate type="lt">
                                    <p:tmPct val="10000"/>
                                  </p:iterate>
                                  <p:childTnLst>
                                    <p:set>
                                      <p:cBhvr>
                                        <p:cTn id="117" dur="1" fill="hold">
                                          <p:stCondLst>
                                            <p:cond delay="0"/>
                                          </p:stCondLst>
                                        </p:cTn>
                                        <p:tgtEl>
                                          <p:spTgt spid="8">
                                            <p:txEl>
                                              <p:pRg st="0" end="0"/>
                                            </p:txEl>
                                          </p:spTgt>
                                        </p:tgtEl>
                                        <p:attrNameLst>
                                          <p:attrName>style.visibility</p:attrName>
                                        </p:attrNameLst>
                                      </p:cBhvr>
                                      <p:to>
                                        <p:strVal val="visible"/>
                                      </p:to>
                                    </p:set>
                                    <p:anim calcmode="lin" valueType="num">
                                      <p:cBhvr>
                                        <p:cTn id="118" dur="125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19" dur="125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120" dur="125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21" dur="125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22" dur="1250" tmFilter="0,0; .5, 1; 1, 1"/>
                                        <p:tgtEl>
                                          <p:spTgt spid="8">
                                            <p:txEl>
                                              <p:pRg st="0" end="0"/>
                                            </p:txEl>
                                          </p:spTgt>
                                        </p:tgtEl>
                                      </p:cBhvr>
                                    </p:animEffect>
                                  </p:childTnLst>
                                </p:cTn>
                              </p:par>
                            </p:childTnLst>
                          </p:cTn>
                        </p:par>
                        <p:par>
                          <p:cTn id="123" fill="hold">
                            <p:stCondLst>
                              <p:cond delay="12250"/>
                            </p:stCondLst>
                            <p:childTnLst>
                              <p:par>
                                <p:cTn id="124" presetID="22" presetClass="entr" presetSubtype="8" fill="hold" grpId="0" nodeType="afterEffect">
                                  <p:stCondLst>
                                    <p:cond delay="0"/>
                                  </p:stCondLst>
                                  <p:childTnLst>
                                    <p:set>
                                      <p:cBhvr>
                                        <p:cTn id="125" dur="1" fill="hold">
                                          <p:stCondLst>
                                            <p:cond delay="0"/>
                                          </p:stCondLst>
                                        </p:cTn>
                                        <p:tgtEl>
                                          <p:spTgt spid="17"/>
                                        </p:tgtEl>
                                        <p:attrNameLst>
                                          <p:attrName>style.visibility</p:attrName>
                                        </p:attrNameLst>
                                      </p:cBhvr>
                                      <p:to>
                                        <p:strVal val="visible"/>
                                      </p:to>
                                    </p:set>
                                    <p:animEffect transition="in" filter="wipe(left)">
                                      <p:cBhvr>
                                        <p:cTn id="126" dur="750"/>
                                        <p:tgtEl>
                                          <p:spTgt spid="17"/>
                                        </p:tgtEl>
                                      </p:cBhvr>
                                    </p:animEffect>
                                  </p:childTnLst>
                                </p:cTn>
                              </p:par>
                            </p:childTnLst>
                          </p:cTn>
                        </p:par>
                        <p:par>
                          <p:cTn id="127" fill="hold">
                            <p:stCondLst>
                              <p:cond delay="13250"/>
                            </p:stCondLst>
                            <p:childTnLst>
                              <p:par>
                                <p:cTn id="128" presetID="10" presetClass="entr" presetSubtype="0" fill="hold" grpId="0" nodeType="afterEffect">
                                  <p:stCondLst>
                                    <p:cond delay="0"/>
                                  </p:stCondLst>
                                  <p:childTnLst>
                                    <p:set>
                                      <p:cBhvr>
                                        <p:cTn id="129" dur="1" fill="hold">
                                          <p:stCondLst>
                                            <p:cond delay="0"/>
                                          </p:stCondLst>
                                        </p:cTn>
                                        <p:tgtEl>
                                          <p:spTgt spid="28"/>
                                        </p:tgtEl>
                                        <p:attrNameLst>
                                          <p:attrName>style.visibility</p:attrName>
                                        </p:attrNameLst>
                                      </p:cBhvr>
                                      <p:to>
                                        <p:strVal val="visible"/>
                                      </p:to>
                                    </p:set>
                                    <p:animEffect transition="in" filter="fade">
                                      <p:cBhvr>
                                        <p:cTn id="130" dur="750"/>
                                        <p:tgtEl>
                                          <p:spTgt spid="28"/>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29"/>
                                        </p:tgtEl>
                                        <p:attrNameLst>
                                          <p:attrName>style.visibility</p:attrName>
                                        </p:attrNameLst>
                                      </p:cBhvr>
                                      <p:to>
                                        <p:strVal val="visible"/>
                                      </p:to>
                                    </p:set>
                                    <p:animEffect transition="in" filter="fade">
                                      <p:cBhvr>
                                        <p:cTn id="133"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15" grpId="0" animBg="1"/>
      <p:bldP spid="14" grpId="0" animBg="1"/>
      <p:bldP spid="11" grpId="0" animBg="1"/>
      <p:bldP spid="4" grpId="0" build="allAtOnce" animBg="1"/>
      <p:bldP spid="5" grpId="0" build="allAtOnce" animBg="1"/>
      <p:bldP spid="6" grpId="0" build="allAtOnce" animBg="1"/>
      <p:bldP spid="7" grpId="0" build="allAtOnce" animBg="1"/>
      <p:bldP spid="8" grpId="0" build="allAtOnce" animBg="1"/>
      <p:bldP spid="18" grpId="0"/>
      <p:bldP spid="20" grpId="0"/>
      <p:bldP spid="22" grpId="0"/>
      <p:bldP spid="23" grpId="0"/>
      <p:bldP spid="24" grpId="0"/>
      <p:bldP spid="25" grpId="0"/>
      <p:bldP spid="26" grpId="0"/>
      <p:bldP spid="27" grpId="0"/>
      <p:bldP spid="28"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9"/>
          <p:cNvSpPr>
            <a:spLocks noChangeArrowheads="1"/>
          </p:cNvSpPr>
          <p:nvPr/>
        </p:nvSpPr>
        <p:spPr bwMode="auto">
          <a:xfrm>
            <a:off x="5306900" y="3910549"/>
            <a:ext cx="3077104" cy="740787"/>
          </a:xfrm>
          <a:prstGeom prst="ellipse">
            <a:avLst/>
          </a:prstGeom>
          <a:gradFill rotWithShape="1">
            <a:gsLst>
              <a:gs pos="39000">
                <a:schemeClr val="tx1">
                  <a:lumMod val="75000"/>
                  <a:lumOff val="25000"/>
                  <a:alpha val="80000"/>
                </a:schemeClr>
              </a:gs>
              <a:gs pos="100000">
                <a:schemeClr val="tx1">
                  <a:alpha val="0"/>
                  <a:lumMod val="100000"/>
                </a:schemeClr>
              </a:gs>
            </a:gsLst>
            <a:path path="shape">
              <a:fillToRect l="50000" t="50000" r="50000" b="50000"/>
            </a:path>
          </a:gradFill>
          <a:ln w="9525">
            <a:noFill/>
            <a:round/>
          </a:ln>
        </p:spPr>
        <p:txBody>
          <a:bodyPr wrap="none" lIns="34227" tIns="17111" rIns="34227" bIns="17111" anchor="ctr"/>
          <a:lstStyle/>
          <a:p>
            <a:endParaRPr lang="ko-KR" altLang="en-US" sz="675">
              <a:latin typeface="Arial" panose="020B0604020202020204" pitchFamily="34" charset="0"/>
              <a:ea typeface="Malgun Gothic" panose="020B0503020000020004" pitchFamily="50" charset="-127"/>
              <a:cs typeface="Arial" panose="020B0604020202020204" pitchFamily="34" charset="0"/>
            </a:endParaRPr>
          </a:p>
        </p:txBody>
      </p:sp>
      <p:sp>
        <p:nvSpPr>
          <p:cNvPr id="35" name="Forma libre 34"/>
          <p:cNvSpPr/>
          <p:nvPr/>
        </p:nvSpPr>
        <p:spPr bwMode="auto">
          <a:xfrm>
            <a:off x="6475998" y="774825"/>
            <a:ext cx="1451243" cy="3386076"/>
          </a:xfrm>
          <a:custGeom>
            <a:avLst/>
            <a:gdLst>
              <a:gd name="connsiteX0" fmla="*/ 2284911 w 3870428"/>
              <a:gd name="connsiteY0" fmla="*/ 6117355 h 9030582"/>
              <a:gd name="connsiteX1" fmla="*/ 2284911 w 3870428"/>
              <a:gd name="connsiteY1" fmla="*/ 6747425 h 9030582"/>
              <a:gd name="connsiteX2" fmla="*/ 2657213 w 3870428"/>
              <a:gd name="connsiteY2" fmla="*/ 6747425 h 9030582"/>
              <a:gd name="connsiteX3" fmla="*/ 2657213 w 3870428"/>
              <a:gd name="connsiteY3" fmla="*/ 6117355 h 9030582"/>
              <a:gd name="connsiteX4" fmla="*/ 1541573 w 3870428"/>
              <a:gd name="connsiteY4" fmla="*/ 5449514 h 9030582"/>
              <a:gd name="connsiteX5" fmla="*/ 1541573 w 3870428"/>
              <a:gd name="connsiteY5" fmla="*/ 6079584 h 9030582"/>
              <a:gd name="connsiteX6" fmla="*/ 1913875 w 3870428"/>
              <a:gd name="connsiteY6" fmla="*/ 6079584 h 9030582"/>
              <a:gd name="connsiteX7" fmla="*/ 1913875 w 3870428"/>
              <a:gd name="connsiteY7" fmla="*/ 5449514 h 9030582"/>
              <a:gd name="connsiteX8" fmla="*/ 1004956 w 3870428"/>
              <a:gd name="connsiteY8" fmla="*/ 4198934 h 9030582"/>
              <a:gd name="connsiteX9" fmla="*/ 1004956 w 3870428"/>
              <a:gd name="connsiteY9" fmla="*/ 4829004 h 9030582"/>
              <a:gd name="connsiteX10" fmla="*/ 1377258 w 3870428"/>
              <a:gd name="connsiteY10" fmla="*/ 4829004 h 9030582"/>
              <a:gd name="connsiteX11" fmla="*/ 1377258 w 3870428"/>
              <a:gd name="connsiteY11" fmla="*/ 4198934 h 9030582"/>
              <a:gd name="connsiteX12" fmla="*/ 2284911 w 3870428"/>
              <a:gd name="connsiteY12" fmla="*/ 3532245 h 9030582"/>
              <a:gd name="connsiteX13" fmla="*/ 2284911 w 3870428"/>
              <a:gd name="connsiteY13" fmla="*/ 4162315 h 9030582"/>
              <a:gd name="connsiteX14" fmla="*/ 2657213 w 3870428"/>
              <a:gd name="connsiteY14" fmla="*/ 4162315 h 9030582"/>
              <a:gd name="connsiteX15" fmla="*/ 2657213 w 3870428"/>
              <a:gd name="connsiteY15" fmla="*/ 3532245 h 9030582"/>
              <a:gd name="connsiteX16" fmla="*/ 1088361 w 3870428"/>
              <a:gd name="connsiteY16" fmla="*/ 2356169 h 9030582"/>
              <a:gd name="connsiteX17" fmla="*/ 1088361 w 3870428"/>
              <a:gd name="connsiteY17" fmla="*/ 2986239 h 9030582"/>
              <a:gd name="connsiteX18" fmla="*/ 1460663 w 3870428"/>
              <a:gd name="connsiteY18" fmla="*/ 2986239 h 9030582"/>
              <a:gd name="connsiteX19" fmla="*/ 1460663 w 3870428"/>
              <a:gd name="connsiteY19" fmla="*/ 2356169 h 9030582"/>
              <a:gd name="connsiteX20" fmla="*/ 2096863 w 3870428"/>
              <a:gd name="connsiteY20" fmla="*/ 1925770 h 9030582"/>
              <a:gd name="connsiteX21" fmla="*/ 2096863 w 3870428"/>
              <a:gd name="connsiteY21" fmla="*/ 2555840 h 9030582"/>
              <a:gd name="connsiteX22" fmla="*/ 2469165 w 3870428"/>
              <a:gd name="connsiteY22" fmla="*/ 2555840 h 9030582"/>
              <a:gd name="connsiteX23" fmla="*/ 2469165 w 3870428"/>
              <a:gd name="connsiteY23" fmla="*/ 1925770 h 9030582"/>
              <a:gd name="connsiteX24" fmla="*/ 1935214 w 3870428"/>
              <a:gd name="connsiteY24" fmla="*/ 0 h 9030582"/>
              <a:gd name="connsiteX25" fmla="*/ 3870428 w 3870428"/>
              <a:gd name="connsiteY25" fmla="*/ 1590436 h 9030582"/>
              <a:gd name="connsiteX26" fmla="*/ 3384051 w 3870428"/>
              <a:gd name="connsiteY26" fmla="*/ 1590436 h 9030582"/>
              <a:gd name="connsiteX27" fmla="*/ 3384051 w 3870428"/>
              <a:gd name="connsiteY27" fmla="*/ 9030582 h 9030582"/>
              <a:gd name="connsiteX28" fmla="*/ 486377 w 3870428"/>
              <a:gd name="connsiteY28" fmla="*/ 9030582 h 9030582"/>
              <a:gd name="connsiteX29" fmla="*/ 486377 w 3870428"/>
              <a:gd name="connsiteY29" fmla="*/ 1590436 h 9030582"/>
              <a:gd name="connsiteX30" fmla="*/ 0 w 3870428"/>
              <a:gd name="connsiteY30" fmla="*/ 1590436 h 903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870428" h="9030582">
                <a:moveTo>
                  <a:pt x="2284911" y="6117355"/>
                </a:moveTo>
                <a:lnTo>
                  <a:pt x="2284911" y="6747425"/>
                </a:lnTo>
                <a:lnTo>
                  <a:pt x="2657213" y="6747425"/>
                </a:lnTo>
                <a:lnTo>
                  <a:pt x="2657213" y="6117355"/>
                </a:lnTo>
                <a:close/>
                <a:moveTo>
                  <a:pt x="1541573" y="5449514"/>
                </a:moveTo>
                <a:lnTo>
                  <a:pt x="1541573" y="6079584"/>
                </a:lnTo>
                <a:lnTo>
                  <a:pt x="1913875" y="6079584"/>
                </a:lnTo>
                <a:lnTo>
                  <a:pt x="1913875" y="5449514"/>
                </a:lnTo>
                <a:close/>
                <a:moveTo>
                  <a:pt x="1004956" y="4198934"/>
                </a:moveTo>
                <a:lnTo>
                  <a:pt x="1004956" y="4829004"/>
                </a:lnTo>
                <a:lnTo>
                  <a:pt x="1377258" y="4829004"/>
                </a:lnTo>
                <a:lnTo>
                  <a:pt x="1377258" y="4198934"/>
                </a:lnTo>
                <a:close/>
                <a:moveTo>
                  <a:pt x="2284911" y="3532245"/>
                </a:moveTo>
                <a:lnTo>
                  <a:pt x="2284911" y="4162315"/>
                </a:lnTo>
                <a:lnTo>
                  <a:pt x="2657213" y="4162315"/>
                </a:lnTo>
                <a:lnTo>
                  <a:pt x="2657213" y="3532245"/>
                </a:lnTo>
                <a:close/>
                <a:moveTo>
                  <a:pt x="1088361" y="2356169"/>
                </a:moveTo>
                <a:lnTo>
                  <a:pt x="1088361" y="2986239"/>
                </a:lnTo>
                <a:lnTo>
                  <a:pt x="1460663" y="2986239"/>
                </a:lnTo>
                <a:lnTo>
                  <a:pt x="1460663" y="2356169"/>
                </a:lnTo>
                <a:close/>
                <a:moveTo>
                  <a:pt x="2096863" y="1925770"/>
                </a:moveTo>
                <a:lnTo>
                  <a:pt x="2096863" y="2555840"/>
                </a:lnTo>
                <a:lnTo>
                  <a:pt x="2469165" y="2555840"/>
                </a:lnTo>
                <a:lnTo>
                  <a:pt x="2469165" y="1925770"/>
                </a:lnTo>
                <a:close/>
                <a:moveTo>
                  <a:pt x="1935214" y="0"/>
                </a:moveTo>
                <a:lnTo>
                  <a:pt x="3870428" y="1590436"/>
                </a:lnTo>
                <a:lnTo>
                  <a:pt x="3384051" y="1590436"/>
                </a:lnTo>
                <a:lnTo>
                  <a:pt x="3384051" y="9030582"/>
                </a:lnTo>
                <a:lnTo>
                  <a:pt x="486377" y="9030582"/>
                </a:lnTo>
                <a:lnTo>
                  <a:pt x="486377" y="1590436"/>
                </a:lnTo>
                <a:lnTo>
                  <a:pt x="0" y="1590436"/>
                </a:lnTo>
                <a:close/>
              </a:path>
            </a:pathLst>
          </a:custGeom>
          <a:solidFill>
            <a:schemeClr val="accent2"/>
          </a:solidFill>
          <a:ln w="0">
            <a:noFill/>
            <a:prstDash val="solid"/>
            <a:round/>
          </a:ln>
          <a:effectLst>
            <a:outerShdw blurRad="50800" dist="38100" dir="5400000" algn="t" rotWithShape="0">
              <a:prstClr val="black">
                <a:alpha val="40000"/>
              </a:prstClr>
            </a:outerShdw>
            <a:reflection blurRad="6350" stA="52000" endA="300" endPos="35000" dir="5400000" sy="-100000" algn="bl" rotWithShape="0"/>
          </a:effectLst>
          <a:scene3d>
            <a:camera prst="orthographicFront">
              <a:rot lat="600000" lon="1800000" rev="0"/>
            </a:camera>
            <a:lightRig rig="soft" dir="t">
              <a:rot lat="0" lon="0" rev="6000000"/>
            </a:lightRig>
          </a:scene3d>
          <a:sp3d extrusionH="647700" contourW="19050">
            <a:bevelT w="0" h="0" prst="cross"/>
            <a:extrusionClr>
              <a:schemeClr val="bg1"/>
            </a:extrusionClr>
            <a:contourClr>
              <a:schemeClr val="bg1"/>
            </a:contourClr>
          </a:sp3d>
        </p:spPr>
        <p:txBody>
          <a:bodyPr vert="horz" wrap="square" lIns="17110" tIns="8554" rIns="17110" bIns="8554" numCol="1" anchor="t" anchorCtr="0" compatLnSpc="1">
            <a:noAutofit/>
          </a:bodyPr>
          <a:lstStyle/>
          <a:p>
            <a:pPr algn="ctr"/>
            <a:endParaRPr lang="es-ES" sz="2215" b="1">
              <a:solidFill>
                <a:schemeClr val="bg1"/>
              </a:solidFill>
              <a:latin typeface="Trebuchet MS" panose="020B0603020202020204" pitchFamily="34" charset="0"/>
            </a:endParaRPr>
          </a:p>
        </p:txBody>
      </p:sp>
      <p:sp>
        <p:nvSpPr>
          <p:cNvPr id="40" name="Textbox 1"/>
          <p:cNvSpPr/>
          <p:nvPr/>
        </p:nvSpPr>
        <p:spPr>
          <a:xfrm>
            <a:off x="428807" y="1115999"/>
            <a:ext cx="3400697" cy="814310"/>
          </a:xfrm>
          <a:prstGeom prst="rect">
            <a:avLst/>
          </a:prstGeom>
        </p:spPr>
        <p:txBody>
          <a:bodyPr wrap="square" lIns="90789" tIns="45395" rIns="90789" bIns="45395">
            <a:spAutoFit/>
          </a:bodyPr>
          <a:lstStyle/>
          <a:p>
            <a:pPr>
              <a:lnSpc>
                <a:spcPct val="125000"/>
              </a:lnSpc>
              <a:spcAft>
                <a:spcPts val="450"/>
              </a:spcAft>
            </a:pPr>
            <a:r>
              <a:rPr lang="zh-CN" altLang="en-US" sz="9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输入您的标题</a:t>
            </a:r>
            <a:r>
              <a:rPr lang="es-MX" sz="9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 </a:t>
            </a:r>
          </a:p>
          <a:p>
            <a:pPr>
              <a:lnSpc>
                <a:spcPct val="125000"/>
              </a:lnSpc>
              <a:spcAft>
                <a:spcPts val="450"/>
              </a:spcAft>
            </a:pPr>
            <a:r>
              <a:rPr lang="zh-CN" altLang="en-US" sz="750" dirty="0">
                <a:solidFill>
                  <a:schemeClr val="bg2"/>
                </a:solidFill>
                <a:latin typeface="Source Sans Pro" panose="020B0503030403020204" pitchFamily="34" charset="0"/>
              </a:rPr>
              <a:t>单击此处添加文本单击此处添加文本单击此处添加文本单击此处添加文本</a:t>
            </a:r>
            <a:endParaRPr lang="en-US" sz="750" dirty="0">
              <a:solidFill>
                <a:schemeClr val="bg2"/>
              </a:solidFill>
              <a:latin typeface="Source Sans Pro" panose="020B0503030403020204" pitchFamily="34" charset="0"/>
            </a:endParaRPr>
          </a:p>
          <a:p>
            <a:pPr algn="just">
              <a:lnSpc>
                <a:spcPct val="120000"/>
              </a:lnSpc>
              <a:spcAft>
                <a:spcPts val="450"/>
              </a:spcAft>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 </a:t>
            </a:r>
            <a:r>
              <a:rPr lang="zh-CN" altLang="en-US" sz="750" dirty="0">
                <a:solidFill>
                  <a:schemeClr val="bg2"/>
                </a:solidFill>
                <a:latin typeface="Source Sans Pro" panose="020B0503030403020204" pitchFamily="34" charset="0"/>
              </a:rPr>
              <a:t>单击此处添加文本单击此处添加文本单击此处添加文本单击此处添加文本</a:t>
            </a:r>
            <a:endParaRPr lang="en-US" sz="750" dirty="0">
              <a:solidFill>
                <a:schemeClr val="bg2"/>
              </a:solidFill>
              <a:latin typeface="Source Sans Pro" panose="020B0503030403020204" pitchFamily="34" charset="0"/>
            </a:endParaRPr>
          </a:p>
        </p:txBody>
      </p:sp>
      <p:sp>
        <p:nvSpPr>
          <p:cNvPr id="41" name="4 Elipse"/>
          <p:cNvSpPr>
            <a:spLocks noChangeAspect="1"/>
          </p:cNvSpPr>
          <p:nvPr/>
        </p:nvSpPr>
        <p:spPr bwMode="auto">
          <a:xfrm>
            <a:off x="572644" y="2751342"/>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01</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2" name="8 Rectángulo"/>
          <p:cNvSpPr/>
          <p:nvPr/>
        </p:nvSpPr>
        <p:spPr>
          <a:xfrm>
            <a:off x="970038" y="2752045"/>
            <a:ext cx="3014106" cy="207749"/>
          </a:xfrm>
          <a:prstGeom prst="rect">
            <a:avLst/>
          </a:prstGeom>
          <a:noFill/>
        </p:spPr>
        <p:txBody>
          <a:bodyPr wrap="square">
            <a:spAutoFit/>
          </a:bodyPr>
          <a:lstStyle/>
          <a:p>
            <a:pPr indent="-207645" algn="just" defTabSz="679450">
              <a:spcAft>
                <a:spcPts val="450"/>
              </a:spcAft>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an.</a:t>
            </a:r>
            <a:endParaRPr lang="es-SV" sz="750" dirty="0">
              <a:solidFill>
                <a:schemeClr val="bg2"/>
              </a:solidFill>
              <a:latin typeface="Source Sans Pro" panose="020B0503030403020204" pitchFamily="34" charset="0"/>
            </a:endParaRPr>
          </a:p>
        </p:txBody>
      </p:sp>
      <p:sp>
        <p:nvSpPr>
          <p:cNvPr id="43" name="27 Elipse"/>
          <p:cNvSpPr>
            <a:spLocks noChangeAspect="1"/>
          </p:cNvSpPr>
          <p:nvPr/>
        </p:nvSpPr>
        <p:spPr bwMode="auto">
          <a:xfrm>
            <a:off x="572644" y="3077472"/>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02</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4" name="28 Rectángulo"/>
          <p:cNvSpPr/>
          <p:nvPr/>
        </p:nvSpPr>
        <p:spPr>
          <a:xfrm>
            <a:off x="970038" y="3078175"/>
            <a:ext cx="3014106" cy="207749"/>
          </a:xfrm>
          <a:prstGeom prst="rect">
            <a:avLst/>
          </a:prstGeom>
          <a:noFill/>
        </p:spPr>
        <p:txBody>
          <a:bodyPr wrap="square">
            <a:spAutoFit/>
          </a:bodyPr>
          <a:lstStyle/>
          <a:p>
            <a:pPr indent="-207645" algn="just" defTabSz="679450">
              <a:spcAft>
                <a:spcPts val="450"/>
              </a:spcAft>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an.</a:t>
            </a:r>
            <a:endParaRPr lang="es-SV" sz="750" dirty="0">
              <a:solidFill>
                <a:schemeClr val="bg2"/>
              </a:solidFill>
              <a:latin typeface="Source Sans Pro" panose="020B0503030403020204" pitchFamily="34" charset="0"/>
            </a:endParaRPr>
          </a:p>
        </p:txBody>
      </p:sp>
      <p:sp>
        <p:nvSpPr>
          <p:cNvPr id="45" name="29 Elipse"/>
          <p:cNvSpPr>
            <a:spLocks noChangeAspect="1"/>
          </p:cNvSpPr>
          <p:nvPr/>
        </p:nvSpPr>
        <p:spPr bwMode="auto">
          <a:xfrm>
            <a:off x="572644" y="3403602"/>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03</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6" name="30 Rectángulo"/>
          <p:cNvSpPr/>
          <p:nvPr/>
        </p:nvSpPr>
        <p:spPr>
          <a:xfrm>
            <a:off x="970038" y="3404305"/>
            <a:ext cx="3014106" cy="207749"/>
          </a:xfrm>
          <a:prstGeom prst="rect">
            <a:avLst/>
          </a:prstGeom>
          <a:noFill/>
        </p:spPr>
        <p:txBody>
          <a:bodyPr wrap="square">
            <a:spAutoFit/>
          </a:bodyPr>
          <a:lstStyle/>
          <a:p>
            <a:pPr indent="-207645" algn="just" defTabSz="679450">
              <a:spcAft>
                <a:spcPts val="450"/>
              </a:spcAft>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an.</a:t>
            </a:r>
            <a:endParaRPr lang="es-SV" sz="750" dirty="0">
              <a:solidFill>
                <a:schemeClr val="bg2"/>
              </a:solidFill>
              <a:latin typeface="Source Sans Pro" panose="020B0503030403020204" pitchFamily="34" charset="0"/>
            </a:endParaRPr>
          </a:p>
        </p:txBody>
      </p:sp>
      <p:sp>
        <p:nvSpPr>
          <p:cNvPr id="47" name="29 Elipse"/>
          <p:cNvSpPr>
            <a:spLocks noChangeAspect="1"/>
          </p:cNvSpPr>
          <p:nvPr/>
        </p:nvSpPr>
        <p:spPr bwMode="auto">
          <a:xfrm>
            <a:off x="572644" y="3729732"/>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04</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8" name="30 Rectángulo"/>
          <p:cNvSpPr/>
          <p:nvPr/>
        </p:nvSpPr>
        <p:spPr>
          <a:xfrm>
            <a:off x="970038" y="3730435"/>
            <a:ext cx="3014106" cy="207749"/>
          </a:xfrm>
          <a:prstGeom prst="rect">
            <a:avLst/>
          </a:prstGeom>
          <a:noFill/>
        </p:spPr>
        <p:txBody>
          <a:bodyPr wrap="square">
            <a:spAutoFit/>
          </a:bodyPr>
          <a:lstStyle/>
          <a:p>
            <a:pPr indent="-207645" algn="just" defTabSz="679450">
              <a:spcAft>
                <a:spcPts val="450"/>
              </a:spcAft>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an.</a:t>
            </a:r>
            <a:endParaRPr lang="es-SV" sz="750" dirty="0">
              <a:solidFill>
                <a:schemeClr val="bg2"/>
              </a:solidFill>
              <a:latin typeface="Source Sans Pro" panose="020B0503030403020204" pitchFamily="34" charset="0"/>
            </a:endParaRPr>
          </a:p>
        </p:txBody>
      </p:sp>
      <p:sp>
        <p:nvSpPr>
          <p:cNvPr id="49" name="Forma libre 48"/>
          <p:cNvSpPr/>
          <p:nvPr/>
        </p:nvSpPr>
        <p:spPr bwMode="auto">
          <a:xfrm>
            <a:off x="6821638" y="2234252"/>
            <a:ext cx="1451243" cy="2091582"/>
          </a:xfrm>
          <a:custGeom>
            <a:avLst/>
            <a:gdLst>
              <a:gd name="connsiteX0" fmla="*/ 2284911 w 3870428"/>
              <a:gd name="connsiteY0" fmla="*/ 6117355 h 9030582"/>
              <a:gd name="connsiteX1" fmla="*/ 2284911 w 3870428"/>
              <a:gd name="connsiteY1" fmla="*/ 6747425 h 9030582"/>
              <a:gd name="connsiteX2" fmla="*/ 2657213 w 3870428"/>
              <a:gd name="connsiteY2" fmla="*/ 6747425 h 9030582"/>
              <a:gd name="connsiteX3" fmla="*/ 2657213 w 3870428"/>
              <a:gd name="connsiteY3" fmla="*/ 6117355 h 9030582"/>
              <a:gd name="connsiteX4" fmla="*/ 1541573 w 3870428"/>
              <a:gd name="connsiteY4" fmla="*/ 5449514 h 9030582"/>
              <a:gd name="connsiteX5" fmla="*/ 1541573 w 3870428"/>
              <a:gd name="connsiteY5" fmla="*/ 6079584 h 9030582"/>
              <a:gd name="connsiteX6" fmla="*/ 1913875 w 3870428"/>
              <a:gd name="connsiteY6" fmla="*/ 6079584 h 9030582"/>
              <a:gd name="connsiteX7" fmla="*/ 1913875 w 3870428"/>
              <a:gd name="connsiteY7" fmla="*/ 5449514 h 9030582"/>
              <a:gd name="connsiteX8" fmla="*/ 1004956 w 3870428"/>
              <a:gd name="connsiteY8" fmla="*/ 4198934 h 9030582"/>
              <a:gd name="connsiteX9" fmla="*/ 1004956 w 3870428"/>
              <a:gd name="connsiteY9" fmla="*/ 4829004 h 9030582"/>
              <a:gd name="connsiteX10" fmla="*/ 1377258 w 3870428"/>
              <a:gd name="connsiteY10" fmla="*/ 4829004 h 9030582"/>
              <a:gd name="connsiteX11" fmla="*/ 1377258 w 3870428"/>
              <a:gd name="connsiteY11" fmla="*/ 4198934 h 9030582"/>
              <a:gd name="connsiteX12" fmla="*/ 2284911 w 3870428"/>
              <a:gd name="connsiteY12" fmla="*/ 3532245 h 9030582"/>
              <a:gd name="connsiteX13" fmla="*/ 2284911 w 3870428"/>
              <a:gd name="connsiteY13" fmla="*/ 4162315 h 9030582"/>
              <a:gd name="connsiteX14" fmla="*/ 2657213 w 3870428"/>
              <a:gd name="connsiteY14" fmla="*/ 4162315 h 9030582"/>
              <a:gd name="connsiteX15" fmla="*/ 2657213 w 3870428"/>
              <a:gd name="connsiteY15" fmla="*/ 3532245 h 9030582"/>
              <a:gd name="connsiteX16" fmla="*/ 1088361 w 3870428"/>
              <a:gd name="connsiteY16" fmla="*/ 2356169 h 9030582"/>
              <a:gd name="connsiteX17" fmla="*/ 1088361 w 3870428"/>
              <a:gd name="connsiteY17" fmla="*/ 2986239 h 9030582"/>
              <a:gd name="connsiteX18" fmla="*/ 1460663 w 3870428"/>
              <a:gd name="connsiteY18" fmla="*/ 2986239 h 9030582"/>
              <a:gd name="connsiteX19" fmla="*/ 1460663 w 3870428"/>
              <a:gd name="connsiteY19" fmla="*/ 2356169 h 9030582"/>
              <a:gd name="connsiteX20" fmla="*/ 2096863 w 3870428"/>
              <a:gd name="connsiteY20" fmla="*/ 1925770 h 9030582"/>
              <a:gd name="connsiteX21" fmla="*/ 2096863 w 3870428"/>
              <a:gd name="connsiteY21" fmla="*/ 2555840 h 9030582"/>
              <a:gd name="connsiteX22" fmla="*/ 2469165 w 3870428"/>
              <a:gd name="connsiteY22" fmla="*/ 2555840 h 9030582"/>
              <a:gd name="connsiteX23" fmla="*/ 2469165 w 3870428"/>
              <a:gd name="connsiteY23" fmla="*/ 1925770 h 9030582"/>
              <a:gd name="connsiteX24" fmla="*/ 1935214 w 3870428"/>
              <a:gd name="connsiteY24" fmla="*/ 0 h 9030582"/>
              <a:gd name="connsiteX25" fmla="*/ 3870428 w 3870428"/>
              <a:gd name="connsiteY25" fmla="*/ 1590436 h 9030582"/>
              <a:gd name="connsiteX26" fmla="*/ 3384051 w 3870428"/>
              <a:gd name="connsiteY26" fmla="*/ 1590436 h 9030582"/>
              <a:gd name="connsiteX27" fmla="*/ 3384051 w 3870428"/>
              <a:gd name="connsiteY27" fmla="*/ 9030582 h 9030582"/>
              <a:gd name="connsiteX28" fmla="*/ 486377 w 3870428"/>
              <a:gd name="connsiteY28" fmla="*/ 9030582 h 9030582"/>
              <a:gd name="connsiteX29" fmla="*/ 486377 w 3870428"/>
              <a:gd name="connsiteY29" fmla="*/ 1590436 h 9030582"/>
              <a:gd name="connsiteX30" fmla="*/ 0 w 3870428"/>
              <a:gd name="connsiteY30" fmla="*/ 1590436 h 903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870428" h="9030582">
                <a:moveTo>
                  <a:pt x="2284911" y="6117355"/>
                </a:moveTo>
                <a:lnTo>
                  <a:pt x="2284911" y="6747425"/>
                </a:lnTo>
                <a:lnTo>
                  <a:pt x="2657213" y="6747425"/>
                </a:lnTo>
                <a:lnTo>
                  <a:pt x="2657213" y="6117355"/>
                </a:lnTo>
                <a:close/>
                <a:moveTo>
                  <a:pt x="1541573" y="5449514"/>
                </a:moveTo>
                <a:lnTo>
                  <a:pt x="1541573" y="6079584"/>
                </a:lnTo>
                <a:lnTo>
                  <a:pt x="1913875" y="6079584"/>
                </a:lnTo>
                <a:lnTo>
                  <a:pt x="1913875" y="5449514"/>
                </a:lnTo>
                <a:close/>
                <a:moveTo>
                  <a:pt x="1004956" y="4198934"/>
                </a:moveTo>
                <a:lnTo>
                  <a:pt x="1004956" y="4829004"/>
                </a:lnTo>
                <a:lnTo>
                  <a:pt x="1377258" y="4829004"/>
                </a:lnTo>
                <a:lnTo>
                  <a:pt x="1377258" y="4198934"/>
                </a:lnTo>
                <a:close/>
                <a:moveTo>
                  <a:pt x="2284911" y="3532245"/>
                </a:moveTo>
                <a:lnTo>
                  <a:pt x="2284911" y="4162315"/>
                </a:lnTo>
                <a:lnTo>
                  <a:pt x="2657213" y="4162315"/>
                </a:lnTo>
                <a:lnTo>
                  <a:pt x="2657213" y="3532245"/>
                </a:lnTo>
                <a:close/>
                <a:moveTo>
                  <a:pt x="1088361" y="2356169"/>
                </a:moveTo>
                <a:lnTo>
                  <a:pt x="1088361" y="2986239"/>
                </a:lnTo>
                <a:lnTo>
                  <a:pt x="1460663" y="2986239"/>
                </a:lnTo>
                <a:lnTo>
                  <a:pt x="1460663" y="2356169"/>
                </a:lnTo>
                <a:close/>
                <a:moveTo>
                  <a:pt x="2096863" y="1925770"/>
                </a:moveTo>
                <a:lnTo>
                  <a:pt x="2096863" y="2555840"/>
                </a:lnTo>
                <a:lnTo>
                  <a:pt x="2469165" y="2555840"/>
                </a:lnTo>
                <a:lnTo>
                  <a:pt x="2469165" y="1925770"/>
                </a:lnTo>
                <a:close/>
                <a:moveTo>
                  <a:pt x="1935214" y="0"/>
                </a:moveTo>
                <a:lnTo>
                  <a:pt x="3870428" y="1590436"/>
                </a:lnTo>
                <a:lnTo>
                  <a:pt x="3384051" y="1590436"/>
                </a:lnTo>
                <a:lnTo>
                  <a:pt x="3384051" y="9030582"/>
                </a:lnTo>
                <a:lnTo>
                  <a:pt x="486377" y="9030582"/>
                </a:lnTo>
                <a:lnTo>
                  <a:pt x="486377" y="1590436"/>
                </a:lnTo>
                <a:lnTo>
                  <a:pt x="0" y="1590436"/>
                </a:lnTo>
                <a:close/>
              </a:path>
            </a:pathLst>
          </a:custGeom>
          <a:solidFill>
            <a:schemeClr val="accent1"/>
          </a:solidFill>
          <a:ln w="0">
            <a:noFill/>
            <a:prstDash val="solid"/>
            <a:round/>
          </a:ln>
          <a:effectLst>
            <a:outerShdw blurRad="50800" dist="38100" dir="5400000" algn="t" rotWithShape="0">
              <a:prstClr val="black">
                <a:alpha val="40000"/>
              </a:prstClr>
            </a:outerShdw>
            <a:reflection blurRad="6350" stA="52000" endA="300" endPos="35000" dir="5400000" sy="-100000" algn="bl" rotWithShape="0"/>
          </a:effectLst>
          <a:scene3d>
            <a:camera prst="orthographicFront">
              <a:rot lat="600000" lon="1800000" rev="0"/>
            </a:camera>
            <a:lightRig rig="soft" dir="t">
              <a:rot lat="0" lon="0" rev="6000000"/>
            </a:lightRig>
          </a:scene3d>
          <a:sp3d extrusionH="647700" contourW="19050">
            <a:bevelT w="0" h="0" prst="cross"/>
            <a:extrusionClr>
              <a:schemeClr val="bg1"/>
            </a:extrusionClr>
            <a:contourClr>
              <a:schemeClr val="bg1"/>
            </a:contourClr>
          </a:sp3d>
        </p:spPr>
        <p:txBody>
          <a:bodyPr vert="horz" wrap="square" lIns="17110" tIns="8554" rIns="17110" bIns="8554" numCol="1" anchor="t" anchorCtr="0" compatLnSpc="1">
            <a:noAutofit/>
          </a:bodyPr>
          <a:lstStyle/>
          <a:p>
            <a:pPr algn="ctr"/>
            <a:endParaRPr lang="es-ES" sz="2215" b="1">
              <a:solidFill>
                <a:schemeClr val="accent1"/>
              </a:solidFill>
              <a:latin typeface="Trebuchet MS" panose="020B0603020202020204" pitchFamily="34" charset="0"/>
            </a:endParaRPr>
          </a:p>
        </p:txBody>
      </p:sp>
      <p:sp>
        <p:nvSpPr>
          <p:cNvPr id="38" name="Forma libre 37"/>
          <p:cNvSpPr/>
          <p:nvPr/>
        </p:nvSpPr>
        <p:spPr bwMode="auto">
          <a:xfrm>
            <a:off x="5387640" y="1223247"/>
            <a:ext cx="1451243" cy="2979667"/>
          </a:xfrm>
          <a:custGeom>
            <a:avLst/>
            <a:gdLst>
              <a:gd name="connsiteX0" fmla="*/ 1666427 w 3870428"/>
              <a:gd name="connsiteY0" fmla="*/ 5698564 h 7946698"/>
              <a:gd name="connsiteX1" fmla="*/ 1666427 w 3870428"/>
              <a:gd name="connsiteY1" fmla="*/ 6328634 h 7946698"/>
              <a:gd name="connsiteX2" fmla="*/ 2038729 w 3870428"/>
              <a:gd name="connsiteY2" fmla="*/ 6328634 h 7946698"/>
              <a:gd name="connsiteX3" fmla="*/ 2038729 w 3870428"/>
              <a:gd name="connsiteY3" fmla="*/ 5698564 h 7946698"/>
              <a:gd name="connsiteX4" fmla="*/ 1129810 w 3870428"/>
              <a:gd name="connsiteY4" fmla="*/ 4447984 h 7946698"/>
              <a:gd name="connsiteX5" fmla="*/ 1129810 w 3870428"/>
              <a:gd name="connsiteY5" fmla="*/ 5078054 h 7946698"/>
              <a:gd name="connsiteX6" fmla="*/ 1502112 w 3870428"/>
              <a:gd name="connsiteY6" fmla="*/ 5078054 h 7946698"/>
              <a:gd name="connsiteX7" fmla="*/ 1502112 w 3870428"/>
              <a:gd name="connsiteY7" fmla="*/ 4447984 h 7946698"/>
              <a:gd name="connsiteX8" fmla="*/ 2409765 w 3870428"/>
              <a:gd name="connsiteY8" fmla="*/ 3781295 h 7946698"/>
              <a:gd name="connsiteX9" fmla="*/ 2409765 w 3870428"/>
              <a:gd name="connsiteY9" fmla="*/ 4411365 h 7946698"/>
              <a:gd name="connsiteX10" fmla="*/ 2782067 w 3870428"/>
              <a:gd name="connsiteY10" fmla="*/ 4411365 h 7946698"/>
              <a:gd name="connsiteX11" fmla="*/ 2782067 w 3870428"/>
              <a:gd name="connsiteY11" fmla="*/ 3781295 h 7946698"/>
              <a:gd name="connsiteX12" fmla="*/ 1213215 w 3870428"/>
              <a:gd name="connsiteY12" fmla="*/ 2605219 h 7946698"/>
              <a:gd name="connsiteX13" fmla="*/ 1213215 w 3870428"/>
              <a:gd name="connsiteY13" fmla="*/ 3235289 h 7946698"/>
              <a:gd name="connsiteX14" fmla="*/ 1585517 w 3870428"/>
              <a:gd name="connsiteY14" fmla="*/ 3235289 h 7946698"/>
              <a:gd name="connsiteX15" fmla="*/ 1585517 w 3870428"/>
              <a:gd name="connsiteY15" fmla="*/ 2605219 h 7946698"/>
              <a:gd name="connsiteX16" fmla="*/ 2221717 w 3870428"/>
              <a:gd name="connsiteY16" fmla="*/ 2174820 h 7946698"/>
              <a:gd name="connsiteX17" fmla="*/ 2221717 w 3870428"/>
              <a:gd name="connsiteY17" fmla="*/ 2804890 h 7946698"/>
              <a:gd name="connsiteX18" fmla="*/ 2594019 w 3870428"/>
              <a:gd name="connsiteY18" fmla="*/ 2804890 h 7946698"/>
              <a:gd name="connsiteX19" fmla="*/ 2594019 w 3870428"/>
              <a:gd name="connsiteY19" fmla="*/ 2174820 h 7946698"/>
              <a:gd name="connsiteX20" fmla="*/ 1935214 w 3870428"/>
              <a:gd name="connsiteY20" fmla="*/ 0 h 7946698"/>
              <a:gd name="connsiteX21" fmla="*/ 3870428 w 3870428"/>
              <a:gd name="connsiteY21" fmla="*/ 1590436 h 7946698"/>
              <a:gd name="connsiteX22" fmla="*/ 3384051 w 3870428"/>
              <a:gd name="connsiteY22" fmla="*/ 1590436 h 7946698"/>
              <a:gd name="connsiteX23" fmla="*/ 3384051 w 3870428"/>
              <a:gd name="connsiteY23" fmla="*/ 7946698 h 7946698"/>
              <a:gd name="connsiteX24" fmla="*/ 486377 w 3870428"/>
              <a:gd name="connsiteY24" fmla="*/ 7946698 h 7946698"/>
              <a:gd name="connsiteX25" fmla="*/ 486377 w 3870428"/>
              <a:gd name="connsiteY25" fmla="*/ 1590436 h 7946698"/>
              <a:gd name="connsiteX26" fmla="*/ 0 w 3870428"/>
              <a:gd name="connsiteY26" fmla="*/ 1590436 h 794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870428" h="7946698">
                <a:moveTo>
                  <a:pt x="1666427" y="5698564"/>
                </a:moveTo>
                <a:lnTo>
                  <a:pt x="1666427" y="6328634"/>
                </a:lnTo>
                <a:lnTo>
                  <a:pt x="2038729" y="6328634"/>
                </a:lnTo>
                <a:lnTo>
                  <a:pt x="2038729" y="5698564"/>
                </a:lnTo>
                <a:close/>
                <a:moveTo>
                  <a:pt x="1129810" y="4447984"/>
                </a:moveTo>
                <a:lnTo>
                  <a:pt x="1129810" y="5078054"/>
                </a:lnTo>
                <a:lnTo>
                  <a:pt x="1502112" y="5078054"/>
                </a:lnTo>
                <a:lnTo>
                  <a:pt x="1502112" y="4447984"/>
                </a:lnTo>
                <a:close/>
                <a:moveTo>
                  <a:pt x="2409765" y="3781295"/>
                </a:moveTo>
                <a:lnTo>
                  <a:pt x="2409765" y="4411365"/>
                </a:lnTo>
                <a:lnTo>
                  <a:pt x="2782067" y="4411365"/>
                </a:lnTo>
                <a:lnTo>
                  <a:pt x="2782067" y="3781295"/>
                </a:lnTo>
                <a:close/>
                <a:moveTo>
                  <a:pt x="1213215" y="2605219"/>
                </a:moveTo>
                <a:lnTo>
                  <a:pt x="1213215" y="3235289"/>
                </a:lnTo>
                <a:lnTo>
                  <a:pt x="1585517" y="3235289"/>
                </a:lnTo>
                <a:lnTo>
                  <a:pt x="1585517" y="2605219"/>
                </a:lnTo>
                <a:close/>
                <a:moveTo>
                  <a:pt x="2221717" y="2174820"/>
                </a:moveTo>
                <a:lnTo>
                  <a:pt x="2221717" y="2804890"/>
                </a:lnTo>
                <a:lnTo>
                  <a:pt x="2594019" y="2804890"/>
                </a:lnTo>
                <a:lnTo>
                  <a:pt x="2594019" y="2174820"/>
                </a:lnTo>
                <a:close/>
                <a:moveTo>
                  <a:pt x="1935214" y="0"/>
                </a:moveTo>
                <a:lnTo>
                  <a:pt x="3870428" y="1590436"/>
                </a:lnTo>
                <a:lnTo>
                  <a:pt x="3384051" y="1590436"/>
                </a:lnTo>
                <a:lnTo>
                  <a:pt x="3384051" y="7946698"/>
                </a:lnTo>
                <a:lnTo>
                  <a:pt x="486377" y="7946698"/>
                </a:lnTo>
                <a:lnTo>
                  <a:pt x="486377" y="1590436"/>
                </a:lnTo>
                <a:lnTo>
                  <a:pt x="0" y="1590436"/>
                </a:lnTo>
                <a:close/>
              </a:path>
            </a:pathLst>
          </a:custGeom>
          <a:solidFill>
            <a:schemeClr val="accent4"/>
          </a:solidFill>
          <a:ln w="0">
            <a:noFill/>
            <a:prstDash val="solid"/>
            <a:round/>
          </a:ln>
          <a:effectLst>
            <a:outerShdw blurRad="50800" dist="38100" dir="5400000" algn="t" rotWithShape="0">
              <a:prstClr val="black">
                <a:alpha val="40000"/>
              </a:prstClr>
            </a:outerShdw>
            <a:reflection blurRad="6350" stA="52000" endA="300" endPos="35000" dir="5400000" sy="-100000" algn="bl" rotWithShape="0"/>
          </a:effectLst>
          <a:scene3d>
            <a:camera prst="orthographicFront">
              <a:rot lat="600000" lon="1800000" rev="0"/>
            </a:camera>
            <a:lightRig rig="soft" dir="t">
              <a:rot lat="0" lon="0" rev="6000000"/>
            </a:lightRig>
          </a:scene3d>
          <a:sp3d extrusionH="647700" contourW="19050">
            <a:bevelT w="0" h="0" prst="cross"/>
            <a:extrusionClr>
              <a:schemeClr val="bg1"/>
            </a:extrusionClr>
            <a:contourClr>
              <a:schemeClr val="bg1"/>
            </a:contourClr>
          </a:sp3d>
        </p:spPr>
        <p:txBody>
          <a:bodyPr vert="horz" wrap="square" lIns="17110" tIns="8554" rIns="17110" bIns="8554" numCol="1" anchor="t" anchorCtr="0" compatLnSpc="1">
            <a:noAutofit/>
          </a:bodyPr>
          <a:lstStyle/>
          <a:p>
            <a:pPr algn="ctr"/>
            <a:endParaRPr lang="es-ES" sz="2215" b="1">
              <a:solidFill>
                <a:schemeClr val="bg1"/>
              </a:solidFill>
              <a:latin typeface="Trebuchet MS" panose="020B0603020202020204" pitchFamily="34" charset="0"/>
            </a:endParaRPr>
          </a:p>
        </p:txBody>
      </p:sp>
      <p:sp>
        <p:nvSpPr>
          <p:cNvPr id="37" name="Forma libre 36"/>
          <p:cNvSpPr/>
          <p:nvPr/>
        </p:nvSpPr>
        <p:spPr bwMode="auto">
          <a:xfrm>
            <a:off x="5858606" y="2081869"/>
            <a:ext cx="1451243" cy="2303841"/>
          </a:xfrm>
          <a:custGeom>
            <a:avLst/>
            <a:gdLst>
              <a:gd name="connsiteX0" fmla="*/ 1151263 w 3870428"/>
              <a:gd name="connsiteY0" fmla="*/ 4253934 h 6144287"/>
              <a:gd name="connsiteX1" fmla="*/ 1151263 w 3870428"/>
              <a:gd name="connsiteY1" fmla="*/ 4884004 h 6144287"/>
              <a:gd name="connsiteX2" fmla="*/ 1523565 w 3870428"/>
              <a:gd name="connsiteY2" fmla="*/ 4884004 h 6144287"/>
              <a:gd name="connsiteX3" fmla="*/ 1523565 w 3870428"/>
              <a:gd name="connsiteY3" fmla="*/ 4253934 h 6144287"/>
              <a:gd name="connsiteX4" fmla="*/ 2431218 w 3870428"/>
              <a:gd name="connsiteY4" fmla="*/ 3587245 h 6144287"/>
              <a:gd name="connsiteX5" fmla="*/ 2431218 w 3870428"/>
              <a:gd name="connsiteY5" fmla="*/ 4217315 h 6144287"/>
              <a:gd name="connsiteX6" fmla="*/ 2803520 w 3870428"/>
              <a:gd name="connsiteY6" fmla="*/ 4217315 h 6144287"/>
              <a:gd name="connsiteX7" fmla="*/ 2803520 w 3870428"/>
              <a:gd name="connsiteY7" fmla="*/ 3587245 h 6144287"/>
              <a:gd name="connsiteX8" fmla="*/ 1234668 w 3870428"/>
              <a:gd name="connsiteY8" fmla="*/ 2411169 h 6144287"/>
              <a:gd name="connsiteX9" fmla="*/ 1234668 w 3870428"/>
              <a:gd name="connsiteY9" fmla="*/ 3041239 h 6144287"/>
              <a:gd name="connsiteX10" fmla="*/ 1606970 w 3870428"/>
              <a:gd name="connsiteY10" fmla="*/ 3041239 h 6144287"/>
              <a:gd name="connsiteX11" fmla="*/ 1606970 w 3870428"/>
              <a:gd name="connsiteY11" fmla="*/ 2411169 h 6144287"/>
              <a:gd name="connsiteX12" fmla="*/ 2243170 w 3870428"/>
              <a:gd name="connsiteY12" fmla="*/ 1980770 h 6144287"/>
              <a:gd name="connsiteX13" fmla="*/ 2243170 w 3870428"/>
              <a:gd name="connsiteY13" fmla="*/ 2610840 h 6144287"/>
              <a:gd name="connsiteX14" fmla="*/ 2615472 w 3870428"/>
              <a:gd name="connsiteY14" fmla="*/ 2610840 h 6144287"/>
              <a:gd name="connsiteX15" fmla="*/ 2615472 w 3870428"/>
              <a:gd name="connsiteY15" fmla="*/ 1980770 h 6144287"/>
              <a:gd name="connsiteX16" fmla="*/ 1935214 w 3870428"/>
              <a:gd name="connsiteY16" fmla="*/ 0 h 6144287"/>
              <a:gd name="connsiteX17" fmla="*/ 3870428 w 3870428"/>
              <a:gd name="connsiteY17" fmla="*/ 1590436 h 6144287"/>
              <a:gd name="connsiteX18" fmla="*/ 3384051 w 3870428"/>
              <a:gd name="connsiteY18" fmla="*/ 1590436 h 6144287"/>
              <a:gd name="connsiteX19" fmla="*/ 3384051 w 3870428"/>
              <a:gd name="connsiteY19" fmla="*/ 6144287 h 6144287"/>
              <a:gd name="connsiteX20" fmla="*/ 486377 w 3870428"/>
              <a:gd name="connsiteY20" fmla="*/ 6144287 h 6144287"/>
              <a:gd name="connsiteX21" fmla="*/ 486377 w 3870428"/>
              <a:gd name="connsiteY21" fmla="*/ 1590436 h 6144287"/>
              <a:gd name="connsiteX22" fmla="*/ 0 w 3870428"/>
              <a:gd name="connsiteY22" fmla="*/ 1590436 h 614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870428" h="6144287">
                <a:moveTo>
                  <a:pt x="1151263" y="4253934"/>
                </a:moveTo>
                <a:lnTo>
                  <a:pt x="1151263" y="4884004"/>
                </a:lnTo>
                <a:lnTo>
                  <a:pt x="1523565" y="4884004"/>
                </a:lnTo>
                <a:lnTo>
                  <a:pt x="1523565" y="4253934"/>
                </a:lnTo>
                <a:close/>
                <a:moveTo>
                  <a:pt x="2431218" y="3587245"/>
                </a:moveTo>
                <a:lnTo>
                  <a:pt x="2431218" y="4217315"/>
                </a:lnTo>
                <a:lnTo>
                  <a:pt x="2803520" y="4217315"/>
                </a:lnTo>
                <a:lnTo>
                  <a:pt x="2803520" y="3587245"/>
                </a:lnTo>
                <a:close/>
                <a:moveTo>
                  <a:pt x="1234668" y="2411169"/>
                </a:moveTo>
                <a:lnTo>
                  <a:pt x="1234668" y="3041239"/>
                </a:lnTo>
                <a:lnTo>
                  <a:pt x="1606970" y="3041239"/>
                </a:lnTo>
                <a:lnTo>
                  <a:pt x="1606970" y="2411169"/>
                </a:lnTo>
                <a:close/>
                <a:moveTo>
                  <a:pt x="2243170" y="1980770"/>
                </a:moveTo>
                <a:lnTo>
                  <a:pt x="2243170" y="2610840"/>
                </a:lnTo>
                <a:lnTo>
                  <a:pt x="2615472" y="2610840"/>
                </a:lnTo>
                <a:lnTo>
                  <a:pt x="2615472" y="1980770"/>
                </a:lnTo>
                <a:close/>
                <a:moveTo>
                  <a:pt x="1935214" y="0"/>
                </a:moveTo>
                <a:lnTo>
                  <a:pt x="3870428" y="1590436"/>
                </a:lnTo>
                <a:lnTo>
                  <a:pt x="3384051" y="1590436"/>
                </a:lnTo>
                <a:lnTo>
                  <a:pt x="3384051" y="6144287"/>
                </a:lnTo>
                <a:lnTo>
                  <a:pt x="486377" y="6144287"/>
                </a:lnTo>
                <a:lnTo>
                  <a:pt x="486377" y="1590436"/>
                </a:lnTo>
                <a:lnTo>
                  <a:pt x="0" y="1590436"/>
                </a:lnTo>
                <a:close/>
              </a:path>
            </a:pathLst>
          </a:custGeom>
          <a:solidFill>
            <a:schemeClr val="accent5"/>
          </a:solidFill>
          <a:ln w="0">
            <a:noFill/>
            <a:prstDash val="solid"/>
            <a:round/>
          </a:ln>
          <a:effectLst>
            <a:outerShdw blurRad="50800" dist="38100" dir="5400000" algn="t" rotWithShape="0">
              <a:prstClr val="black">
                <a:alpha val="40000"/>
              </a:prstClr>
            </a:outerShdw>
            <a:reflection blurRad="6350" stA="52000" endA="300" endPos="35000" dir="5400000" sy="-100000" algn="bl" rotWithShape="0"/>
          </a:effectLst>
          <a:scene3d>
            <a:camera prst="orthographicFront">
              <a:rot lat="600000" lon="1800000" rev="0"/>
            </a:camera>
            <a:lightRig rig="soft" dir="t">
              <a:rot lat="0" lon="0" rev="6000000"/>
            </a:lightRig>
          </a:scene3d>
          <a:sp3d extrusionH="647700" contourW="19050">
            <a:bevelT w="0" h="0" prst="cross"/>
            <a:extrusionClr>
              <a:schemeClr val="bg1"/>
            </a:extrusionClr>
            <a:contourClr>
              <a:schemeClr val="bg1"/>
            </a:contourClr>
          </a:sp3d>
        </p:spPr>
        <p:txBody>
          <a:bodyPr vert="horz" wrap="square" lIns="17110" tIns="8554" rIns="17110" bIns="8554" numCol="1" anchor="t" anchorCtr="0" compatLnSpc="1">
            <a:noAutofit/>
          </a:bodyPr>
          <a:lstStyle/>
          <a:p>
            <a:pPr algn="ctr"/>
            <a:endParaRPr lang="es-ES" sz="2215" b="1">
              <a:solidFill>
                <a:schemeClr val="bg1"/>
              </a:solidFill>
              <a:latin typeface="Trebuchet MS" panose="020B0603020202020204" pitchFamily="34"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2"/>
                                        </p:tgtEl>
                                        <p:attrNameLst>
                                          <p:attrName>style.visibility</p:attrName>
                                        </p:attrNameLst>
                                      </p:cBhvr>
                                      <p:to>
                                        <p:strVal val="visible"/>
                                      </p:to>
                                    </p:set>
                                    <p:animEffect transition="in" filter="fade">
                                      <p:cBhvr>
                                        <p:cTn id="14" dur="500"/>
                                        <p:tgtEl>
                                          <p:spTgt spid="42"/>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500"/>
                                        <p:tgtEl>
                                          <p:spTgt spid="44"/>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45"/>
                                        </p:tgtEl>
                                        <p:attrNameLst>
                                          <p:attrName>style.visibility</p:attrName>
                                        </p:attrNameLst>
                                      </p:cBhvr>
                                      <p:to>
                                        <p:strVal val="visible"/>
                                      </p:to>
                                    </p:set>
                                    <p:animEffect transition="in" filter="fade">
                                      <p:cBhvr>
                                        <p:cTn id="25" dur="500"/>
                                        <p:tgtEl>
                                          <p:spTgt spid="4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fade">
                                      <p:cBhvr>
                                        <p:cTn id="28" dur="500"/>
                                        <p:tgtEl>
                                          <p:spTgt spid="46"/>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500"/>
                                        <p:tgtEl>
                                          <p:spTgt spid="4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500"/>
                                        <p:tgtEl>
                                          <p:spTgt spid="48"/>
                                        </p:tgtEl>
                                      </p:cBhvr>
                                    </p:animEffect>
                                  </p:childTnLst>
                                </p:cTn>
                              </p:par>
                            </p:childTnLst>
                          </p:cTn>
                        </p:par>
                        <p:par>
                          <p:cTn id="36" fill="hold">
                            <p:stCondLst>
                              <p:cond delay="2500"/>
                            </p:stCondLst>
                            <p:childTnLst>
                              <p:par>
                                <p:cTn id="37" presetID="2" presetClass="entr" presetSubtype="4" fill="hold" grpId="0" nodeType="afterEffect">
                                  <p:stCondLst>
                                    <p:cond delay="0"/>
                                  </p:stCondLst>
                                  <p:childTnLst>
                                    <p:set>
                                      <p:cBhvr>
                                        <p:cTn id="38" dur="1" fill="hold">
                                          <p:stCondLst>
                                            <p:cond delay="0"/>
                                          </p:stCondLst>
                                        </p:cTn>
                                        <p:tgtEl>
                                          <p:spTgt spid="49"/>
                                        </p:tgtEl>
                                        <p:attrNameLst>
                                          <p:attrName>style.visibility</p:attrName>
                                        </p:attrNameLst>
                                      </p:cBhvr>
                                      <p:to>
                                        <p:strVal val="visible"/>
                                      </p:to>
                                    </p:set>
                                    <p:anim calcmode="lin" valueType="num">
                                      <p:cBhvr additive="base">
                                        <p:cTn id="39" dur="1000" fill="hold"/>
                                        <p:tgtEl>
                                          <p:spTgt spid="49"/>
                                        </p:tgtEl>
                                        <p:attrNameLst>
                                          <p:attrName>ppt_x</p:attrName>
                                        </p:attrNameLst>
                                      </p:cBhvr>
                                      <p:tavLst>
                                        <p:tav tm="0">
                                          <p:val>
                                            <p:strVal val="#ppt_x"/>
                                          </p:val>
                                        </p:tav>
                                        <p:tav tm="100000">
                                          <p:val>
                                            <p:strVal val="#ppt_x"/>
                                          </p:val>
                                        </p:tav>
                                      </p:tavLst>
                                    </p:anim>
                                    <p:anim calcmode="lin" valueType="num">
                                      <p:cBhvr additive="base">
                                        <p:cTn id="40" dur="1000" fill="hold"/>
                                        <p:tgtEl>
                                          <p:spTgt spid="4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1000" fill="hold"/>
                                        <p:tgtEl>
                                          <p:spTgt spid="35"/>
                                        </p:tgtEl>
                                        <p:attrNameLst>
                                          <p:attrName>ppt_x</p:attrName>
                                        </p:attrNameLst>
                                      </p:cBhvr>
                                      <p:tavLst>
                                        <p:tav tm="0">
                                          <p:val>
                                            <p:strVal val="#ppt_x"/>
                                          </p:val>
                                        </p:tav>
                                        <p:tav tm="100000">
                                          <p:val>
                                            <p:strVal val="#ppt_x"/>
                                          </p:val>
                                        </p:tav>
                                      </p:tavLst>
                                    </p:anim>
                                    <p:anim calcmode="lin" valueType="num">
                                      <p:cBhvr additive="base">
                                        <p:cTn id="44" dur="1000" fill="hold"/>
                                        <p:tgtEl>
                                          <p:spTgt spid="3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additive="base">
                                        <p:cTn id="47" dur="1000" fill="hold"/>
                                        <p:tgtEl>
                                          <p:spTgt spid="37"/>
                                        </p:tgtEl>
                                        <p:attrNameLst>
                                          <p:attrName>ppt_x</p:attrName>
                                        </p:attrNameLst>
                                      </p:cBhvr>
                                      <p:tavLst>
                                        <p:tav tm="0">
                                          <p:val>
                                            <p:strVal val="#ppt_x"/>
                                          </p:val>
                                        </p:tav>
                                        <p:tav tm="100000">
                                          <p:val>
                                            <p:strVal val="#ppt_x"/>
                                          </p:val>
                                        </p:tav>
                                      </p:tavLst>
                                    </p:anim>
                                    <p:anim calcmode="lin" valueType="num">
                                      <p:cBhvr additive="base">
                                        <p:cTn id="48" dur="1000" fill="hold"/>
                                        <p:tgtEl>
                                          <p:spTgt spid="3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additive="base">
                                        <p:cTn id="51" dur="1000" fill="hold"/>
                                        <p:tgtEl>
                                          <p:spTgt spid="38"/>
                                        </p:tgtEl>
                                        <p:attrNameLst>
                                          <p:attrName>ppt_x</p:attrName>
                                        </p:attrNameLst>
                                      </p:cBhvr>
                                      <p:tavLst>
                                        <p:tav tm="0">
                                          <p:val>
                                            <p:strVal val="#ppt_x"/>
                                          </p:val>
                                        </p:tav>
                                        <p:tav tm="100000">
                                          <p:val>
                                            <p:strVal val="#ppt_x"/>
                                          </p:val>
                                        </p:tav>
                                      </p:tavLst>
                                    </p:anim>
                                    <p:anim calcmode="lin" valueType="num">
                                      <p:cBhvr additive="base">
                                        <p:cTn id="52" dur="1000" fill="hold"/>
                                        <p:tgtEl>
                                          <p:spTgt spid="38"/>
                                        </p:tgtEl>
                                        <p:attrNameLst>
                                          <p:attrName>ppt_y</p:attrName>
                                        </p:attrNameLst>
                                      </p:cBhvr>
                                      <p:tavLst>
                                        <p:tav tm="0">
                                          <p:val>
                                            <p:strVal val="1+#ppt_h/2"/>
                                          </p:val>
                                        </p:tav>
                                        <p:tav tm="100000">
                                          <p:val>
                                            <p:strVal val="#ppt_y"/>
                                          </p:val>
                                        </p:tav>
                                      </p:tavLst>
                                    </p:anim>
                                  </p:childTnLst>
                                </p:cTn>
                              </p:par>
                              <p:par>
                                <p:cTn id="53" presetID="10" presetClass="entr" presetSubtype="0" fill="hold" grpId="0" nodeType="withEffect">
                                  <p:stCondLst>
                                    <p:cond delay="750"/>
                                  </p:stCondLst>
                                  <p:childTnLst>
                                    <p:set>
                                      <p:cBhvr>
                                        <p:cTn id="54" dur="1" fill="hold">
                                          <p:stCondLst>
                                            <p:cond delay="0"/>
                                          </p:stCondLst>
                                        </p:cTn>
                                        <p:tgtEl>
                                          <p:spTgt spid="4"/>
                                        </p:tgtEl>
                                        <p:attrNameLst>
                                          <p:attrName>style.visibility</p:attrName>
                                        </p:attrNameLst>
                                      </p:cBhvr>
                                      <p:to>
                                        <p:strVal val="visible"/>
                                      </p:to>
                                    </p:set>
                                    <p:animEffect transition="in" filter="fade">
                                      <p:cBhvr>
                                        <p:cTn id="5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5" grpId="0" animBg="1"/>
      <p:bldP spid="40" grpId="0"/>
      <p:bldP spid="41" grpId="0" animBg="1"/>
      <p:bldP spid="42" grpId="0"/>
      <p:bldP spid="43" grpId="0" animBg="1"/>
      <p:bldP spid="44" grpId="0"/>
      <p:bldP spid="45" grpId="0" animBg="1"/>
      <p:bldP spid="46" grpId="0"/>
      <p:bldP spid="47" grpId="0" animBg="1"/>
      <p:bldP spid="48" grpId="0"/>
      <p:bldP spid="49" grpId="0" animBg="1"/>
      <p:bldP spid="38" grpId="0" animBg="1"/>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54 Conector recto"/>
          <p:cNvCxnSpPr>
            <a:stCxn id="16" idx="6"/>
          </p:cNvCxnSpPr>
          <p:nvPr/>
        </p:nvCxnSpPr>
        <p:spPr>
          <a:xfrm>
            <a:off x="1980744" y="1925807"/>
            <a:ext cx="5173899"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grpSp>
        <p:nvGrpSpPr>
          <p:cNvPr id="51" name="50 Grupo"/>
          <p:cNvGrpSpPr/>
          <p:nvPr/>
        </p:nvGrpSpPr>
        <p:grpSpPr>
          <a:xfrm>
            <a:off x="2346818" y="1306131"/>
            <a:ext cx="1239352" cy="1239352"/>
            <a:chOff x="6258288" y="3483419"/>
            <a:chExt cx="3305320" cy="3305320"/>
          </a:xfrm>
        </p:grpSpPr>
        <p:sp>
          <p:nvSpPr>
            <p:cNvPr id="7" name="6 Elipse"/>
            <p:cNvSpPr/>
            <p:nvPr/>
          </p:nvSpPr>
          <p:spPr>
            <a:xfrm>
              <a:off x="6884331" y="4069768"/>
              <a:ext cx="2053230" cy="2132623"/>
            </a:xfrm>
            <a:prstGeom prst="ellipse">
              <a:avLst/>
            </a:prstGeom>
            <a:gradFill flip="none" rotWithShape="1">
              <a:gsLst>
                <a:gs pos="49000">
                  <a:schemeClr val="bg1">
                    <a:lumMod val="95000"/>
                  </a:schemeClr>
                </a:gs>
                <a:gs pos="70000">
                  <a:schemeClr val="bg1">
                    <a:lumMod val="100000"/>
                  </a:schemeClr>
                </a:gs>
              </a:gsLst>
              <a:path path="circle">
                <a:fillToRect t="100000" r="100000"/>
              </a:path>
              <a:tileRect l="-100000" b="-100000"/>
            </a:gradFill>
            <a:ln>
              <a:noFill/>
            </a:ln>
            <a:effectLst>
              <a:innerShdw blurRad="1231900">
                <a:schemeClr val="accent2">
                  <a:lumMod val="7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34268" tIns="17134" rIns="34268" bIns="17134" spcCol="0" rtlCol="0" anchor="ctr"/>
            <a:lstStyle/>
            <a:p>
              <a:pPr algn="ctr"/>
              <a:endParaRPr lang="es-MX" sz="675"/>
            </a:p>
          </p:txBody>
        </p:sp>
        <p:sp>
          <p:nvSpPr>
            <p:cNvPr id="10" name="9 Anillo"/>
            <p:cNvSpPr>
              <a:spLocks noChangeAspect="1"/>
            </p:cNvSpPr>
            <p:nvPr/>
          </p:nvSpPr>
          <p:spPr>
            <a:xfrm>
              <a:off x="6258288" y="3483419"/>
              <a:ext cx="3305320" cy="3305320"/>
            </a:xfrm>
            <a:prstGeom prst="donut">
              <a:avLst>
                <a:gd name="adj" fmla="val 19088"/>
              </a:avLst>
            </a:prstGeom>
            <a:gradFill>
              <a:gsLst>
                <a:gs pos="30000">
                  <a:schemeClr val="accent2"/>
                </a:gs>
                <a:gs pos="91000">
                  <a:schemeClr val="accent2">
                    <a:lumMod val="75000"/>
                  </a:schemeClr>
                </a:gs>
              </a:gsLst>
              <a:lin ang="5400000" scaled="0"/>
            </a:gradFill>
            <a:ln w="3175" cap="rnd" cmpd="sng">
              <a:noFill/>
              <a:bevel/>
            </a:ln>
            <a:effectLst>
              <a:innerShdw blurRad="1270000" dist="1485900">
                <a:schemeClr val="accent1"/>
              </a:innerShdw>
            </a:effectLst>
            <a:scene3d>
              <a:camera prst="orthographicFront">
                <a:rot lat="21420000" lon="0" rev="0"/>
              </a:camera>
              <a:lightRig rig="brightRoom" dir="t">
                <a:rot lat="0" lon="0" rev="600000"/>
              </a:lightRig>
            </a:scene3d>
            <a:sp3d extrusionH="127000"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lIns="34268" tIns="17134" rIns="34268" bIns="17134" rtlCol="0" anchor="ctr"/>
            <a:lstStyle/>
            <a:p>
              <a:pPr algn="ctr" defTabSz="342265"/>
              <a:endParaRPr lang="es-SV" sz="675"/>
            </a:p>
          </p:txBody>
        </p:sp>
      </p:grpSp>
      <p:grpSp>
        <p:nvGrpSpPr>
          <p:cNvPr id="52" name="51 Grupo"/>
          <p:cNvGrpSpPr/>
          <p:nvPr/>
        </p:nvGrpSpPr>
        <p:grpSpPr>
          <a:xfrm>
            <a:off x="3951936" y="1306131"/>
            <a:ext cx="1239352" cy="1239352"/>
            <a:chOff x="10539098" y="3483419"/>
            <a:chExt cx="3305320" cy="3305320"/>
          </a:xfrm>
        </p:grpSpPr>
        <p:sp>
          <p:nvSpPr>
            <p:cNvPr id="8" name="6 Elipse"/>
            <p:cNvSpPr/>
            <p:nvPr/>
          </p:nvSpPr>
          <p:spPr>
            <a:xfrm>
              <a:off x="11165143" y="4069768"/>
              <a:ext cx="2053230" cy="2132623"/>
            </a:xfrm>
            <a:prstGeom prst="ellipse">
              <a:avLst/>
            </a:prstGeom>
            <a:gradFill flip="none" rotWithShape="1">
              <a:gsLst>
                <a:gs pos="49000">
                  <a:schemeClr val="bg1">
                    <a:lumMod val="95000"/>
                  </a:schemeClr>
                </a:gs>
                <a:gs pos="70000">
                  <a:schemeClr val="bg1">
                    <a:lumMod val="100000"/>
                  </a:schemeClr>
                </a:gs>
              </a:gsLst>
              <a:path path="circle">
                <a:fillToRect t="100000" r="100000"/>
              </a:path>
              <a:tileRect l="-100000" b="-100000"/>
            </a:gradFill>
            <a:ln>
              <a:noFill/>
            </a:ln>
            <a:effectLst>
              <a:innerShdw blurRad="1231900">
                <a:schemeClr val="accent3">
                  <a:lumMod val="7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34268" tIns="17134" rIns="34268" bIns="17134" spcCol="0" rtlCol="0" anchor="ctr"/>
            <a:lstStyle/>
            <a:p>
              <a:pPr algn="ctr"/>
              <a:endParaRPr lang="es-MX" sz="675"/>
            </a:p>
          </p:txBody>
        </p:sp>
        <p:sp>
          <p:nvSpPr>
            <p:cNvPr id="6" name="9 Anillo"/>
            <p:cNvSpPr>
              <a:spLocks noChangeAspect="1"/>
            </p:cNvSpPr>
            <p:nvPr/>
          </p:nvSpPr>
          <p:spPr>
            <a:xfrm>
              <a:off x="10539098" y="3483419"/>
              <a:ext cx="3305320" cy="3305320"/>
            </a:xfrm>
            <a:prstGeom prst="donut">
              <a:avLst>
                <a:gd name="adj" fmla="val 19088"/>
              </a:avLst>
            </a:prstGeom>
            <a:gradFill>
              <a:gsLst>
                <a:gs pos="30000">
                  <a:schemeClr val="accent3"/>
                </a:gs>
                <a:gs pos="91000">
                  <a:schemeClr val="accent3">
                    <a:lumMod val="75000"/>
                  </a:schemeClr>
                </a:gs>
              </a:gsLst>
              <a:lin ang="5400000" scaled="0"/>
            </a:gradFill>
            <a:ln w="3175" cap="rnd" cmpd="sng">
              <a:noFill/>
              <a:bevel/>
            </a:ln>
            <a:effectLst>
              <a:innerShdw blurRad="1270000" dist="1485900">
                <a:schemeClr val="accent1"/>
              </a:innerShdw>
            </a:effectLst>
            <a:scene3d>
              <a:camera prst="orthographicFront">
                <a:rot lat="21420000" lon="0" rev="0"/>
              </a:camera>
              <a:lightRig rig="brightRoom" dir="t">
                <a:rot lat="0" lon="0" rev="600000"/>
              </a:lightRig>
            </a:scene3d>
            <a:sp3d extrusionH="127000"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lIns="34268" tIns="17134" rIns="34268" bIns="17134" rtlCol="0" anchor="ctr"/>
            <a:lstStyle/>
            <a:p>
              <a:pPr algn="ctr" defTabSz="342265"/>
              <a:endParaRPr lang="es-SV" sz="675"/>
            </a:p>
          </p:txBody>
        </p:sp>
      </p:grpSp>
      <p:grpSp>
        <p:nvGrpSpPr>
          <p:cNvPr id="12" name="11 Grupo"/>
          <p:cNvGrpSpPr/>
          <p:nvPr/>
        </p:nvGrpSpPr>
        <p:grpSpPr>
          <a:xfrm>
            <a:off x="5551330" y="1306131"/>
            <a:ext cx="1239352" cy="1239352"/>
            <a:chOff x="5416223" y="2760379"/>
            <a:chExt cx="3535086" cy="3535086"/>
          </a:xfrm>
        </p:grpSpPr>
        <p:sp>
          <p:nvSpPr>
            <p:cNvPr id="14" name="6 Elipse"/>
            <p:cNvSpPr/>
            <p:nvPr/>
          </p:nvSpPr>
          <p:spPr>
            <a:xfrm>
              <a:off x="6085787" y="3387487"/>
              <a:ext cx="2195958" cy="2280870"/>
            </a:xfrm>
            <a:prstGeom prst="ellipse">
              <a:avLst/>
            </a:prstGeom>
            <a:gradFill flip="none" rotWithShape="1">
              <a:gsLst>
                <a:gs pos="49000">
                  <a:schemeClr val="bg1">
                    <a:lumMod val="95000"/>
                  </a:schemeClr>
                </a:gs>
                <a:gs pos="70000">
                  <a:schemeClr val="bg1">
                    <a:lumMod val="100000"/>
                  </a:schemeClr>
                </a:gs>
              </a:gsLst>
              <a:path path="circle">
                <a:fillToRect t="100000" r="100000"/>
              </a:path>
              <a:tileRect l="-100000" b="-100000"/>
            </a:gradFill>
            <a:ln>
              <a:noFill/>
            </a:ln>
            <a:effectLst>
              <a:innerShdw blurRad="1231900">
                <a:schemeClr val="accent4">
                  <a:lumMod val="7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34268" tIns="17134" rIns="34268" bIns="17134" spcCol="0" rtlCol="0" anchor="ctr"/>
            <a:lstStyle/>
            <a:p>
              <a:pPr algn="ctr"/>
              <a:endParaRPr lang="es-MX" sz="675"/>
            </a:p>
          </p:txBody>
        </p:sp>
        <p:sp>
          <p:nvSpPr>
            <p:cNvPr id="13" name="9 Anillo"/>
            <p:cNvSpPr>
              <a:spLocks noChangeAspect="1"/>
            </p:cNvSpPr>
            <p:nvPr/>
          </p:nvSpPr>
          <p:spPr>
            <a:xfrm>
              <a:off x="5416223" y="2760379"/>
              <a:ext cx="3535086" cy="3535086"/>
            </a:xfrm>
            <a:prstGeom prst="donut">
              <a:avLst>
                <a:gd name="adj" fmla="val 19088"/>
              </a:avLst>
            </a:prstGeom>
            <a:gradFill>
              <a:gsLst>
                <a:gs pos="30000">
                  <a:schemeClr val="accent4"/>
                </a:gs>
                <a:gs pos="91000">
                  <a:schemeClr val="accent4">
                    <a:lumMod val="75000"/>
                  </a:schemeClr>
                </a:gs>
              </a:gsLst>
              <a:lin ang="5400000" scaled="0"/>
            </a:gradFill>
            <a:ln w="3175" cap="rnd" cmpd="sng">
              <a:noFill/>
              <a:bevel/>
            </a:ln>
            <a:effectLst>
              <a:innerShdw blurRad="1270000" dist="1485900">
                <a:schemeClr val="accent1"/>
              </a:innerShdw>
            </a:effectLst>
            <a:scene3d>
              <a:camera prst="orthographicFront">
                <a:rot lat="21420000" lon="0" rev="0"/>
              </a:camera>
              <a:lightRig rig="brightRoom" dir="t">
                <a:rot lat="0" lon="0" rev="600000"/>
              </a:lightRig>
            </a:scene3d>
            <a:sp3d extrusionH="127000"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lIns="34268" tIns="17134" rIns="34268" bIns="17134" rtlCol="0" anchor="ctr"/>
            <a:lstStyle/>
            <a:p>
              <a:pPr algn="ctr" defTabSz="342265"/>
              <a:endParaRPr lang="es-SV" sz="675"/>
            </a:p>
          </p:txBody>
        </p:sp>
      </p:grpSp>
      <p:grpSp>
        <p:nvGrpSpPr>
          <p:cNvPr id="53" name="52 Grupo"/>
          <p:cNvGrpSpPr/>
          <p:nvPr/>
        </p:nvGrpSpPr>
        <p:grpSpPr>
          <a:xfrm>
            <a:off x="741393" y="1306131"/>
            <a:ext cx="1239352" cy="1239352"/>
            <a:chOff x="1976659" y="3483419"/>
            <a:chExt cx="3305320" cy="3305320"/>
          </a:xfrm>
        </p:grpSpPr>
        <p:sp>
          <p:nvSpPr>
            <p:cNvPr id="17" name="6 Elipse"/>
            <p:cNvSpPr/>
            <p:nvPr/>
          </p:nvSpPr>
          <p:spPr>
            <a:xfrm>
              <a:off x="2602704" y="4069768"/>
              <a:ext cx="2053230" cy="2132623"/>
            </a:xfrm>
            <a:prstGeom prst="ellipse">
              <a:avLst/>
            </a:prstGeom>
            <a:gradFill flip="none" rotWithShape="1">
              <a:gsLst>
                <a:gs pos="49000">
                  <a:schemeClr val="bg1">
                    <a:lumMod val="95000"/>
                  </a:schemeClr>
                </a:gs>
                <a:gs pos="70000">
                  <a:schemeClr val="bg1">
                    <a:lumMod val="100000"/>
                  </a:schemeClr>
                </a:gs>
              </a:gsLst>
              <a:path path="circle">
                <a:fillToRect t="100000" r="100000"/>
              </a:path>
              <a:tileRect l="-100000" b="-100000"/>
            </a:gradFill>
            <a:ln>
              <a:noFill/>
            </a:ln>
            <a:effectLst>
              <a:innerShdw blurRad="1231900">
                <a:schemeClr val="accent1">
                  <a:lumMod val="7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34268" tIns="17134" rIns="34268" bIns="17134" spcCol="0" rtlCol="0" anchor="ctr"/>
            <a:lstStyle/>
            <a:p>
              <a:pPr algn="ctr"/>
              <a:endParaRPr lang="es-MX" sz="675"/>
            </a:p>
          </p:txBody>
        </p:sp>
        <p:sp>
          <p:nvSpPr>
            <p:cNvPr id="16" name="9 Anillo"/>
            <p:cNvSpPr>
              <a:spLocks noChangeAspect="1"/>
            </p:cNvSpPr>
            <p:nvPr/>
          </p:nvSpPr>
          <p:spPr>
            <a:xfrm>
              <a:off x="1976659" y="3483419"/>
              <a:ext cx="3305320" cy="3305320"/>
            </a:xfrm>
            <a:prstGeom prst="donut">
              <a:avLst>
                <a:gd name="adj" fmla="val 19088"/>
              </a:avLst>
            </a:prstGeom>
            <a:gradFill>
              <a:gsLst>
                <a:gs pos="30000">
                  <a:schemeClr val="accent1"/>
                </a:gs>
                <a:gs pos="91000">
                  <a:schemeClr val="accent1">
                    <a:lumMod val="75000"/>
                  </a:schemeClr>
                </a:gs>
              </a:gsLst>
              <a:lin ang="5400000" scaled="0"/>
            </a:gradFill>
            <a:ln w="3175" cap="rnd" cmpd="sng">
              <a:noFill/>
              <a:bevel/>
            </a:ln>
            <a:effectLst>
              <a:innerShdw blurRad="1270000" dist="1485900">
                <a:schemeClr val="accent1"/>
              </a:innerShdw>
            </a:effectLst>
            <a:scene3d>
              <a:camera prst="orthographicFront">
                <a:rot lat="21420000" lon="0" rev="0"/>
              </a:camera>
              <a:lightRig rig="brightRoom" dir="t">
                <a:rot lat="0" lon="0" rev="600000"/>
              </a:lightRig>
            </a:scene3d>
            <a:sp3d extrusionH="127000"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lIns="34268" tIns="17134" rIns="34268" bIns="17134" rtlCol="0" anchor="ctr"/>
            <a:lstStyle/>
            <a:p>
              <a:pPr algn="ctr" defTabSz="342265"/>
              <a:endParaRPr lang="es-SV" sz="675"/>
            </a:p>
          </p:txBody>
        </p:sp>
      </p:grpSp>
      <p:grpSp>
        <p:nvGrpSpPr>
          <p:cNvPr id="18" name="17 Grupo"/>
          <p:cNvGrpSpPr/>
          <p:nvPr/>
        </p:nvGrpSpPr>
        <p:grpSpPr>
          <a:xfrm>
            <a:off x="7154643" y="1306131"/>
            <a:ext cx="1239352" cy="1239352"/>
            <a:chOff x="5416223" y="2760379"/>
            <a:chExt cx="3535086" cy="3535086"/>
          </a:xfrm>
        </p:grpSpPr>
        <p:sp>
          <p:nvSpPr>
            <p:cNvPr id="20" name="6 Elipse"/>
            <p:cNvSpPr/>
            <p:nvPr/>
          </p:nvSpPr>
          <p:spPr>
            <a:xfrm>
              <a:off x="6085787" y="3387487"/>
              <a:ext cx="2195958" cy="2280870"/>
            </a:xfrm>
            <a:prstGeom prst="ellipse">
              <a:avLst/>
            </a:prstGeom>
            <a:gradFill flip="none" rotWithShape="1">
              <a:gsLst>
                <a:gs pos="49000">
                  <a:schemeClr val="bg1">
                    <a:lumMod val="95000"/>
                  </a:schemeClr>
                </a:gs>
                <a:gs pos="70000">
                  <a:schemeClr val="bg1">
                    <a:lumMod val="100000"/>
                  </a:schemeClr>
                </a:gs>
              </a:gsLst>
              <a:path path="circle">
                <a:fillToRect t="100000" r="100000"/>
              </a:path>
              <a:tileRect l="-100000" b="-100000"/>
            </a:gradFill>
            <a:ln>
              <a:noFill/>
            </a:ln>
            <a:effectLst>
              <a:innerShdw blurRad="1231900">
                <a:schemeClr val="accent5">
                  <a:lumMod val="7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34268" tIns="17134" rIns="34268" bIns="17134" spcCol="0" rtlCol="0" anchor="ctr"/>
            <a:lstStyle/>
            <a:p>
              <a:pPr algn="ctr"/>
              <a:endParaRPr lang="es-MX" sz="675"/>
            </a:p>
          </p:txBody>
        </p:sp>
        <p:sp>
          <p:nvSpPr>
            <p:cNvPr id="19" name="9 Anillo"/>
            <p:cNvSpPr>
              <a:spLocks noChangeAspect="1"/>
            </p:cNvSpPr>
            <p:nvPr/>
          </p:nvSpPr>
          <p:spPr>
            <a:xfrm>
              <a:off x="5416223" y="2760379"/>
              <a:ext cx="3535086" cy="3535086"/>
            </a:xfrm>
            <a:prstGeom prst="donut">
              <a:avLst>
                <a:gd name="adj" fmla="val 19088"/>
              </a:avLst>
            </a:prstGeom>
            <a:gradFill>
              <a:gsLst>
                <a:gs pos="30000">
                  <a:schemeClr val="accent5"/>
                </a:gs>
                <a:gs pos="91000">
                  <a:schemeClr val="accent5">
                    <a:lumMod val="75000"/>
                  </a:schemeClr>
                </a:gs>
              </a:gsLst>
              <a:lin ang="5400000" scaled="0"/>
            </a:gradFill>
            <a:ln w="3175" cap="rnd" cmpd="sng">
              <a:noFill/>
              <a:bevel/>
            </a:ln>
            <a:effectLst>
              <a:innerShdw blurRad="1270000" dist="1485900">
                <a:schemeClr val="accent1"/>
              </a:innerShdw>
            </a:effectLst>
            <a:scene3d>
              <a:camera prst="orthographicFront">
                <a:rot lat="21420000" lon="0" rev="0"/>
              </a:camera>
              <a:lightRig rig="brightRoom" dir="t">
                <a:rot lat="0" lon="0" rev="600000"/>
              </a:lightRig>
            </a:scene3d>
            <a:sp3d extrusionH="127000"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lIns="34268" tIns="17134" rIns="34268" bIns="17134" rtlCol="0" anchor="ctr"/>
            <a:lstStyle/>
            <a:p>
              <a:pPr algn="ctr" defTabSz="342265"/>
              <a:endParaRPr lang="es-SV" sz="675"/>
            </a:p>
          </p:txBody>
        </p:sp>
      </p:grpSp>
      <p:sp>
        <p:nvSpPr>
          <p:cNvPr id="21" name="20 Rectángulo"/>
          <p:cNvSpPr/>
          <p:nvPr/>
        </p:nvSpPr>
        <p:spPr>
          <a:xfrm>
            <a:off x="1238780" y="1720793"/>
            <a:ext cx="521297" cy="496290"/>
          </a:xfrm>
          <a:prstGeom prst="rect">
            <a:avLst/>
          </a:prstGeom>
        </p:spPr>
        <p:txBody>
          <a:bodyPr wrap="none">
            <a:spAutoFit/>
          </a:bodyPr>
          <a:lstStyle/>
          <a:p>
            <a:r>
              <a:rPr lang="es-ES" sz="2625" dirty="0">
                <a:solidFill>
                  <a:schemeClr val="accent1">
                    <a:lumMod val="50000"/>
                  </a:schemeClr>
                </a:solidFill>
                <a:latin typeface="FontAwesome" panose="020B0604020202020204" charset="0"/>
                <a:cs typeface="FontAwesome" panose="020B0604020202020204" charset="0"/>
              </a:rPr>
              <a:t></a:t>
            </a:r>
            <a:endParaRPr lang="es-SV" sz="2625" dirty="0">
              <a:solidFill>
                <a:schemeClr val="accent1">
                  <a:lumMod val="50000"/>
                </a:schemeClr>
              </a:solidFill>
            </a:endParaRPr>
          </a:p>
        </p:txBody>
      </p:sp>
      <p:sp>
        <p:nvSpPr>
          <p:cNvPr id="22" name="21 Rectángulo"/>
          <p:cNvSpPr/>
          <p:nvPr/>
        </p:nvSpPr>
        <p:spPr>
          <a:xfrm>
            <a:off x="2853332" y="1720793"/>
            <a:ext cx="521297" cy="496290"/>
          </a:xfrm>
          <a:prstGeom prst="rect">
            <a:avLst/>
          </a:prstGeom>
        </p:spPr>
        <p:txBody>
          <a:bodyPr wrap="none">
            <a:spAutoFit/>
          </a:bodyPr>
          <a:lstStyle/>
          <a:p>
            <a:r>
              <a:rPr lang="es-ES" sz="2625" dirty="0">
                <a:solidFill>
                  <a:schemeClr val="accent2">
                    <a:lumMod val="50000"/>
                  </a:schemeClr>
                </a:solidFill>
                <a:latin typeface="FontAwesome" panose="020B0604020202020204" charset="0"/>
                <a:cs typeface="FontAwesome" panose="020B0604020202020204" charset="0"/>
              </a:rPr>
              <a:t></a:t>
            </a:r>
            <a:endParaRPr lang="es-SV" sz="2625" dirty="0">
              <a:solidFill>
                <a:schemeClr val="accent2">
                  <a:lumMod val="50000"/>
                </a:schemeClr>
              </a:solidFill>
            </a:endParaRPr>
          </a:p>
        </p:txBody>
      </p:sp>
      <p:sp>
        <p:nvSpPr>
          <p:cNvPr id="23" name="22 Rectángulo"/>
          <p:cNvSpPr/>
          <p:nvPr/>
        </p:nvSpPr>
        <p:spPr>
          <a:xfrm>
            <a:off x="4366726" y="1720793"/>
            <a:ext cx="521297" cy="496290"/>
          </a:xfrm>
          <a:prstGeom prst="rect">
            <a:avLst/>
          </a:prstGeom>
        </p:spPr>
        <p:txBody>
          <a:bodyPr wrap="none">
            <a:spAutoFit/>
          </a:bodyPr>
          <a:lstStyle/>
          <a:p>
            <a:r>
              <a:rPr lang="es-ES" sz="2625" dirty="0">
                <a:solidFill>
                  <a:schemeClr val="accent3">
                    <a:lumMod val="50000"/>
                  </a:schemeClr>
                </a:solidFill>
                <a:latin typeface="FontAwesome" panose="020B0604020202020204" charset="0"/>
                <a:cs typeface="FontAwesome" panose="020B0604020202020204" charset="0"/>
              </a:rPr>
              <a:t></a:t>
            </a:r>
            <a:endParaRPr lang="es-SV" sz="2625" dirty="0">
              <a:solidFill>
                <a:schemeClr val="accent3">
                  <a:lumMod val="50000"/>
                </a:schemeClr>
              </a:solidFill>
            </a:endParaRPr>
          </a:p>
        </p:txBody>
      </p:sp>
      <p:sp>
        <p:nvSpPr>
          <p:cNvPr id="24" name="23 Rectángulo"/>
          <p:cNvSpPr/>
          <p:nvPr/>
        </p:nvSpPr>
        <p:spPr>
          <a:xfrm>
            <a:off x="5992518" y="1720793"/>
            <a:ext cx="521297" cy="496290"/>
          </a:xfrm>
          <a:prstGeom prst="rect">
            <a:avLst/>
          </a:prstGeom>
        </p:spPr>
        <p:txBody>
          <a:bodyPr wrap="none">
            <a:spAutoFit/>
          </a:bodyPr>
          <a:lstStyle/>
          <a:p>
            <a:r>
              <a:rPr lang="es-ES" sz="2625" dirty="0">
                <a:solidFill>
                  <a:schemeClr val="accent4">
                    <a:lumMod val="50000"/>
                  </a:schemeClr>
                </a:solidFill>
                <a:latin typeface="FontAwesome" panose="020B0604020202020204" charset="0"/>
                <a:cs typeface="FontAwesome" panose="020B0604020202020204" charset="0"/>
              </a:rPr>
              <a:t></a:t>
            </a:r>
            <a:endParaRPr lang="es-SV" sz="2625" dirty="0">
              <a:solidFill>
                <a:schemeClr val="accent4">
                  <a:lumMod val="50000"/>
                </a:schemeClr>
              </a:solidFill>
            </a:endParaRPr>
          </a:p>
        </p:txBody>
      </p:sp>
      <p:sp>
        <p:nvSpPr>
          <p:cNvPr id="25" name="24 Rectángulo"/>
          <p:cNvSpPr/>
          <p:nvPr/>
        </p:nvSpPr>
        <p:spPr>
          <a:xfrm>
            <a:off x="7607071" y="1685078"/>
            <a:ext cx="521297" cy="496290"/>
          </a:xfrm>
          <a:prstGeom prst="rect">
            <a:avLst/>
          </a:prstGeom>
        </p:spPr>
        <p:txBody>
          <a:bodyPr wrap="none">
            <a:spAutoFit/>
          </a:bodyPr>
          <a:lstStyle/>
          <a:p>
            <a:r>
              <a:rPr lang="es-SV" sz="2625" dirty="0">
                <a:solidFill>
                  <a:schemeClr val="accent5">
                    <a:lumMod val="50000"/>
                  </a:schemeClr>
                </a:solidFill>
                <a:latin typeface="FontAwesome" panose="020B0604020202020204" charset="0"/>
                <a:cs typeface="FontAwesome" panose="020B0604020202020204" charset="0"/>
              </a:rPr>
              <a:t></a:t>
            </a:r>
            <a:endParaRPr lang="es-ES" sz="2625" dirty="0">
              <a:solidFill>
                <a:schemeClr val="accent5">
                  <a:lumMod val="50000"/>
                </a:schemeClr>
              </a:solidFill>
              <a:latin typeface="FontAwesome" panose="020B0604020202020204" charset="0"/>
              <a:cs typeface="FontAwesome" panose="020B0604020202020204" charset="0"/>
            </a:endParaRPr>
          </a:p>
        </p:txBody>
      </p:sp>
      <p:sp>
        <p:nvSpPr>
          <p:cNvPr id="40" name="39 Rectángulo"/>
          <p:cNvSpPr/>
          <p:nvPr/>
        </p:nvSpPr>
        <p:spPr>
          <a:xfrm>
            <a:off x="1145305" y="2763484"/>
            <a:ext cx="431529" cy="346249"/>
          </a:xfrm>
          <a:prstGeom prst="rect">
            <a:avLst/>
          </a:prstGeom>
        </p:spPr>
        <p:txBody>
          <a:bodyPr wrap="none">
            <a:spAutoFit/>
          </a:bodyPr>
          <a:lstStyle/>
          <a:p>
            <a:pPr algn="ctr"/>
            <a:r>
              <a:rPr lang="es-MX" sz="165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01</a:t>
            </a:r>
            <a:endParaRPr lang="es-SV" sz="165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1" name="Textbox 1"/>
          <p:cNvSpPr/>
          <p:nvPr/>
        </p:nvSpPr>
        <p:spPr>
          <a:xfrm>
            <a:off x="844692" y="3065644"/>
            <a:ext cx="1032754" cy="532409"/>
          </a:xfrm>
          <a:prstGeom prst="rect">
            <a:avLst/>
          </a:prstGeom>
        </p:spPr>
        <p:txBody>
          <a:bodyPr wrap="square" lIns="90634" tIns="45317" rIns="90634" bIns="45317">
            <a:spAutoFit/>
          </a:bodyPr>
          <a:lstStyle/>
          <a:p>
            <a:pPr algn="ct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42" name="Textbox 1"/>
          <p:cNvSpPr/>
          <p:nvPr/>
        </p:nvSpPr>
        <p:spPr>
          <a:xfrm>
            <a:off x="2448004" y="3051991"/>
            <a:ext cx="1032754" cy="532409"/>
          </a:xfrm>
          <a:prstGeom prst="rect">
            <a:avLst/>
          </a:prstGeom>
        </p:spPr>
        <p:txBody>
          <a:bodyPr wrap="square" lIns="90634" tIns="45317" rIns="90634" bIns="45317">
            <a:spAutoFit/>
          </a:bodyPr>
          <a:lstStyle/>
          <a:p>
            <a:pPr algn="ct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 </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43" name="Textbox 1"/>
          <p:cNvSpPr/>
          <p:nvPr/>
        </p:nvSpPr>
        <p:spPr>
          <a:xfrm>
            <a:off x="4051317" y="3049780"/>
            <a:ext cx="1032754" cy="532409"/>
          </a:xfrm>
          <a:prstGeom prst="rect">
            <a:avLst/>
          </a:prstGeom>
        </p:spPr>
        <p:txBody>
          <a:bodyPr wrap="square" lIns="90634" tIns="45317" rIns="90634" bIns="45317">
            <a:spAutoFit/>
          </a:bodyPr>
          <a:lstStyle/>
          <a:p>
            <a:pPr algn="ct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44" name="Textbox 1"/>
          <p:cNvSpPr/>
          <p:nvPr/>
        </p:nvSpPr>
        <p:spPr>
          <a:xfrm>
            <a:off x="5654629" y="3038338"/>
            <a:ext cx="1032754" cy="532409"/>
          </a:xfrm>
          <a:prstGeom prst="rect">
            <a:avLst/>
          </a:prstGeom>
        </p:spPr>
        <p:txBody>
          <a:bodyPr wrap="square" lIns="90634" tIns="45317" rIns="90634" bIns="45317">
            <a:spAutoFit/>
          </a:bodyPr>
          <a:lstStyle/>
          <a:p>
            <a:pPr algn="ct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 </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45" name="44 Rectángulo"/>
          <p:cNvSpPr/>
          <p:nvPr/>
        </p:nvSpPr>
        <p:spPr>
          <a:xfrm>
            <a:off x="2748617" y="2763484"/>
            <a:ext cx="431529" cy="346249"/>
          </a:xfrm>
          <a:prstGeom prst="rect">
            <a:avLst/>
          </a:prstGeom>
        </p:spPr>
        <p:txBody>
          <a:bodyPr wrap="none">
            <a:spAutoFit/>
          </a:bodyPr>
          <a:lstStyle/>
          <a:p>
            <a:pPr algn="ctr"/>
            <a:r>
              <a:rPr lang="es-MX" sz="1650"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rPr>
              <a:t>02</a:t>
            </a:r>
            <a:endParaRPr lang="es-SV" sz="1650"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6" name="45 Rectángulo"/>
          <p:cNvSpPr/>
          <p:nvPr/>
        </p:nvSpPr>
        <p:spPr>
          <a:xfrm>
            <a:off x="4351930" y="2763484"/>
            <a:ext cx="431529" cy="346249"/>
          </a:xfrm>
          <a:prstGeom prst="rect">
            <a:avLst/>
          </a:prstGeom>
        </p:spPr>
        <p:txBody>
          <a:bodyPr wrap="none">
            <a:spAutoFit/>
          </a:bodyPr>
          <a:lstStyle/>
          <a:p>
            <a:pPr algn="ctr"/>
            <a:r>
              <a:rPr lang="es-MX" sz="165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rPr>
              <a:t>03</a:t>
            </a:r>
            <a:endParaRPr lang="es-SV" sz="165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7" name="46 Rectángulo"/>
          <p:cNvSpPr/>
          <p:nvPr/>
        </p:nvSpPr>
        <p:spPr>
          <a:xfrm>
            <a:off x="5955242" y="2763484"/>
            <a:ext cx="431529" cy="346249"/>
          </a:xfrm>
          <a:prstGeom prst="rect">
            <a:avLst/>
          </a:prstGeom>
        </p:spPr>
        <p:txBody>
          <a:bodyPr wrap="none">
            <a:spAutoFit/>
          </a:bodyPr>
          <a:lstStyle/>
          <a:p>
            <a:pPr algn="ctr"/>
            <a:r>
              <a:rPr lang="es-MX" sz="165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rPr>
              <a:t>04</a:t>
            </a:r>
            <a:endParaRPr lang="es-SV" sz="165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8" name="Textbox 1"/>
          <p:cNvSpPr/>
          <p:nvPr/>
        </p:nvSpPr>
        <p:spPr>
          <a:xfrm>
            <a:off x="7257942" y="3024684"/>
            <a:ext cx="1032754" cy="532409"/>
          </a:xfrm>
          <a:prstGeom prst="rect">
            <a:avLst/>
          </a:prstGeom>
        </p:spPr>
        <p:txBody>
          <a:bodyPr wrap="square" lIns="90634" tIns="45317" rIns="90634" bIns="45317">
            <a:spAutoFit/>
          </a:bodyPr>
          <a:lstStyle/>
          <a:p>
            <a:pPr algn="ctr">
              <a:lnSpc>
                <a:spcPct val="120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 </a:t>
            </a:r>
            <a:endParaRPr lang="en-US" sz="825" b="1" dirty="0">
              <a:solidFill>
                <a:schemeClr val="tx2"/>
              </a:solidFill>
              <a:latin typeface="Open Sans Condensed" panose="020B0604020202020204" charset="0"/>
              <a:ea typeface="Open Sans Condensed" panose="020B0604020202020204" charset="0"/>
              <a:cs typeface="Open Sans Condensed" panose="020B0604020202020204" charset="0"/>
            </a:endParaRP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49" name="48 Rectángulo"/>
          <p:cNvSpPr/>
          <p:nvPr/>
        </p:nvSpPr>
        <p:spPr>
          <a:xfrm>
            <a:off x="7558555" y="2763484"/>
            <a:ext cx="431529" cy="346249"/>
          </a:xfrm>
          <a:prstGeom prst="rect">
            <a:avLst/>
          </a:prstGeom>
        </p:spPr>
        <p:txBody>
          <a:bodyPr wrap="none">
            <a:spAutoFit/>
          </a:bodyPr>
          <a:lstStyle/>
          <a:p>
            <a:pPr algn="ctr"/>
            <a:r>
              <a:rPr lang="es-MX" sz="1650" dirty="0">
                <a:solidFill>
                  <a:schemeClr val="accent5"/>
                </a:solidFill>
                <a:latin typeface="Open Sans Extrabold" panose="020B0906030804020204" pitchFamily="34" charset="0"/>
                <a:ea typeface="Open Sans Extrabold" panose="020B0906030804020204" pitchFamily="34" charset="0"/>
                <a:cs typeface="Open Sans Extrabold" panose="020B0906030804020204" pitchFamily="34" charset="0"/>
              </a:rPr>
              <a:t>05</a:t>
            </a:r>
            <a:endParaRPr lang="es-SV" sz="1650" dirty="0">
              <a:solidFill>
                <a:schemeClr val="accent5"/>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Tree>
  </p:cSld>
  <p:clrMapOvr>
    <a:masterClrMapping/>
  </p:clrMapOvr>
  <p:transition spd="slow">
    <p:cove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1500" fill="hold"/>
                                            <p:tgtEl>
                                              <p:spTgt spid="53"/>
                                            </p:tgtEl>
                                            <p:attrNameLst>
                                              <p:attrName>ppt_x</p:attrName>
                                            </p:attrNameLst>
                                          </p:cBhvr>
                                          <p:tavLst>
                                            <p:tav tm="0">
                                              <p:val>
                                                <p:strVal val="#ppt_x"/>
                                              </p:val>
                                            </p:tav>
                                            <p:tav tm="100000">
                                              <p:val>
                                                <p:strVal val="#ppt_x"/>
                                              </p:val>
                                            </p:tav>
                                          </p:tavLst>
                                        </p:anim>
                                        <p:anim calcmode="lin" valueType="num">
                                          <p:cBhvr additive="base">
                                            <p:cTn id="8" dur="1500" fill="hold"/>
                                            <p:tgtEl>
                                              <p:spTgt spid="53"/>
                                            </p:tgtEl>
                                            <p:attrNameLst>
                                              <p:attrName>ppt_y</p:attrName>
                                            </p:attrNameLst>
                                          </p:cBhvr>
                                          <p:tavLst>
                                            <p:tav tm="0">
                                              <p:val>
                                                <p:strVal val="1+#ppt_h/2"/>
                                              </p:val>
                                            </p:tav>
                                            <p:tav tm="100000">
                                              <p:val>
                                                <p:strVal val="#ppt_y"/>
                                              </p:val>
                                            </p:tav>
                                          </p:tavLst>
                                        </p:anim>
                                      </p:childTnLst>
                                    </p:cTn>
                                  </p:par>
                                  <p:par>
                                    <p:cTn id="9" presetID="2" presetClass="entr" presetSubtype="4" decel="100000" fill="hold" nodeType="withEffect">
                                      <p:stCondLst>
                                        <p:cond delay="200"/>
                                      </p:stCondLst>
                                      <p:childTnLst>
                                        <p:set>
                                          <p:cBhvr>
                                            <p:cTn id="10" dur="1" fill="hold">
                                              <p:stCondLst>
                                                <p:cond delay="0"/>
                                              </p:stCondLst>
                                            </p:cTn>
                                            <p:tgtEl>
                                              <p:spTgt spid="51"/>
                                            </p:tgtEl>
                                            <p:attrNameLst>
                                              <p:attrName>style.visibility</p:attrName>
                                            </p:attrNameLst>
                                          </p:cBhvr>
                                          <p:to>
                                            <p:strVal val="visible"/>
                                          </p:to>
                                        </p:set>
                                        <p:anim calcmode="lin" valueType="num">
                                          <p:cBhvr additive="base">
                                            <p:cTn id="11" dur="1500" fill="hold"/>
                                            <p:tgtEl>
                                              <p:spTgt spid="51"/>
                                            </p:tgtEl>
                                            <p:attrNameLst>
                                              <p:attrName>ppt_x</p:attrName>
                                            </p:attrNameLst>
                                          </p:cBhvr>
                                          <p:tavLst>
                                            <p:tav tm="0">
                                              <p:val>
                                                <p:strVal val="#ppt_x"/>
                                              </p:val>
                                            </p:tav>
                                            <p:tav tm="100000">
                                              <p:val>
                                                <p:strVal val="#ppt_x"/>
                                              </p:val>
                                            </p:tav>
                                          </p:tavLst>
                                        </p:anim>
                                        <p:anim calcmode="lin" valueType="num">
                                          <p:cBhvr additive="base">
                                            <p:cTn id="12" dur="1500" fill="hold"/>
                                            <p:tgtEl>
                                              <p:spTgt spid="51"/>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400"/>
                                      </p:stCondLst>
                                      <p:childTnLst>
                                        <p:set>
                                          <p:cBhvr>
                                            <p:cTn id="14" dur="1" fill="hold">
                                              <p:stCondLst>
                                                <p:cond delay="0"/>
                                              </p:stCondLst>
                                            </p:cTn>
                                            <p:tgtEl>
                                              <p:spTgt spid="52"/>
                                            </p:tgtEl>
                                            <p:attrNameLst>
                                              <p:attrName>style.visibility</p:attrName>
                                            </p:attrNameLst>
                                          </p:cBhvr>
                                          <p:to>
                                            <p:strVal val="visible"/>
                                          </p:to>
                                        </p:set>
                                        <p:anim calcmode="lin" valueType="num">
                                          <p:cBhvr additive="base">
                                            <p:cTn id="15" dur="1500" fill="hold"/>
                                            <p:tgtEl>
                                              <p:spTgt spid="52"/>
                                            </p:tgtEl>
                                            <p:attrNameLst>
                                              <p:attrName>ppt_x</p:attrName>
                                            </p:attrNameLst>
                                          </p:cBhvr>
                                          <p:tavLst>
                                            <p:tav tm="0">
                                              <p:val>
                                                <p:strVal val="#ppt_x"/>
                                              </p:val>
                                            </p:tav>
                                            <p:tav tm="100000">
                                              <p:val>
                                                <p:strVal val="#ppt_x"/>
                                              </p:val>
                                            </p:tav>
                                          </p:tavLst>
                                        </p:anim>
                                        <p:anim calcmode="lin" valueType="num">
                                          <p:cBhvr additive="base">
                                            <p:cTn id="16" dur="1500" fill="hold"/>
                                            <p:tgtEl>
                                              <p:spTgt spid="52"/>
                                            </p:tgtEl>
                                            <p:attrNameLst>
                                              <p:attrName>ppt_y</p:attrName>
                                            </p:attrNameLst>
                                          </p:cBhvr>
                                          <p:tavLst>
                                            <p:tav tm="0">
                                              <p:val>
                                                <p:strVal val="1+#ppt_h/2"/>
                                              </p:val>
                                            </p:tav>
                                            <p:tav tm="100000">
                                              <p:val>
                                                <p:strVal val="#ppt_y"/>
                                              </p:val>
                                            </p:tav>
                                          </p:tavLst>
                                        </p:anim>
                                      </p:childTnLst>
                                    </p:cTn>
                                  </p:par>
                                  <p:par>
                                    <p:cTn id="17" presetID="2" presetClass="entr" presetSubtype="4" decel="100000" fill="hold" nodeType="withEffect">
                                      <p:stCondLst>
                                        <p:cond delay="60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500" fill="hold"/>
                                            <p:tgtEl>
                                              <p:spTgt spid="12"/>
                                            </p:tgtEl>
                                            <p:attrNameLst>
                                              <p:attrName>ppt_x</p:attrName>
                                            </p:attrNameLst>
                                          </p:cBhvr>
                                          <p:tavLst>
                                            <p:tav tm="0">
                                              <p:val>
                                                <p:strVal val="#ppt_x"/>
                                              </p:val>
                                            </p:tav>
                                            <p:tav tm="100000">
                                              <p:val>
                                                <p:strVal val="#ppt_x"/>
                                              </p:val>
                                            </p:tav>
                                          </p:tavLst>
                                        </p:anim>
                                        <p:anim calcmode="lin" valueType="num">
                                          <p:cBhvr additive="base">
                                            <p:cTn id="20" dur="1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decel="100000" fill="hold" nodeType="withEffect">
                                      <p:stCondLst>
                                        <p:cond delay="80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1500" fill="hold"/>
                                            <p:tgtEl>
                                              <p:spTgt spid="18"/>
                                            </p:tgtEl>
                                            <p:attrNameLst>
                                              <p:attrName>ppt_x</p:attrName>
                                            </p:attrNameLst>
                                          </p:cBhvr>
                                          <p:tavLst>
                                            <p:tav tm="0">
                                              <p:val>
                                                <p:strVal val="#ppt_x"/>
                                              </p:val>
                                            </p:tav>
                                            <p:tav tm="100000">
                                              <p:val>
                                                <p:strVal val="#ppt_x"/>
                                              </p:val>
                                            </p:tav>
                                          </p:tavLst>
                                        </p:anim>
                                        <p:anim calcmode="lin" valueType="num">
                                          <p:cBhvr additive="base">
                                            <p:cTn id="24" dur="1500" fill="hold"/>
                                            <p:tgtEl>
                                              <p:spTgt spid="18"/>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2" presetClass="entr" presetSubtype="8" fill="hold" nodeType="afterEffect">
                                      <p:stCondLst>
                                        <p:cond delay="0"/>
                                      </p:stCondLst>
                                      <p:childTnLst>
                                        <p:set>
                                          <p:cBhvr>
                                            <p:cTn id="27" dur="1" fill="hold">
                                              <p:stCondLst>
                                                <p:cond delay="0"/>
                                              </p:stCondLst>
                                            </p:cTn>
                                            <p:tgtEl>
                                              <p:spTgt spid="55"/>
                                            </p:tgtEl>
                                            <p:attrNameLst>
                                              <p:attrName>style.visibility</p:attrName>
                                            </p:attrNameLst>
                                          </p:cBhvr>
                                          <p:to>
                                            <p:strVal val="visible"/>
                                          </p:to>
                                        </p:set>
                                        <p:animEffect transition="in" filter="wipe(left)">
                                          <p:cBhvr>
                                            <p:cTn id="28" dur="500"/>
                                            <p:tgtEl>
                                              <p:spTgt spid="5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500"/>
                                            <p:tgtEl>
                                              <p:spTgt spid="40"/>
                                            </p:tgtEl>
                                          </p:cBhvr>
                                        </p:animEffect>
                                      </p:childTnLst>
                                    </p:cTn>
                                  </p:par>
                                  <p:par>
                                    <p:cTn id="35" presetID="2" presetClass="entr" presetSubtype="8" fill="hold" grpId="0" nodeType="withEffect" p14:presetBounceEnd="40000">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14:bounceEnd="40000">
                                          <p:cBhvr additive="base">
                                            <p:cTn id="37" dur="1000" fill="hold"/>
                                            <p:tgtEl>
                                              <p:spTgt spid="41"/>
                                            </p:tgtEl>
                                            <p:attrNameLst>
                                              <p:attrName>ppt_x</p:attrName>
                                            </p:attrNameLst>
                                          </p:cBhvr>
                                          <p:tavLst>
                                            <p:tav tm="0">
                                              <p:val>
                                                <p:strVal val="0-#ppt_w/2"/>
                                              </p:val>
                                            </p:tav>
                                            <p:tav tm="100000">
                                              <p:val>
                                                <p:strVal val="#ppt_x"/>
                                              </p:val>
                                            </p:tav>
                                          </p:tavLst>
                                        </p:anim>
                                        <p:anim calcmode="lin" valueType="num" p14:bounceEnd="40000">
                                          <p:cBhvr additive="base">
                                            <p:cTn id="38" dur="1000" fill="hold"/>
                                            <p:tgtEl>
                                              <p:spTgt spid="41"/>
                                            </p:tgtEl>
                                            <p:attrNameLst>
                                              <p:attrName>ppt_y</p:attrName>
                                            </p:attrNameLst>
                                          </p:cBhvr>
                                          <p:tavLst>
                                            <p:tav tm="0">
                                              <p:val>
                                                <p:strVal val="#ppt_y"/>
                                              </p:val>
                                            </p:tav>
                                            <p:tav tm="100000">
                                              <p:val>
                                                <p:strVal val="#ppt_y"/>
                                              </p:val>
                                            </p:tav>
                                          </p:tavLst>
                                        </p:anim>
                                      </p:childTnLst>
                                    </p:cTn>
                                  </p:par>
                                </p:childTnLst>
                              </p:cTn>
                            </p:par>
                            <p:par>
                              <p:cTn id="39" fill="hold">
                                <p:stCondLst>
                                  <p:cond delay="2000"/>
                                </p:stCondLst>
                                <p:childTnLst>
                                  <p:par>
                                    <p:cTn id="40" presetID="10" presetClass="entr" presetSubtype="0"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fade">
                                          <p:cBhvr>
                                            <p:cTn id="45" dur="500"/>
                                            <p:tgtEl>
                                              <p:spTgt spid="45"/>
                                            </p:tgtEl>
                                          </p:cBhvr>
                                        </p:animEffect>
                                      </p:childTnLst>
                                    </p:cTn>
                                  </p:par>
                                  <p:par>
                                    <p:cTn id="46" presetID="2" presetClass="entr" presetSubtype="8" fill="hold" grpId="0" nodeType="withEffect" p14:presetBounceEnd="40000">
                                      <p:stCondLst>
                                        <p:cond delay="0"/>
                                      </p:stCondLst>
                                      <p:childTnLst>
                                        <p:set>
                                          <p:cBhvr>
                                            <p:cTn id="47" dur="1" fill="hold">
                                              <p:stCondLst>
                                                <p:cond delay="0"/>
                                              </p:stCondLst>
                                            </p:cTn>
                                            <p:tgtEl>
                                              <p:spTgt spid="42"/>
                                            </p:tgtEl>
                                            <p:attrNameLst>
                                              <p:attrName>style.visibility</p:attrName>
                                            </p:attrNameLst>
                                          </p:cBhvr>
                                          <p:to>
                                            <p:strVal val="visible"/>
                                          </p:to>
                                        </p:set>
                                        <p:anim calcmode="lin" valueType="num" p14:bounceEnd="40000">
                                          <p:cBhvr additive="base">
                                            <p:cTn id="48" dur="1000" fill="hold"/>
                                            <p:tgtEl>
                                              <p:spTgt spid="42"/>
                                            </p:tgtEl>
                                            <p:attrNameLst>
                                              <p:attrName>ppt_x</p:attrName>
                                            </p:attrNameLst>
                                          </p:cBhvr>
                                          <p:tavLst>
                                            <p:tav tm="0">
                                              <p:val>
                                                <p:strVal val="0-#ppt_w/2"/>
                                              </p:val>
                                            </p:tav>
                                            <p:tav tm="100000">
                                              <p:val>
                                                <p:strVal val="#ppt_x"/>
                                              </p:val>
                                            </p:tav>
                                          </p:tavLst>
                                        </p:anim>
                                        <p:anim calcmode="lin" valueType="num" p14:bounceEnd="40000">
                                          <p:cBhvr additive="base">
                                            <p:cTn id="49" dur="1000" fill="hold"/>
                                            <p:tgtEl>
                                              <p:spTgt spid="42"/>
                                            </p:tgtEl>
                                            <p:attrNameLst>
                                              <p:attrName>ppt_y</p:attrName>
                                            </p:attrNameLst>
                                          </p:cBhvr>
                                          <p:tavLst>
                                            <p:tav tm="0">
                                              <p:val>
                                                <p:strVal val="#ppt_y"/>
                                              </p:val>
                                            </p:tav>
                                            <p:tav tm="100000">
                                              <p:val>
                                                <p:strVal val="#ppt_y"/>
                                              </p:val>
                                            </p:tav>
                                          </p:tavLst>
                                        </p:anim>
                                      </p:childTnLst>
                                    </p:cTn>
                                  </p:par>
                                </p:childTnLst>
                              </p:cTn>
                            </p:par>
                            <p:par>
                              <p:cTn id="50" fill="hold">
                                <p:stCondLst>
                                  <p:cond delay="2500"/>
                                </p:stCondLst>
                                <p:childTnLst>
                                  <p:par>
                                    <p:cTn id="51" presetID="10" presetClass="entr" presetSubtype="0" fill="hold" grpId="0" nodeType="after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fade">
                                          <p:cBhvr>
                                            <p:cTn id="53" dur="500"/>
                                            <p:tgtEl>
                                              <p:spTgt spid="23"/>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500"/>
                                            <p:tgtEl>
                                              <p:spTgt spid="46"/>
                                            </p:tgtEl>
                                          </p:cBhvr>
                                        </p:animEffect>
                                      </p:childTnLst>
                                    </p:cTn>
                                  </p:par>
                                  <p:par>
                                    <p:cTn id="57" presetID="2" presetClass="entr" presetSubtype="8" fill="hold" grpId="0" nodeType="withEffect" p14:presetBounceEnd="40000">
                                      <p:stCondLst>
                                        <p:cond delay="0"/>
                                      </p:stCondLst>
                                      <p:childTnLst>
                                        <p:set>
                                          <p:cBhvr>
                                            <p:cTn id="58" dur="1" fill="hold">
                                              <p:stCondLst>
                                                <p:cond delay="0"/>
                                              </p:stCondLst>
                                            </p:cTn>
                                            <p:tgtEl>
                                              <p:spTgt spid="43"/>
                                            </p:tgtEl>
                                            <p:attrNameLst>
                                              <p:attrName>style.visibility</p:attrName>
                                            </p:attrNameLst>
                                          </p:cBhvr>
                                          <p:to>
                                            <p:strVal val="visible"/>
                                          </p:to>
                                        </p:set>
                                        <p:anim calcmode="lin" valueType="num" p14:bounceEnd="40000">
                                          <p:cBhvr additive="base">
                                            <p:cTn id="59" dur="1000" fill="hold"/>
                                            <p:tgtEl>
                                              <p:spTgt spid="43"/>
                                            </p:tgtEl>
                                            <p:attrNameLst>
                                              <p:attrName>ppt_x</p:attrName>
                                            </p:attrNameLst>
                                          </p:cBhvr>
                                          <p:tavLst>
                                            <p:tav tm="0">
                                              <p:val>
                                                <p:strVal val="0-#ppt_w/2"/>
                                              </p:val>
                                            </p:tav>
                                            <p:tav tm="100000">
                                              <p:val>
                                                <p:strVal val="#ppt_x"/>
                                              </p:val>
                                            </p:tav>
                                          </p:tavLst>
                                        </p:anim>
                                        <p:anim calcmode="lin" valueType="num" p14:bounceEnd="40000">
                                          <p:cBhvr additive="base">
                                            <p:cTn id="60" dur="1000" fill="hold"/>
                                            <p:tgtEl>
                                              <p:spTgt spid="43"/>
                                            </p:tgtEl>
                                            <p:attrNameLst>
                                              <p:attrName>ppt_y</p:attrName>
                                            </p:attrNameLst>
                                          </p:cBhvr>
                                          <p:tavLst>
                                            <p:tav tm="0">
                                              <p:val>
                                                <p:strVal val="#ppt_y"/>
                                              </p:val>
                                            </p:tav>
                                            <p:tav tm="100000">
                                              <p:val>
                                                <p:strVal val="#ppt_y"/>
                                              </p:val>
                                            </p:tav>
                                          </p:tavLst>
                                        </p:anim>
                                      </p:childTnLst>
                                    </p:cTn>
                                  </p:par>
                                </p:childTnLst>
                              </p:cTn>
                            </p:par>
                            <p:par>
                              <p:cTn id="61" fill="hold">
                                <p:stCondLst>
                                  <p:cond delay="3000"/>
                                </p:stCondLst>
                                <p:childTnLst>
                                  <p:par>
                                    <p:cTn id="62" presetID="10" presetClass="entr" presetSubtype="0"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500"/>
                                            <p:tgtEl>
                                              <p:spTgt spid="24"/>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fade">
                                          <p:cBhvr>
                                            <p:cTn id="67" dur="500"/>
                                            <p:tgtEl>
                                              <p:spTgt spid="47"/>
                                            </p:tgtEl>
                                          </p:cBhvr>
                                        </p:animEffect>
                                      </p:childTnLst>
                                    </p:cTn>
                                  </p:par>
                                  <p:par>
                                    <p:cTn id="68" presetID="2" presetClass="entr" presetSubtype="8" fill="hold" grpId="0" nodeType="withEffect" p14:presetBounceEnd="40000">
                                      <p:stCondLst>
                                        <p:cond delay="0"/>
                                      </p:stCondLst>
                                      <p:childTnLst>
                                        <p:set>
                                          <p:cBhvr>
                                            <p:cTn id="69" dur="1" fill="hold">
                                              <p:stCondLst>
                                                <p:cond delay="0"/>
                                              </p:stCondLst>
                                            </p:cTn>
                                            <p:tgtEl>
                                              <p:spTgt spid="44"/>
                                            </p:tgtEl>
                                            <p:attrNameLst>
                                              <p:attrName>style.visibility</p:attrName>
                                            </p:attrNameLst>
                                          </p:cBhvr>
                                          <p:to>
                                            <p:strVal val="visible"/>
                                          </p:to>
                                        </p:set>
                                        <p:anim calcmode="lin" valueType="num" p14:bounceEnd="40000">
                                          <p:cBhvr additive="base">
                                            <p:cTn id="70" dur="1000" fill="hold"/>
                                            <p:tgtEl>
                                              <p:spTgt spid="44"/>
                                            </p:tgtEl>
                                            <p:attrNameLst>
                                              <p:attrName>ppt_x</p:attrName>
                                            </p:attrNameLst>
                                          </p:cBhvr>
                                          <p:tavLst>
                                            <p:tav tm="0">
                                              <p:val>
                                                <p:strVal val="0-#ppt_w/2"/>
                                              </p:val>
                                            </p:tav>
                                            <p:tav tm="100000">
                                              <p:val>
                                                <p:strVal val="#ppt_x"/>
                                              </p:val>
                                            </p:tav>
                                          </p:tavLst>
                                        </p:anim>
                                        <p:anim calcmode="lin" valueType="num" p14:bounceEnd="40000">
                                          <p:cBhvr additive="base">
                                            <p:cTn id="71" dur="1000" fill="hold"/>
                                            <p:tgtEl>
                                              <p:spTgt spid="44"/>
                                            </p:tgtEl>
                                            <p:attrNameLst>
                                              <p:attrName>ppt_y</p:attrName>
                                            </p:attrNameLst>
                                          </p:cBhvr>
                                          <p:tavLst>
                                            <p:tav tm="0">
                                              <p:val>
                                                <p:strVal val="#ppt_y"/>
                                              </p:val>
                                            </p:tav>
                                            <p:tav tm="100000">
                                              <p:val>
                                                <p:strVal val="#ppt_y"/>
                                              </p:val>
                                            </p:tav>
                                          </p:tavLst>
                                        </p:anim>
                                      </p:childTnLst>
                                    </p:cTn>
                                  </p:par>
                                </p:childTnLst>
                              </p:cTn>
                            </p:par>
                            <p:par>
                              <p:cTn id="72" fill="hold">
                                <p:stCondLst>
                                  <p:cond delay="3500"/>
                                </p:stCondLst>
                                <p:childTnLst>
                                  <p:par>
                                    <p:cTn id="73" presetID="10" presetClass="entr" presetSubtype="0"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500"/>
                                            <p:tgtEl>
                                              <p:spTgt spid="25"/>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49"/>
                                            </p:tgtEl>
                                            <p:attrNameLst>
                                              <p:attrName>style.visibility</p:attrName>
                                            </p:attrNameLst>
                                          </p:cBhvr>
                                          <p:to>
                                            <p:strVal val="visible"/>
                                          </p:to>
                                        </p:set>
                                        <p:animEffect transition="in" filter="fade">
                                          <p:cBhvr>
                                            <p:cTn id="78" dur="500"/>
                                            <p:tgtEl>
                                              <p:spTgt spid="49"/>
                                            </p:tgtEl>
                                          </p:cBhvr>
                                        </p:animEffect>
                                      </p:childTnLst>
                                    </p:cTn>
                                  </p:par>
                                  <p:par>
                                    <p:cTn id="79" presetID="2" presetClass="entr" presetSubtype="8" fill="hold" grpId="0" nodeType="withEffect" p14:presetBounceEnd="40000">
                                      <p:stCondLst>
                                        <p:cond delay="0"/>
                                      </p:stCondLst>
                                      <p:childTnLst>
                                        <p:set>
                                          <p:cBhvr>
                                            <p:cTn id="80" dur="1" fill="hold">
                                              <p:stCondLst>
                                                <p:cond delay="0"/>
                                              </p:stCondLst>
                                            </p:cTn>
                                            <p:tgtEl>
                                              <p:spTgt spid="48"/>
                                            </p:tgtEl>
                                            <p:attrNameLst>
                                              <p:attrName>style.visibility</p:attrName>
                                            </p:attrNameLst>
                                          </p:cBhvr>
                                          <p:to>
                                            <p:strVal val="visible"/>
                                          </p:to>
                                        </p:set>
                                        <p:anim calcmode="lin" valueType="num" p14:bounceEnd="40000">
                                          <p:cBhvr additive="base">
                                            <p:cTn id="81" dur="1000" fill="hold"/>
                                            <p:tgtEl>
                                              <p:spTgt spid="48"/>
                                            </p:tgtEl>
                                            <p:attrNameLst>
                                              <p:attrName>ppt_x</p:attrName>
                                            </p:attrNameLst>
                                          </p:cBhvr>
                                          <p:tavLst>
                                            <p:tav tm="0">
                                              <p:val>
                                                <p:strVal val="0-#ppt_w/2"/>
                                              </p:val>
                                            </p:tav>
                                            <p:tav tm="100000">
                                              <p:val>
                                                <p:strVal val="#ppt_x"/>
                                              </p:val>
                                            </p:tav>
                                          </p:tavLst>
                                        </p:anim>
                                        <p:anim calcmode="lin" valueType="num" p14:bounceEnd="40000">
                                          <p:cBhvr additive="base">
                                            <p:cTn id="82" dur="100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40" grpId="0"/>
          <p:bldP spid="41" grpId="0"/>
          <p:bldP spid="42" grpId="0"/>
          <p:bldP spid="43" grpId="0"/>
          <p:bldP spid="44" grpId="0"/>
          <p:bldP spid="45" grpId="0"/>
          <p:bldP spid="46" grpId="0"/>
          <p:bldP spid="47" grpId="0"/>
          <p:bldP spid="48" grpId="0"/>
          <p:bldP spid="4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1500" fill="hold"/>
                                            <p:tgtEl>
                                              <p:spTgt spid="53"/>
                                            </p:tgtEl>
                                            <p:attrNameLst>
                                              <p:attrName>ppt_x</p:attrName>
                                            </p:attrNameLst>
                                          </p:cBhvr>
                                          <p:tavLst>
                                            <p:tav tm="0">
                                              <p:val>
                                                <p:strVal val="#ppt_x"/>
                                              </p:val>
                                            </p:tav>
                                            <p:tav tm="100000">
                                              <p:val>
                                                <p:strVal val="#ppt_x"/>
                                              </p:val>
                                            </p:tav>
                                          </p:tavLst>
                                        </p:anim>
                                        <p:anim calcmode="lin" valueType="num">
                                          <p:cBhvr additive="base">
                                            <p:cTn id="8" dur="1500" fill="hold"/>
                                            <p:tgtEl>
                                              <p:spTgt spid="53"/>
                                            </p:tgtEl>
                                            <p:attrNameLst>
                                              <p:attrName>ppt_y</p:attrName>
                                            </p:attrNameLst>
                                          </p:cBhvr>
                                          <p:tavLst>
                                            <p:tav tm="0">
                                              <p:val>
                                                <p:strVal val="1+#ppt_h/2"/>
                                              </p:val>
                                            </p:tav>
                                            <p:tav tm="100000">
                                              <p:val>
                                                <p:strVal val="#ppt_y"/>
                                              </p:val>
                                            </p:tav>
                                          </p:tavLst>
                                        </p:anim>
                                      </p:childTnLst>
                                    </p:cTn>
                                  </p:par>
                                  <p:par>
                                    <p:cTn id="9" presetID="2" presetClass="entr" presetSubtype="4" decel="100000" fill="hold" nodeType="withEffect">
                                      <p:stCondLst>
                                        <p:cond delay="200"/>
                                      </p:stCondLst>
                                      <p:childTnLst>
                                        <p:set>
                                          <p:cBhvr>
                                            <p:cTn id="10" dur="1" fill="hold">
                                              <p:stCondLst>
                                                <p:cond delay="0"/>
                                              </p:stCondLst>
                                            </p:cTn>
                                            <p:tgtEl>
                                              <p:spTgt spid="51"/>
                                            </p:tgtEl>
                                            <p:attrNameLst>
                                              <p:attrName>style.visibility</p:attrName>
                                            </p:attrNameLst>
                                          </p:cBhvr>
                                          <p:to>
                                            <p:strVal val="visible"/>
                                          </p:to>
                                        </p:set>
                                        <p:anim calcmode="lin" valueType="num">
                                          <p:cBhvr additive="base">
                                            <p:cTn id="11" dur="1500" fill="hold"/>
                                            <p:tgtEl>
                                              <p:spTgt spid="51"/>
                                            </p:tgtEl>
                                            <p:attrNameLst>
                                              <p:attrName>ppt_x</p:attrName>
                                            </p:attrNameLst>
                                          </p:cBhvr>
                                          <p:tavLst>
                                            <p:tav tm="0">
                                              <p:val>
                                                <p:strVal val="#ppt_x"/>
                                              </p:val>
                                            </p:tav>
                                            <p:tav tm="100000">
                                              <p:val>
                                                <p:strVal val="#ppt_x"/>
                                              </p:val>
                                            </p:tav>
                                          </p:tavLst>
                                        </p:anim>
                                        <p:anim calcmode="lin" valueType="num">
                                          <p:cBhvr additive="base">
                                            <p:cTn id="12" dur="1500" fill="hold"/>
                                            <p:tgtEl>
                                              <p:spTgt spid="51"/>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400"/>
                                      </p:stCondLst>
                                      <p:childTnLst>
                                        <p:set>
                                          <p:cBhvr>
                                            <p:cTn id="14" dur="1" fill="hold">
                                              <p:stCondLst>
                                                <p:cond delay="0"/>
                                              </p:stCondLst>
                                            </p:cTn>
                                            <p:tgtEl>
                                              <p:spTgt spid="52"/>
                                            </p:tgtEl>
                                            <p:attrNameLst>
                                              <p:attrName>style.visibility</p:attrName>
                                            </p:attrNameLst>
                                          </p:cBhvr>
                                          <p:to>
                                            <p:strVal val="visible"/>
                                          </p:to>
                                        </p:set>
                                        <p:anim calcmode="lin" valueType="num">
                                          <p:cBhvr additive="base">
                                            <p:cTn id="15" dur="1500" fill="hold"/>
                                            <p:tgtEl>
                                              <p:spTgt spid="52"/>
                                            </p:tgtEl>
                                            <p:attrNameLst>
                                              <p:attrName>ppt_x</p:attrName>
                                            </p:attrNameLst>
                                          </p:cBhvr>
                                          <p:tavLst>
                                            <p:tav tm="0">
                                              <p:val>
                                                <p:strVal val="#ppt_x"/>
                                              </p:val>
                                            </p:tav>
                                            <p:tav tm="100000">
                                              <p:val>
                                                <p:strVal val="#ppt_x"/>
                                              </p:val>
                                            </p:tav>
                                          </p:tavLst>
                                        </p:anim>
                                        <p:anim calcmode="lin" valueType="num">
                                          <p:cBhvr additive="base">
                                            <p:cTn id="16" dur="1500" fill="hold"/>
                                            <p:tgtEl>
                                              <p:spTgt spid="52"/>
                                            </p:tgtEl>
                                            <p:attrNameLst>
                                              <p:attrName>ppt_y</p:attrName>
                                            </p:attrNameLst>
                                          </p:cBhvr>
                                          <p:tavLst>
                                            <p:tav tm="0">
                                              <p:val>
                                                <p:strVal val="1+#ppt_h/2"/>
                                              </p:val>
                                            </p:tav>
                                            <p:tav tm="100000">
                                              <p:val>
                                                <p:strVal val="#ppt_y"/>
                                              </p:val>
                                            </p:tav>
                                          </p:tavLst>
                                        </p:anim>
                                      </p:childTnLst>
                                    </p:cTn>
                                  </p:par>
                                  <p:par>
                                    <p:cTn id="17" presetID="2" presetClass="entr" presetSubtype="4" decel="100000" fill="hold" nodeType="withEffect">
                                      <p:stCondLst>
                                        <p:cond delay="60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500" fill="hold"/>
                                            <p:tgtEl>
                                              <p:spTgt spid="12"/>
                                            </p:tgtEl>
                                            <p:attrNameLst>
                                              <p:attrName>ppt_x</p:attrName>
                                            </p:attrNameLst>
                                          </p:cBhvr>
                                          <p:tavLst>
                                            <p:tav tm="0">
                                              <p:val>
                                                <p:strVal val="#ppt_x"/>
                                              </p:val>
                                            </p:tav>
                                            <p:tav tm="100000">
                                              <p:val>
                                                <p:strVal val="#ppt_x"/>
                                              </p:val>
                                            </p:tav>
                                          </p:tavLst>
                                        </p:anim>
                                        <p:anim calcmode="lin" valueType="num">
                                          <p:cBhvr additive="base">
                                            <p:cTn id="20" dur="1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decel="100000" fill="hold" nodeType="withEffect">
                                      <p:stCondLst>
                                        <p:cond delay="80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1500" fill="hold"/>
                                            <p:tgtEl>
                                              <p:spTgt spid="18"/>
                                            </p:tgtEl>
                                            <p:attrNameLst>
                                              <p:attrName>ppt_x</p:attrName>
                                            </p:attrNameLst>
                                          </p:cBhvr>
                                          <p:tavLst>
                                            <p:tav tm="0">
                                              <p:val>
                                                <p:strVal val="#ppt_x"/>
                                              </p:val>
                                            </p:tav>
                                            <p:tav tm="100000">
                                              <p:val>
                                                <p:strVal val="#ppt_x"/>
                                              </p:val>
                                            </p:tav>
                                          </p:tavLst>
                                        </p:anim>
                                        <p:anim calcmode="lin" valueType="num">
                                          <p:cBhvr additive="base">
                                            <p:cTn id="24" dur="1500" fill="hold"/>
                                            <p:tgtEl>
                                              <p:spTgt spid="18"/>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2" presetClass="entr" presetSubtype="8" fill="hold" nodeType="afterEffect">
                                      <p:stCondLst>
                                        <p:cond delay="0"/>
                                      </p:stCondLst>
                                      <p:childTnLst>
                                        <p:set>
                                          <p:cBhvr>
                                            <p:cTn id="27" dur="1" fill="hold">
                                              <p:stCondLst>
                                                <p:cond delay="0"/>
                                              </p:stCondLst>
                                            </p:cTn>
                                            <p:tgtEl>
                                              <p:spTgt spid="55"/>
                                            </p:tgtEl>
                                            <p:attrNameLst>
                                              <p:attrName>style.visibility</p:attrName>
                                            </p:attrNameLst>
                                          </p:cBhvr>
                                          <p:to>
                                            <p:strVal val="visible"/>
                                          </p:to>
                                        </p:set>
                                        <p:animEffect transition="in" filter="wipe(left)">
                                          <p:cBhvr>
                                            <p:cTn id="28" dur="500"/>
                                            <p:tgtEl>
                                              <p:spTgt spid="5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500"/>
                                            <p:tgtEl>
                                              <p:spTgt spid="40"/>
                                            </p:tgtEl>
                                          </p:cBhvr>
                                        </p:animEffect>
                                      </p:childTnLst>
                                    </p:cTn>
                                  </p:par>
                                  <p:par>
                                    <p:cTn id="35" presetID="2" presetClass="entr" presetSubtype="8" fill="hold" grpId="0" nodeType="with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additive="base">
                                            <p:cTn id="37" dur="1000" fill="hold"/>
                                            <p:tgtEl>
                                              <p:spTgt spid="41"/>
                                            </p:tgtEl>
                                            <p:attrNameLst>
                                              <p:attrName>ppt_x</p:attrName>
                                            </p:attrNameLst>
                                          </p:cBhvr>
                                          <p:tavLst>
                                            <p:tav tm="0">
                                              <p:val>
                                                <p:strVal val="0-#ppt_w/2"/>
                                              </p:val>
                                            </p:tav>
                                            <p:tav tm="100000">
                                              <p:val>
                                                <p:strVal val="#ppt_x"/>
                                              </p:val>
                                            </p:tav>
                                          </p:tavLst>
                                        </p:anim>
                                        <p:anim calcmode="lin" valueType="num">
                                          <p:cBhvr additive="base">
                                            <p:cTn id="38" dur="1000" fill="hold"/>
                                            <p:tgtEl>
                                              <p:spTgt spid="41"/>
                                            </p:tgtEl>
                                            <p:attrNameLst>
                                              <p:attrName>ppt_y</p:attrName>
                                            </p:attrNameLst>
                                          </p:cBhvr>
                                          <p:tavLst>
                                            <p:tav tm="0">
                                              <p:val>
                                                <p:strVal val="#ppt_y"/>
                                              </p:val>
                                            </p:tav>
                                            <p:tav tm="100000">
                                              <p:val>
                                                <p:strVal val="#ppt_y"/>
                                              </p:val>
                                            </p:tav>
                                          </p:tavLst>
                                        </p:anim>
                                      </p:childTnLst>
                                    </p:cTn>
                                  </p:par>
                                </p:childTnLst>
                              </p:cTn>
                            </p:par>
                            <p:par>
                              <p:cTn id="39" fill="hold">
                                <p:stCondLst>
                                  <p:cond delay="2000"/>
                                </p:stCondLst>
                                <p:childTnLst>
                                  <p:par>
                                    <p:cTn id="40" presetID="10" presetClass="entr" presetSubtype="0"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fade">
                                          <p:cBhvr>
                                            <p:cTn id="45" dur="500"/>
                                            <p:tgtEl>
                                              <p:spTgt spid="45"/>
                                            </p:tgtEl>
                                          </p:cBhvr>
                                        </p:animEffect>
                                      </p:childTnLst>
                                    </p:cTn>
                                  </p:par>
                                  <p:par>
                                    <p:cTn id="46" presetID="2" presetClass="entr" presetSubtype="8" fill="hold" grpId="0" nodeType="withEffect">
                                      <p:stCondLst>
                                        <p:cond delay="0"/>
                                      </p:stCondLst>
                                      <p:childTnLst>
                                        <p:set>
                                          <p:cBhvr>
                                            <p:cTn id="47" dur="1" fill="hold">
                                              <p:stCondLst>
                                                <p:cond delay="0"/>
                                              </p:stCondLst>
                                            </p:cTn>
                                            <p:tgtEl>
                                              <p:spTgt spid="42"/>
                                            </p:tgtEl>
                                            <p:attrNameLst>
                                              <p:attrName>style.visibility</p:attrName>
                                            </p:attrNameLst>
                                          </p:cBhvr>
                                          <p:to>
                                            <p:strVal val="visible"/>
                                          </p:to>
                                        </p:set>
                                        <p:anim calcmode="lin" valueType="num">
                                          <p:cBhvr additive="base">
                                            <p:cTn id="48" dur="1000" fill="hold"/>
                                            <p:tgtEl>
                                              <p:spTgt spid="42"/>
                                            </p:tgtEl>
                                            <p:attrNameLst>
                                              <p:attrName>ppt_x</p:attrName>
                                            </p:attrNameLst>
                                          </p:cBhvr>
                                          <p:tavLst>
                                            <p:tav tm="0">
                                              <p:val>
                                                <p:strVal val="0-#ppt_w/2"/>
                                              </p:val>
                                            </p:tav>
                                            <p:tav tm="100000">
                                              <p:val>
                                                <p:strVal val="#ppt_x"/>
                                              </p:val>
                                            </p:tav>
                                          </p:tavLst>
                                        </p:anim>
                                        <p:anim calcmode="lin" valueType="num">
                                          <p:cBhvr additive="base">
                                            <p:cTn id="49" dur="1000" fill="hold"/>
                                            <p:tgtEl>
                                              <p:spTgt spid="42"/>
                                            </p:tgtEl>
                                            <p:attrNameLst>
                                              <p:attrName>ppt_y</p:attrName>
                                            </p:attrNameLst>
                                          </p:cBhvr>
                                          <p:tavLst>
                                            <p:tav tm="0">
                                              <p:val>
                                                <p:strVal val="#ppt_y"/>
                                              </p:val>
                                            </p:tav>
                                            <p:tav tm="100000">
                                              <p:val>
                                                <p:strVal val="#ppt_y"/>
                                              </p:val>
                                            </p:tav>
                                          </p:tavLst>
                                        </p:anim>
                                      </p:childTnLst>
                                    </p:cTn>
                                  </p:par>
                                </p:childTnLst>
                              </p:cTn>
                            </p:par>
                            <p:par>
                              <p:cTn id="50" fill="hold">
                                <p:stCondLst>
                                  <p:cond delay="2500"/>
                                </p:stCondLst>
                                <p:childTnLst>
                                  <p:par>
                                    <p:cTn id="51" presetID="10" presetClass="entr" presetSubtype="0" fill="hold" grpId="0" nodeType="after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fade">
                                          <p:cBhvr>
                                            <p:cTn id="53" dur="500"/>
                                            <p:tgtEl>
                                              <p:spTgt spid="23"/>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500"/>
                                            <p:tgtEl>
                                              <p:spTgt spid="46"/>
                                            </p:tgtEl>
                                          </p:cBhvr>
                                        </p:animEffect>
                                      </p:childTnLst>
                                    </p:cTn>
                                  </p:par>
                                  <p:par>
                                    <p:cTn id="57" presetID="2" presetClass="entr" presetSubtype="8" fill="hold" grpId="0" nodeType="withEffect">
                                      <p:stCondLst>
                                        <p:cond delay="0"/>
                                      </p:stCondLst>
                                      <p:childTnLst>
                                        <p:set>
                                          <p:cBhvr>
                                            <p:cTn id="58" dur="1" fill="hold">
                                              <p:stCondLst>
                                                <p:cond delay="0"/>
                                              </p:stCondLst>
                                            </p:cTn>
                                            <p:tgtEl>
                                              <p:spTgt spid="43"/>
                                            </p:tgtEl>
                                            <p:attrNameLst>
                                              <p:attrName>style.visibility</p:attrName>
                                            </p:attrNameLst>
                                          </p:cBhvr>
                                          <p:to>
                                            <p:strVal val="visible"/>
                                          </p:to>
                                        </p:set>
                                        <p:anim calcmode="lin" valueType="num">
                                          <p:cBhvr additive="base">
                                            <p:cTn id="59" dur="1000" fill="hold"/>
                                            <p:tgtEl>
                                              <p:spTgt spid="43"/>
                                            </p:tgtEl>
                                            <p:attrNameLst>
                                              <p:attrName>ppt_x</p:attrName>
                                            </p:attrNameLst>
                                          </p:cBhvr>
                                          <p:tavLst>
                                            <p:tav tm="0">
                                              <p:val>
                                                <p:strVal val="0-#ppt_w/2"/>
                                              </p:val>
                                            </p:tav>
                                            <p:tav tm="100000">
                                              <p:val>
                                                <p:strVal val="#ppt_x"/>
                                              </p:val>
                                            </p:tav>
                                          </p:tavLst>
                                        </p:anim>
                                        <p:anim calcmode="lin" valueType="num">
                                          <p:cBhvr additive="base">
                                            <p:cTn id="60" dur="1000" fill="hold"/>
                                            <p:tgtEl>
                                              <p:spTgt spid="43"/>
                                            </p:tgtEl>
                                            <p:attrNameLst>
                                              <p:attrName>ppt_y</p:attrName>
                                            </p:attrNameLst>
                                          </p:cBhvr>
                                          <p:tavLst>
                                            <p:tav tm="0">
                                              <p:val>
                                                <p:strVal val="#ppt_y"/>
                                              </p:val>
                                            </p:tav>
                                            <p:tav tm="100000">
                                              <p:val>
                                                <p:strVal val="#ppt_y"/>
                                              </p:val>
                                            </p:tav>
                                          </p:tavLst>
                                        </p:anim>
                                      </p:childTnLst>
                                    </p:cTn>
                                  </p:par>
                                </p:childTnLst>
                              </p:cTn>
                            </p:par>
                            <p:par>
                              <p:cTn id="61" fill="hold">
                                <p:stCondLst>
                                  <p:cond delay="3000"/>
                                </p:stCondLst>
                                <p:childTnLst>
                                  <p:par>
                                    <p:cTn id="62" presetID="10" presetClass="entr" presetSubtype="0"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500"/>
                                            <p:tgtEl>
                                              <p:spTgt spid="24"/>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fade">
                                          <p:cBhvr>
                                            <p:cTn id="67" dur="500"/>
                                            <p:tgtEl>
                                              <p:spTgt spid="47"/>
                                            </p:tgtEl>
                                          </p:cBhvr>
                                        </p:animEffect>
                                      </p:childTnLst>
                                    </p:cTn>
                                  </p:par>
                                  <p:par>
                                    <p:cTn id="68" presetID="2" presetClass="entr" presetSubtype="8" fill="hold" grpId="0" nodeType="withEffect">
                                      <p:stCondLst>
                                        <p:cond delay="0"/>
                                      </p:stCondLst>
                                      <p:childTnLst>
                                        <p:set>
                                          <p:cBhvr>
                                            <p:cTn id="69" dur="1" fill="hold">
                                              <p:stCondLst>
                                                <p:cond delay="0"/>
                                              </p:stCondLst>
                                            </p:cTn>
                                            <p:tgtEl>
                                              <p:spTgt spid="44"/>
                                            </p:tgtEl>
                                            <p:attrNameLst>
                                              <p:attrName>style.visibility</p:attrName>
                                            </p:attrNameLst>
                                          </p:cBhvr>
                                          <p:to>
                                            <p:strVal val="visible"/>
                                          </p:to>
                                        </p:set>
                                        <p:anim calcmode="lin" valueType="num">
                                          <p:cBhvr additive="base">
                                            <p:cTn id="70" dur="1000" fill="hold"/>
                                            <p:tgtEl>
                                              <p:spTgt spid="44"/>
                                            </p:tgtEl>
                                            <p:attrNameLst>
                                              <p:attrName>ppt_x</p:attrName>
                                            </p:attrNameLst>
                                          </p:cBhvr>
                                          <p:tavLst>
                                            <p:tav tm="0">
                                              <p:val>
                                                <p:strVal val="0-#ppt_w/2"/>
                                              </p:val>
                                            </p:tav>
                                            <p:tav tm="100000">
                                              <p:val>
                                                <p:strVal val="#ppt_x"/>
                                              </p:val>
                                            </p:tav>
                                          </p:tavLst>
                                        </p:anim>
                                        <p:anim calcmode="lin" valueType="num">
                                          <p:cBhvr additive="base">
                                            <p:cTn id="71" dur="1000" fill="hold"/>
                                            <p:tgtEl>
                                              <p:spTgt spid="44"/>
                                            </p:tgtEl>
                                            <p:attrNameLst>
                                              <p:attrName>ppt_y</p:attrName>
                                            </p:attrNameLst>
                                          </p:cBhvr>
                                          <p:tavLst>
                                            <p:tav tm="0">
                                              <p:val>
                                                <p:strVal val="#ppt_y"/>
                                              </p:val>
                                            </p:tav>
                                            <p:tav tm="100000">
                                              <p:val>
                                                <p:strVal val="#ppt_y"/>
                                              </p:val>
                                            </p:tav>
                                          </p:tavLst>
                                        </p:anim>
                                      </p:childTnLst>
                                    </p:cTn>
                                  </p:par>
                                </p:childTnLst>
                              </p:cTn>
                            </p:par>
                            <p:par>
                              <p:cTn id="72" fill="hold">
                                <p:stCondLst>
                                  <p:cond delay="3500"/>
                                </p:stCondLst>
                                <p:childTnLst>
                                  <p:par>
                                    <p:cTn id="73" presetID="10" presetClass="entr" presetSubtype="0"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500"/>
                                            <p:tgtEl>
                                              <p:spTgt spid="25"/>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49"/>
                                            </p:tgtEl>
                                            <p:attrNameLst>
                                              <p:attrName>style.visibility</p:attrName>
                                            </p:attrNameLst>
                                          </p:cBhvr>
                                          <p:to>
                                            <p:strVal val="visible"/>
                                          </p:to>
                                        </p:set>
                                        <p:animEffect transition="in" filter="fade">
                                          <p:cBhvr>
                                            <p:cTn id="78" dur="500"/>
                                            <p:tgtEl>
                                              <p:spTgt spid="49"/>
                                            </p:tgtEl>
                                          </p:cBhvr>
                                        </p:animEffect>
                                      </p:childTnLst>
                                    </p:cTn>
                                  </p:par>
                                  <p:par>
                                    <p:cTn id="79" presetID="2" presetClass="entr" presetSubtype="8" fill="hold" grpId="0" nodeType="withEffect">
                                      <p:stCondLst>
                                        <p:cond delay="0"/>
                                      </p:stCondLst>
                                      <p:childTnLst>
                                        <p:set>
                                          <p:cBhvr>
                                            <p:cTn id="80" dur="1" fill="hold">
                                              <p:stCondLst>
                                                <p:cond delay="0"/>
                                              </p:stCondLst>
                                            </p:cTn>
                                            <p:tgtEl>
                                              <p:spTgt spid="48"/>
                                            </p:tgtEl>
                                            <p:attrNameLst>
                                              <p:attrName>style.visibility</p:attrName>
                                            </p:attrNameLst>
                                          </p:cBhvr>
                                          <p:to>
                                            <p:strVal val="visible"/>
                                          </p:to>
                                        </p:set>
                                        <p:anim calcmode="lin" valueType="num">
                                          <p:cBhvr additive="base">
                                            <p:cTn id="81" dur="1000" fill="hold"/>
                                            <p:tgtEl>
                                              <p:spTgt spid="48"/>
                                            </p:tgtEl>
                                            <p:attrNameLst>
                                              <p:attrName>ppt_x</p:attrName>
                                            </p:attrNameLst>
                                          </p:cBhvr>
                                          <p:tavLst>
                                            <p:tav tm="0">
                                              <p:val>
                                                <p:strVal val="0-#ppt_w/2"/>
                                              </p:val>
                                            </p:tav>
                                            <p:tav tm="100000">
                                              <p:val>
                                                <p:strVal val="#ppt_x"/>
                                              </p:val>
                                            </p:tav>
                                          </p:tavLst>
                                        </p:anim>
                                        <p:anim calcmode="lin" valueType="num">
                                          <p:cBhvr additive="base">
                                            <p:cTn id="82" dur="100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40" grpId="0"/>
          <p:bldP spid="41" grpId="0"/>
          <p:bldP spid="42" grpId="0"/>
          <p:bldP spid="43" grpId="0"/>
          <p:bldP spid="44" grpId="0"/>
          <p:bldP spid="45" grpId="0"/>
          <p:bldP spid="46" grpId="0"/>
          <p:bldP spid="47" grpId="0"/>
          <p:bldP spid="48" grpId="0"/>
          <p:bldP spid="49"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ángulo 7"/>
          <p:cNvSpPr/>
          <p:nvPr/>
        </p:nvSpPr>
        <p:spPr>
          <a:xfrm rot="8130821">
            <a:off x="1994264" y="2065530"/>
            <a:ext cx="6404465" cy="5820108"/>
          </a:xfrm>
          <a:custGeom>
            <a:avLst/>
            <a:gdLst>
              <a:gd name="connsiteX0" fmla="*/ 9543717 w 16923636"/>
              <a:gd name="connsiteY0" fmla="*/ 10866510 h 14335818"/>
              <a:gd name="connsiteX1" fmla="*/ 0 w 16923636"/>
              <a:gd name="connsiteY1" fmla="*/ 0 h 14335818"/>
              <a:gd name="connsiteX2" fmla="*/ 15074587 w 16923636"/>
              <a:gd name="connsiteY2" fmla="*/ 12519631 h 14335818"/>
              <a:gd name="connsiteX3" fmla="*/ 16923636 w 16923636"/>
              <a:gd name="connsiteY3" fmla="*/ 14335818 h 14335818"/>
              <a:gd name="connsiteX4" fmla="*/ 9543717 w 16923636"/>
              <a:gd name="connsiteY4" fmla="*/ 10866510 h 14335818"/>
              <a:gd name="connsiteX0-1" fmla="*/ 10714748 w 18094667"/>
              <a:gd name="connsiteY0-2" fmla="*/ 10761714 h 14231022"/>
              <a:gd name="connsiteX1-3" fmla="*/ 0 w 18094667"/>
              <a:gd name="connsiteY1-4" fmla="*/ 0 h 14231022"/>
              <a:gd name="connsiteX2-5" fmla="*/ 16245618 w 18094667"/>
              <a:gd name="connsiteY2-6" fmla="*/ 12414835 h 14231022"/>
              <a:gd name="connsiteX3-7" fmla="*/ 18094667 w 18094667"/>
              <a:gd name="connsiteY3-8" fmla="*/ 14231022 h 14231022"/>
              <a:gd name="connsiteX4-9" fmla="*/ 10714748 w 18094667"/>
              <a:gd name="connsiteY4-10" fmla="*/ 10761714 h 14231022"/>
              <a:gd name="connsiteX0-11" fmla="*/ 10806742 w 18186661"/>
              <a:gd name="connsiteY0-12" fmla="*/ 10504942 h 13974250"/>
              <a:gd name="connsiteX1-13" fmla="*/ 0 w 18186661"/>
              <a:gd name="connsiteY1-14" fmla="*/ 0 h 13974250"/>
              <a:gd name="connsiteX2-15" fmla="*/ 16337612 w 18186661"/>
              <a:gd name="connsiteY2-16" fmla="*/ 12158063 h 13974250"/>
              <a:gd name="connsiteX3-17" fmla="*/ 18186661 w 18186661"/>
              <a:gd name="connsiteY3-18" fmla="*/ 13974250 h 13974250"/>
              <a:gd name="connsiteX4-19" fmla="*/ 10806742 w 18186661"/>
              <a:gd name="connsiteY4-20" fmla="*/ 10504942 h 13974250"/>
              <a:gd name="connsiteX0-21" fmla="*/ 10483707 w 17863626"/>
              <a:gd name="connsiteY0-22" fmla="*/ 10534780 h 14004088"/>
              <a:gd name="connsiteX1-23" fmla="*/ 0 w 17863626"/>
              <a:gd name="connsiteY1-24" fmla="*/ 0 h 14004088"/>
              <a:gd name="connsiteX2-25" fmla="*/ 16014577 w 17863626"/>
              <a:gd name="connsiteY2-26" fmla="*/ 12187901 h 14004088"/>
              <a:gd name="connsiteX3-27" fmla="*/ 17863626 w 17863626"/>
              <a:gd name="connsiteY3-28" fmla="*/ 14004088 h 14004088"/>
              <a:gd name="connsiteX4-29" fmla="*/ 10483707 w 17863626"/>
              <a:gd name="connsiteY4-30" fmla="*/ 10534780 h 14004088"/>
              <a:gd name="connsiteX0-31" fmla="*/ 10483707 w 17863626"/>
              <a:gd name="connsiteY0-32" fmla="*/ 14441629 h 17910937"/>
              <a:gd name="connsiteX1-33" fmla="*/ 0 w 17863626"/>
              <a:gd name="connsiteY1-34" fmla="*/ 3906849 h 17910937"/>
              <a:gd name="connsiteX2-35" fmla="*/ 2156874 w 17863626"/>
              <a:gd name="connsiteY2-36" fmla="*/ 0 h 17910937"/>
              <a:gd name="connsiteX3-37" fmla="*/ 17863626 w 17863626"/>
              <a:gd name="connsiteY3-38" fmla="*/ 17910937 h 17910937"/>
              <a:gd name="connsiteX4-39" fmla="*/ 10483707 w 17863626"/>
              <a:gd name="connsiteY4-40" fmla="*/ 14441629 h 17910937"/>
              <a:gd name="connsiteX0-41" fmla="*/ 10483707 w 17863626"/>
              <a:gd name="connsiteY0-42" fmla="*/ 13462799 h 16932107"/>
              <a:gd name="connsiteX1-43" fmla="*/ 0 w 17863626"/>
              <a:gd name="connsiteY1-44" fmla="*/ 2928019 h 16932107"/>
              <a:gd name="connsiteX2-45" fmla="*/ 2664074 w 17863626"/>
              <a:gd name="connsiteY2-46" fmla="*/ 0 h 16932107"/>
              <a:gd name="connsiteX3-47" fmla="*/ 17863626 w 17863626"/>
              <a:gd name="connsiteY3-48" fmla="*/ 16932107 h 16932107"/>
              <a:gd name="connsiteX4-49" fmla="*/ 10483707 w 17863626"/>
              <a:gd name="connsiteY4-50" fmla="*/ 13462799 h 16932107"/>
              <a:gd name="connsiteX0-51" fmla="*/ 10629098 w 18009017"/>
              <a:gd name="connsiteY0-52" fmla="*/ 13462799 h 16932107"/>
              <a:gd name="connsiteX1-53" fmla="*/ 0 w 18009017"/>
              <a:gd name="connsiteY1-54" fmla="*/ 3239154 h 16932107"/>
              <a:gd name="connsiteX2-55" fmla="*/ 2809465 w 18009017"/>
              <a:gd name="connsiteY2-56" fmla="*/ 0 h 16932107"/>
              <a:gd name="connsiteX3-57" fmla="*/ 18009017 w 18009017"/>
              <a:gd name="connsiteY3-58" fmla="*/ 16932107 h 16932107"/>
              <a:gd name="connsiteX4-59" fmla="*/ 10629098 w 18009017"/>
              <a:gd name="connsiteY4-60" fmla="*/ 13462799 h 16932107"/>
              <a:gd name="connsiteX0-61" fmla="*/ 10194923 w 18009017"/>
              <a:gd name="connsiteY0-62" fmla="*/ 13116447 h 16932107"/>
              <a:gd name="connsiteX1-63" fmla="*/ 0 w 18009017"/>
              <a:gd name="connsiteY1-64" fmla="*/ 3239154 h 16932107"/>
              <a:gd name="connsiteX2-65" fmla="*/ 2809465 w 18009017"/>
              <a:gd name="connsiteY2-66" fmla="*/ 0 h 16932107"/>
              <a:gd name="connsiteX3-67" fmla="*/ 18009017 w 18009017"/>
              <a:gd name="connsiteY3-68" fmla="*/ 16932107 h 16932107"/>
              <a:gd name="connsiteX4-69" fmla="*/ 10194923 w 18009017"/>
              <a:gd name="connsiteY4-70" fmla="*/ 13116447 h 16932107"/>
              <a:gd name="connsiteX0-71" fmla="*/ 10194923 w 18392033"/>
              <a:gd name="connsiteY0-72" fmla="*/ 13116447 h 16080005"/>
              <a:gd name="connsiteX1-73" fmla="*/ 0 w 18392033"/>
              <a:gd name="connsiteY1-74" fmla="*/ 3239154 h 16080005"/>
              <a:gd name="connsiteX2-75" fmla="*/ 2809465 w 18392033"/>
              <a:gd name="connsiteY2-76" fmla="*/ 0 h 16080005"/>
              <a:gd name="connsiteX3-77" fmla="*/ 18392033 w 18392033"/>
              <a:gd name="connsiteY3-78" fmla="*/ 16080005 h 16080005"/>
              <a:gd name="connsiteX4-79" fmla="*/ 10194923 w 18392033"/>
              <a:gd name="connsiteY4-80" fmla="*/ 13116447 h 16080005"/>
              <a:gd name="connsiteX0-81" fmla="*/ 10194923 w 18336703"/>
              <a:gd name="connsiteY0-82" fmla="*/ 13116447 h 15918850"/>
              <a:gd name="connsiteX1-83" fmla="*/ 0 w 18336703"/>
              <a:gd name="connsiteY1-84" fmla="*/ 3239154 h 15918850"/>
              <a:gd name="connsiteX2-85" fmla="*/ 2809465 w 18336703"/>
              <a:gd name="connsiteY2-86" fmla="*/ 0 h 15918850"/>
              <a:gd name="connsiteX3-87" fmla="*/ 18336703 w 18336703"/>
              <a:gd name="connsiteY3-88" fmla="*/ 15918850 h 15918850"/>
              <a:gd name="connsiteX4-89" fmla="*/ 10194923 w 18336703"/>
              <a:gd name="connsiteY4-90" fmla="*/ 13116447 h 15918850"/>
              <a:gd name="connsiteX0-91" fmla="*/ 10194923 w 18336703"/>
              <a:gd name="connsiteY0-92" fmla="*/ 11740043 h 14542446"/>
              <a:gd name="connsiteX1-93" fmla="*/ 0 w 18336703"/>
              <a:gd name="connsiteY1-94" fmla="*/ 1862750 h 14542446"/>
              <a:gd name="connsiteX2-95" fmla="*/ 4047659 w 18336703"/>
              <a:gd name="connsiteY2-96" fmla="*/ 0 h 14542446"/>
              <a:gd name="connsiteX3-97" fmla="*/ 18336703 w 18336703"/>
              <a:gd name="connsiteY3-98" fmla="*/ 14542446 h 14542446"/>
              <a:gd name="connsiteX4-99" fmla="*/ 10194923 w 18336703"/>
              <a:gd name="connsiteY4-100" fmla="*/ 11740043 h 14542446"/>
              <a:gd name="connsiteX0-101" fmla="*/ 9162697 w 17304477"/>
              <a:gd name="connsiteY0-102" fmla="*/ 11740043 h 14542446"/>
              <a:gd name="connsiteX1-103" fmla="*/ 0 w 17304477"/>
              <a:gd name="connsiteY1-104" fmla="*/ 1301188 h 14542446"/>
              <a:gd name="connsiteX2-105" fmla="*/ 3015433 w 17304477"/>
              <a:gd name="connsiteY2-106" fmla="*/ 0 h 14542446"/>
              <a:gd name="connsiteX3-107" fmla="*/ 17304477 w 17304477"/>
              <a:gd name="connsiteY3-108" fmla="*/ 14542446 h 14542446"/>
              <a:gd name="connsiteX4-109" fmla="*/ 9162697 w 17304477"/>
              <a:gd name="connsiteY4-110" fmla="*/ 11740043 h 14542446"/>
              <a:gd name="connsiteX0-111" fmla="*/ 9162697 w 17304477"/>
              <a:gd name="connsiteY0-112" fmla="*/ 11616585 h 14418988"/>
              <a:gd name="connsiteX1-113" fmla="*/ 0 w 17304477"/>
              <a:gd name="connsiteY1-114" fmla="*/ 1177730 h 14418988"/>
              <a:gd name="connsiteX2-115" fmla="*/ 1265320 w 17304477"/>
              <a:gd name="connsiteY2-116" fmla="*/ 0 h 14418988"/>
              <a:gd name="connsiteX3-117" fmla="*/ 17304477 w 17304477"/>
              <a:gd name="connsiteY3-118" fmla="*/ 14418988 h 14418988"/>
              <a:gd name="connsiteX4-119" fmla="*/ 9162697 w 17304477"/>
              <a:gd name="connsiteY4-120" fmla="*/ 11616585 h 14418988"/>
              <a:gd name="connsiteX0-121" fmla="*/ 9162697 w 15916237"/>
              <a:gd name="connsiteY0-122" fmla="*/ 11616585 h 14337138"/>
              <a:gd name="connsiteX1-123" fmla="*/ 0 w 15916237"/>
              <a:gd name="connsiteY1-124" fmla="*/ 1177730 h 14337138"/>
              <a:gd name="connsiteX2-125" fmla="*/ 1265320 w 15916237"/>
              <a:gd name="connsiteY2-126" fmla="*/ 0 h 14337138"/>
              <a:gd name="connsiteX3-127" fmla="*/ 15916237 w 15916237"/>
              <a:gd name="connsiteY3-128" fmla="*/ 14337138 h 14337138"/>
              <a:gd name="connsiteX4-129" fmla="*/ 9162697 w 15916237"/>
              <a:gd name="connsiteY4-130" fmla="*/ 11616585 h 14337138"/>
              <a:gd name="connsiteX0-131" fmla="*/ 9554705 w 15916237"/>
              <a:gd name="connsiteY0-132" fmla="*/ 11838868 h 14337138"/>
              <a:gd name="connsiteX1-133" fmla="*/ 0 w 15916237"/>
              <a:gd name="connsiteY1-134" fmla="*/ 1177730 h 14337138"/>
              <a:gd name="connsiteX2-135" fmla="*/ 1265320 w 15916237"/>
              <a:gd name="connsiteY2-136" fmla="*/ 0 h 14337138"/>
              <a:gd name="connsiteX3-137" fmla="*/ 15916237 w 15916237"/>
              <a:gd name="connsiteY3-138" fmla="*/ 14337138 h 14337138"/>
              <a:gd name="connsiteX4-139" fmla="*/ 9554705 w 15916237"/>
              <a:gd name="connsiteY4-140" fmla="*/ 11838868 h 14337138"/>
              <a:gd name="connsiteX0-141" fmla="*/ 9122014 w 15916237"/>
              <a:gd name="connsiteY0-142" fmla="*/ 11658002 h 14337138"/>
              <a:gd name="connsiteX1-143" fmla="*/ 0 w 15916237"/>
              <a:gd name="connsiteY1-144" fmla="*/ 1177730 h 14337138"/>
              <a:gd name="connsiteX2-145" fmla="*/ 1265320 w 15916237"/>
              <a:gd name="connsiteY2-146" fmla="*/ 0 h 14337138"/>
              <a:gd name="connsiteX3-147" fmla="*/ 15916237 w 15916237"/>
              <a:gd name="connsiteY3-148" fmla="*/ 14337138 h 14337138"/>
              <a:gd name="connsiteX4-149" fmla="*/ 9122014 w 15916237"/>
              <a:gd name="connsiteY4-150" fmla="*/ 11658002 h 14337138"/>
              <a:gd name="connsiteX0-151" fmla="*/ 9122014 w 16382752"/>
              <a:gd name="connsiteY0-152" fmla="*/ 11658002 h 14856397"/>
              <a:gd name="connsiteX1-153" fmla="*/ 0 w 16382752"/>
              <a:gd name="connsiteY1-154" fmla="*/ 1177730 h 14856397"/>
              <a:gd name="connsiteX2-155" fmla="*/ 1265320 w 16382752"/>
              <a:gd name="connsiteY2-156" fmla="*/ 0 h 14856397"/>
              <a:gd name="connsiteX3-157" fmla="*/ 16382752 w 16382752"/>
              <a:gd name="connsiteY3-158" fmla="*/ 14856397 h 14856397"/>
              <a:gd name="connsiteX4-159" fmla="*/ 9122014 w 16382752"/>
              <a:gd name="connsiteY4-160" fmla="*/ 11658002 h 14856397"/>
              <a:gd name="connsiteX0-161" fmla="*/ 9122014 w 16769722"/>
              <a:gd name="connsiteY0-162" fmla="*/ 11658002 h 15196436"/>
              <a:gd name="connsiteX1-163" fmla="*/ 0 w 16769722"/>
              <a:gd name="connsiteY1-164" fmla="*/ 1177730 h 15196436"/>
              <a:gd name="connsiteX2-165" fmla="*/ 1265320 w 16769722"/>
              <a:gd name="connsiteY2-166" fmla="*/ 0 h 15196436"/>
              <a:gd name="connsiteX3-167" fmla="*/ 16769722 w 16769722"/>
              <a:gd name="connsiteY3-168" fmla="*/ 15196436 h 15196436"/>
              <a:gd name="connsiteX4-169" fmla="*/ 9122014 w 16769722"/>
              <a:gd name="connsiteY4-170" fmla="*/ 11658002 h 15196436"/>
              <a:gd name="connsiteX0-171" fmla="*/ 9122014 w 17080549"/>
              <a:gd name="connsiteY0-172" fmla="*/ 11658002 h 15522083"/>
              <a:gd name="connsiteX1-173" fmla="*/ 0 w 17080549"/>
              <a:gd name="connsiteY1-174" fmla="*/ 1177730 h 15522083"/>
              <a:gd name="connsiteX2-175" fmla="*/ 1265320 w 17080549"/>
              <a:gd name="connsiteY2-176" fmla="*/ 0 h 15522083"/>
              <a:gd name="connsiteX3-177" fmla="*/ 17080549 w 17080549"/>
              <a:gd name="connsiteY3-178" fmla="*/ 15522083 h 15522083"/>
              <a:gd name="connsiteX4-179" fmla="*/ 9122014 w 17080549"/>
              <a:gd name="connsiteY4-180" fmla="*/ 11658002 h 1552208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080549" h="15522083">
                <a:moveTo>
                  <a:pt x="9122014" y="11658002"/>
                </a:moveTo>
                <a:lnTo>
                  <a:pt x="0" y="1177730"/>
                </a:lnTo>
                <a:lnTo>
                  <a:pt x="1265320" y="0"/>
                </a:lnTo>
                <a:lnTo>
                  <a:pt x="17080549" y="15522083"/>
                </a:lnTo>
                <a:lnTo>
                  <a:pt x="9122014" y="11658002"/>
                </a:lnTo>
                <a:close/>
              </a:path>
            </a:pathLst>
          </a:custGeom>
          <a:solidFill>
            <a:schemeClr val="bg1">
              <a:lumMod val="95000"/>
            </a:schemeClr>
          </a:solidFill>
          <a:ln>
            <a:noFill/>
          </a:ln>
          <a:effectLst>
            <a:outerShdw blurRad="50800" dist="38100" dir="10800000" algn="t" rotWithShape="0">
              <a:prstClr val="black">
                <a:alpha val="20000"/>
              </a:prstClr>
            </a:outerShdw>
          </a:effectLst>
          <a:scene3d>
            <a:camera prst="orthographicFront"/>
            <a:lightRig rig="soft" dir="t">
              <a:rot lat="0" lon="0" rev="8400000"/>
            </a:lightRig>
          </a:scene3d>
          <a:sp3d/>
        </p:spPr>
        <p:txBody>
          <a:bodyPr lIns="121486" tIns="94489" rIns="40495" bIns="107988" rtlCol="0" anchor="b"/>
          <a:lstStyle/>
          <a:p>
            <a:pPr>
              <a:lnSpc>
                <a:spcPct val="300000"/>
              </a:lnSpc>
            </a:pPr>
            <a:endParaRPr lang="es-SV" sz="825">
              <a:solidFill>
                <a:schemeClr val="tx1">
                  <a:lumMod val="75000"/>
                  <a:lumOff val="25000"/>
                </a:schemeClr>
              </a:solidFill>
              <a:latin typeface="Open Sans bold" panose="020B0806030504020204" pitchFamily="34" charset="0"/>
              <a:ea typeface="Open Sans bold" panose="020B0806030504020204" pitchFamily="34" charset="0"/>
              <a:cs typeface="Open Sans bold" panose="020B0806030504020204" pitchFamily="34" charset="0"/>
            </a:endParaRPr>
          </a:p>
        </p:txBody>
      </p:sp>
      <p:sp>
        <p:nvSpPr>
          <p:cNvPr id="29" name="Rectángulo 7"/>
          <p:cNvSpPr/>
          <p:nvPr/>
        </p:nvSpPr>
        <p:spPr>
          <a:xfrm rot="8130821">
            <a:off x="7001160" y="4523844"/>
            <a:ext cx="1536030" cy="568620"/>
          </a:xfrm>
          <a:custGeom>
            <a:avLst/>
            <a:gdLst/>
            <a:ahLst/>
            <a:cxnLst/>
            <a:rect l="l" t="t" r="r" b="b"/>
            <a:pathLst>
              <a:path w="4096555" h="1516495">
                <a:moveTo>
                  <a:pt x="1025166" y="1076105"/>
                </a:moveTo>
                <a:lnTo>
                  <a:pt x="0" y="0"/>
                </a:lnTo>
                <a:lnTo>
                  <a:pt x="2904446" y="345572"/>
                </a:lnTo>
                <a:lnTo>
                  <a:pt x="4096555" y="1516495"/>
                </a:ln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sp>
        <p:nvSpPr>
          <p:cNvPr id="28" name="Rectángulo 7"/>
          <p:cNvSpPr/>
          <p:nvPr/>
        </p:nvSpPr>
        <p:spPr>
          <a:xfrm rot="8130821">
            <a:off x="5783840" y="4373126"/>
            <a:ext cx="1877253" cy="786110"/>
          </a:xfrm>
          <a:custGeom>
            <a:avLst/>
            <a:gdLst/>
            <a:ahLst/>
            <a:cxnLst/>
            <a:rect l="l" t="t" r="r" b="b"/>
            <a:pathLst>
              <a:path w="5006588" h="2096537">
                <a:moveTo>
                  <a:pt x="952911" y="1055875"/>
                </a:moveTo>
                <a:lnTo>
                  <a:pt x="0" y="0"/>
                </a:lnTo>
                <a:lnTo>
                  <a:pt x="3506243" y="622857"/>
                </a:lnTo>
                <a:lnTo>
                  <a:pt x="5006588" y="2096537"/>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sp>
        <p:nvSpPr>
          <p:cNvPr id="25" name="Rectángulo 7"/>
          <p:cNvSpPr/>
          <p:nvPr/>
        </p:nvSpPr>
        <p:spPr>
          <a:xfrm rot="8130821">
            <a:off x="4478838" y="4226161"/>
            <a:ext cx="2178565" cy="1074996"/>
          </a:xfrm>
          <a:custGeom>
            <a:avLst/>
            <a:gdLst/>
            <a:ahLst/>
            <a:cxnLst/>
            <a:rect l="l" t="t" r="r" b="b"/>
            <a:pathLst>
              <a:path w="5810178" h="2866987">
                <a:moveTo>
                  <a:pt x="820591" y="1022036"/>
                </a:moveTo>
                <a:lnTo>
                  <a:pt x="0" y="0"/>
                </a:lnTo>
                <a:lnTo>
                  <a:pt x="4135308" y="1221884"/>
                </a:lnTo>
                <a:lnTo>
                  <a:pt x="5810178" y="2866987"/>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sp>
        <p:nvSpPr>
          <p:cNvPr id="24" name="Rectángulo 7"/>
          <p:cNvSpPr/>
          <p:nvPr/>
        </p:nvSpPr>
        <p:spPr>
          <a:xfrm rot="8130821">
            <a:off x="3200532" y="4002336"/>
            <a:ext cx="2688698" cy="1389666"/>
          </a:xfrm>
          <a:custGeom>
            <a:avLst/>
            <a:gdLst/>
            <a:ahLst/>
            <a:cxnLst/>
            <a:rect l="l" t="t" r="r" b="b"/>
            <a:pathLst>
              <a:path w="7170692" h="3706205">
                <a:moveTo>
                  <a:pt x="820592" y="1022036"/>
                </a:moveTo>
                <a:lnTo>
                  <a:pt x="0" y="0"/>
                </a:lnTo>
                <a:lnTo>
                  <a:pt x="5653178" y="2221053"/>
                </a:lnTo>
                <a:lnTo>
                  <a:pt x="6478223" y="3026044"/>
                </a:lnTo>
                <a:lnTo>
                  <a:pt x="7170692" y="3706205"/>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sp>
        <p:nvSpPr>
          <p:cNvPr id="17" name="16 Rectángulo"/>
          <p:cNvSpPr/>
          <p:nvPr/>
        </p:nvSpPr>
        <p:spPr bwMode="white">
          <a:xfrm>
            <a:off x="3694504" y="-309196"/>
            <a:ext cx="5760429" cy="4612518"/>
          </a:xfrm>
          <a:custGeom>
            <a:avLst/>
            <a:gdLst>
              <a:gd name="connsiteX0" fmla="*/ 0 w 15410456"/>
              <a:gd name="connsiteY0" fmla="*/ 0 h 10072622"/>
              <a:gd name="connsiteX1" fmla="*/ 15410456 w 15410456"/>
              <a:gd name="connsiteY1" fmla="*/ 0 h 10072622"/>
              <a:gd name="connsiteX2" fmla="*/ 15410456 w 15410456"/>
              <a:gd name="connsiteY2" fmla="*/ 10072622 h 10072622"/>
              <a:gd name="connsiteX3" fmla="*/ 0 w 15410456"/>
              <a:gd name="connsiteY3" fmla="*/ 10072622 h 10072622"/>
              <a:gd name="connsiteX4" fmla="*/ 0 w 15410456"/>
              <a:gd name="connsiteY4" fmla="*/ 0 h 10072622"/>
              <a:gd name="connsiteX0-1" fmla="*/ 0 w 15524756"/>
              <a:gd name="connsiteY0-2" fmla="*/ 1657350 h 11729972"/>
              <a:gd name="connsiteX1-3" fmla="*/ 15524756 w 15524756"/>
              <a:gd name="connsiteY1-4" fmla="*/ 0 h 11729972"/>
              <a:gd name="connsiteX2-5" fmla="*/ 15410456 w 15524756"/>
              <a:gd name="connsiteY2-6" fmla="*/ 11729972 h 11729972"/>
              <a:gd name="connsiteX3-7" fmla="*/ 0 w 15524756"/>
              <a:gd name="connsiteY3-8" fmla="*/ 11729972 h 11729972"/>
              <a:gd name="connsiteX4-9" fmla="*/ 0 w 15524756"/>
              <a:gd name="connsiteY4-10" fmla="*/ 1657350 h 11729972"/>
              <a:gd name="connsiteX0-11" fmla="*/ 0 w 15505706"/>
              <a:gd name="connsiteY0-12" fmla="*/ 2343150 h 12415772"/>
              <a:gd name="connsiteX1-13" fmla="*/ 15505706 w 15505706"/>
              <a:gd name="connsiteY1-14" fmla="*/ 0 h 12415772"/>
              <a:gd name="connsiteX2-15" fmla="*/ 15410456 w 15505706"/>
              <a:gd name="connsiteY2-16" fmla="*/ 12415772 h 12415772"/>
              <a:gd name="connsiteX3-17" fmla="*/ 0 w 15505706"/>
              <a:gd name="connsiteY3-18" fmla="*/ 12415772 h 12415772"/>
              <a:gd name="connsiteX4-19" fmla="*/ 0 w 15505706"/>
              <a:gd name="connsiteY4-20" fmla="*/ 2343150 h 12415772"/>
              <a:gd name="connsiteX0-21" fmla="*/ 0 w 15524756"/>
              <a:gd name="connsiteY0-22" fmla="*/ 38100 h 12415772"/>
              <a:gd name="connsiteX1-23" fmla="*/ 15524756 w 15524756"/>
              <a:gd name="connsiteY1-24" fmla="*/ 0 h 12415772"/>
              <a:gd name="connsiteX2-25" fmla="*/ 15429506 w 15524756"/>
              <a:gd name="connsiteY2-26" fmla="*/ 12415772 h 12415772"/>
              <a:gd name="connsiteX3-27" fmla="*/ 19050 w 15524756"/>
              <a:gd name="connsiteY3-28" fmla="*/ 12415772 h 12415772"/>
              <a:gd name="connsiteX4-29" fmla="*/ 0 w 15524756"/>
              <a:gd name="connsiteY4-30" fmla="*/ 38100 h 12415772"/>
              <a:gd name="connsiteX0-31" fmla="*/ 0 w 15524756"/>
              <a:gd name="connsiteY0-32" fmla="*/ 923925 h 12415772"/>
              <a:gd name="connsiteX1-33" fmla="*/ 15524756 w 15524756"/>
              <a:gd name="connsiteY1-34" fmla="*/ 0 h 12415772"/>
              <a:gd name="connsiteX2-35" fmla="*/ 15429506 w 15524756"/>
              <a:gd name="connsiteY2-36" fmla="*/ 12415772 h 12415772"/>
              <a:gd name="connsiteX3-37" fmla="*/ 19050 w 15524756"/>
              <a:gd name="connsiteY3-38" fmla="*/ 12415772 h 12415772"/>
              <a:gd name="connsiteX4-39" fmla="*/ 0 w 15524756"/>
              <a:gd name="connsiteY4-40" fmla="*/ 923925 h 12415772"/>
              <a:gd name="connsiteX0-41" fmla="*/ 0 w 15524756"/>
              <a:gd name="connsiteY0-42" fmla="*/ 1609725 h 12415772"/>
              <a:gd name="connsiteX1-43" fmla="*/ 15524756 w 15524756"/>
              <a:gd name="connsiteY1-44" fmla="*/ 0 h 12415772"/>
              <a:gd name="connsiteX2-45" fmla="*/ 15429506 w 15524756"/>
              <a:gd name="connsiteY2-46" fmla="*/ 12415772 h 12415772"/>
              <a:gd name="connsiteX3-47" fmla="*/ 19050 w 15524756"/>
              <a:gd name="connsiteY3-48" fmla="*/ 12415772 h 12415772"/>
              <a:gd name="connsiteX4-49" fmla="*/ 0 w 15524756"/>
              <a:gd name="connsiteY4-50" fmla="*/ 1609725 h 12415772"/>
              <a:gd name="connsiteX0-51" fmla="*/ 9560 w 15505706"/>
              <a:gd name="connsiteY0-52" fmla="*/ 1323975 h 12415772"/>
              <a:gd name="connsiteX1-53" fmla="*/ 15505706 w 15505706"/>
              <a:gd name="connsiteY1-54" fmla="*/ 0 h 12415772"/>
              <a:gd name="connsiteX2-55" fmla="*/ 15410456 w 15505706"/>
              <a:gd name="connsiteY2-56" fmla="*/ 12415772 h 12415772"/>
              <a:gd name="connsiteX3-57" fmla="*/ 0 w 15505706"/>
              <a:gd name="connsiteY3-58" fmla="*/ 12415772 h 12415772"/>
              <a:gd name="connsiteX4-59" fmla="*/ 9560 w 15505706"/>
              <a:gd name="connsiteY4-60" fmla="*/ 1323975 h 12415772"/>
              <a:gd name="connsiteX0-61" fmla="*/ 89 w 15582066"/>
              <a:gd name="connsiteY0-62" fmla="*/ 1323975 h 12415772"/>
              <a:gd name="connsiteX1-63" fmla="*/ 15582066 w 15582066"/>
              <a:gd name="connsiteY1-64" fmla="*/ 0 h 12415772"/>
              <a:gd name="connsiteX2-65" fmla="*/ 15486816 w 15582066"/>
              <a:gd name="connsiteY2-66" fmla="*/ 12415772 h 12415772"/>
              <a:gd name="connsiteX3-67" fmla="*/ 76360 w 15582066"/>
              <a:gd name="connsiteY3-68" fmla="*/ 12415772 h 12415772"/>
              <a:gd name="connsiteX4-69" fmla="*/ 89 w 15582066"/>
              <a:gd name="connsiteY4-70" fmla="*/ 1323975 h 12415772"/>
              <a:gd name="connsiteX0-71" fmla="*/ 89 w 15486816"/>
              <a:gd name="connsiteY0-72" fmla="*/ 695325 h 11787122"/>
              <a:gd name="connsiteX1-73" fmla="*/ 15295965 w 15486816"/>
              <a:gd name="connsiteY1-74" fmla="*/ 0 h 11787122"/>
              <a:gd name="connsiteX2-75" fmla="*/ 15486816 w 15486816"/>
              <a:gd name="connsiteY2-76" fmla="*/ 11787122 h 11787122"/>
              <a:gd name="connsiteX3-77" fmla="*/ 76360 w 15486816"/>
              <a:gd name="connsiteY3-78" fmla="*/ 11787122 h 11787122"/>
              <a:gd name="connsiteX4-79" fmla="*/ 89 w 15486816"/>
              <a:gd name="connsiteY4-80" fmla="*/ 695325 h 11787122"/>
              <a:gd name="connsiteX0-81" fmla="*/ 89 w 15486816"/>
              <a:gd name="connsiteY0-82" fmla="*/ 1009650 h 12101447"/>
              <a:gd name="connsiteX1-83" fmla="*/ 15238746 w 15486816"/>
              <a:gd name="connsiteY1-84" fmla="*/ 0 h 12101447"/>
              <a:gd name="connsiteX2-85" fmla="*/ 15486816 w 15486816"/>
              <a:gd name="connsiteY2-86" fmla="*/ 12101447 h 12101447"/>
              <a:gd name="connsiteX3-87" fmla="*/ 76360 w 15486816"/>
              <a:gd name="connsiteY3-88" fmla="*/ 12101447 h 12101447"/>
              <a:gd name="connsiteX4-89" fmla="*/ 89 w 15486816"/>
              <a:gd name="connsiteY4-90" fmla="*/ 1009650 h 12101447"/>
              <a:gd name="connsiteX0-91" fmla="*/ 89 w 15486816"/>
              <a:gd name="connsiteY0-92" fmla="*/ 1152525 h 12244322"/>
              <a:gd name="connsiteX1-93" fmla="*/ 15152916 w 15486816"/>
              <a:gd name="connsiteY1-94" fmla="*/ 0 h 12244322"/>
              <a:gd name="connsiteX2-95" fmla="*/ 15486816 w 15486816"/>
              <a:gd name="connsiteY2-96" fmla="*/ 12244322 h 12244322"/>
              <a:gd name="connsiteX3-97" fmla="*/ 76360 w 15486816"/>
              <a:gd name="connsiteY3-98" fmla="*/ 12244322 h 12244322"/>
              <a:gd name="connsiteX4-99" fmla="*/ 89 w 15486816"/>
              <a:gd name="connsiteY4-100" fmla="*/ 1152525 h 12244322"/>
              <a:gd name="connsiteX0-101" fmla="*/ 89 w 15486816"/>
              <a:gd name="connsiteY0-102" fmla="*/ 1181100 h 12272897"/>
              <a:gd name="connsiteX1-103" fmla="*/ 15381797 w 15486816"/>
              <a:gd name="connsiteY1-104" fmla="*/ 0 h 12272897"/>
              <a:gd name="connsiteX2-105" fmla="*/ 15486816 w 15486816"/>
              <a:gd name="connsiteY2-106" fmla="*/ 12272897 h 12272897"/>
              <a:gd name="connsiteX3-107" fmla="*/ 76360 w 15486816"/>
              <a:gd name="connsiteY3-108" fmla="*/ 12272897 h 12272897"/>
              <a:gd name="connsiteX4-109" fmla="*/ 89 w 15486816"/>
              <a:gd name="connsiteY4-110" fmla="*/ 1181100 h 12272897"/>
              <a:gd name="connsiteX0-111" fmla="*/ 89 w 15381797"/>
              <a:gd name="connsiteY0-112" fmla="*/ 1181100 h 12301472"/>
              <a:gd name="connsiteX1-113" fmla="*/ 15381797 w 15381797"/>
              <a:gd name="connsiteY1-114" fmla="*/ 0 h 12301472"/>
              <a:gd name="connsiteX2-115" fmla="*/ 15286545 w 15381797"/>
              <a:gd name="connsiteY2-116" fmla="*/ 12301472 h 12301472"/>
              <a:gd name="connsiteX3-117" fmla="*/ 76360 w 15381797"/>
              <a:gd name="connsiteY3-118" fmla="*/ 12272897 h 12301472"/>
              <a:gd name="connsiteX4-119" fmla="*/ 89 w 15381797"/>
              <a:gd name="connsiteY4-120" fmla="*/ 1181100 h 12301472"/>
              <a:gd name="connsiteX0-121" fmla="*/ 89 w 15381797"/>
              <a:gd name="connsiteY0-122" fmla="*/ 1181100 h 12301472"/>
              <a:gd name="connsiteX1-123" fmla="*/ 15381797 w 15381797"/>
              <a:gd name="connsiteY1-124" fmla="*/ 0 h 12301472"/>
              <a:gd name="connsiteX2-125" fmla="*/ 15372375 w 15381797"/>
              <a:gd name="connsiteY2-126" fmla="*/ 12301472 h 12301472"/>
              <a:gd name="connsiteX3-127" fmla="*/ 76360 w 15381797"/>
              <a:gd name="connsiteY3-128" fmla="*/ 12272897 h 12301472"/>
              <a:gd name="connsiteX4-129" fmla="*/ 89 w 15381797"/>
              <a:gd name="connsiteY4-130" fmla="*/ 1181100 h 1230147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381797" h="12301472">
                <a:moveTo>
                  <a:pt x="89" y="1181100"/>
                </a:moveTo>
                <a:lnTo>
                  <a:pt x="15381797" y="0"/>
                </a:lnTo>
                <a:cubicBezTo>
                  <a:pt x="15378656" y="4100491"/>
                  <a:pt x="15375516" y="8200981"/>
                  <a:pt x="15372375" y="12301472"/>
                </a:cubicBezTo>
                <a:lnTo>
                  <a:pt x="76360" y="12272897"/>
                </a:lnTo>
                <a:cubicBezTo>
                  <a:pt x="79547" y="8575631"/>
                  <a:pt x="-3098" y="4878366"/>
                  <a:pt x="89" y="1181100"/>
                </a:cubicBezTo>
                <a:close/>
              </a:path>
            </a:pathLst>
          </a:custGeom>
          <a:solidFill>
            <a:schemeClr val="bg1">
              <a:lumMod val="95000"/>
            </a:schemeClr>
          </a:solidFill>
          <a:ln>
            <a:noFill/>
          </a:ln>
          <a:effectLst>
            <a:outerShdw blurRad="50800" dist="38100" dir="5400000" algn="t" rotWithShape="0">
              <a:prstClr val="black">
                <a:alpha val="20000"/>
              </a:prstClr>
            </a:outerShdw>
          </a:effectLst>
          <a:scene3d>
            <a:camera prst="isometricOffAxis2Top">
              <a:rot lat="600000" lon="1500000" rev="0"/>
            </a:camera>
            <a:lightRig rig="soft" dir="t">
              <a:rot lat="0" lon="0" rev="8400000"/>
            </a:lightRig>
          </a:scene3d>
          <a:sp3d/>
        </p:spPr>
        <p:txBody>
          <a:bodyPr lIns="121486" tIns="94489" rIns="40495" bIns="107988" rtlCol="0" anchor="b"/>
          <a:lstStyle/>
          <a:p>
            <a:pPr>
              <a:lnSpc>
                <a:spcPct val="300000"/>
              </a:lnSpc>
            </a:pPr>
            <a:r>
              <a:rPr lang="es-MX" sz="825" dirty="0">
                <a:solidFill>
                  <a:schemeClr val="tx1">
                    <a:lumMod val="75000"/>
                    <a:lumOff val="25000"/>
                  </a:schemeClr>
                </a:solidFill>
                <a:latin typeface="Open Sans bold" panose="020B0806030504020204" pitchFamily="34" charset="0"/>
                <a:ea typeface="Open Sans bold" panose="020B0806030504020204" pitchFamily="34" charset="0"/>
                <a:cs typeface="Open Sans bold" panose="020B0806030504020204" pitchFamily="34" charset="0"/>
              </a:rPr>
              <a:t>100%</a:t>
            </a:r>
          </a:p>
          <a:p>
            <a:pPr>
              <a:lnSpc>
                <a:spcPct val="300000"/>
              </a:lnSpc>
            </a:pPr>
            <a:r>
              <a:rPr lang="es-MX" sz="825" dirty="0">
                <a:solidFill>
                  <a:schemeClr val="tx1">
                    <a:lumMod val="75000"/>
                    <a:lumOff val="25000"/>
                  </a:schemeClr>
                </a:solidFill>
                <a:latin typeface="Open Sans bold" panose="020B0806030504020204" pitchFamily="34" charset="0"/>
                <a:ea typeface="Open Sans bold" panose="020B0806030504020204" pitchFamily="34" charset="0"/>
                <a:cs typeface="Open Sans bold" panose="020B0806030504020204" pitchFamily="34" charset="0"/>
              </a:rPr>
              <a:t>90%</a:t>
            </a:r>
          </a:p>
          <a:p>
            <a:pPr>
              <a:lnSpc>
                <a:spcPct val="300000"/>
              </a:lnSpc>
            </a:pPr>
            <a:r>
              <a:rPr lang="es-MX" sz="825" dirty="0">
                <a:solidFill>
                  <a:schemeClr val="tx1">
                    <a:lumMod val="75000"/>
                    <a:lumOff val="25000"/>
                  </a:schemeClr>
                </a:solidFill>
                <a:latin typeface="Open Sans bold" panose="020B0806030504020204" pitchFamily="34" charset="0"/>
                <a:ea typeface="Open Sans bold" panose="020B0806030504020204" pitchFamily="34" charset="0"/>
                <a:cs typeface="Open Sans bold" panose="020B0806030504020204" pitchFamily="34" charset="0"/>
              </a:rPr>
              <a:t>80%</a:t>
            </a:r>
          </a:p>
          <a:p>
            <a:pPr>
              <a:lnSpc>
                <a:spcPct val="300000"/>
              </a:lnSpc>
            </a:pPr>
            <a:r>
              <a:rPr lang="es-MX" sz="825" dirty="0">
                <a:solidFill>
                  <a:schemeClr val="tx1">
                    <a:lumMod val="75000"/>
                    <a:lumOff val="25000"/>
                  </a:schemeClr>
                </a:solidFill>
                <a:latin typeface="Open Sans bold" panose="020B0806030504020204" pitchFamily="34" charset="0"/>
                <a:ea typeface="Open Sans bold" panose="020B0806030504020204" pitchFamily="34" charset="0"/>
                <a:cs typeface="Open Sans bold" panose="020B0806030504020204" pitchFamily="34" charset="0"/>
              </a:rPr>
              <a:t>70%</a:t>
            </a:r>
          </a:p>
          <a:p>
            <a:pPr>
              <a:lnSpc>
                <a:spcPct val="300000"/>
              </a:lnSpc>
            </a:pPr>
            <a:r>
              <a:rPr lang="es-MX" sz="825" dirty="0">
                <a:solidFill>
                  <a:schemeClr val="tx1">
                    <a:lumMod val="75000"/>
                    <a:lumOff val="25000"/>
                  </a:schemeClr>
                </a:solidFill>
                <a:latin typeface="Open Sans bold" panose="020B0806030504020204" pitchFamily="34" charset="0"/>
                <a:ea typeface="Open Sans bold" panose="020B0806030504020204" pitchFamily="34" charset="0"/>
                <a:cs typeface="Open Sans bold" panose="020B0806030504020204" pitchFamily="34" charset="0"/>
              </a:rPr>
              <a:t>60%</a:t>
            </a:r>
          </a:p>
          <a:p>
            <a:pPr>
              <a:lnSpc>
                <a:spcPct val="300000"/>
              </a:lnSpc>
            </a:pPr>
            <a:r>
              <a:rPr lang="es-MX" sz="825" dirty="0">
                <a:solidFill>
                  <a:schemeClr val="tx1">
                    <a:lumMod val="75000"/>
                    <a:lumOff val="25000"/>
                  </a:schemeClr>
                </a:solidFill>
                <a:latin typeface="Open Sans bold" panose="020B0806030504020204" pitchFamily="34" charset="0"/>
                <a:ea typeface="Open Sans bold" panose="020B0806030504020204" pitchFamily="34" charset="0"/>
                <a:cs typeface="Open Sans bold" panose="020B0806030504020204" pitchFamily="34" charset="0"/>
              </a:rPr>
              <a:t>50%</a:t>
            </a:r>
          </a:p>
          <a:p>
            <a:pPr>
              <a:lnSpc>
                <a:spcPct val="300000"/>
              </a:lnSpc>
            </a:pPr>
            <a:r>
              <a:rPr lang="es-MX" sz="825" dirty="0">
                <a:solidFill>
                  <a:schemeClr val="tx1">
                    <a:lumMod val="75000"/>
                    <a:lumOff val="25000"/>
                  </a:schemeClr>
                </a:solidFill>
                <a:latin typeface="Open Sans bold" panose="020B0806030504020204" pitchFamily="34" charset="0"/>
                <a:ea typeface="Open Sans bold" panose="020B0806030504020204" pitchFamily="34" charset="0"/>
                <a:cs typeface="Open Sans bold" panose="020B0806030504020204" pitchFamily="34" charset="0"/>
              </a:rPr>
              <a:t>40%</a:t>
            </a:r>
          </a:p>
          <a:p>
            <a:pPr>
              <a:lnSpc>
                <a:spcPct val="300000"/>
              </a:lnSpc>
            </a:pPr>
            <a:r>
              <a:rPr lang="es-MX" sz="825" dirty="0">
                <a:solidFill>
                  <a:schemeClr val="tx1">
                    <a:lumMod val="75000"/>
                    <a:lumOff val="25000"/>
                  </a:schemeClr>
                </a:solidFill>
                <a:latin typeface="Open Sans bold" panose="020B0806030504020204" pitchFamily="34" charset="0"/>
                <a:ea typeface="Open Sans bold" panose="020B0806030504020204" pitchFamily="34" charset="0"/>
                <a:cs typeface="Open Sans bold" panose="020B0806030504020204" pitchFamily="34" charset="0"/>
              </a:rPr>
              <a:t>30%</a:t>
            </a:r>
          </a:p>
          <a:p>
            <a:pPr>
              <a:lnSpc>
                <a:spcPct val="300000"/>
              </a:lnSpc>
            </a:pPr>
            <a:r>
              <a:rPr lang="es-MX" sz="825" dirty="0">
                <a:solidFill>
                  <a:schemeClr val="tx1">
                    <a:lumMod val="75000"/>
                    <a:lumOff val="25000"/>
                  </a:schemeClr>
                </a:solidFill>
                <a:latin typeface="Open Sans bold" panose="020B0806030504020204" pitchFamily="34" charset="0"/>
                <a:ea typeface="Open Sans bold" panose="020B0806030504020204" pitchFamily="34" charset="0"/>
                <a:cs typeface="Open Sans bold" panose="020B0806030504020204" pitchFamily="34" charset="0"/>
              </a:rPr>
              <a:t>20%</a:t>
            </a:r>
          </a:p>
          <a:p>
            <a:pPr>
              <a:lnSpc>
                <a:spcPct val="300000"/>
              </a:lnSpc>
            </a:pPr>
            <a:r>
              <a:rPr lang="es-MX" sz="825" dirty="0">
                <a:solidFill>
                  <a:schemeClr val="tx1">
                    <a:lumMod val="75000"/>
                    <a:lumOff val="25000"/>
                  </a:schemeClr>
                </a:solidFill>
                <a:latin typeface="Open Sans bold" panose="020B0806030504020204" pitchFamily="34" charset="0"/>
                <a:ea typeface="Open Sans bold" panose="020B0806030504020204" pitchFamily="34" charset="0"/>
                <a:cs typeface="Open Sans bold" panose="020B0806030504020204" pitchFamily="34" charset="0"/>
              </a:rPr>
              <a:t>10%</a:t>
            </a:r>
            <a:endParaRPr lang="es-SV" sz="825" dirty="0">
              <a:solidFill>
                <a:schemeClr val="tx1">
                  <a:lumMod val="75000"/>
                  <a:lumOff val="25000"/>
                </a:schemeClr>
              </a:solidFill>
              <a:latin typeface="Open Sans bold" panose="020B0806030504020204" pitchFamily="34" charset="0"/>
              <a:ea typeface="Open Sans bold" panose="020B0806030504020204" pitchFamily="34" charset="0"/>
              <a:cs typeface="Open Sans bold" panose="020B0806030504020204" pitchFamily="34" charset="0"/>
            </a:endParaRPr>
          </a:p>
        </p:txBody>
      </p:sp>
      <p:sp>
        <p:nvSpPr>
          <p:cNvPr id="8" name="Rectángulo 7"/>
          <p:cNvSpPr/>
          <p:nvPr/>
        </p:nvSpPr>
        <p:spPr>
          <a:xfrm rot="8130821">
            <a:off x="1911973" y="3855227"/>
            <a:ext cx="3008722" cy="1633804"/>
          </a:xfrm>
          <a:custGeom>
            <a:avLst/>
            <a:gdLst>
              <a:gd name="connsiteX0" fmla="*/ 653409 w 8033328"/>
              <a:gd name="connsiteY0" fmla="*/ 905887 h 4375195"/>
              <a:gd name="connsiteX1" fmla="*/ 0 w 8033328"/>
              <a:gd name="connsiteY1" fmla="*/ 0 h 4375195"/>
              <a:gd name="connsiteX2" fmla="*/ 6184279 w 8033328"/>
              <a:gd name="connsiteY2" fmla="*/ 2559008 h 4375195"/>
              <a:gd name="connsiteX3" fmla="*/ 8033328 w 8033328"/>
              <a:gd name="connsiteY3" fmla="*/ 4375195 h 4375195"/>
              <a:gd name="connsiteX4" fmla="*/ 653409 w 8033328"/>
              <a:gd name="connsiteY4" fmla="*/ 905887 h 4375195"/>
              <a:gd name="connsiteX0-1" fmla="*/ 666758 w 8046677"/>
              <a:gd name="connsiteY0-2" fmla="*/ 892296 h 4361604"/>
              <a:gd name="connsiteX1-3" fmla="*/ 0 w 8046677"/>
              <a:gd name="connsiteY1-4" fmla="*/ 0 h 4361604"/>
              <a:gd name="connsiteX2-5" fmla="*/ 6197628 w 8046677"/>
              <a:gd name="connsiteY2-6" fmla="*/ 2545417 h 4361604"/>
              <a:gd name="connsiteX3-7" fmla="*/ 8046677 w 8046677"/>
              <a:gd name="connsiteY3-8" fmla="*/ 4361604 h 4361604"/>
              <a:gd name="connsiteX4-9" fmla="*/ 666758 w 8046677"/>
              <a:gd name="connsiteY4-10" fmla="*/ 892296 h 4361604"/>
              <a:gd name="connsiteX0-11" fmla="*/ 626147 w 8006066"/>
              <a:gd name="connsiteY0-12" fmla="*/ 870209 h 4339517"/>
              <a:gd name="connsiteX1-13" fmla="*/ 0 w 8006066"/>
              <a:gd name="connsiteY1-14" fmla="*/ 0 h 4339517"/>
              <a:gd name="connsiteX2-15" fmla="*/ 6157017 w 8006066"/>
              <a:gd name="connsiteY2-16" fmla="*/ 2523330 h 4339517"/>
              <a:gd name="connsiteX3-17" fmla="*/ 8006066 w 8006066"/>
              <a:gd name="connsiteY3-18" fmla="*/ 4339517 h 4339517"/>
              <a:gd name="connsiteX4-19" fmla="*/ 626147 w 8006066"/>
              <a:gd name="connsiteY4-20" fmla="*/ 870209 h 4339517"/>
              <a:gd name="connsiteX0-21" fmla="*/ 644267 w 8024186"/>
              <a:gd name="connsiteY0-22" fmla="*/ 888008 h 4357316"/>
              <a:gd name="connsiteX1-23" fmla="*/ 0 w 8024186"/>
              <a:gd name="connsiteY1-24" fmla="*/ 0 h 4357316"/>
              <a:gd name="connsiteX2-25" fmla="*/ 6175137 w 8024186"/>
              <a:gd name="connsiteY2-26" fmla="*/ 2541129 h 4357316"/>
              <a:gd name="connsiteX3-27" fmla="*/ 8024186 w 8024186"/>
              <a:gd name="connsiteY3-28" fmla="*/ 4357316 h 4357316"/>
              <a:gd name="connsiteX4-29" fmla="*/ 644267 w 8024186"/>
              <a:gd name="connsiteY4-30" fmla="*/ 888008 h 435731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024186" h="4357316">
                <a:moveTo>
                  <a:pt x="644267" y="888008"/>
                </a:moveTo>
                <a:lnTo>
                  <a:pt x="0" y="0"/>
                </a:lnTo>
                <a:lnTo>
                  <a:pt x="6175137" y="2541129"/>
                </a:lnTo>
                <a:lnTo>
                  <a:pt x="8024186" y="4357316"/>
                </a:lnTo>
                <a:lnTo>
                  <a:pt x="644267" y="888008"/>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sp>
        <p:nvSpPr>
          <p:cNvPr id="7" name="Rectángulo 6"/>
          <p:cNvSpPr/>
          <p:nvPr/>
        </p:nvSpPr>
        <p:spPr>
          <a:xfrm>
            <a:off x="5239756" y="734701"/>
            <a:ext cx="573747" cy="3596819"/>
          </a:xfrm>
          <a:prstGeom prst="rect">
            <a:avLst/>
          </a:prstGeom>
          <a:solidFill>
            <a:schemeClr val="accent4"/>
          </a:solidFill>
          <a:ln>
            <a:noFill/>
          </a:ln>
          <a:effectLst>
            <a:outerShdw blurRad="203200" dist="25400" sx="99000" sy="99000" algn="bl" rotWithShape="0">
              <a:prstClr val="black">
                <a:alpha val="90000"/>
              </a:prstClr>
            </a:outerShdw>
          </a:effectLst>
          <a:scene3d>
            <a:camera prst="isometricOffAxis2Top">
              <a:rot lat="600000" lon="1500000" rev="0"/>
            </a:camera>
            <a:lightRig rig="soft" dir="t">
              <a:rot lat="0" lon="0" rev="3600000"/>
            </a:lightRig>
          </a:scene3d>
          <a:sp3d extrusionH="1016000">
            <a:extrusionClr>
              <a:schemeClr val="bg1"/>
            </a:extrusionClr>
          </a:sp3d>
        </p:spPr>
        <p:txBody>
          <a:bodyPr lIns="40495" tIns="94489" rIns="40495" bIns="107988" rtlCol="0" anchor="t"/>
          <a:lstStyle/>
          <a:p>
            <a:pPr lvl="0" algn="ctr"/>
            <a:r>
              <a:rPr lang="zh-CN" altLang="en-US" sz="1050" dirty="0">
                <a:solidFill>
                  <a:srgbClr val="FFFFFF"/>
                </a:solidFill>
                <a:latin typeface="Open Sans Extrabold" panose="020B0906030804020204" pitchFamily="34" charset="0"/>
                <a:ea typeface="Open Sans Extrabold" panose="020B0906030804020204" pitchFamily="34" charset="0"/>
                <a:cs typeface="Open Sans Extrabold" panose="020B0906030804020204" pitchFamily="34" charset="0"/>
              </a:rPr>
              <a:t>输入您的标题 </a:t>
            </a:r>
            <a:r>
              <a:rPr lang="es-MX" sz="1050" dirty="0">
                <a:solidFill>
                  <a:srgbClr val="FFFFFF"/>
                </a:solidFill>
                <a:latin typeface="Open Sans Extrabold" panose="020B0906030804020204" pitchFamily="34" charset="0"/>
                <a:ea typeface="Open Sans Extrabold" panose="020B0906030804020204" pitchFamily="34" charset="0"/>
                <a:cs typeface="Open Sans Extrabold" panose="020B0906030804020204" pitchFamily="34" charset="0"/>
              </a:rPr>
              <a:t>B</a:t>
            </a:r>
            <a:endParaRPr lang="es-SV" sz="1050" baseline="30000" dirty="0">
              <a:solidFill>
                <a:srgbClr val="FFFFFF"/>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 name="Rectángulo 3"/>
          <p:cNvSpPr/>
          <p:nvPr/>
        </p:nvSpPr>
        <p:spPr>
          <a:xfrm>
            <a:off x="4359934" y="2113236"/>
            <a:ext cx="573747" cy="2142451"/>
          </a:xfrm>
          <a:prstGeom prst="rect">
            <a:avLst/>
          </a:prstGeom>
          <a:solidFill>
            <a:schemeClr val="accent3"/>
          </a:solidFill>
          <a:ln>
            <a:noFill/>
          </a:ln>
          <a:effectLst>
            <a:outerShdw blurRad="203200" dist="25400" sx="99000" sy="99000" algn="bl" rotWithShape="0">
              <a:prstClr val="black">
                <a:alpha val="90000"/>
              </a:prstClr>
            </a:outerShdw>
          </a:effectLst>
          <a:scene3d>
            <a:camera prst="isometricOffAxis2Top">
              <a:rot lat="600000" lon="1500000" rev="0"/>
            </a:camera>
            <a:lightRig rig="soft" dir="t">
              <a:rot lat="0" lon="0" rev="3600000"/>
            </a:lightRig>
          </a:scene3d>
          <a:sp3d extrusionH="1016000">
            <a:extrusionClr>
              <a:schemeClr val="bg1"/>
            </a:extrusionClr>
          </a:sp3d>
        </p:spPr>
        <p:txBody>
          <a:bodyPr lIns="40495" tIns="94489" rIns="40495" bIns="107988" rtlCol="0" anchor="t"/>
          <a:lstStyle/>
          <a:p>
            <a:pPr algn="ctr"/>
            <a:r>
              <a:rPr lang="zh-CN" altLang="en-US" sz="105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输入您的标题 </a:t>
            </a:r>
            <a:r>
              <a:rPr lang="es-MX" sz="105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A</a:t>
            </a:r>
            <a:endParaRPr lang="es-SV" sz="1050" baseline="300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1" name="Rectángulo 10"/>
          <p:cNvSpPr/>
          <p:nvPr/>
        </p:nvSpPr>
        <p:spPr>
          <a:xfrm>
            <a:off x="6119578" y="3038274"/>
            <a:ext cx="573747" cy="1349330"/>
          </a:xfrm>
          <a:prstGeom prst="rect">
            <a:avLst/>
          </a:prstGeom>
          <a:solidFill>
            <a:schemeClr val="accent1"/>
          </a:solidFill>
          <a:ln>
            <a:noFill/>
          </a:ln>
          <a:effectLst>
            <a:outerShdw blurRad="203200" dist="25400" sx="99000" sy="99000" algn="bl" rotWithShape="0">
              <a:prstClr val="black">
                <a:alpha val="90000"/>
              </a:prstClr>
            </a:outerShdw>
          </a:effectLst>
          <a:scene3d>
            <a:camera prst="isometricOffAxis2Top">
              <a:rot lat="600000" lon="1500000" rev="0"/>
            </a:camera>
            <a:lightRig rig="soft" dir="t">
              <a:rot lat="0" lon="0" rev="3600000"/>
            </a:lightRig>
          </a:scene3d>
          <a:sp3d extrusionH="1016000">
            <a:extrusionClr>
              <a:schemeClr val="bg1"/>
            </a:extrusionClr>
          </a:sp3d>
        </p:spPr>
        <p:txBody>
          <a:bodyPr lIns="40495" tIns="94489" rIns="40495" bIns="107988" rtlCol="0" anchor="t"/>
          <a:lstStyle/>
          <a:p>
            <a:pPr lvl="0" algn="ctr"/>
            <a:r>
              <a:rPr lang="es-MX" sz="1050" dirty="0" err="1">
                <a:solidFill>
                  <a:srgbClr val="FFFFFF"/>
                </a:solidFill>
                <a:latin typeface="Open Sans Extrabold" panose="020B0906030804020204" pitchFamily="34" charset="0"/>
                <a:ea typeface="Open Sans Extrabold" panose="020B0906030804020204" pitchFamily="34" charset="0"/>
                <a:cs typeface="Open Sans Extrabold" panose="020B0906030804020204" pitchFamily="34" charset="0"/>
              </a:rPr>
              <a:t>Option</a:t>
            </a:r>
            <a:r>
              <a:rPr lang="es-MX" sz="1050" dirty="0">
                <a:solidFill>
                  <a:srgbClr val="FFFFFF"/>
                </a:solidFill>
                <a:latin typeface="Open Sans Extrabold" panose="020B0906030804020204" pitchFamily="34" charset="0"/>
                <a:ea typeface="Open Sans Extrabold" panose="020B0906030804020204" pitchFamily="34" charset="0"/>
                <a:cs typeface="Open Sans Extrabold" panose="020B0906030804020204" pitchFamily="34" charset="0"/>
              </a:rPr>
              <a:t> C</a:t>
            </a:r>
            <a:endParaRPr lang="es-SV" sz="1050" baseline="30000" dirty="0">
              <a:solidFill>
                <a:srgbClr val="FFFFFF"/>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2" name="Rectángulo 11"/>
          <p:cNvSpPr/>
          <p:nvPr/>
        </p:nvSpPr>
        <p:spPr>
          <a:xfrm>
            <a:off x="6999399" y="1984853"/>
            <a:ext cx="573747" cy="2479949"/>
          </a:xfrm>
          <a:prstGeom prst="rect">
            <a:avLst/>
          </a:prstGeom>
          <a:solidFill>
            <a:schemeClr val="accent5"/>
          </a:solidFill>
          <a:ln>
            <a:noFill/>
          </a:ln>
          <a:effectLst>
            <a:outerShdw blurRad="203200" dist="25400" sx="99000" sy="99000" algn="bl" rotWithShape="0">
              <a:prstClr val="black">
                <a:alpha val="90000"/>
              </a:prstClr>
            </a:outerShdw>
          </a:effectLst>
          <a:scene3d>
            <a:camera prst="isometricOffAxis2Top">
              <a:rot lat="600000" lon="1500000" rev="0"/>
            </a:camera>
            <a:lightRig rig="soft" dir="t">
              <a:rot lat="0" lon="0" rev="3600000"/>
            </a:lightRig>
          </a:scene3d>
          <a:sp3d extrusionH="1016000">
            <a:extrusionClr>
              <a:schemeClr val="bg1"/>
            </a:extrusionClr>
          </a:sp3d>
        </p:spPr>
        <p:txBody>
          <a:bodyPr lIns="40495" tIns="94489" rIns="40495" bIns="107988" rtlCol="0" anchor="t"/>
          <a:lstStyle/>
          <a:p>
            <a:pPr lvl="0" algn="ctr"/>
            <a:r>
              <a:rPr lang="zh-CN" altLang="en-US" sz="1050" dirty="0">
                <a:solidFill>
                  <a:srgbClr val="FFFFFF"/>
                </a:solidFill>
                <a:latin typeface="Open Sans Extrabold" panose="020B0906030804020204" pitchFamily="34" charset="0"/>
                <a:ea typeface="Open Sans Extrabold" panose="020B0906030804020204" pitchFamily="34" charset="0"/>
                <a:cs typeface="Open Sans Extrabold" panose="020B0906030804020204" pitchFamily="34" charset="0"/>
              </a:rPr>
              <a:t>输入您的标题 </a:t>
            </a:r>
            <a:r>
              <a:rPr lang="es-MX" sz="1050" dirty="0">
                <a:solidFill>
                  <a:srgbClr val="FFFFFF"/>
                </a:solidFill>
                <a:latin typeface="Open Sans Extrabold" panose="020B0906030804020204" pitchFamily="34" charset="0"/>
                <a:ea typeface="Open Sans Extrabold" panose="020B0906030804020204" pitchFamily="34" charset="0"/>
                <a:cs typeface="Open Sans Extrabold" panose="020B0906030804020204" pitchFamily="34" charset="0"/>
              </a:rPr>
              <a:t>D</a:t>
            </a:r>
            <a:endParaRPr lang="es-SV" sz="1050" baseline="30000" dirty="0">
              <a:solidFill>
                <a:srgbClr val="FFFFFF"/>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3" name="Rectángulo 12"/>
          <p:cNvSpPr/>
          <p:nvPr/>
        </p:nvSpPr>
        <p:spPr>
          <a:xfrm>
            <a:off x="7879221" y="2706903"/>
            <a:ext cx="573747" cy="1821828"/>
          </a:xfrm>
          <a:prstGeom prst="rect">
            <a:avLst/>
          </a:prstGeom>
          <a:solidFill>
            <a:schemeClr val="accent2"/>
          </a:solidFill>
          <a:ln>
            <a:noFill/>
          </a:ln>
          <a:effectLst>
            <a:outerShdw blurRad="203200" dist="25400" sx="99000" sy="99000" algn="bl" rotWithShape="0">
              <a:prstClr val="black">
                <a:alpha val="90000"/>
              </a:prstClr>
            </a:outerShdw>
          </a:effectLst>
          <a:scene3d>
            <a:camera prst="isometricOffAxis2Top">
              <a:rot lat="600000" lon="1500000" rev="0"/>
            </a:camera>
            <a:lightRig rig="soft" dir="t">
              <a:rot lat="0" lon="0" rev="3600000"/>
            </a:lightRig>
          </a:scene3d>
          <a:sp3d extrusionH="1016000">
            <a:extrusionClr>
              <a:schemeClr val="bg1"/>
            </a:extrusionClr>
          </a:sp3d>
        </p:spPr>
        <p:txBody>
          <a:bodyPr lIns="40495" tIns="94489" rIns="40495" bIns="107988" rtlCol="0" anchor="t"/>
          <a:lstStyle/>
          <a:p>
            <a:pPr lvl="0" algn="ctr"/>
            <a:r>
              <a:rPr lang="zh-CN" altLang="en-US" sz="1050" dirty="0">
                <a:solidFill>
                  <a:srgbClr val="FFFFFF"/>
                </a:solidFill>
                <a:latin typeface="Open Sans Extrabold" panose="020B0906030804020204" pitchFamily="34" charset="0"/>
                <a:ea typeface="Open Sans Extrabold" panose="020B0906030804020204" pitchFamily="34" charset="0"/>
                <a:cs typeface="Open Sans Extrabold" panose="020B0906030804020204" pitchFamily="34" charset="0"/>
              </a:rPr>
              <a:t>输入您的标题 </a:t>
            </a:r>
            <a:r>
              <a:rPr lang="es-MX" sz="1050" dirty="0">
                <a:solidFill>
                  <a:srgbClr val="FFFFFF"/>
                </a:solidFill>
                <a:latin typeface="Open Sans Extrabold" panose="020B0906030804020204" pitchFamily="34" charset="0"/>
                <a:ea typeface="Open Sans Extrabold" panose="020B0906030804020204" pitchFamily="34" charset="0"/>
                <a:cs typeface="Open Sans Extrabold" panose="020B0906030804020204" pitchFamily="34" charset="0"/>
              </a:rPr>
              <a:t>E</a:t>
            </a:r>
            <a:endParaRPr lang="es-SV" sz="1050" baseline="30000" dirty="0">
              <a:solidFill>
                <a:srgbClr val="FFFFFF"/>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9" name="Textbox 1"/>
          <p:cNvSpPr/>
          <p:nvPr/>
        </p:nvSpPr>
        <p:spPr>
          <a:xfrm>
            <a:off x="1189414" y="1775078"/>
            <a:ext cx="2135078" cy="794561"/>
          </a:xfrm>
          <a:prstGeom prst="rect">
            <a:avLst/>
          </a:prstGeom>
        </p:spPr>
        <p:txBody>
          <a:bodyPr wrap="square" lIns="90789" tIns="45395" rIns="90789" bIns="45395">
            <a:spAutoFit/>
          </a:bodyPr>
          <a:lstStyle/>
          <a:p>
            <a:pPr>
              <a:lnSpc>
                <a:spcPct val="90000"/>
              </a:lnSpc>
            </a:pPr>
            <a:r>
              <a:rPr lang="es-MX" sz="2025" spc="-56"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rPr>
              <a:t>95</a:t>
            </a:r>
            <a:r>
              <a:rPr lang="es-MX" sz="2025" spc="-56" baseline="3000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rPr>
              <a:t>% </a:t>
            </a:r>
          </a:p>
          <a:p>
            <a:pPr>
              <a:lnSpc>
                <a:spcPct val="90000"/>
              </a:lnSpc>
            </a:pPr>
            <a:r>
              <a:rPr lang="zh-CN" altLang="en-US" sz="1050" dirty="0">
                <a:solidFill>
                  <a:schemeClr val="accent4"/>
                </a:solidFill>
                <a:latin typeface="Open Sans bold" panose="020B0806030504020204" pitchFamily="34" charset="0"/>
                <a:ea typeface="Open Sans bold" panose="020B0806030504020204" pitchFamily="34" charset="0"/>
                <a:cs typeface="Open Sans bold" panose="020B0806030504020204" pitchFamily="34" charset="0"/>
              </a:rPr>
              <a:t>输入您的标题 </a:t>
            </a:r>
            <a:endParaRPr lang="es-MX" sz="1500" dirty="0">
              <a:solidFill>
                <a:schemeClr val="accent4"/>
              </a:solidFill>
              <a:latin typeface="Open Sans bold" panose="020B0806030504020204" pitchFamily="34" charset="0"/>
              <a:ea typeface="Open Sans bold" panose="020B0806030504020204" pitchFamily="34" charset="0"/>
              <a:cs typeface="Open Sans bold" panose="020B0806030504020204" pitchFamily="34" charset="0"/>
            </a:endParaRPr>
          </a:p>
          <a:p>
            <a:pPr algn="just">
              <a:lnSpc>
                <a:spcPct val="120000"/>
              </a:lnSpc>
            </a:pPr>
            <a:r>
              <a:rPr lang="zh-CN" altLang="en-US" sz="750" dirty="0">
                <a:solidFill>
                  <a:schemeClr val="bg2"/>
                </a:solidFill>
                <a:latin typeface="Source Sans Pro" panose="020B0503030403020204" pitchFamily="34" charset="0"/>
              </a:rPr>
              <a:t>单击此处添加文本单击此处添加文本单击此处添加文本单击此处添加文本</a:t>
            </a:r>
            <a:endParaRPr lang="en-US" sz="750" dirty="0">
              <a:solidFill>
                <a:schemeClr val="bg2"/>
              </a:solidFill>
              <a:latin typeface="Source Sans Pro" panose="020B0503030403020204" pitchFamily="34"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250" fill="hold"/>
                                        <p:tgtEl>
                                          <p:spTgt spid="4"/>
                                        </p:tgtEl>
                                        <p:attrNameLst>
                                          <p:attrName>ppt_x</p:attrName>
                                        </p:attrNameLst>
                                      </p:cBhvr>
                                      <p:tavLst>
                                        <p:tav tm="0">
                                          <p:val>
                                            <p:strVal val="#ppt_x"/>
                                          </p:val>
                                        </p:tav>
                                        <p:tav tm="100000">
                                          <p:val>
                                            <p:strVal val="#ppt_x"/>
                                          </p:val>
                                        </p:tav>
                                      </p:tavLst>
                                    </p:anim>
                                    <p:anim calcmode="lin" valueType="num">
                                      <p:cBhvr additive="base">
                                        <p:cTn id="8" dur="1250" fill="hold"/>
                                        <p:tgtEl>
                                          <p:spTgt spid="4"/>
                                        </p:tgtEl>
                                        <p:attrNameLst>
                                          <p:attrName>ppt_y</p:attrName>
                                        </p:attrNameLst>
                                      </p:cBhvr>
                                      <p:tavLst>
                                        <p:tav tm="0">
                                          <p:val>
                                            <p:strVal val="0-#ppt_h/2"/>
                                          </p:val>
                                        </p:tav>
                                        <p:tav tm="100000">
                                          <p:val>
                                            <p:strVal val="#ppt_y"/>
                                          </p:val>
                                        </p:tav>
                                      </p:tavLst>
                                    </p:anim>
                                  </p:childTnLst>
                                </p:cTn>
                              </p:par>
                              <p:par>
                                <p:cTn id="9" presetID="22" presetClass="entr" presetSubtype="1" fill="hold" grpId="0" nodeType="withEffect">
                                  <p:stCondLst>
                                    <p:cond delay="100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750"/>
                                        <p:tgtEl>
                                          <p:spTgt spid="8"/>
                                        </p:tgtEl>
                                      </p:cBhvr>
                                    </p:animEffect>
                                  </p:childTnLst>
                                </p:cTn>
                              </p:par>
                              <p:par>
                                <p:cTn id="12" presetID="2" presetClass="entr" presetSubtype="1" decel="100000" fill="hold" grpId="0" nodeType="withEffect">
                                  <p:stCondLst>
                                    <p:cond delay="20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1250" fill="hold"/>
                                        <p:tgtEl>
                                          <p:spTgt spid="7"/>
                                        </p:tgtEl>
                                        <p:attrNameLst>
                                          <p:attrName>ppt_x</p:attrName>
                                        </p:attrNameLst>
                                      </p:cBhvr>
                                      <p:tavLst>
                                        <p:tav tm="0">
                                          <p:val>
                                            <p:strVal val="#ppt_x"/>
                                          </p:val>
                                        </p:tav>
                                        <p:tav tm="100000">
                                          <p:val>
                                            <p:strVal val="#ppt_x"/>
                                          </p:val>
                                        </p:tav>
                                      </p:tavLst>
                                    </p:anim>
                                    <p:anim calcmode="lin" valueType="num">
                                      <p:cBhvr additive="base">
                                        <p:cTn id="15" dur="1250" fill="hold"/>
                                        <p:tgtEl>
                                          <p:spTgt spid="7"/>
                                        </p:tgtEl>
                                        <p:attrNameLst>
                                          <p:attrName>ppt_y</p:attrName>
                                        </p:attrNameLst>
                                      </p:cBhvr>
                                      <p:tavLst>
                                        <p:tav tm="0">
                                          <p:val>
                                            <p:strVal val="0-#ppt_h/2"/>
                                          </p:val>
                                        </p:tav>
                                        <p:tav tm="100000">
                                          <p:val>
                                            <p:strVal val="#ppt_y"/>
                                          </p:val>
                                        </p:tav>
                                      </p:tavLst>
                                    </p:anim>
                                  </p:childTnLst>
                                </p:cTn>
                              </p:par>
                              <p:par>
                                <p:cTn id="16" presetID="22" presetClass="entr" presetSubtype="1" fill="hold" grpId="0" nodeType="withEffect">
                                  <p:stCondLst>
                                    <p:cond delay="1250"/>
                                  </p:stCondLst>
                                  <p:childTnLst>
                                    <p:set>
                                      <p:cBhvr>
                                        <p:cTn id="17" dur="1" fill="hold">
                                          <p:stCondLst>
                                            <p:cond delay="0"/>
                                          </p:stCondLst>
                                        </p:cTn>
                                        <p:tgtEl>
                                          <p:spTgt spid="24"/>
                                        </p:tgtEl>
                                        <p:attrNameLst>
                                          <p:attrName>style.visibility</p:attrName>
                                        </p:attrNameLst>
                                      </p:cBhvr>
                                      <p:to>
                                        <p:strVal val="visible"/>
                                      </p:to>
                                    </p:set>
                                    <p:animEffect transition="in" filter="wipe(up)">
                                      <p:cBhvr>
                                        <p:cTn id="18" dur="750"/>
                                        <p:tgtEl>
                                          <p:spTgt spid="24"/>
                                        </p:tgtEl>
                                      </p:cBhvr>
                                    </p:animEffect>
                                  </p:childTnLst>
                                </p:cTn>
                              </p:par>
                              <p:par>
                                <p:cTn id="19" presetID="2" presetClass="entr" presetSubtype="1" decel="100000" fill="hold" grpId="0" nodeType="withEffect">
                                  <p:stCondLst>
                                    <p:cond delay="40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1250" fill="hold"/>
                                        <p:tgtEl>
                                          <p:spTgt spid="11"/>
                                        </p:tgtEl>
                                        <p:attrNameLst>
                                          <p:attrName>ppt_x</p:attrName>
                                        </p:attrNameLst>
                                      </p:cBhvr>
                                      <p:tavLst>
                                        <p:tav tm="0">
                                          <p:val>
                                            <p:strVal val="#ppt_x"/>
                                          </p:val>
                                        </p:tav>
                                        <p:tav tm="100000">
                                          <p:val>
                                            <p:strVal val="#ppt_x"/>
                                          </p:val>
                                        </p:tav>
                                      </p:tavLst>
                                    </p:anim>
                                    <p:anim calcmode="lin" valueType="num">
                                      <p:cBhvr additive="base">
                                        <p:cTn id="22" dur="1250" fill="hold"/>
                                        <p:tgtEl>
                                          <p:spTgt spid="11"/>
                                        </p:tgtEl>
                                        <p:attrNameLst>
                                          <p:attrName>ppt_y</p:attrName>
                                        </p:attrNameLst>
                                      </p:cBhvr>
                                      <p:tavLst>
                                        <p:tav tm="0">
                                          <p:val>
                                            <p:strVal val="0-#ppt_h/2"/>
                                          </p:val>
                                        </p:tav>
                                        <p:tav tm="100000">
                                          <p:val>
                                            <p:strVal val="#ppt_y"/>
                                          </p:val>
                                        </p:tav>
                                      </p:tavLst>
                                    </p:anim>
                                  </p:childTnLst>
                                </p:cTn>
                              </p:par>
                              <p:par>
                                <p:cTn id="23" presetID="22" presetClass="entr" presetSubtype="1" fill="hold" grpId="0" nodeType="withEffect">
                                  <p:stCondLst>
                                    <p:cond delay="1500"/>
                                  </p:stCondLst>
                                  <p:childTnLst>
                                    <p:set>
                                      <p:cBhvr>
                                        <p:cTn id="24" dur="1" fill="hold">
                                          <p:stCondLst>
                                            <p:cond delay="0"/>
                                          </p:stCondLst>
                                        </p:cTn>
                                        <p:tgtEl>
                                          <p:spTgt spid="25"/>
                                        </p:tgtEl>
                                        <p:attrNameLst>
                                          <p:attrName>style.visibility</p:attrName>
                                        </p:attrNameLst>
                                      </p:cBhvr>
                                      <p:to>
                                        <p:strVal val="visible"/>
                                      </p:to>
                                    </p:set>
                                    <p:animEffect transition="in" filter="wipe(up)">
                                      <p:cBhvr>
                                        <p:cTn id="25" dur="750"/>
                                        <p:tgtEl>
                                          <p:spTgt spid="25"/>
                                        </p:tgtEl>
                                      </p:cBhvr>
                                    </p:animEffect>
                                  </p:childTnLst>
                                </p:cTn>
                              </p:par>
                              <p:par>
                                <p:cTn id="26" presetID="2" presetClass="entr" presetSubtype="1" decel="100000" fill="hold" grpId="0" nodeType="withEffect">
                                  <p:stCondLst>
                                    <p:cond delay="60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1250" fill="hold"/>
                                        <p:tgtEl>
                                          <p:spTgt spid="12"/>
                                        </p:tgtEl>
                                        <p:attrNameLst>
                                          <p:attrName>ppt_x</p:attrName>
                                        </p:attrNameLst>
                                      </p:cBhvr>
                                      <p:tavLst>
                                        <p:tav tm="0">
                                          <p:val>
                                            <p:strVal val="#ppt_x"/>
                                          </p:val>
                                        </p:tav>
                                        <p:tav tm="100000">
                                          <p:val>
                                            <p:strVal val="#ppt_x"/>
                                          </p:val>
                                        </p:tav>
                                      </p:tavLst>
                                    </p:anim>
                                    <p:anim calcmode="lin" valueType="num">
                                      <p:cBhvr additive="base">
                                        <p:cTn id="29" dur="1250" fill="hold"/>
                                        <p:tgtEl>
                                          <p:spTgt spid="12"/>
                                        </p:tgtEl>
                                        <p:attrNameLst>
                                          <p:attrName>ppt_y</p:attrName>
                                        </p:attrNameLst>
                                      </p:cBhvr>
                                      <p:tavLst>
                                        <p:tav tm="0">
                                          <p:val>
                                            <p:strVal val="0-#ppt_h/2"/>
                                          </p:val>
                                        </p:tav>
                                        <p:tav tm="100000">
                                          <p:val>
                                            <p:strVal val="#ppt_y"/>
                                          </p:val>
                                        </p:tav>
                                      </p:tavLst>
                                    </p:anim>
                                  </p:childTnLst>
                                </p:cTn>
                              </p:par>
                              <p:par>
                                <p:cTn id="30" presetID="22" presetClass="entr" presetSubtype="1" fill="hold" grpId="0" nodeType="withEffect">
                                  <p:stCondLst>
                                    <p:cond delay="1750"/>
                                  </p:stCondLst>
                                  <p:childTnLst>
                                    <p:set>
                                      <p:cBhvr>
                                        <p:cTn id="31" dur="1" fill="hold">
                                          <p:stCondLst>
                                            <p:cond delay="0"/>
                                          </p:stCondLst>
                                        </p:cTn>
                                        <p:tgtEl>
                                          <p:spTgt spid="28"/>
                                        </p:tgtEl>
                                        <p:attrNameLst>
                                          <p:attrName>style.visibility</p:attrName>
                                        </p:attrNameLst>
                                      </p:cBhvr>
                                      <p:to>
                                        <p:strVal val="visible"/>
                                      </p:to>
                                    </p:set>
                                    <p:animEffect transition="in" filter="wipe(up)">
                                      <p:cBhvr>
                                        <p:cTn id="32" dur="750"/>
                                        <p:tgtEl>
                                          <p:spTgt spid="28"/>
                                        </p:tgtEl>
                                      </p:cBhvr>
                                    </p:animEffect>
                                  </p:childTnLst>
                                </p:cTn>
                              </p:par>
                              <p:par>
                                <p:cTn id="33" presetID="2" presetClass="entr" presetSubtype="1" decel="100000" fill="hold" grpId="0" nodeType="withEffect">
                                  <p:stCondLst>
                                    <p:cond delay="80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1250" fill="hold"/>
                                        <p:tgtEl>
                                          <p:spTgt spid="13"/>
                                        </p:tgtEl>
                                        <p:attrNameLst>
                                          <p:attrName>ppt_x</p:attrName>
                                        </p:attrNameLst>
                                      </p:cBhvr>
                                      <p:tavLst>
                                        <p:tav tm="0">
                                          <p:val>
                                            <p:strVal val="#ppt_x"/>
                                          </p:val>
                                        </p:tav>
                                        <p:tav tm="100000">
                                          <p:val>
                                            <p:strVal val="#ppt_x"/>
                                          </p:val>
                                        </p:tav>
                                      </p:tavLst>
                                    </p:anim>
                                    <p:anim calcmode="lin" valueType="num">
                                      <p:cBhvr additive="base">
                                        <p:cTn id="36" dur="1250" fill="hold"/>
                                        <p:tgtEl>
                                          <p:spTgt spid="13"/>
                                        </p:tgtEl>
                                        <p:attrNameLst>
                                          <p:attrName>ppt_y</p:attrName>
                                        </p:attrNameLst>
                                      </p:cBhvr>
                                      <p:tavLst>
                                        <p:tav tm="0">
                                          <p:val>
                                            <p:strVal val="0-#ppt_h/2"/>
                                          </p:val>
                                        </p:tav>
                                        <p:tav tm="100000">
                                          <p:val>
                                            <p:strVal val="#ppt_y"/>
                                          </p:val>
                                        </p:tav>
                                      </p:tavLst>
                                    </p:anim>
                                  </p:childTnLst>
                                </p:cTn>
                              </p:par>
                              <p:par>
                                <p:cTn id="37" presetID="22" presetClass="entr" presetSubtype="1" fill="hold" grpId="0" nodeType="withEffect">
                                  <p:stCondLst>
                                    <p:cond delay="2000"/>
                                  </p:stCondLst>
                                  <p:childTnLst>
                                    <p:set>
                                      <p:cBhvr>
                                        <p:cTn id="38" dur="1" fill="hold">
                                          <p:stCondLst>
                                            <p:cond delay="0"/>
                                          </p:stCondLst>
                                        </p:cTn>
                                        <p:tgtEl>
                                          <p:spTgt spid="29"/>
                                        </p:tgtEl>
                                        <p:attrNameLst>
                                          <p:attrName>style.visibility</p:attrName>
                                        </p:attrNameLst>
                                      </p:cBhvr>
                                      <p:to>
                                        <p:strVal val="visible"/>
                                      </p:to>
                                    </p:set>
                                    <p:animEffect transition="in" filter="wipe(up)">
                                      <p:cBhvr>
                                        <p:cTn id="39" dur="750"/>
                                        <p:tgtEl>
                                          <p:spTgt spid="29"/>
                                        </p:tgtEl>
                                      </p:cBhvr>
                                    </p:animEffect>
                                  </p:childTnLst>
                                </p:cTn>
                              </p:par>
                            </p:childTnLst>
                          </p:cTn>
                        </p:par>
                        <p:par>
                          <p:cTn id="40" fill="hold">
                            <p:stCondLst>
                              <p:cond delay="1500"/>
                            </p:stCondLst>
                            <p:childTnLst>
                              <p:par>
                                <p:cTn id="41" presetID="10" presetClass="entr" presetSubtype="0"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fade">
                                      <p:cBhvr>
                                        <p:cTn id="4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25" grpId="0" animBg="1"/>
      <p:bldP spid="24" grpId="0" animBg="1"/>
      <p:bldP spid="8" grpId="0" animBg="1"/>
      <p:bldP spid="7" grpId="0" animBg="1"/>
      <p:bldP spid="4" grpId="0" animBg="1"/>
      <p:bldP spid="11" grpId="0" animBg="1"/>
      <p:bldP spid="12" grpId="0" animBg="1"/>
      <p:bldP spid="13" grpId="0" animBg="1"/>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 name="Freeform 6"/>
          <p:cNvSpPr/>
          <p:nvPr/>
        </p:nvSpPr>
        <p:spPr bwMode="auto">
          <a:xfrm rot="21375927">
            <a:off x="3746085" y="-169801"/>
            <a:ext cx="836828" cy="5376601"/>
          </a:xfrm>
          <a:custGeom>
            <a:avLst/>
            <a:gdLst>
              <a:gd name="T0" fmla="*/ 0 w 1457"/>
              <a:gd name="T1" fmla="*/ 0 h 9000"/>
              <a:gd name="T2" fmla="*/ 131421446 w 1457"/>
              <a:gd name="T3" fmla="*/ 0 h 9000"/>
              <a:gd name="T4" fmla="*/ 854828426 w 1457"/>
              <a:gd name="T5" fmla="*/ 2147483647 h 9000"/>
              <a:gd name="T6" fmla="*/ 723406980 w 1457"/>
              <a:gd name="T7" fmla="*/ 2147483647 h 9000"/>
              <a:gd name="T8" fmla="*/ 0 w 1457"/>
              <a:gd name="T9" fmla="*/ 0 h 9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57" h="9000">
                <a:moveTo>
                  <a:pt x="0" y="0"/>
                </a:moveTo>
                <a:lnTo>
                  <a:pt x="224" y="0"/>
                </a:lnTo>
                <a:lnTo>
                  <a:pt x="1457" y="9000"/>
                </a:lnTo>
                <a:lnTo>
                  <a:pt x="1233" y="9000"/>
                </a:lnTo>
                <a:lnTo>
                  <a:pt x="0" y="0"/>
                </a:lnTo>
                <a:close/>
              </a:path>
            </a:pathLst>
          </a:custGeom>
          <a:solidFill>
            <a:srgbClr val="DB0D0F"/>
          </a:solidFill>
          <a:ln>
            <a:noFill/>
          </a:ln>
        </p:spPr>
        <p:txBody>
          <a:bodyPr lIns="68571" tIns="34285" rIns="68571" bIns="34285"/>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endParaRPr>
          </a:p>
        </p:txBody>
      </p:sp>
      <p:sp>
        <p:nvSpPr>
          <p:cNvPr id="2" name="同侧圆角矩形 1"/>
          <p:cNvSpPr/>
          <p:nvPr/>
        </p:nvSpPr>
        <p:spPr>
          <a:xfrm rot="16200000">
            <a:off x="2919522" y="226158"/>
            <a:ext cx="598232" cy="1234814"/>
          </a:xfrm>
          <a:prstGeom prst="round2SameRect">
            <a:avLst/>
          </a:prstGeom>
          <a:solidFill>
            <a:srgbClr val="DB0D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98"/>
          <p:cNvSpPr txBox="1">
            <a:spLocks noChangeArrowheads="1"/>
          </p:cNvSpPr>
          <p:nvPr/>
        </p:nvSpPr>
        <p:spPr bwMode="auto">
          <a:xfrm>
            <a:off x="2680219" y="540718"/>
            <a:ext cx="677090" cy="3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1" tIns="34285" rIns="68571" bIns="3428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Tx/>
              <a:buNone/>
            </a:pPr>
            <a:r>
              <a:rPr lang="zh-CN" altLang="en-US" sz="2100" dirty="0">
                <a:solidFill>
                  <a:srgbClr val="FFFFFF"/>
                </a:solidFill>
                <a:latin typeface="微软雅黑" panose="020B0503020204020204" pitchFamily="34" charset="-122"/>
                <a:ea typeface="微软雅黑" panose="020B0503020204020204" pitchFamily="34" charset="-122"/>
              </a:rPr>
              <a:t>前言</a:t>
            </a:r>
          </a:p>
        </p:txBody>
      </p:sp>
      <p:sp>
        <p:nvSpPr>
          <p:cNvPr id="37" name="TextBox 104"/>
          <p:cNvSpPr txBox="1">
            <a:spLocks noChangeArrowheads="1"/>
          </p:cNvSpPr>
          <p:nvPr/>
        </p:nvSpPr>
        <p:spPr bwMode="auto">
          <a:xfrm>
            <a:off x="2671161" y="871563"/>
            <a:ext cx="892727" cy="284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1" tIns="34285" rIns="68571" bIns="3428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Tx/>
              <a:buNone/>
            </a:pPr>
            <a:r>
              <a:rPr lang="en-US" altLang="zh-CN" sz="1400" dirty="0">
                <a:solidFill>
                  <a:srgbClr val="FFFFFF"/>
                </a:solidFill>
                <a:latin typeface="微软雅黑" panose="020B0503020204020204" pitchFamily="34" charset="-122"/>
                <a:ea typeface="微软雅黑" panose="020B0503020204020204" pitchFamily="34" charset="-122"/>
              </a:rPr>
              <a:t>PREFACE</a:t>
            </a:r>
            <a:endParaRPr lang="zh-CN" altLang="en-US" sz="1600" dirty="0">
              <a:solidFill>
                <a:srgbClr val="FFFFFF"/>
              </a:solidFill>
              <a:latin typeface="微软雅黑" panose="020B0503020204020204" pitchFamily="34" charset="-122"/>
              <a:ea typeface="微软雅黑" panose="020B0503020204020204" pitchFamily="34" charset="-122"/>
            </a:endParaRPr>
          </a:p>
        </p:txBody>
      </p:sp>
      <p:sp>
        <p:nvSpPr>
          <p:cNvPr id="44" name="TextBox 11"/>
          <p:cNvSpPr txBox="1">
            <a:spLocks noChangeArrowheads="1"/>
          </p:cNvSpPr>
          <p:nvPr/>
        </p:nvSpPr>
        <p:spPr bwMode="auto">
          <a:xfrm>
            <a:off x="4757828" y="1275606"/>
            <a:ext cx="3960440" cy="2632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lnSpc>
                <a:spcPct val="120000"/>
              </a:lnSpc>
              <a:buFontTx/>
              <a:buNone/>
            </a:pPr>
            <a:r>
              <a:rPr lang="zh-CN" altLang="en-US" sz="1400" dirty="0">
                <a:solidFill>
                  <a:srgbClr val="4D4D4D"/>
                </a:solidFill>
                <a:latin typeface="微软雅黑" panose="020B0503020204020204" pitchFamily="34" charset="-122"/>
                <a:ea typeface="微软雅黑" panose="020B0503020204020204" pitchFamily="34" charset="-122"/>
              </a:rPr>
              <a:t>单击此处添加文本单击此处添加文本单击此处添加文本单击此处添加文本</a:t>
            </a:r>
          </a:p>
          <a:p>
            <a:pPr algn="just" eaLnBrk="1" hangingPunct="1">
              <a:lnSpc>
                <a:spcPct val="120000"/>
              </a:lnSpc>
              <a:buFontTx/>
              <a:buNone/>
            </a:pPr>
            <a:r>
              <a:rPr lang="zh-CN" altLang="en-US" sz="1400" dirty="0">
                <a:solidFill>
                  <a:srgbClr val="4D4D4D"/>
                </a:solidFill>
                <a:latin typeface="微软雅黑" panose="020B0503020204020204" pitchFamily="34" charset="-122"/>
                <a:ea typeface="微软雅黑" panose="020B0503020204020204" pitchFamily="34" charset="-122"/>
              </a:rPr>
              <a:t>单击此处添加文本单击此处添加文本 单击此处添加文本单击此处添加文本单击此处添加文本单击此处添加文本单击此处添加文本单击此处添加文本单击此处添加文本单击此处添加文本</a:t>
            </a:r>
          </a:p>
          <a:p>
            <a:pPr algn="just" eaLnBrk="1" hangingPunct="1">
              <a:lnSpc>
                <a:spcPct val="120000"/>
              </a:lnSpc>
              <a:buFontTx/>
              <a:buNone/>
            </a:pPr>
            <a:r>
              <a:rPr lang="zh-CN" altLang="en-US" sz="1400" dirty="0">
                <a:solidFill>
                  <a:srgbClr val="4D4D4D"/>
                </a:solidFill>
                <a:latin typeface="微软雅黑" panose="020B0503020204020204" pitchFamily="34" charset="-122"/>
                <a:ea typeface="微软雅黑" panose="020B0503020204020204" pitchFamily="34" charset="-122"/>
              </a:rPr>
              <a:t>单击此处添加文本单击此处添加文本 单击此处添加文本单击此处添加文本单击此处添加文本单击此处添加文本</a:t>
            </a:r>
          </a:p>
          <a:p>
            <a:pPr algn="just" eaLnBrk="1" hangingPunct="1">
              <a:lnSpc>
                <a:spcPct val="120000"/>
              </a:lnSpc>
              <a:buFontTx/>
              <a:buNone/>
            </a:pPr>
            <a:endParaRPr lang="zh-CN" altLang="en-US" sz="1400" dirty="0">
              <a:solidFill>
                <a:srgbClr val="4D4D4D"/>
              </a:solidFill>
              <a:latin typeface="微软雅黑" panose="020B0503020204020204" pitchFamily="34" charset="-122"/>
              <a:ea typeface="微软雅黑" panose="020B0503020204020204" pitchFamily="34" charset="-122"/>
            </a:endParaRPr>
          </a:p>
        </p:txBody>
      </p:sp>
      <p:pic>
        <p:nvPicPr>
          <p:cNvPr id="3" name="图片 2"/>
          <p:cNvPicPr>
            <a:picLocks noChangeAspect="1"/>
          </p:cNvPicPr>
          <p:nvPr/>
        </p:nvPicPr>
        <p:blipFill>
          <a:blip r:embed="rId3" cstate="email"/>
          <a:stretch>
            <a:fillRect/>
          </a:stretch>
        </p:blipFill>
        <p:spPr>
          <a:xfrm>
            <a:off x="-192390" y="1116154"/>
            <a:ext cx="4027346" cy="4027346"/>
          </a:xfrm>
          <a:prstGeom prst="rect">
            <a:avLst/>
          </a:prstGeo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down)">
                                      <p:cBhvr>
                                        <p:cTn id="7" dur="500"/>
                                        <p:tgtEl>
                                          <p:spTgt spid="34"/>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500"/>
                                        <p:tgtEl>
                                          <p:spTgt spid="2"/>
                                        </p:tgtEl>
                                      </p:cBhvr>
                                    </p:animEffect>
                                  </p:childTnLst>
                                </p:cTn>
                              </p:par>
                            </p:childTnLst>
                          </p:cTn>
                        </p:par>
                        <p:par>
                          <p:cTn id="12" fill="hold">
                            <p:stCondLst>
                              <p:cond delay="1000"/>
                            </p:stCondLst>
                            <p:childTnLst>
                              <p:par>
                                <p:cTn id="13" presetID="31" presetClass="entr" presetSubtype="0"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 calcmode="lin" valueType="num">
                                      <p:cBhvr>
                                        <p:cTn id="15" dur="500" fill="hold"/>
                                        <p:tgtEl>
                                          <p:spTgt spid="36"/>
                                        </p:tgtEl>
                                        <p:attrNameLst>
                                          <p:attrName>ppt_w</p:attrName>
                                        </p:attrNameLst>
                                      </p:cBhvr>
                                      <p:tavLst>
                                        <p:tav tm="0">
                                          <p:val>
                                            <p:fltVal val="0"/>
                                          </p:val>
                                        </p:tav>
                                        <p:tav tm="100000">
                                          <p:val>
                                            <p:strVal val="#ppt_w"/>
                                          </p:val>
                                        </p:tav>
                                      </p:tavLst>
                                    </p:anim>
                                    <p:anim calcmode="lin" valueType="num">
                                      <p:cBhvr>
                                        <p:cTn id="16" dur="500" fill="hold"/>
                                        <p:tgtEl>
                                          <p:spTgt spid="36"/>
                                        </p:tgtEl>
                                        <p:attrNameLst>
                                          <p:attrName>ppt_h</p:attrName>
                                        </p:attrNameLst>
                                      </p:cBhvr>
                                      <p:tavLst>
                                        <p:tav tm="0">
                                          <p:val>
                                            <p:fltVal val="0"/>
                                          </p:val>
                                        </p:tav>
                                        <p:tav tm="100000">
                                          <p:val>
                                            <p:strVal val="#ppt_h"/>
                                          </p:val>
                                        </p:tav>
                                      </p:tavLst>
                                    </p:anim>
                                    <p:anim calcmode="lin" valueType="num">
                                      <p:cBhvr>
                                        <p:cTn id="17" dur="500" fill="hold"/>
                                        <p:tgtEl>
                                          <p:spTgt spid="36"/>
                                        </p:tgtEl>
                                        <p:attrNameLst>
                                          <p:attrName>style.rotation</p:attrName>
                                        </p:attrNameLst>
                                      </p:cBhvr>
                                      <p:tavLst>
                                        <p:tav tm="0">
                                          <p:val>
                                            <p:fltVal val="90"/>
                                          </p:val>
                                        </p:tav>
                                        <p:tav tm="100000">
                                          <p:val>
                                            <p:fltVal val="0"/>
                                          </p:val>
                                        </p:tav>
                                      </p:tavLst>
                                    </p:anim>
                                    <p:animEffect transition="in" filter="fade">
                                      <p:cBhvr>
                                        <p:cTn id="18" dur="500"/>
                                        <p:tgtEl>
                                          <p:spTgt spid="36"/>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p:cTn id="21" dur="500" fill="hold"/>
                                        <p:tgtEl>
                                          <p:spTgt spid="37"/>
                                        </p:tgtEl>
                                        <p:attrNameLst>
                                          <p:attrName>ppt_w</p:attrName>
                                        </p:attrNameLst>
                                      </p:cBhvr>
                                      <p:tavLst>
                                        <p:tav tm="0">
                                          <p:val>
                                            <p:fltVal val="0"/>
                                          </p:val>
                                        </p:tav>
                                        <p:tav tm="100000">
                                          <p:val>
                                            <p:strVal val="#ppt_w"/>
                                          </p:val>
                                        </p:tav>
                                      </p:tavLst>
                                    </p:anim>
                                    <p:anim calcmode="lin" valueType="num">
                                      <p:cBhvr>
                                        <p:cTn id="22" dur="500" fill="hold"/>
                                        <p:tgtEl>
                                          <p:spTgt spid="37"/>
                                        </p:tgtEl>
                                        <p:attrNameLst>
                                          <p:attrName>ppt_h</p:attrName>
                                        </p:attrNameLst>
                                      </p:cBhvr>
                                      <p:tavLst>
                                        <p:tav tm="0">
                                          <p:val>
                                            <p:fltVal val="0"/>
                                          </p:val>
                                        </p:tav>
                                        <p:tav tm="100000">
                                          <p:val>
                                            <p:strVal val="#ppt_h"/>
                                          </p:val>
                                        </p:tav>
                                      </p:tavLst>
                                    </p:anim>
                                    <p:anim calcmode="lin" valueType="num">
                                      <p:cBhvr>
                                        <p:cTn id="23" dur="500" fill="hold"/>
                                        <p:tgtEl>
                                          <p:spTgt spid="37"/>
                                        </p:tgtEl>
                                        <p:attrNameLst>
                                          <p:attrName>style.rotation</p:attrName>
                                        </p:attrNameLst>
                                      </p:cBhvr>
                                      <p:tavLst>
                                        <p:tav tm="0">
                                          <p:val>
                                            <p:fltVal val="90"/>
                                          </p:val>
                                        </p:tav>
                                        <p:tav tm="100000">
                                          <p:val>
                                            <p:fltVal val="0"/>
                                          </p:val>
                                        </p:tav>
                                      </p:tavLst>
                                    </p:anim>
                                    <p:animEffect transition="in" filter="fade">
                                      <p:cBhvr>
                                        <p:cTn id="24" dur="500"/>
                                        <p:tgtEl>
                                          <p:spTgt spid="37"/>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wipe(up)">
                                      <p:cBhvr>
                                        <p:cTn id="28" dur="3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2" grpId="0" animBg="1"/>
      <p:bldP spid="36" grpId="0" autoUpdateAnimBg="0"/>
      <p:bldP spid="37" grpId="0" autoUpdateAnimBg="0"/>
      <p:bldP spid="4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 name="圆角矩形 5"/>
          <p:cNvSpPr>
            <a:spLocks noChangeArrowheads="1"/>
          </p:cNvSpPr>
          <p:nvPr/>
        </p:nvSpPr>
        <p:spPr bwMode="auto">
          <a:xfrm>
            <a:off x="4005984" y="1347614"/>
            <a:ext cx="1097536" cy="834645"/>
          </a:xfrm>
          <a:prstGeom prst="roundRect">
            <a:avLst>
              <a:gd name="adj" fmla="val 9722"/>
            </a:avLst>
          </a:prstGeom>
          <a:solidFill>
            <a:schemeClr val="accent2"/>
          </a:solidFill>
          <a:ln>
            <a:noFill/>
          </a:ln>
        </p:spPr>
        <p:txBody>
          <a:bodyPr anchor="ctr"/>
          <a:lstStyle/>
          <a:p>
            <a:pPr algn="ctr"/>
            <a:r>
              <a:rPr lang="en-US" altLang="zh-CN" sz="4800" dirty="0">
                <a:solidFill>
                  <a:srgbClr val="F8F8F8"/>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4800" dirty="0">
              <a:solidFill>
                <a:srgbClr val="F8F8F8"/>
              </a:solidFill>
            </a:endParaRPr>
          </a:p>
        </p:txBody>
      </p:sp>
      <p:sp>
        <p:nvSpPr>
          <p:cNvPr id="64" name="TextBox 63"/>
          <p:cNvSpPr txBox="1"/>
          <p:nvPr/>
        </p:nvSpPr>
        <p:spPr>
          <a:xfrm>
            <a:off x="3404421" y="2274426"/>
            <a:ext cx="2391715"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rPr>
              <a:t>添加标题文字</a:t>
            </a:r>
          </a:p>
        </p:txBody>
      </p:sp>
      <p:grpSp>
        <p:nvGrpSpPr>
          <p:cNvPr id="94" name="组合 93"/>
          <p:cNvGrpSpPr/>
          <p:nvPr/>
        </p:nvGrpSpPr>
        <p:grpSpPr>
          <a:xfrm>
            <a:off x="1742906" y="2852995"/>
            <a:ext cx="1074388" cy="664521"/>
            <a:chOff x="4219880" y="4182990"/>
            <a:chExt cx="1432082" cy="885754"/>
          </a:xfrm>
          <a:solidFill>
            <a:schemeClr val="accent2">
              <a:alpha val="34000"/>
            </a:schemeClr>
          </a:solidFill>
        </p:grpSpPr>
        <p:sp>
          <p:nvSpPr>
            <p:cNvPr id="95" name="等腰三角形 94"/>
            <p:cNvSpPr/>
            <p:nvPr/>
          </p:nvSpPr>
          <p:spPr>
            <a:xfrm rot="5400000">
              <a:off x="4827295" y="4244077"/>
              <a:ext cx="885754" cy="763580"/>
            </a:xfrm>
            <a:prstGeom prst="triangle">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6" name="等腰三角形 95"/>
            <p:cNvSpPr/>
            <p:nvPr/>
          </p:nvSpPr>
          <p:spPr>
            <a:xfrm rot="5400000">
              <a:off x="4520342" y="4244077"/>
              <a:ext cx="885754" cy="763580"/>
            </a:xfrm>
            <a:prstGeom prst="triangle">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7" name="等腰三角形 96"/>
            <p:cNvSpPr/>
            <p:nvPr/>
          </p:nvSpPr>
          <p:spPr>
            <a:xfrm rot="5400000">
              <a:off x="4158793" y="4244077"/>
              <a:ext cx="885754" cy="763580"/>
            </a:xfrm>
            <a:prstGeom prst="triangle">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grpSp>
      <p:sp>
        <p:nvSpPr>
          <p:cNvPr id="112" name="矩形 111"/>
          <p:cNvSpPr/>
          <p:nvPr/>
        </p:nvSpPr>
        <p:spPr>
          <a:xfrm>
            <a:off x="2775730" y="2911008"/>
            <a:ext cx="3707904" cy="523220"/>
          </a:xfrm>
          <a:prstGeom prst="rect">
            <a:avLst/>
          </a:prstGeom>
        </p:spPr>
        <p:txBody>
          <a:bodyPr wrap="square">
            <a:spAutoFit/>
          </a:bodyPr>
          <a:lstStyle/>
          <a:p>
            <a:pPr algn="ctr"/>
            <a:r>
              <a:rPr lang="zh-CN" altLang="en-US" sz="1400" dirty="0">
                <a:solidFill>
                  <a:srgbClr val="5F5F5F"/>
                </a:solidFill>
              </a:rPr>
              <a:t>点击输入简要文本内容，文字内容需概况精炼的说明该分项内容点击输入简要文本内容</a:t>
            </a:r>
          </a:p>
        </p:txBody>
      </p:sp>
      <p:pic>
        <p:nvPicPr>
          <p:cNvPr id="98" name="Picture 6" descr="D:\360data\重要数据\桌面\未标题-1.png"/>
          <p:cNvPicPr>
            <a:picLocks noChangeAspect="1" noChangeArrowheads="1"/>
          </p:cNvPicPr>
          <p:nvPr/>
        </p:nvPicPr>
        <p:blipFill>
          <a:blip r:embed="rId3" cstate="email"/>
          <a:srcRect/>
          <a:stretch>
            <a:fillRect/>
          </a:stretch>
        </p:blipFill>
        <p:spPr bwMode="auto">
          <a:xfrm>
            <a:off x="3753719" y="2067694"/>
            <a:ext cx="1779691" cy="426591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98"/>
                                        </p:tgtEl>
                                        <p:attrNameLst>
                                          <p:attrName>style.visibility</p:attrName>
                                        </p:attrNameLst>
                                      </p:cBhvr>
                                      <p:to>
                                        <p:strVal val="visible"/>
                                      </p:to>
                                    </p:set>
                                    <p:anim calcmode="lin" valueType="num">
                                      <p:cBhvr additive="base">
                                        <p:cTn id="7" dur="500" fill="hold"/>
                                        <p:tgtEl>
                                          <p:spTgt spid="98"/>
                                        </p:tgtEl>
                                        <p:attrNameLst>
                                          <p:attrName>ppt_x</p:attrName>
                                        </p:attrNameLst>
                                      </p:cBhvr>
                                      <p:tavLst>
                                        <p:tav tm="0">
                                          <p:val>
                                            <p:strVal val="#ppt_x"/>
                                          </p:val>
                                        </p:tav>
                                        <p:tav tm="100000">
                                          <p:val>
                                            <p:strVal val="#ppt_x"/>
                                          </p:val>
                                        </p:tav>
                                      </p:tavLst>
                                    </p:anim>
                                    <p:anim calcmode="lin" valueType="num">
                                      <p:cBhvr additive="base">
                                        <p:cTn id="8" dur="500" fill="hold"/>
                                        <p:tgtEl>
                                          <p:spTgt spid="9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6" presetClass="emph" presetSubtype="0" fill="hold" nodeType="afterEffect">
                                  <p:stCondLst>
                                    <p:cond delay="0"/>
                                  </p:stCondLst>
                                  <p:childTnLst>
                                    <p:animEffect transition="out" filter="fade">
                                      <p:cBhvr>
                                        <p:cTn id="11" dur="300" tmFilter="0, 0; .2, .5; .8, .5; 1, 0"/>
                                        <p:tgtEl>
                                          <p:spTgt spid="98"/>
                                        </p:tgtEl>
                                      </p:cBhvr>
                                    </p:animEffect>
                                    <p:animScale>
                                      <p:cBhvr>
                                        <p:cTn id="12" dur="150" autoRev="1" fill="hold"/>
                                        <p:tgtEl>
                                          <p:spTgt spid="98"/>
                                        </p:tgtEl>
                                      </p:cBhvr>
                                      <p:by x="105000" y="105000"/>
                                    </p:animScale>
                                  </p:childTnLst>
                                </p:cTn>
                              </p:par>
                            </p:childTnLst>
                          </p:cTn>
                        </p:par>
                        <p:par>
                          <p:cTn id="13" fill="hold">
                            <p:stCondLst>
                              <p:cond delay="1000"/>
                            </p:stCondLst>
                            <p:childTnLst>
                              <p:par>
                                <p:cTn id="14" presetID="42" presetClass="exit" presetSubtype="0" fill="hold" nodeType="afterEffect">
                                  <p:stCondLst>
                                    <p:cond delay="0"/>
                                  </p:stCondLst>
                                  <p:childTnLst>
                                    <p:animEffect transition="out" filter="fade">
                                      <p:cBhvr>
                                        <p:cTn id="15" dur="500"/>
                                        <p:tgtEl>
                                          <p:spTgt spid="98"/>
                                        </p:tgtEl>
                                      </p:cBhvr>
                                    </p:animEffect>
                                    <p:anim calcmode="lin" valueType="num">
                                      <p:cBhvr>
                                        <p:cTn id="16" dur="500"/>
                                        <p:tgtEl>
                                          <p:spTgt spid="98"/>
                                        </p:tgtEl>
                                        <p:attrNameLst>
                                          <p:attrName>ppt_x</p:attrName>
                                        </p:attrNameLst>
                                      </p:cBhvr>
                                      <p:tavLst>
                                        <p:tav tm="0">
                                          <p:val>
                                            <p:strVal val="ppt_x"/>
                                          </p:val>
                                        </p:tav>
                                        <p:tav tm="100000">
                                          <p:val>
                                            <p:strVal val="ppt_x"/>
                                          </p:val>
                                        </p:tav>
                                      </p:tavLst>
                                    </p:anim>
                                    <p:anim calcmode="lin" valueType="num">
                                      <p:cBhvr>
                                        <p:cTn id="17" dur="500"/>
                                        <p:tgtEl>
                                          <p:spTgt spid="98"/>
                                        </p:tgtEl>
                                        <p:attrNameLst>
                                          <p:attrName>ppt_y</p:attrName>
                                        </p:attrNameLst>
                                      </p:cBhvr>
                                      <p:tavLst>
                                        <p:tav tm="0">
                                          <p:val>
                                            <p:strVal val="ppt_y"/>
                                          </p:val>
                                        </p:tav>
                                        <p:tav tm="100000">
                                          <p:val>
                                            <p:strVal val="ppt_y+.1"/>
                                          </p:val>
                                        </p:tav>
                                      </p:tavLst>
                                    </p:anim>
                                    <p:set>
                                      <p:cBhvr>
                                        <p:cTn id="18" dur="1" fill="hold">
                                          <p:stCondLst>
                                            <p:cond delay="499"/>
                                          </p:stCondLst>
                                        </p:cTn>
                                        <p:tgtEl>
                                          <p:spTgt spid="98"/>
                                        </p:tgtEl>
                                        <p:attrNameLst>
                                          <p:attrName>style.visibility</p:attrName>
                                        </p:attrNameLst>
                                      </p:cBhvr>
                                      <p:to>
                                        <p:strVal val="hidden"/>
                                      </p:to>
                                    </p:set>
                                  </p:childTnLst>
                                </p:cTn>
                              </p:par>
                              <p:par>
                                <p:cTn id="19" presetID="53" presetClass="entr" presetSubtype="16" fill="hold" grpId="0" nodeType="withEffect">
                                  <p:stCondLst>
                                    <p:cond delay="0"/>
                                  </p:stCondLst>
                                  <p:childTnLst>
                                    <p:set>
                                      <p:cBhvr>
                                        <p:cTn id="20" dur="1" fill="hold">
                                          <p:stCondLst>
                                            <p:cond delay="0"/>
                                          </p:stCondLst>
                                        </p:cTn>
                                        <p:tgtEl>
                                          <p:spTgt spid="99"/>
                                        </p:tgtEl>
                                        <p:attrNameLst>
                                          <p:attrName>style.visibility</p:attrName>
                                        </p:attrNameLst>
                                      </p:cBhvr>
                                      <p:to>
                                        <p:strVal val="visible"/>
                                      </p:to>
                                    </p:set>
                                    <p:anim calcmode="lin" valueType="num">
                                      <p:cBhvr>
                                        <p:cTn id="21" dur="500" fill="hold"/>
                                        <p:tgtEl>
                                          <p:spTgt spid="99"/>
                                        </p:tgtEl>
                                        <p:attrNameLst>
                                          <p:attrName>ppt_w</p:attrName>
                                        </p:attrNameLst>
                                      </p:cBhvr>
                                      <p:tavLst>
                                        <p:tav tm="0">
                                          <p:val>
                                            <p:fltVal val="0"/>
                                          </p:val>
                                        </p:tav>
                                        <p:tav tm="100000">
                                          <p:val>
                                            <p:strVal val="#ppt_w"/>
                                          </p:val>
                                        </p:tav>
                                      </p:tavLst>
                                    </p:anim>
                                    <p:anim calcmode="lin" valueType="num">
                                      <p:cBhvr>
                                        <p:cTn id="22" dur="500" fill="hold"/>
                                        <p:tgtEl>
                                          <p:spTgt spid="99"/>
                                        </p:tgtEl>
                                        <p:attrNameLst>
                                          <p:attrName>ppt_h</p:attrName>
                                        </p:attrNameLst>
                                      </p:cBhvr>
                                      <p:tavLst>
                                        <p:tav tm="0">
                                          <p:val>
                                            <p:fltVal val="0"/>
                                          </p:val>
                                        </p:tav>
                                        <p:tav tm="100000">
                                          <p:val>
                                            <p:strVal val="#ppt_h"/>
                                          </p:val>
                                        </p:tav>
                                      </p:tavLst>
                                    </p:anim>
                                    <p:animEffect transition="in" filter="fade">
                                      <p:cBhvr>
                                        <p:cTn id="23" dur="500"/>
                                        <p:tgtEl>
                                          <p:spTgt spid="99"/>
                                        </p:tgtEl>
                                      </p:cBhvr>
                                    </p:animEffect>
                                  </p:childTnLst>
                                </p:cTn>
                              </p:par>
                            </p:childTnLst>
                          </p:cTn>
                        </p:par>
                        <p:par>
                          <p:cTn id="24" fill="hold">
                            <p:stCondLst>
                              <p:cond delay="1500"/>
                            </p:stCondLst>
                            <p:childTnLst>
                              <p:par>
                                <p:cTn id="25" presetID="16" presetClass="entr" presetSubtype="21" fill="hold" nodeType="afterEffect">
                                  <p:stCondLst>
                                    <p:cond delay="0"/>
                                  </p:stCondLst>
                                  <p:childTnLst>
                                    <p:set>
                                      <p:cBhvr>
                                        <p:cTn id="26" dur="1" fill="hold">
                                          <p:stCondLst>
                                            <p:cond delay="0"/>
                                          </p:stCondLst>
                                        </p:cTn>
                                        <p:tgtEl>
                                          <p:spTgt spid="64">
                                            <p:txEl>
                                              <p:pRg st="0" end="0"/>
                                            </p:txEl>
                                          </p:spTgt>
                                        </p:tgtEl>
                                        <p:attrNameLst>
                                          <p:attrName>style.visibility</p:attrName>
                                        </p:attrNameLst>
                                      </p:cBhvr>
                                      <p:to>
                                        <p:strVal val="visible"/>
                                      </p:to>
                                    </p:set>
                                    <p:animEffect transition="in" filter="barn(inVertical)">
                                      <p:cBhvr>
                                        <p:cTn id="27" dur="500"/>
                                        <p:tgtEl>
                                          <p:spTgt spid="64">
                                            <p:txEl>
                                              <p:pRg st="0" end="0"/>
                                            </p:txEl>
                                          </p:spTgt>
                                        </p:tgtEl>
                                      </p:cBhvr>
                                    </p:animEffect>
                                  </p:childTnLst>
                                </p:cTn>
                              </p:par>
                            </p:childTnLst>
                          </p:cTn>
                        </p:par>
                        <p:par>
                          <p:cTn id="28" fill="hold">
                            <p:stCondLst>
                              <p:cond delay="2000"/>
                            </p:stCondLst>
                            <p:childTnLst>
                              <p:par>
                                <p:cTn id="29" presetID="14" presetClass="entr" presetSubtype="10" fill="hold" nodeType="afterEffect">
                                  <p:stCondLst>
                                    <p:cond delay="0"/>
                                  </p:stCondLst>
                                  <p:childTnLst>
                                    <p:set>
                                      <p:cBhvr>
                                        <p:cTn id="30" dur="1" fill="hold">
                                          <p:stCondLst>
                                            <p:cond delay="0"/>
                                          </p:stCondLst>
                                        </p:cTn>
                                        <p:tgtEl>
                                          <p:spTgt spid="94"/>
                                        </p:tgtEl>
                                        <p:attrNameLst>
                                          <p:attrName>style.visibility</p:attrName>
                                        </p:attrNameLst>
                                      </p:cBhvr>
                                      <p:to>
                                        <p:strVal val="visible"/>
                                      </p:to>
                                    </p:set>
                                    <p:animEffect transition="in" filter="randombar(horizontal)">
                                      <p:cBhvr>
                                        <p:cTn id="31" dur="500"/>
                                        <p:tgtEl>
                                          <p:spTgt spid="94"/>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112"/>
                                        </p:tgtEl>
                                        <p:attrNameLst>
                                          <p:attrName>style.visibility</p:attrName>
                                        </p:attrNameLst>
                                      </p:cBhvr>
                                      <p:to>
                                        <p:strVal val="visible"/>
                                      </p:to>
                                    </p:set>
                                    <p:animEffect transition="in" filter="wipe(left)">
                                      <p:cBhvr>
                                        <p:cTn id="35" dur="10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23 Grupo"/>
          <p:cNvGrpSpPr/>
          <p:nvPr/>
        </p:nvGrpSpPr>
        <p:grpSpPr>
          <a:xfrm>
            <a:off x="5599539" y="3817747"/>
            <a:ext cx="2369322" cy="849114"/>
            <a:chOff x="15023224" y="10442338"/>
            <a:chExt cx="6318923" cy="2264565"/>
          </a:xfrm>
        </p:grpSpPr>
        <p:sp>
          <p:nvSpPr>
            <p:cNvPr id="14" name="Oval 29"/>
            <p:cNvSpPr>
              <a:spLocks noChangeArrowheads="1"/>
            </p:cNvSpPr>
            <p:nvPr/>
          </p:nvSpPr>
          <p:spPr bwMode="auto">
            <a:xfrm>
              <a:off x="15023224" y="10442338"/>
              <a:ext cx="6318923" cy="2264565"/>
            </a:xfrm>
            <a:prstGeom prst="ellipse">
              <a:avLst/>
            </a:prstGeom>
            <a:gradFill rotWithShape="1">
              <a:gsLst>
                <a:gs pos="39000">
                  <a:schemeClr val="tx1">
                    <a:lumMod val="75000"/>
                    <a:lumOff val="25000"/>
                    <a:alpha val="80000"/>
                  </a:schemeClr>
                </a:gs>
                <a:gs pos="100000">
                  <a:schemeClr val="tx1">
                    <a:alpha val="0"/>
                    <a:lumMod val="100000"/>
                  </a:schemeClr>
                </a:gs>
              </a:gsLst>
              <a:path path="shape">
                <a:fillToRect l="50000" t="50000" r="50000" b="50000"/>
              </a:path>
            </a:gradFill>
            <a:ln w="9525">
              <a:noFill/>
              <a:round/>
            </a:ln>
          </p:spPr>
          <p:txBody>
            <a:bodyPr wrap="none" lIns="34227" tIns="17111" rIns="34227" bIns="17111" anchor="ctr"/>
            <a:lstStyle/>
            <a:p>
              <a:endParaRPr lang="ko-KR" altLang="en-US" sz="675">
                <a:latin typeface="Arial" panose="020B0604020202020204" pitchFamily="34" charset="0"/>
                <a:ea typeface="Malgun Gothic" panose="020B0503020000020004" pitchFamily="50" charset="-127"/>
                <a:cs typeface="Arial" panose="020B0604020202020204" pitchFamily="34" charset="0"/>
              </a:endParaRPr>
            </a:p>
          </p:txBody>
        </p:sp>
        <p:sp>
          <p:nvSpPr>
            <p:cNvPr id="16" name="Oval 29"/>
            <p:cNvSpPr>
              <a:spLocks noChangeArrowheads="1"/>
            </p:cNvSpPr>
            <p:nvPr/>
          </p:nvSpPr>
          <p:spPr bwMode="auto">
            <a:xfrm>
              <a:off x="15023224" y="10442338"/>
              <a:ext cx="6318923" cy="2264565"/>
            </a:xfrm>
            <a:prstGeom prst="ellipse">
              <a:avLst/>
            </a:prstGeom>
            <a:gradFill rotWithShape="1">
              <a:gsLst>
                <a:gs pos="39000">
                  <a:schemeClr val="tx1">
                    <a:lumMod val="75000"/>
                    <a:lumOff val="25000"/>
                    <a:alpha val="80000"/>
                  </a:schemeClr>
                </a:gs>
                <a:gs pos="100000">
                  <a:schemeClr val="tx1">
                    <a:alpha val="0"/>
                    <a:lumMod val="100000"/>
                  </a:schemeClr>
                </a:gs>
              </a:gsLst>
              <a:path path="shape">
                <a:fillToRect l="50000" t="50000" r="50000" b="50000"/>
              </a:path>
            </a:gradFill>
            <a:ln w="9525">
              <a:noFill/>
              <a:round/>
            </a:ln>
          </p:spPr>
          <p:txBody>
            <a:bodyPr wrap="none" lIns="34227" tIns="17111" rIns="34227" bIns="17111" anchor="ctr"/>
            <a:lstStyle/>
            <a:p>
              <a:endParaRPr lang="ko-KR" altLang="en-US" sz="675">
                <a:latin typeface="Arial" panose="020B0604020202020204" pitchFamily="34" charset="0"/>
                <a:ea typeface="Malgun Gothic" panose="020B0503020000020004" pitchFamily="50" charset="-127"/>
                <a:cs typeface="Arial" panose="020B0604020202020204" pitchFamily="34" charset="0"/>
              </a:endParaRPr>
            </a:p>
          </p:txBody>
        </p:sp>
      </p:grpSp>
      <p:grpSp>
        <p:nvGrpSpPr>
          <p:cNvPr id="21" name="20 Grupo"/>
          <p:cNvGrpSpPr/>
          <p:nvPr/>
        </p:nvGrpSpPr>
        <p:grpSpPr>
          <a:xfrm>
            <a:off x="6053950" y="799883"/>
            <a:ext cx="1585018" cy="1781123"/>
            <a:chOff x="16017417" y="2422799"/>
            <a:chExt cx="4227203" cy="4750212"/>
          </a:xfrm>
        </p:grpSpPr>
        <p:sp>
          <p:nvSpPr>
            <p:cNvPr id="6" name="Rectángulo 3"/>
            <p:cNvSpPr/>
            <p:nvPr/>
          </p:nvSpPr>
          <p:spPr bwMode="auto">
            <a:xfrm flipH="1">
              <a:off x="16017417" y="5431248"/>
              <a:ext cx="4208739" cy="1741763"/>
            </a:xfrm>
            <a:custGeom>
              <a:avLst/>
              <a:gdLst>
                <a:gd name="connsiteX0" fmla="*/ 0 w 2025225"/>
                <a:gd name="connsiteY0" fmla="*/ 0 h 2462212"/>
                <a:gd name="connsiteX1" fmla="*/ 2025225 w 2025225"/>
                <a:gd name="connsiteY1" fmla="*/ 0 h 2462212"/>
                <a:gd name="connsiteX2" fmla="*/ 2025225 w 2025225"/>
                <a:gd name="connsiteY2" fmla="*/ 2462212 h 2462212"/>
                <a:gd name="connsiteX3" fmla="*/ 0 w 2025225"/>
                <a:gd name="connsiteY3" fmla="*/ 2462212 h 2462212"/>
                <a:gd name="connsiteX4" fmla="*/ 0 w 2025225"/>
                <a:gd name="connsiteY4" fmla="*/ 0 h 2462212"/>
                <a:gd name="connsiteX0-1" fmla="*/ 0 w 2025225"/>
                <a:gd name="connsiteY0-2" fmla="*/ 0 h 2462212"/>
                <a:gd name="connsiteX1-3" fmla="*/ 1725187 w 2025225"/>
                <a:gd name="connsiteY1-4" fmla="*/ 1195388 h 2462212"/>
                <a:gd name="connsiteX2-5" fmla="*/ 2025225 w 2025225"/>
                <a:gd name="connsiteY2-6" fmla="*/ 2462212 h 2462212"/>
                <a:gd name="connsiteX3-7" fmla="*/ 0 w 2025225"/>
                <a:gd name="connsiteY3-8" fmla="*/ 2462212 h 2462212"/>
                <a:gd name="connsiteX4-9" fmla="*/ 0 w 2025225"/>
                <a:gd name="connsiteY4-10" fmla="*/ 0 h 2462212"/>
                <a:gd name="connsiteX0-11" fmla="*/ 0 w 2025225"/>
                <a:gd name="connsiteY0-12" fmla="*/ 0 h 2462212"/>
                <a:gd name="connsiteX1-13" fmla="*/ 1439437 w 2025225"/>
                <a:gd name="connsiteY1-14" fmla="*/ 1466851 h 2462212"/>
                <a:gd name="connsiteX2-15" fmla="*/ 2025225 w 2025225"/>
                <a:gd name="connsiteY2-16" fmla="*/ 2462212 h 2462212"/>
                <a:gd name="connsiteX3-17" fmla="*/ 0 w 2025225"/>
                <a:gd name="connsiteY3-18" fmla="*/ 2462212 h 2462212"/>
                <a:gd name="connsiteX4-19" fmla="*/ 0 w 2025225"/>
                <a:gd name="connsiteY4-20" fmla="*/ 0 h 2462212"/>
                <a:gd name="connsiteX0-21" fmla="*/ 0 w 2025225"/>
                <a:gd name="connsiteY0-22" fmla="*/ 0 h 2462212"/>
                <a:gd name="connsiteX1-23" fmla="*/ 1668037 w 2025225"/>
                <a:gd name="connsiteY1-24" fmla="*/ 1219201 h 2462212"/>
                <a:gd name="connsiteX2-25" fmla="*/ 2025225 w 2025225"/>
                <a:gd name="connsiteY2-26" fmla="*/ 2462212 h 2462212"/>
                <a:gd name="connsiteX3-27" fmla="*/ 0 w 2025225"/>
                <a:gd name="connsiteY3-28" fmla="*/ 2462212 h 2462212"/>
                <a:gd name="connsiteX4-29" fmla="*/ 0 w 2025225"/>
                <a:gd name="connsiteY4-30" fmla="*/ 0 h 2462212"/>
                <a:gd name="connsiteX0-31" fmla="*/ 0 w 1672800"/>
                <a:gd name="connsiteY0-32" fmla="*/ 0 h 3252787"/>
                <a:gd name="connsiteX1-33" fmla="*/ 1668037 w 1672800"/>
                <a:gd name="connsiteY1-34" fmla="*/ 1219201 h 3252787"/>
                <a:gd name="connsiteX2-35" fmla="*/ 1672800 w 1672800"/>
                <a:gd name="connsiteY2-36" fmla="*/ 3252787 h 3252787"/>
                <a:gd name="connsiteX3-37" fmla="*/ 0 w 1672800"/>
                <a:gd name="connsiteY3-38" fmla="*/ 2462212 h 3252787"/>
                <a:gd name="connsiteX4-39" fmla="*/ 0 w 1672800"/>
                <a:gd name="connsiteY4-40" fmla="*/ 0 h 3252787"/>
                <a:gd name="connsiteX0-41" fmla="*/ 0 w 1749023"/>
                <a:gd name="connsiteY0-42" fmla="*/ 0 h 3252787"/>
                <a:gd name="connsiteX1-43" fmla="*/ 1749000 w 1749023"/>
                <a:gd name="connsiteY1-44" fmla="*/ 1181101 h 3252787"/>
                <a:gd name="connsiteX2-45" fmla="*/ 1672800 w 1749023"/>
                <a:gd name="connsiteY2-46" fmla="*/ 3252787 h 3252787"/>
                <a:gd name="connsiteX3-47" fmla="*/ 0 w 1749023"/>
                <a:gd name="connsiteY3-48" fmla="*/ 2462212 h 3252787"/>
                <a:gd name="connsiteX4-49" fmla="*/ 0 w 1749023"/>
                <a:gd name="connsiteY4-50" fmla="*/ 0 h 3252787"/>
                <a:gd name="connsiteX0-51" fmla="*/ 0 w 1758525"/>
                <a:gd name="connsiteY0-52" fmla="*/ 0 h 3267075"/>
                <a:gd name="connsiteX1-53" fmla="*/ 1749000 w 1758525"/>
                <a:gd name="connsiteY1-54" fmla="*/ 1181101 h 3267075"/>
                <a:gd name="connsiteX2-55" fmla="*/ 1758525 w 1758525"/>
                <a:gd name="connsiteY2-56" fmla="*/ 3267075 h 3267075"/>
                <a:gd name="connsiteX3-57" fmla="*/ 0 w 1758525"/>
                <a:gd name="connsiteY3-58" fmla="*/ 2462212 h 3267075"/>
                <a:gd name="connsiteX4-59" fmla="*/ 0 w 1758525"/>
                <a:gd name="connsiteY4-60" fmla="*/ 0 h 3267075"/>
                <a:gd name="connsiteX0-61" fmla="*/ 0 w 1758525"/>
                <a:gd name="connsiteY0-62" fmla="*/ 0 h 3267075"/>
                <a:gd name="connsiteX1-63" fmla="*/ 1753763 w 1758525"/>
                <a:gd name="connsiteY1-64" fmla="*/ 812007 h 3267075"/>
                <a:gd name="connsiteX2-65" fmla="*/ 1758525 w 1758525"/>
                <a:gd name="connsiteY2-66" fmla="*/ 3267075 h 3267075"/>
                <a:gd name="connsiteX3-67" fmla="*/ 0 w 1758525"/>
                <a:gd name="connsiteY3-68" fmla="*/ 2462212 h 3267075"/>
                <a:gd name="connsiteX4-69" fmla="*/ 0 w 1758525"/>
                <a:gd name="connsiteY4-70" fmla="*/ 0 h 3267075"/>
                <a:gd name="connsiteX0-71" fmla="*/ 0 w 1758525"/>
                <a:gd name="connsiteY0-72" fmla="*/ 0 h 3267075"/>
                <a:gd name="connsiteX1-73" fmla="*/ 1756144 w 1758525"/>
                <a:gd name="connsiteY1-74" fmla="*/ 814389 h 3267075"/>
                <a:gd name="connsiteX2-75" fmla="*/ 1758525 w 1758525"/>
                <a:gd name="connsiteY2-76" fmla="*/ 3267075 h 3267075"/>
                <a:gd name="connsiteX3-77" fmla="*/ 0 w 1758525"/>
                <a:gd name="connsiteY3-78" fmla="*/ 2462212 h 3267075"/>
                <a:gd name="connsiteX4-79" fmla="*/ 0 w 1758525"/>
                <a:gd name="connsiteY4-80" fmla="*/ 0 h 3267075"/>
                <a:gd name="connsiteX0-81" fmla="*/ 1670050 w 3428575"/>
                <a:gd name="connsiteY0-82" fmla="*/ 0 h 3267075"/>
                <a:gd name="connsiteX1-83" fmla="*/ 3426194 w 3428575"/>
                <a:gd name="connsiteY1-84" fmla="*/ 814389 h 3267075"/>
                <a:gd name="connsiteX2-85" fmla="*/ 3428575 w 3428575"/>
                <a:gd name="connsiteY2-86" fmla="*/ 3267075 h 3267075"/>
                <a:gd name="connsiteX3-87" fmla="*/ 0 w 3428575"/>
                <a:gd name="connsiteY3-88" fmla="*/ 804862 h 3267075"/>
                <a:gd name="connsiteX4-89" fmla="*/ 1670050 w 3428575"/>
                <a:gd name="connsiteY4-90" fmla="*/ 0 h 3267075"/>
                <a:gd name="connsiteX0-91" fmla="*/ 1670050 w 3426195"/>
                <a:gd name="connsiteY0-92" fmla="*/ 0 h 1050925"/>
                <a:gd name="connsiteX1-93" fmla="*/ 3426194 w 3426195"/>
                <a:gd name="connsiteY1-94" fmla="*/ 814389 h 1050925"/>
                <a:gd name="connsiteX2-95" fmla="*/ 1872825 w 3426195"/>
                <a:gd name="connsiteY2-96" fmla="*/ 1050925 h 1050925"/>
                <a:gd name="connsiteX3-97" fmla="*/ 0 w 3426195"/>
                <a:gd name="connsiteY3-98" fmla="*/ 804862 h 1050925"/>
                <a:gd name="connsiteX4-99" fmla="*/ 1670050 w 3426195"/>
                <a:gd name="connsiteY4-100" fmla="*/ 0 h 1050925"/>
                <a:gd name="connsiteX0-101" fmla="*/ 1670050 w 3443674"/>
                <a:gd name="connsiteY0-102" fmla="*/ 0 h 1051879"/>
                <a:gd name="connsiteX1-103" fmla="*/ 3426194 w 3443674"/>
                <a:gd name="connsiteY1-104" fmla="*/ 814389 h 1051879"/>
                <a:gd name="connsiteX2-105" fmla="*/ 2531113 w 3443674"/>
                <a:gd name="connsiteY2-106" fmla="*/ 887161 h 1051879"/>
                <a:gd name="connsiteX3-107" fmla="*/ 1872825 w 3443674"/>
                <a:gd name="connsiteY3-108" fmla="*/ 1050925 h 1051879"/>
                <a:gd name="connsiteX4-109" fmla="*/ 0 w 3443674"/>
                <a:gd name="connsiteY4-110" fmla="*/ 804862 h 1051879"/>
                <a:gd name="connsiteX5" fmla="*/ 1670050 w 3443674"/>
                <a:gd name="connsiteY5" fmla="*/ 0 h 1051879"/>
                <a:gd name="connsiteX0-111" fmla="*/ 1670050 w 3427016"/>
                <a:gd name="connsiteY0-112" fmla="*/ 0 h 1050954"/>
                <a:gd name="connsiteX1-113" fmla="*/ 3426194 w 3427016"/>
                <a:gd name="connsiteY1-114" fmla="*/ 814389 h 1050954"/>
                <a:gd name="connsiteX2-115" fmla="*/ 1872825 w 3427016"/>
                <a:gd name="connsiteY2-116" fmla="*/ 1050925 h 1050954"/>
                <a:gd name="connsiteX3-117" fmla="*/ 0 w 3427016"/>
                <a:gd name="connsiteY3-118" fmla="*/ 804862 h 1050954"/>
                <a:gd name="connsiteX4-119" fmla="*/ 1670050 w 3427016"/>
                <a:gd name="connsiteY4-120" fmla="*/ 0 h 1050954"/>
                <a:gd name="connsiteX0-121" fmla="*/ 1670050 w 3449959"/>
                <a:gd name="connsiteY0-122" fmla="*/ 0 h 1069991"/>
                <a:gd name="connsiteX1-123" fmla="*/ 3426194 w 3449959"/>
                <a:gd name="connsiteY1-124" fmla="*/ 814389 h 1069991"/>
                <a:gd name="connsiteX2-125" fmla="*/ 2632713 w 3449959"/>
                <a:gd name="connsiteY2-126" fmla="*/ 1026861 h 1069991"/>
                <a:gd name="connsiteX3-127" fmla="*/ 1872825 w 3449959"/>
                <a:gd name="connsiteY3-128" fmla="*/ 1050925 h 1069991"/>
                <a:gd name="connsiteX4-129" fmla="*/ 0 w 3449959"/>
                <a:gd name="connsiteY4-130" fmla="*/ 804862 h 1069991"/>
                <a:gd name="connsiteX5-131" fmla="*/ 1670050 w 3449959"/>
                <a:gd name="connsiteY5-132" fmla="*/ 0 h 1069991"/>
                <a:gd name="connsiteX0-133" fmla="*/ 1670050 w 3427016"/>
                <a:gd name="connsiteY0-134" fmla="*/ 0 h 1050954"/>
                <a:gd name="connsiteX1-135" fmla="*/ 3426194 w 3427016"/>
                <a:gd name="connsiteY1-136" fmla="*/ 814389 h 1050954"/>
                <a:gd name="connsiteX2-137" fmla="*/ 1872825 w 3427016"/>
                <a:gd name="connsiteY2-138" fmla="*/ 1050925 h 1050954"/>
                <a:gd name="connsiteX3-139" fmla="*/ 0 w 3427016"/>
                <a:gd name="connsiteY3-140" fmla="*/ 804862 h 1050954"/>
                <a:gd name="connsiteX4-141" fmla="*/ 1670050 w 3427016"/>
                <a:gd name="connsiteY4-142" fmla="*/ 0 h 1050954"/>
                <a:gd name="connsiteX0-143" fmla="*/ 1670050 w 3426194"/>
                <a:gd name="connsiteY0-144" fmla="*/ 0 h 1050925"/>
                <a:gd name="connsiteX1-145" fmla="*/ 3426194 w 3426194"/>
                <a:gd name="connsiteY1-146" fmla="*/ 814389 h 1050925"/>
                <a:gd name="connsiteX2-147" fmla="*/ 1872825 w 3426194"/>
                <a:gd name="connsiteY2-148" fmla="*/ 1050925 h 1050925"/>
                <a:gd name="connsiteX3-149" fmla="*/ 0 w 3426194"/>
                <a:gd name="connsiteY3-150" fmla="*/ 804862 h 1050925"/>
                <a:gd name="connsiteX4-151" fmla="*/ 1670050 w 3426194"/>
                <a:gd name="connsiteY4-152" fmla="*/ 0 h 1050925"/>
                <a:gd name="connsiteX0-153" fmla="*/ 1670050 w 3426194"/>
                <a:gd name="connsiteY0-154" fmla="*/ 0 h 1419225"/>
                <a:gd name="connsiteX1-155" fmla="*/ 3426194 w 3426194"/>
                <a:gd name="connsiteY1-156" fmla="*/ 814389 h 1419225"/>
                <a:gd name="connsiteX2-157" fmla="*/ 1714075 w 3426194"/>
                <a:gd name="connsiteY2-158" fmla="*/ 1419225 h 1419225"/>
                <a:gd name="connsiteX3-159" fmla="*/ 0 w 3426194"/>
                <a:gd name="connsiteY3-160" fmla="*/ 804862 h 1419225"/>
                <a:gd name="connsiteX4-161" fmla="*/ 1670050 w 3426194"/>
                <a:gd name="connsiteY4-162" fmla="*/ 0 h 1419225"/>
                <a:gd name="connsiteX0-163" fmla="*/ 1673225 w 3429369"/>
                <a:gd name="connsiteY0-164" fmla="*/ 0 h 1419225"/>
                <a:gd name="connsiteX1-165" fmla="*/ 3429369 w 3429369"/>
                <a:gd name="connsiteY1-166" fmla="*/ 814389 h 1419225"/>
                <a:gd name="connsiteX2-167" fmla="*/ 1717250 w 3429369"/>
                <a:gd name="connsiteY2-168" fmla="*/ 1419225 h 1419225"/>
                <a:gd name="connsiteX3-169" fmla="*/ 0 w 3429369"/>
                <a:gd name="connsiteY3-170" fmla="*/ 801687 h 1419225"/>
                <a:gd name="connsiteX4-171" fmla="*/ 1673225 w 3429369"/>
                <a:gd name="connsiteY4-172" fmla="*/ 0 h 141922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429369" h="1419225">
                  <a:moveTo>
                    <a:pt x="1673225" y="0"/>
                  </a:moveTo>
                  <a:lnTo>
                    <a:pt x="3429369" y="814389"/>
                  </a:lnTo>
                  <a:lnTo>
                    <a:pt x="1717250" y="1419225"/>
                  </a:lnTo>
                  <a:lnTo>
                    <a:pt x="0" y="801687"/>
                  </a:lnTo>
                  <a:lnTo>
                    <a:pt x="1673225" y="0"/>
                  </a:lnTo>
                  <a:close/>
                </a:path>
              </a:pathLst>
            </a:custGeom>
            <a:solidFill>
              <a:schemeClr val="accent4">
                <a:lumMod val="40000"/>
                <a:lumOff val="60000"/>
              </a:schemeClr>
            </a:solidFill>
            <a:ln>
              <a:noFill/>
            </a:ln>
          </p:spPr>
          <p:txBody>
            <a:bodyPr lIns="0" tIns="0" rIns="0" bIns="0" rtlCol="0" anchor="ctr"/>
            <a:lstStyle/>
            <a:p>
              <a:pPr algn="ctr"/>
              <a:endParaRPr lang="es-ES" sz="675"/>
            </a:p>
          </p:txBody>
        </p:sp>
        <p:sp>
          <p:nvSpPr>
            <p:cNvPr id="4" name="Rectángulo 3"/>
            <p:cNvSpPr/>
            <p:nvPr/>
          </p:nvSpPr>
          <p:spPr bwMode="auto">
            <a:xfrm>
              <a:off x="18191657" y="2422800"/>
              <a:ext cx="2052963" cy="3992026"/>
            </a:xfrm>
            <a:custGeom>
              <a:avLst/>
              <a:gdLst>
                <a:gd name="connsiteX0" fmla="*/ 0 w 2025225"/>
                <a:gd name="connsiteY0" fmla="*/ 0 h 2462212"/>
                <a:gd name="connsiteX1" fmla="*/ 2025225 w 2025225"/>
                <a:gd name="connsiteY1" fmla="*/ 0 h 2462212"/>
                <a:gd name="connsiteX2" fmla="*/ 2025225 w 2025225"/>
                <a:gd name="connsiteY2" fmla="*/ 2462212 h 2462212"/>
                <a:gd name="connsiteX3" fmla="*/ 0 w 2025225"/>
                <a:gd name="connsiteY3" fmla="*/ 2462212 h 2462212"/>
                <a:gd name="connsiteX4" fmla="*/ 0 w 2025225"/>
                <a:gd name="connsiteY4" fmla="*/ 0 h 2462212"/>
                <a:gd name="connsiteX0-1" fmla="*/ 0 w 2025225"/>
                <a:gd name="connsiteY0-2" fmla="*/ 0 h 2462212"/>
                <a:gd name="connsiteX1-3" fmla="*/ 1725187 w 2025225"/>
                <a:gd name="connsiteY1-4" fmla="*/ 1195388 h 2462212"/>
                <a:gd name="connsiteX2-5" fmla="*/ 2025225 w 2025225"/>
                <a:gd name="connsiteY2-6" fmla="*/ 2462212 h 2462212"/>
                <a:gd name="connsiteX3-7" fmla="*/ 0 w 2025225"/>
                <a:gd name="connsiteY3-8" fmla="*/ 2462212 h 2462212"/>
                <a:gd name="connsiteX4-9" fmla="*/ 0 w 2025225"/>
                <a:gd name="connsiteY4-10" fmla="*/ 0 h 2462212"/>
                <a:gd name="connsiteX0-11" fmla="*/ 0 w 2025225"/>
                <a:gd name="connsiteY0-12" fmla="*/ 0 h 2462212"/>
                <a:gd name="connsiteX1-13" fmla="*/ 1439437 w 2025225"/>
                <a:gd name="connsiteY1-14" fmla="*/ 1466851 h 2462212"/>
                <a:gd name="connsiteX2-15" fmla="*/ 2025225 w 2025225"/>
                <a:gd name="connsiteY2-16" fmla="*/ 2462212 h 2462212"/>
                <a:gd name="connsiteX3-17" fmla="*/ 0 w 2025225"/>
                <a:gd name="connsiteY3-18" fmla="*/ 2462212 h 2462212"/>
                <a:gd name="connsiteX4-19" fmla="*/ 0 w 2025225"/>
                <a:gd name="connsiteY4-20" fmla="*/ 0 h 2462212"/>
                <a:gd name="connsiteX0-21" fmla="*/ 0 w 2025225"/>
                <a:gd name="connsiteY0-22" fmla="*/ 0 h 2462212"/>
                <a:gd name="connsiteX1-23" fmla="*/ 1668037 w 2025225"/>
                <a:gd name="connsiteY1-24" fmla="*/ 1219201 h 2462212"/>
                <a:gd name="connsiteX2-25" fmla="*/ 2025225 w 2025225"/>
                <a:gd name="connsiteY2-26" fmla="*/ 2462212 h 2462212"/>
                <a:gd name="connsiteX3-27" fmla="*/ 0 w 2025225"/>
                <a:gd name="connsiteY3-28" fmla="*/ 2462212 h 2462212"/>
                <a:gd name="connsiteX4-29" fmla="*/ 0 w 2025225"/>
                <a:gd name="connsiteY4-30" fmla="*/ 0 h 2462212"/>
                <a:gd name="connsiteX0-31" fmla="*/ 0 w 1672800"/>
                <a:gd name="connsiteY0-32" fmla="*/ 0 h 3252787"/>
                <a:gd name="connsiteX1-33" fmla="*/ 1668037 w 1672800"/>
                <a:gd name="connsiteY1-34" fmla="*/ 1219201 h 3252787"/>
                <a:gd name="connsiteX2-35" fmla="*/ 1672800 w 1672800"/>
                <a:gd name="connsiteY2-36" fmla="*/ 3252787 h 3252787"/>
                <a:gd name="connsiteX3-37" fmla="*/ 0 w 1672800"/>
                <a:gd name="connsiteY3-38" fmla="*/ 2462212 h 3252787"/>
                <a:gd name="connsiteX4-39" fmla="*/ 0 w 1672800"/>
                <a:gd name="connsiteY4-40" fmla="*/ 0 h 325278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72800" h="3252787">
                  <a:moveTo>
                    <a:pt x="0" y="0"/>
                  </a:moveTo>
                  <a:lnTo>
                    <a:pt x="1668037" y="1219201"/>
                  </a:lnTo>
                  <a:cubicBezTo>
                    <a:pt x="1669625" y="1897063"/>
                    <a:pt x="1671212" y="2574925"/>
                    <a:pt x="1672800" y="3252787"/>
                  </a:cubicBezTo>
                  <a:lnTo>
                    <a:pt x="0" y="2462212"/>
                  </a:lnTo>
                  <a:lnTo>
                    <a:pt x="0" y="0"/>
                  </a:lnTo>
                  <a:close/>
                </a:path>
              </a:pathLst>
            </a:custGeom>
            <a:solidFill>
              <a:schemeClr val="accent4">
                <a:lumMod val="50000"/>
              </a:schemeClr>
            </a:solidFill>
            <a:ln>
              <a:noFill/>
            </a:ln>
          </p:spPr>
          <p:txBody>
            <a:bodyPr lIns="0" tIns="0" rIns="0" bIns="0" rtlCol="0" anchor="ctr"/>
            <a:lstStyle/>
            <a:p>
              <a:pPr algn="ctr"/>
              <a:endParaRPr lang="es-ES" sz="675" dirty="0"/>
            </a:p>
          </p:txBody>
        </p:sp>
        <p:sp>
          <p:nvSpPr>
            <p:cNvPr id="5" name="Rectángulo 3"/>
            <p:cNvSpPr/>
            <p:nvPr/>
          </p:nvSpPr>
          <p:spPr bwMode="auto">
            <a:xfrm flipH="1">
              <a:off x="16033484" y="2422799"/>
              <a:ext cx="2158175" cy="4009558"/>
            </a:xfrm>
            <a:custGeom>
              <a:avLst/>
              <a:gdLst>
                <a:gd name="connsiteX0" fmla="*/ 0 w 2025225"/>
                <a:gd name="connsiteY0" fmla="*/ 0 h 2462212"/>
                <a:gd name="connsiteX1" fmla="*/ 2025225 w 2025225"/>
                <a:gd name="connsiteY1" fmla="*/ 0 h 2462212"/>
                <a:gd name="connsiteX2" fmla="*/ 2025225 w 2025225"/>
                <a:gd name="connsiteY2" fmla="*/ 2462212 h 2462212"/>
                <a:gd name="connsiteX3" fmla="*/ 0 w 2025225"/>
                <a:gd name="connsiteY3" fmla="*/ 2462212 h 2462212"/>
                <a:gd name="connsiteX4" fmla="*/ 0 w 2025225"/>
                <a:gd name="connsiteY4" fmla="*/ 0 h 2462212"/>
                <a:gd name="connsiteX0-1" fmla="*/ 0 w 2025225"/>
                <a:gd name="connsiteY0-2" fmla="*/ 0 h 2462212"/>
                <a:gd name="connsiteX1-3" fmla="*/ 1725187 w 2025225"/>
                <a:gd name="connsiteY1-4" fmla="*/ 1195388 h 2462212"/>
                <a:gd name="connsiteX2-5" fmla="*/ 2025225 w 2025225"/>
                <a:gd name="connsiteY2-6" fmla="*/ 2462212 h 2462212"/>
                <a:gd name="connsiteX3-7" fmla="*/ 0 w 2025225"/>
                <a:gd name="connsiteY3-8" fmla="*/ 2462212 h 2462212"/>
                <a:gd name="connsiteX4-9" fmla="*/ 0 w 2025225"/>
                <a:gd name="connsiteY4-10" fmla="*/ 0 h 2462212"/>
                <a:gd name="connsiteX0-11" fmla="*/ 0 w 2025225"/>
                <a:gd name="connsiteY0-12" fmla="*/ 0 h 2462212"/>
                <a:gd name="connsiteX1-13" fmla="*/ 1439437 w 2025225"/>
                <a:gd name="connsiteY1-14" fmla="*/ 1466851 h 2462212"/>
                <a:gd name="connsiteX2-15" fmla="*/ 2025225 w 2025225"/>
                <a:gd name="connsiteY2-16" fmla="*/ 2462212 h 2462212"/>
                <a:gd name="connsiteX3-17" fmla="*/ 0 w 2025225"/>
                <a:gd name="connsiteY3-18" fmla="*/ 2462212 h 2462212"/>
                <a:gd name="connsiteX4-19" fmla="*/ 0 w 2025225"/>
                <a:gd name="connsiteY4-20" fmla="*/ 0 h 2462212"/>
                <a:gd name="connsiteX0-21" fmla="*/ 0 w 2025225"/>
                <a:gd name="connsiteY0-22" fmla="*/ 0 h 2462212"/>
                <a:gd name="connsiteX1-23" fmla="*/ 1668037 w 2025225"/>
                <a:gd name="connsiteY1-24" fmla="*/ 1219201 h 2462212"/>
                <a:gd name="connsiteX2-25" fmla="*/ 2025225 w 2025225"/>
                <a:gd name="connsiteY2-26" fmla="*/ 2462212 h 2462212"/>
                <a:gd name="connsiteX3-27" fmla="*/ 0 w 2025225"/>
                <a:gd name="connsiteY3-28" fmla="*/ 2462212 h 2462212"/>
                <a:gd name="connsiteX4-29" fmla="*/ 0 w 2025225"/>
                <a:gd name="connsiteY4-30" fmla="*/ 0 h 2462212"/>
                <a:gd name="connsiteX0-31" fmla="*/ 0 w 1672800"/>
                <a:gd name="connsiteY0-32" fmla="*/ 0 h 3252787"/>
                <a:gd name="connsiteX1-33" fmla="*/ 1668037 w 1672800"/>
                <a:gd name="connsiteY1-34" fmla="*/ 1219201 h 3252787"/>
                <a:gd name="connsiteX2-35" fmla="*/ 1672800 w 1672800"/>
                <a:gd name="connsiteY2-36" fmla="*/ 3252787 h 3252787"/>
                <a:gd name="connsiteX3-37" fmla="*/ 0 w 1672800"/>
                <a:gd name="connsiteY3-38" fmla="*/ 2462212 h 3252787"/>
                <a:gd name="connsiteX4-39" fmla="*/ 0 w 1672800"/>
                <a:gd name="connsiteY4-40" fmla="*/ 0 h 3252787"/>
                <a:gd name="connsiteX0-41" fmla="*/ 0 w 1749023"/>
                <a:gd name="connsiteY0-42" fmla="*/ 0 h 3252787"/>
                <a:gd name="connsiteX1-43" fmla="*/ 1749000 w 1749023"/>
                <a:gd name="connsiteY1-44" fmla="*/ 1181101 h 3252787"/>
                <a:gd name="connsiteX2-45" fmla="*/ 1672800 w 1749023"/>
                <a:gd name="connsiteY2-46" fmla="*/ 3252787 h 3252787"/>
                <a:gd name="connsiteX3-47" fmla="*/ 0 w 1749023"/>
                <a:gd name="connsiteY3-48" fmla="*/ 2462212 h 3252787"/>
                <a:gd name="connsiteX4-49" fmla="*/ 0 w 1749023"/>
                <a:gd name="connsiteY4-50" fmla="*/ 0 h 3252787"/>
                <a:gd name="connsiteX0-51" fmla="*/ 0 w 1758525"/>
                <a:gd name="connsiteY0-52" fmla="*/ 0 h 3267075"/>
                <a:gd name="connsiteX1-53" fmla="*/ 1749000 w 1758525"/>
                <a:gd name="connsiteY1-54" fmla="*/ 1181101 h 3267075"/>
                <a:gd name="connsiteX2-55" fmla="*/ 1758525 w 1758525"/>
                <a:gd name="connsiteY2-56" fmla="*/ 3267075 h 3267075"/>
                <a:gd name="connsiteX3-57" fmla="*/ 0 w 1758525"/>
                <a:gd name="connsiteY3-58" fmla="*/ 2462212 h 3267075"/>
                <a:gd name="connsiteX4-59" fmla="*/ 0 w 1758525"/>
                <a:gd name="connsiteY4-60" fmla="*/ 0 h 326707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58525" h="3267075">
                  <a:moveTo>
                    <a:pt x="0" y="0"/>
                  </a:moveTo>
                  <a:lnTo>
                    <a:pt x="1749000" y="1181101"/>
                  </a:lnTo>
                  <a:cubicBezTo>
                    <a:pt x="1750588" y="1858963"/>
                    <a:pt x="1756937" y="2589213"/>
                    <a:pt x="1758525" y="3267075"/>
                  </a:cubicBezTo>
                  <a:lnTo>
                    <a:pt x="0" y="2462212"/>
                  </a:lnTo>
                  <a:lnTo>
                    <a:pt x="0" y="0"/>
                  </a:lnTo>
                  <a:close/>
                </a:path>
              </a:pathLst>
            </a:custGeom>
            <a:solidFill>
              <a:schemeClr val="accent4"/>
            </a:solidFill>
            <a:ln>
              <a:noFill/>
            </a:ln>
          </p:spPr>
          <p:txBody>
            <a:bodyPr lIns="0" tIns="0" rIns="0" bIns="0" rtlCol="0" anchor="ctr"/>
            <a:lstStyle/>
            <a:p>
              <a:pPr algn="ctr"/>
              <a:endParaRPr lang="es-ES" sz="675"/>
            </a:p>
          </p:txBody>
        </p:sp>
      </p:grpSp>
      <p:grpSp>
        <p:nvGrpSpPr>
          <p:cNvPr id="22" name="21 Grupo"/>
          <p:cNvGrpSpPr/>
          <p:nvPr/>
        </p:nvGrpSpPr>
        <p:grpSpPr>
          <a:xfrm>
            <a:off x="6323179" y="2005100"/>
            <a:ext cx="1213004" cy="1184320"/>
            <a:chOff x="16735446" y="5637083"/>
            <a:chExt cx="3235051" cy="3158551"/>
          </a:xfrm>
        </p:grpSpPr>
        <p:sp>
          <p:nvSpPr>
            <p:cNvPr id="11" name="Rectángulo 3"/>
            <p:cNvSpPr/>
            <p:nvPr/>
          </p:nvSpPr>
          <p:spPr bwMode="auto">
            <a:xfrm flipH="1">
              <a:off x="16735446" y="8246217"/>
              <a:ext cx="3232654" cy="549417"/>
            </a:xfrm>
            <a:custGeom>
              <a:avLst/>
              <a:gdLst>
                <a:gd name="connsiteX0" fmla="*/ 0 w 2025225"/>
                <a:gd name="connsiteY0" fmla="*/ 0 h 2462212"/>
                <a:gd name="connsiteX1" fmla="*/ 2025225 w 2025225"/>
                <a:gd name="connsiteY1" fmla="*/ 0 h 2462212"/>
                <a:gd name="connsiteX2" fmla="*/ 2025225 w 2025225"/>
                <a:gd name="connsiteY2" fmla="*/ 2462212 h 2462212"/>
                <a:gd name="connsiteX3" fmla="*/ 0 w 2025225"/>
                <a:gd name="connsiteY3" fmla="*/ 2462212 h 2462212"/>
                <a:gd name="connsiteX4" fmla="*/ 0 w 2025225"/>
                <a:gd name="connsiteY4" fmla="*/ 0 h 2462212"/>
                <a:gd name="connsiteX0-1" fmla="*/ 0 w 2025225"/>
                <a:gd name="connsiteY0-2" fmla="*/ 0 h 2462212"/>
                <a:gd name="connsiteX1-3" fmla="*/ 1725187 w 2025225"/>
                <a:gd name="connsiteY1-4" fmla="*/ 1195388 h 2462212"/>
                <a:gd name="connsiteX2-5" fmla="*/ 2025225 w 2025225"/>
                <a:gd name="connsiteY2-6" fmla="*/ 2462212 h 2462212"/>
                <a:gd name="connsiteX3-7" fmla="*/ 0 w 2025225"/>
                <a:gd name="connsiteY3-8" fmla="*/ 2462212 h 2462212"/>
                <a:gd name="connsiteX4-9" fmla="*/ 0 w 2025225"/>
                <a:gd name="connsiteY4-10" fmla="*/ 0 h 2462212"/>
                <a:gd name="connsiteX0-11" fmla="*/ 0 w 2025225"/>
                <a:gd name="connsiteY0-12" fmla="*/ 0 h 2462212"/>
                <a:gd name="connsiteX1-13" fmla="*/ 1439437 w 2025225"/>
                <a:gd name="connsiteY1-14" fmla="*/ 1466851 h 2462212"/>
                <a:gd name="connsiteX2-15" fmla="*/ 2025225 w 2025225"/>
                <a:gd name="connsiteY2-16" fmla="*/ 2462212 h 2462212"/>
                <a:gd name="connsiteX3-17" fmla="*/ 0 w 2025225"/>
                <a:gd name="connsiteY3-18" fmla="*/ 2462212 h 2462212"/>
                <a:gd name="connsiteX4-19" fmla="*/ 0 w 2025225"/>
                <a:gd name="connsiteY4-20" fmla="*/ 0 h 2462212"/>
                <a:gd name="connsiteX0-21" fmla="*/ 0 w 2025225"/>
                <a:gd name="connsiteY0-22" fmla="*/ 0 h 2462212"/>
                <a:gd name="connsiteX1-23" fmla="*/ 1668037 w 2025225"/>
                <a:gd name="connsiteY1-24" fmla="*/ 1219201 h 2462212"/>
                <a:gd name="connsiteX2-25" fmla="*/ 2025225 w 2025225"/>
                <a:gd name="connsiteY2-26" fmla="*/ 2462212 h 2462212"/>
                <a:gd name="connsiteX3-27" fmla="*/ 0 w 2025225"/>
                <a:gd name="connsiteY3-28" fmla="*/ 2462212 h 2462212"/>
                <a:gd name="connsiteX4-29" fmla="*/ 0 w 2025225"/>
                <a:gd name="connsiteY4-30" fmla="*/ 0 h 2462212"/>
                <a:gd name="connsiteX0-31" fmla="*/ 0 w 1672800"/>
                <a:gd name="connsiteY0-32" fmla="*/ 0 h 3252787"/>
                <a:gd name="connsiteX1-33" fmla="*/ 1668037 w 1672800"/>
                <a:gd name="connsiteY1-34" fmla="*/ 1219201 h 3252787"/>
                <a:gd name="connsiteX2-35" fmla="*/ 1672800 w 1672800"/>
                <a:gd name="connsiteY2-36" fmla="*/ 3252787 h 3252787"/>
                <a:gd name="connsiteX3-37" fmla="*/ 0 w 1672800"/>
                <a:gd name="connsiteY3-38" fmla="*/ 2462212 h 3252787"/>
                <a:gd name="connsiteX4-39" fmla="*/ 0 w 1672800"/>
                <a:gd name="connsiteY4-40" fmla="*/ 0 h 3252787"/>
                <a:gd name="connsiteX0-41" fmla="*/ 0 w 1749023"/>
                <a:gd name="connsiteY0-42" fmla="*/ 0 h 3252787"/>
                <a:gd name="connsiteX1-43" fmla="*/ 1749000 w 1749023"/>
                <a:gd name="connsiteY1-44" fmla="*/ 1181101 h 3252787"/>
                <a:gd name="connsiteX2-45" fmla="*/ 1672800 w 1749023"/>
                <a:gd name="connsiteY2-46" fmla="*/ 3252787 h 3252787"/>
                <a:gd name="connsiteX3-47" fmla="*/ 0 w 1749023"/>
                <a:gd name="connsiteY3-48" fmla="*/ 2462212 h 3252787"/>
                <a:gd name="connsiteX4-49" fmla="*/ 0 w 1749023"/>
                <a:gd name="connsiteY4-50" fmla="*/ 0 h 3252787"/>
                <a:gd name="connsiteX0-51" fmla="*/ 0 w 1758525"/>
                <a:gd name="connsiteY0-52" fmla="*/ 0 h 3267075"/>
                <a:gd name="connsiteX1-53" fmla="*/ 1749000 w 1758525"/>
                <a:gd name="connsiteY1-54" fmla="*/ 1181101 h 3267075"/>
                <a:gd name="connsiteX2-55" fmla="*/ 1758525 w 1758525"/>
                <a:gd name="connsiteY2-56" fmla="*/ 3267075 h 3267075"/>
                <a:gd name="connsiteX3-57" fmla="*/ 0 w 1758525"/>
                <a:gd name="connsiteY3-58" fmla="*/ 2462212 h 3267075"/>
                <a:gd name="connsiteX4-59" fmla="*/ 0 w 1758525"/>
                <a:gd name="connsiteY4-60" fmla="*/ 0 h 3267075"/>
                <a:gd name="connsiteX0-61" fmla="*/ 0 w 1758525"/>
                <a:gd name="connsiteY0-62" fmla="*/ 0 h 3267075"/>
                <a:gd name="connsiteX1-63" fmla="*/ 1753763 w 1758525"/>
                <a:gd name="connsiteY1-64" fmla="*/ 812007 h 3267075"/>
                <a:gd name="connsiteX2-65" fmla="*/ 1758525 w 1758525"/>
                <a:gd name="connsiteY2-66" fmla="*/ 3267075 h 3267075"/>
                <a:gd name="connsiteX3-67" fmla="*/ 0 w 1758525"/>
                <a:gd name="connsiteY3-68" fmla="*/ 2462212 h 3267075"/>
                <a:gd name="connsiteX4-69" fmla="*/ 0 w 1758525"/>
                <a:gd name="connsiteY4-70" fmla="*/ 0 h 3267075"/>
                <a:gd name="connsiteX0-71" fmla="*/ 0 w 1758525"/>
                <a:gd name="connsiteY0-72" fmla="*/ 0 h 3267075"/>
                <a:gd name="connsiteX1-73" fmla="*/ 1756144 w 1758525"/>
                <a:gd name="connsiteY1-74" fmla="*/ 814389 h 3267075"/>
                <a:gd name="connsiteX2-75" fmla="*/ 1758525 w 1758525"/>
                <a:gd name="connsiteY2-76" fmla="*/ 3267075 h 3267075"/>
                <a:gd name="connsiteX3-77" fmla="*/ 0 w 1758525"/>
                <a:gd name="connsiteY3-78" fmla="*/ 2462212 h 3267075"/>
                <a:gd name="connsiteX4-79" fmla="*/ 0 w 1758525"/>
                <a:gd name="connsiteY4-80" fmla="*/ 0 h 3267075"/>
                <a:gd name="connsiteX0-81" fmla="*/ 1670050 w 3428575"/>
                <a:gd name="connsiteY0-82" fmla="*/ 0 h 3267075"/>
                <a:gd name="connsiteX1-83" fmla="*/ 3426194 w 3428575"/>
                <a:gd name="connsiteY1-84" fmla="*/ 814389 h 3267075"/>
                <a:gd name="connsiteX2-85" fmla="*/ 3428575 w 3428575"/>
                <a:gd name="connsiteY2-86" fmla="*/ 3267075 h 3267075"/>
                <a:gd name="connsiteX3-87" fmla="*/ 0 w 3428575"/>
                <a:gd name="connsiteY3-88" fmla="*/ 804862 h 3267075"/>
                <a:gd name="connsiteX4-89" fmla="*/ 1670050 w 3428575"/>
                <a:gd name="connsiteY4-90" fmla="*/ 0 h 3267075"/>
                <a:gd name="connsiteX0-91" fmla="*/ 1670050 w 3426195"/>
                <a:gd name="connsiteY0-92" fmla="*/ 0 h 1050925"/>
                <a:gd name="connsiteX1-93" fmla="*/ 3426194 w 3426195"/>
                <a:gd name="connsiteY1-94" fmla="*/ 814389 h 1050925"/>
                <a:gd name="connsiteX2-95" fmla="*/ 1872825 w 3426195"/>
                <a:gd name="connsiteY2-96" fmla="*/ 1050925 h 1050925"/>
                <a:gd name="connsiteX3-97" fmla="*/ 0 w 3426195"/>
                <a:gd name="connsiteY3-98" fmla="*/ 804862 h 1050925"/>
                <a:gd name="connsiteX4-99" fmla="*/ 1670050 w 3426195"/>
                <a:gd name="connsiteY4-100" fmla="*/ 0 h 1050925"/>
                <a:gd name="connsiteX0-101" fmla="*/ 1670050 w 3443674"/>
                <a:gd name="connsiteY0-102" fmla="*/ 0 h 1051879"/>
                <a:gd name="connsiteX1-103" fmla="*/ 3426194 w 3443674"/>
                <a:gd name="connsiteY1-104" fmla="*/ 814389 h 1051879"/>
                <a:gd name="connsiteX2-105" fmla="*/ 2531113 w 3443674"/>
                <a:gd name="connsiteY2-106" fmla="*/ 887161 h 1051879"/>
                <a:gd name="connsiteX3-107" fmla="*/ 1872825 w 3443674"/>
                <a:gd name="connsiteY3-108" fmla="*/ 1050925 h 1051879"/>
                <a:gd name="connsiteX4-109" fmla="*/ 0 w 3443674"/>
                <a:gd name="connsiteY4-110" fmla="*/ 804862 h 1051879"/>
                <a:gd name="connsiteX5" fmla="*/ 1670050 w 3443674"/>
                <a:gd name="connsiteY5" fmla="*/ 0 h 1051879"/>
                <a:gd name="connsiteX0-111" fmla="*/ 1670050 w 3427016"/>
                <a:gd name="connsiteY0-112" fmla="*/ 0 h 1050954"/>
                <a:gd name="connsiteX1-113" fmla="*/ 3426194 w 3427016"/>
                <a:gd name="connsiteY1-114" fmla="*/ 814389 h 1050954"/>
                <a:gd name="connsiteX2-115" fmla="*/ 1872825 w 3427016"/>
                <a:gd name="connsiteY2-116" fmla="*/ 1050925 h 1050954"/>
                <a:gd name="connsiteX3-117" fmla="*/ 0 w 3427016"/>
                <a:gd name="connsiteY3-118" fmla="*/ 804862 h 1050954"/>
                <a:gd name="connsiteX4-119" fmla="*/ 1670050 w 3427016"/>
                <a:gd name="connsiteY4-120" fmla="*/ 0 h 1050954"/>
                <a:gd name="connsiteX0-121" fmla="*/ 1670050 w 3449959"/>
                <a:gd name="connsiteY0-122" fmla="*/ 0 h 1069991"/>
                <a:gd name="connsiteX1-123" fmla="*/ 3426194 w 3449959"/>
                <a:gd name="connsiteY1-124" fmla="*/ 814389 h 1069991"/>
                <a:gd name="connsiteX2-125" fmla="*/ 2632713 w 3449959"/>
                <a:gd name="connsiteY2-126" fmla="*/ 1026861 h 1069991"/>
                <a:gd name="connsiteX3-127" fmla="*/ 1872825 w 3449959"/>
                <a:gd name="connsiteY3-128" fmla="*/ 1050925 h 1069991"/>
                <a:gd name="connsiteX4-129" fmla="*/ 0 w 3449959"/>
                <a:gd name="connsiteY4-130" fmla="*/ 804862 h 1069991"/>
                <a:gd name="connsiteX5-131" fmla="*/ 1670050 w 3449959"/>
                <a:gd name="connsiteY5-132" fmla="*/ 0 h 1069991"/>
                <a:gd name="connsiteX0-133" fmla="*/ 1670050 w 3427016"/>
                <a:gd name="connsiteY0-134" fmla="*/ 0 h 1050954"/>
                <a:gd name="connsiteX1-135" fmla="*/ 3426194 w 3427016"/>
                <a:gd name="connsiteY1-136" fmla="*/ 814389 h 1050954"/>
                <a:gd name="connsiteX2-137" fmla="*/ 1872825 w 3427016"/>
                <a:gd name="connsiteY2-138" fmla="*/ 1050925 h 1050954"/>
                <a:gd name="connsiteX3-139" fmla="*/ 0 w 3427016"/>
                <a:gd name="connsiteY3-140" fmla="*/ 804862 h 1050954"/>
                <a:gd name="connsiteX4-141" fmla="*/ 1670050 w 3427016"/>
                <a:gd name="connsiteY4-142" fmla="*/ 0 h 1050954"/>
                <a:gd name="connsiteX0-143" fmla="*/ 1670050 w 3426194"/>
                <a:gd name="connsiteY0-144" fmla="*/ 0 h 1050925"/>
                <a:gd name="connsiteX1-145" fmla="*/ 3426194 w 3426194"/>
                <a:gd name="connsiteY1-146" fmla="*/ 814389 h 1050925"/>
                <a:gd name="connsiteX2-147" fmla="*/ 1872825 w 3426194"/>
                <a:gd name="connsiteY2-148" fmla="*/ 1050925 h 1050925"/>
                <a:gd name="connsiteX3-149" fmla="*/ 0 w 3426194"/>
                <a:gd name="connsiteY3-150" fmla="*/ 804862 h 1050925"/>
                <a:gd name="connsiteX4-151" fmla="*/ 1670050 w 3426194"/>
                <a:gd name="connsiteY4-152" fmla="*/ 0 h 1050925"/>
                <a:gd name="connsiteX0-153" fmla="*/ 1670050 w 3426194"/>
                <a:gd name="connsiteY0-154" fmla="*/ 0 h 1419225"/>
                <a:gd name="connsiteX1-155" fmla="*/ 3426194 w 3426194"/>
                <a:gd name="connsiteY1-156" fmla="*/ 814389 h 1419225"/>
                <a:gd name="connsiteX2-157" fmla="*/ 1714075 w 3426194"/>
                <a:gd name="connsiteY2-158" fmla="*/ 1419225 h 1419225"/>
                <a:gd name="connsiteX3-159" fmla="*/ 0 w 3426194"/>
                <a:gd name="connsiteY3-160" fmla="*/ 804862 h 1419225"/>
                <a:gd name="connsiteX4-161" fmla="*/ 1670050 w 3426194"/>
                <a:gd name="connsiteY4-162" fmla="*/ 0 h 1419225"/>
                <a:gd name="connsiteX0-163" fmla="*/ 1673225 w 3429369"/>
                <a:gd name="connsiteY0-164" fmla="*/ 0 h 1419225"/>
                <a:gd name="connsiteX1-165" fmla="*/ 3429369 w 3429369"/>
                <a:gd name="connsiteY1-166" fmla="*/ 814389 h 1419225"/>
                <a:gd name="connsiteX2-167" fmla="*/ 1717250 w 3429369"/>
                <a:gd name="connsiteY2-168" fmla="*/ 1419225 h 1419225"/>
                <a:gd name="connsiteX3-169" fmla="*/ 0 w 3429369"/>
                <a:gd name="connsiteY3-170" fmla="*/ 801687 h 1419225"/>
                <a:gd name="connsiteX4-171" fmla="*/ 1673225 w 3429369"/>
                <a:gd name="connsiteY4-172" fmla="*/ 0 h 1419225"/>
                <a:gd name="connsiteX0-173" fmla="*/ 1354138 w 3110282"/>
                <a:gd name="connsiteY0-174" fmla="*/ 0 h 1419225"/>
                <a:gd name="connsiteX1-175" fmla="*/ 3110282 w 3110282"/>
                <a:gd name="connsiteY1-176" fmla="*/ 814389 h 1419225"/>
                <a:gd name="connsiteX2-177" fmla="*/ 1398163 w 3110282"/>
                <a:gd name="connsiteY2-178" fmla="*/ 1419225 h 1419225"/>
                <a:gd name="connsiteX3-179" fmla="*/ 0 w 3110282"/>
                <a:gd name="connsiteY3-180" fmla="*/ 177799 h 1419225"/>
                <a:gd name="connsiteX4-181" fmla="*/ 1354138 w 3110282"/>
                <a:gd name="connsiteY4-182" fmla="*/ 0 h 1419225"/>
                <a:gd name="connsiteX0-183" fmla="*/ 1354138 w 3110282"/>
                <a:gd name="connsiteY0-184" fmla="*/ 0 h 814389"/>
                <a:gd name="connsiteX1-185" fmla="*/ 3110282 w 3110282"/>
                <a:gd name="connsiteY1-186" fmla="*/ 814389 h 814389"/>
                <a:gd name="connsiteX2-187" fmla="*/ 1112413 w 3110282"/>
                <a:gd name="connsiteY2-188" fmla="*/ 366712 h 814389"/>
                <a:gd name="connsiteX3-189" fmla="*/ 0 w 3110282"/>
                <a:gd name="connsiteY3-190" fmla="*/ 177799 h 814389"/>
                <a:gd name="connsiteX4-191" fmla="*/ 1354138 w 3110282"/>
                <a:gd name="connsiteY4-192" fmla="*/ 0 h 814389"/>
                <a:gd name="connsiteX0-193" fmla="*/ 1354138 w 2629270"/>
                <a:gd name="connsiteY0-194" fmla="*/ 0 h 366712"/>
                <a:gd name="connsiteX1-195" fmla="*/ 2629270 w 2629270"/>
                <a:gd name="connsiteY1-196" fmla="*/ 261939 h 366712"/>
                <a:gd name="connsiteX2-197" fmla="*/ 1112413 w 2629270"/>
                <a:gd name="connsiteY2-198" fmla="*/ 366712 h 366712"/>
                <a:gd name="connsiteX3-199" fmla="*/ 0 w 2629270"/>
                <a:gd name="connsiteY3-200" fmla="*/ 177799 h 366712"/>
                <a:gd name="connsiteX4-201" fmla="*/ 1354138 w 2629270"/>
                <a:gd name="connsiteY4-202" fmla="*/ 0 h 366712"/>
                <a:gd name="connsiteX0-203" fmla="*/ 1354138 w 2629270"/>
                <a:gd name="connsiteY0-204" fmla="*/ 0 h 261939"/>
                <a:gd name="connsiteX1-205" fmla="*/ 2629270 w 2629270"/>
                <a:gd name="connsiteY1-206" fmla="*/ 261939 h 261939"/>
                <a:gd name="connsiteX2-207" fmla="*/ 1464838 w 2629270"/>
                <a:gd name="connsiteY2-208" fmla="*/ 247650 h 261939"/>
                <a:gd name="connsiteX3-209" fmla="*/ 0 w 2629270"/>
                <a:gd name="connsiteY3-210" fmla="*/ 177799 h 261939"/>
                <a:gd name="connsiteX4-211" fmla="*/ 1354138 w 2629270"/>
                <a:gd name="connsiteY4-212" fmla="*/ 0 h 261939"/>
                <a:gd name="connsiteX0-213" fmla="*/ 1354138 w 2629270"/>
                <a:gd name="connsiteY0-214" fmla="*/ 0 h 447675"/>
                <a:gd name="connsiteX1-215" fmla="*/ 2629270 w 2629270"/>
                <a:gd name="connsiteY1-216" fmla="*/ 261939 h 447675"/>
                <a:gd name="connsiteX2-217" fmla="*/ 1302913 w 2629270"/>
                <a:gd name="connsiteY2-218" fmla="*/ 447675 h 447675"/>
                <a:gd name="connsiteX3-219" fmla="*/ 0 w 2629270"/>
                <a:gd name="connsiteY3-220" fmla="*/ 177799 h 447675"/>
                <a:gd name="connsiteX4-221" fmla="*/ 1354138 w 2629270"/>
                <a:gd name="connsiteY4-222" fmla="*/ 0 h 447675"/>
                <a:gd name="connsiteX0-223" fmla="*/ 1361282 w 2636414"/>
                <a:gd name="connsiteY0-224" fmla="*/ 0 h 447675"/>
                <a:gd name="connsiteX1-225" fmla="*/ 2636414 w 2636414"/>
                <a:gd name="connsiteY1-226" fmla="*/ 261939 h 447675"/>
                <a:gd name="connsiteX2-227" fmla="*/ 1310057 w 2636414"/>
                <a:gd name="connsiteY2-228" fmla="*/ 447675 h 447675"/>
                <a:gd name="connsiteX3-229" fmla="*/ 0 w 2636414"/>
                <a:gd name="connsiteY3-230" fmla="*/ 189705 h 447675"/>
                <a:gd name="connsiteX4-231" fmla="*/ 1361282 w 2636414"/>
                <a:gd name="connsiteY4-232" fmla="*/ 0 h 447675"/>
                <a:gd name="connsiteX0-233" fmla="*/ 1361282 w 2634033"/>
                <a:gd name="connsiteY0-234" fmla="*/ 0 h 447675"/>
                <a:gd name="connsiteX1-235" fmla="*/ 2634033 w 2634033"/>
                <a:gd name="connsiteY1-236" fmla="*/ 257177 h 447675"/>
                <a:gd name="connsiteX2-237" fmla="*/ 1310057 w 2634033"/>
                <a:gd name="connsiteY2-238" fmla="*/ 447675 h 447675"/>
                <a:gd name="connsiteX3-239" fmla="*/ 0 w 2634033"/>
                <a:gd name="connsiteY3-240" fmla="*/ 189705 h 447675"/>
                <a:gd name="connsiteX4-241" fmla="*/ 1361282 w 2634033"/>
                <a:gd name="connsiteY4-242" fmla="*/ 0 h 44767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34033" h="447675">
                  <a:moveTo>
                    <a:pt x="1361282" y="0"/>
                  </a:moveTo>
                  <a:lnTo>
                    <a:pt x="2634033" y="257177"/>
                  </a:lnTo>
                  <a:lnTo>
                    <a:pt x="1310057" y="447675"/>
                  </a:lnTo>
                  <a:lnTo>
                    <a:pt x="0" y="189705"/>
                  </a:lnTo>
                  <a:lnTo>
                    <a:pt x="1361282" y="0"/>
                  </a:lnTo>
                  <a:close/>
                </a:path>
              </a:pathLst>
            </a:custGeom>
            <a:solidFill>
              <a:schemeClr val="accent5">
                <a:lumMod val="60000"/>
                <a:lumOff val="40000"/>
              </a:schemeClr>
            </a:solidFill>
            <a:ln>
              <a:noFill/>
            </a:ln>
          </p:spPr>
          <p:txBody>
            <a:bodyPr lIns="0" tIns="0" rIns="0" bIns="0" rtlCol="0" anchor="ctr"/>
            <a:lstStyle/>
            <a:p>
              <a:pPr algn="ctr"/>
              <a:endParaRPr lang="es-ES" sz="675"/>
            </a:p>
          </p:txBody>
        </p:sp>
        <p:sp>
          <p:nvSpPr>
            <p:cNvPr id="7" name="Rectángulo 3"/>
            <p:cNvSpPr/>
            <p:nvPr/>
          </p:nvSpPr>
          <p:spPr bwMode="auto">
            <a:xfrm>
              <a:off x="18296694" y="5637083"/>
              <a:ext cx="1673803" cy="2838643"/>
            </a:xfrm>
            <a:custGeom>
              <a:avLst/>
              <a:gdLst>
                <a:gd name="connsiteX0" fmla="*/ 0 w 2025225"/>
                <a:gd name="connsiteY0" fmla="*/ 0 h 2462212"/>
                <a:gd name="connsiteX1" fmla="*/ 2025225 w 2025225"/>
                <a:gd name="connsiteY1" fmla="*/ 0 h 2462212"/>
                <a:gd name="connsiteX2" fmla="*/ 2025225 w 2025225"/>
                <a:gd name="connsiteY2" fmla="*/ 2462212 h 2462212"/>
                <a:gd name="connsiteX3" fmla="*/ 0 w 2025225"/>
                <a:gd name="connsiteY3" fmla="*/ 2462212 h 2462212"/>
                <a:gd name="connsiteX4" fmla="*/ 0 w 2025225"/>
                <a:gd name="connsiteY4" fmla="*/ 0 h 2462212"/>
                <a:gd name="connsiteX0-1" fmla="*/ 0 w 2025225"/>
                <a:gd name="connsiteY0-2" fmla="*/ 0 h 2462212"/>
                <a:gd name="connsiteX1-3" fmla="*/ 1725187 w 2025225"/>
                <a:gd name="connsiteY1-4" fmla="*/ 1195388 h 2462212"/>
                <a:gd name="connsiteX2-5" fmla="*/ 2025225 w 2025225"/>
                <a:gd name="connsiteY2-6" fmla="*/ 2462212 h 2462212"/>
                <a:gd name="connsiteX3-7" fmla="*/ 0 w 2025225"/>
                <a:gd name="connsiteY3-8" fmla="*/ 2462212 h 2462212"/>
                <a:gd name="connsiteX4-9" fmla="*/ 0 w 2025225"/>
                <a:gd name="connsiteY4-10" fmla="*/ 0 h 2462212"/>
                <a:gd name="connsiteX0-11" fmla="*/ 0 w 2025225"/>
                <a:gd name="connsiteY0-12" fmla="*/ 0 h 2462212"/>
                <a:gd name="connsiteX1-13" fmla="*/ 1439437 w 2025225"/>
                <a:gd name="connsiteY1-14" fmla="*/ 1466851 h 2462212"/>
                <a:gd name="connsiteX2-15" fmla="*/ 2025225 w 2025225"/>
                <a:gd name="connsiteY2-16" fmla="*/ 2462212 h 2462212"/>
                <a:gd name="connsiteX3-17" fmla="*/ 0 w 2025225"/>
                <a:gd name="connsiteY3-18" fmla="*/ 2462212 h 2462212"/>
                <a:gd name="connsiteX4-19" fmla="*/ 0 w 2025225"/>
                <a:gd name="connsiteY4-20" fmla="*/ 0 h 2462212"/>
                <a:gd name="connsiteX0-21" fmla="*/ 0 w 2025225"/>
                <a:gd name="connsiteY0-22" fmla="*/ 0 h 2462212"/>
                <a:gd name="connsiteX1-23" fmla="*/ 1668037 w 2025225"/>
                <a:gd name="connsiteY1-24" fmla="*/ 1219201 h 2462212"/>
                <a:gd name="connsiteX2-25" fmla="*/ 2025225 w 2025225"/>
                <a:gd name="connsiteY2-26" fmla="*/ 2462212 h 2462212"/>
                <a:gd name="connsiteX3-27" fmla="*/ 0 w 2025225"/>
                <a:gd name="connsiteY3-28" fmla="*/ 2462212 h 2462212"/>
                <a:gd name="connsiteX4-29" fmla="*/ 0 w 2025225"/>
                <a:gd name="connsiteY4-30" fmla="*/ 0 h 2462212"/>
                <a:gd name="connsiteX0-31" fmla="*/ 0 w 1672800"/>
                <a:gd name="connsiteY0-32" fmla="*/ 0 h 3252787"/>
                <a:gd name="connsiteX1-33" fmla="*/ 1668037 w 1672800"/>
                <a:gd name="connsiteY1-34" fmla="*/ 1219201 h 3252787"/>
                <a:gd name="connsiteX2-35" fmla="*/ 1672800 w 1672800"/>
                <a:gd name="connsiteY2-36" fmla="*/ 3252787 h 3252787"/>
                <a:gd name="connsiteX3-37" fmla="*/ 0 w 1672800"/>
                <a:gd name="connsiteY3-38" fmla="*/ 2462212 h 3252787"/>
                <a:gd name="connsiteX4-39" fmla="*/ 0 w 1672800"/>
                <a:gd name="connsiteY4-40" fmla="*/ 0 h 3252787"/>
                <a:gd name="connsiteX0-41" fmla="*/ 0 w 1672800"/>
                <a:gd name="connsiteY0-42" fmla="*/ 0 h 3252787"/>
                <a:gd name="connsiteX1-43" fmla="*/ 1363237 w 1672800"/>
                <a:gd name="connsiteY1-44" fmla="*/ 590551 h 3252787"/>
                <a:gd name="connsiteX2-45" fmla="*/ 1672800 w 1672800"/>
                <a:gd name="connsiteY2-46" fmla="*/ 3252787 h 3252787"/>
                <a:gd name="connsiteX3-47" fmla="*/ 0 w 1672800"/>
                <a:gd name="connsiteY3-48" fmla="*/ 2462212 h 3252787"/>
                <a:gd name="connsiteX4-49" fmla="*/ 0 w 1672800"/>
                <a:gd name="connsiteY4-50" fmla="*/ 0 h 3252787"/>
                <a:gd name="connsiteX0-51" fmla="*/ 0 w 1748156"/>
                <a:gd name="connsiteY0-52" fmla="*/ 0 h 3252787"/>
                <a:gd name="connsiteX1-53" fmla="*/ 1363237 w 1748156"/>
                <a:gd name="connsiteY1-54" fmla="*/ 590551 h 3252787"/>
                <a:gd name="connsiteX2-55" fmla="*/ 1450336 w 1748156"/>
                <a:gd name="connsiteY2-56" fmla="*/ 1506083 h 3252787"/>
                <a:gd name="connsiteX3-57" fmla="*/ 1672800 w 1748156"/>
                <a:gd name="connsiteY3-58" fmla="*/ 3252787 h 3252787"/>
                <a:gd name="connsiteX4-59" fmla="*/ 0 w 1748156"/>
                <a:gd name="connsiteY4-60" fmla="*/ 2462212 h 3252787"/>
                <a:gd name="connsiteX5" fmla="*/ 0 w 1748156"/>
                <a:gd name="connsiteY5" fmla="*/ 0 h 3252787"/>
                <a:gd name="connsiteX0-61" fmla="*/ 0 w 1759870"/>
                <a:gd name="connsiteY0-62" fmla="*/ 0 h 3252787"/>
                <a:gd name="connsiteX1-63" fmla="*/ 1363237 w 1759870"/>
                <a:gd name="connsiteY1-64" fmla="*/ 590551 h 3252787"/>
                <a:gd name="connsiteX2-65" fmla="*/ 1672800 w 1759870"/>
                <a:gd name="connsiteY2-66" fmla="*/ 3252787 h 3252787"/>
                <a:gd name="connsiteX3-67" fmla="*/ 0 w 1759870"/>
                <a:gd name="connsiteY3-68" fmla="*/ 2462212 h 3252787"/>
                <a:gd name="connsiteX4-69" fmla="*/ 0 w 1759870"/>
                <a:gd name="connsiteY4-70" fmla="*/ 0 h 3252787"/>
                <a:gd name="connsiteX0-71" fmla="*/ 0 w 1793306"/>
                <a:gd name="connsiteY0-72" fmla="*/ 0 h 3252787"/>
                <a:gd name="connsiteX1-73" fmla="*/ 1363237 w 1793306"/>
                <a:gd name="connsiteY1-74" fmla="*/ 590551 h 3252787"/>
                <a:gd name="connsiteX2-75" fmla="*/ 1628136 w 1793306"/>
                <a:gd name="connsiteY2-76" fmla="*/ 1607683 h 3252787"/>
                <a:gd name="connsiteX3-77" fmla="*/ 1672800 w 1793306"/>
                <a:gd name="connsiteY3-78" fmla="*/ 3252787 h 3252787"/>
                <a:gd name="connsiteX4-79" fmla="*/ 0 w 1793306"/>
                <a:gd name="connsiteY4-80" fmla="*/ 2462212 h 3252787"/>
                <a:gd name="connsiteX5-81" fmla="*/ 0 w 1793306"/>
                <a:gd name="connsiteY5-82" fmla="*/ 0 h 3252787"/>
                <a:gd name="connsiteX0-83" fmla="*/ 0 w 1759870"/>
                <a:gd name="connsiteY0-84" fmla="*/ 0 h 3252787"/>
                <a:gd name="connsiteX1-85" fmla="*/ 1363237 w 1759870"/>
                <a:gd name="connsiteY1-86" fmla="*/ 590551 h 3252787"/>
                <a:gd name="connsiteX2-87" fmla="*/ 1672800 w 1759870"/>
                <a:gd name="connsiteY2-88" fmla="*/ 3252787 h 3252787"/>
                <a:gd name="connsiteX3-89" fmla="*/ 0 w 1759870"/>
                <a:gd name="connsiteY3-90" fmla="*/ 2462212 h 3252787"/>
                <a:gd name="connsiteX4-91" fmla="*/ 0 w 1759870"/>
                <a:gd name="connsiteY4-92" fmla="*/ 0 h 3252787"/>
                <a:gd name="connsiteX0-93" fmla="*/ 0 w 1672800"/>
                <a:gd name="connsiteY0-94" fmla="*/ 0 h 3252787"/>
                <a:gd name="connsiteX1-95" fmla="*/ 1363237 w 1672800"/>
                <a:gd name="connsiteY1-96" fmla="*/ 590551 h 3252787"/>
                <a:gd name="connsiteX2-97" fmla="*/ 1672800 w 1672800"/>
                <a:gd name="connsiteY2-98" fmla="*/ 3252787 h 3252787"/>
                <a:gd name="connsiteX3-99" fmla="*/ 0 w 1672800"/>
                <a:gd name="connsiteY3-100" fmla="*/ 2462212 h 3252787"/>
                <a:gd name="connsiteX4-101" fmla="*/ 0 w 1672800"/>
                <a:gd name="connsiteY4-102" fmla="*/ 0 h 3252787"/>
                <a:gd name="connsiteX0-103" fmla="*/ 0 w 1363237"/>
                <a:gd name="connsiteY0-104" fmla="*/ 0 h 2462212"/>
                <a:gd name="connsiteX1-105" fmla="*/ 1363237 w 1363237"/>
                <a:gd name="connsiteY1-106" fmla="*/ 590551 h 2462212"/>
                <a:gd name="connsiteX2-107" fmla="*/ 866350 w 1363237"/>
                <a:gd name="connsiteY2-108" fmla="*/ 2109787 h 2462212"/>
                <a:gd name="connsiteX3-109" fmla="*/ 0 w 1363237"/>
                <a:gd name="connsiteY3-110" fmla="*/ 2462212 h 2462212"/>
                <a:gd name="connsiteX4-111" fmla="*/ 0 w 1363237"/>
                <a:gd name="connsiteY4-112" fmla="*/ 0 h 2462212"/>
                <a:gd name="connsiteX0-113" fmla="*/ 0 w 1363237"/>
                <a:gd name="connsiteY0-114" fmla="*/ 0 h 2462212"/>
                <a:gd name="connsiteX1-115" fmla="*/ 1363237 w 1363237"/>
                <a:gd name="connsiteY1-116" fmla="*/ 590551 h 2462212"/>
                <a:gd name="connsiteX2-117" fmla="*/ 1355300 w 1363237"/>
                <a:gd name="connsiteY2-118" fmla="*/ 2312987 h 2462212"/>
                <a:gd name="connsiteX3-119" fmla="*/ 0 w 1363237"/>
                <a:gd name="connsiteY3-120" fmla="*/ 2462212 h 2462212"/>
                <a:gd name="connsiteX4-121" fmla="*/ 0 w 1363237"/>
                <a:gd name="connsiteY4-122" fmla="*/ 0 h 2462212"/>
                <a:gd name="connsiteX0-123" fmla="*/ 0 w 1363237"/>
                <a:gd name="connsiteY0-124" fmla="*/ 0 h 2312987"/>
                <a:gd name="connsiteX1-125" fmla="*/ 1363237 w 1363237"/>
                <a:gd name="connsiteY1-126" fmla="*/ 590551 h 2312987"/>
                <a:gd name="connsiteX2-127" fmla="*/ 1355300 w 1363237"/>
                <a:gd name="connsiteY2-128" fmla="*/ 2312987 h 2312987"/>
                <a:gd name="connsiteX3-129" fmla="*/ 400050 w 1363237"/>
                <a:gd name="connsiteY3-130" fmla="*/ 1795462 h 2312987"/>
                <a:gd name="connsiteX4-131" fmla="*/ 0 w 1363237"/>
                <a:gd name="connsiteY4-132" fmla="*/ 0 h 2312987"/>
                <a:gd name="connsiteX0-133" fmla="*/ 0 w 1363237"/>
                <a:gd name="connsiteY0-134" fmla="*/ 0 h 2312987"/>
                <a:gd name="connsiteX1-135" fmla="*/ 1363237 w 1363237"/>
                <a:gd name="connsiteY1-136" fmla="*/ 590551 h 2312987"/>
                <a:gd name="connsiteX2-137" fmla="*/ 1355300 w 1363237"/>
                <a:gd name="connsiteY2-138" fmla="*/ 2312987 h 2312987"/>
                <a:gd name="connsiteX3-139" fmla="*/ 6350 w 1363237"/>
                <a:gd name="connsiteY3-140" fmla="*/ 2132012 h 2312987"/>
                <a:gd name="connsiteX4-141" fmla="*/ 0 w 1363237"/>
                <a:gd name="connsiteY4-142" fmla="*/ 0 h 2312987"/>
                <a:gd name="connsiteX0-143" fmla="*/ 611 w 1363848"/>
                <a:gd name="connsiteY0-144" fmla="*/ 0 h 2312987"/>
                <a:gd name="connsiteX1-145" fmla="*/ 1363848 w 1363848"/>
                <a:gd name="connsiteY1-146" fmla="*/ 590551 h 2312987"/>
                <a:gd name="connsiteX2-147" fmla="*/ 1355911 w 1363848"/>
                <a:gd name="connsiteY2-148" fmla="*/ 2312987 h 2312987"/>
                <a:gd name="connsiteX3-149" fmla="*/ 611 w 1363848"/>
                <a:gd name="connsiteY3-150" fmla="*/ 2122487 h 2312987"/>
                <a:gd name="connsiteX4-151" fmla="*/ 611 w 1363848"/>
                <a:gd name="connsiteY4-152" fmla="*/ 0 h 231298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63848" h="2312987">
                  <a:moveTo>
                    <a:pt x="611" y="0"/>
                  </a:moveTo>
                  <a:lnTo>
                    <a:pt x="1363848" y="590551"/>
                  </a:lnTo>
                  <a:cubicBezTo>
                    <a:pt x="1361202" y="1164696"/>
                    <a:pt x="1358557" y="1738842"/>
                    <a:pt x="1355911" y="2312987"/>
                  </a:cubicBezTo>
                  <a:lnTo>
                    <a:pt x="611" y="2122487"/>
                  </a:lnTo>
                  <a:cubicBezTo>
                    <a:pt x="-1506" y="1411816"/>
                    <a:pt x="2728" y="710671"/>
                    <a:pt x="611" y="0"/>
                  </a:cubicBezTo>
                  <a:close/>
                </a:path>
              </a:pathLst>
            </a:custGeom>
            <a:solidFill>
              <a:schemeClr val="accent3">
                <a:lumMod val="50000"/>
              </a:schemeClr>
            </a:solidFill>
            <a:ln>
              <a:noFill/>
            </a:ln>
          </p:spPr>
          <p:txBody>
            <a:bodyPr lIns="0" tIns="0" rIns="0" bIns="0" rtlCol="0" anchor="ctr"/>
            <a:lstStyle/>
            <a:p>
              <a:pPr algn="ctr"/>
              <a:endParaRPr lang="es-ES" sz="675"/>
            </a:p>
          </p:txBody>
        </p:sp>
        <p:sp>
          <p:nvSpPr>
            <p:cNvPr id="8" name="Rectángulo 3"/>
            <p:cNvSpPr/>
            <p:nvPr/>
          </p:nvSpPr>
          <p:spPr bwMode="auto">
            <a:xfrm flipH="1">
              <a:off x="16735446" y="5637083"/>
              <a:ext cx="1561999" cy="2926318"/>
            </a:xfrm>
            <a:custGeom>
              <a:avLst/>
              <a:gdLst>
                <a:gd name="connsiteX0" fmla="*/ 0 w 2025225"/>
                <a:gd name="connsiteY0" fmla="*/ 0 h 2462212"/>
                <a:gd name="connsiteX1" fmla="*/ 2025225 w 2025225"/>
                <a:gd name="connsiteY1" fmla="*/ 0 h 2462212"/>
                <a:gd name="connsiteX2" fmla="*/ 2025225 w 2025225"/>
                <a:gd name="connsiteY2" fmla="*/ 2462212 h 2462212"/>
                <a:gd name="connsiteX3" fmla="*/ 0 w 2025225"/>
                <a:gd name="connsiteY3" fmla="*/ 2462212 h 2462212"/>
                <a:gd name="connsiteX4" fmla="*/ 0 w 2025225"/>
                <a:gd name="connsiteY4" fmla="*/ 0 h 2462212"/>
                <a:gd name="connsiteX0-1" fmla="*/ 0 w 2025225"/>
                <a:gd name="connsiteY0-2" fmla="*/ 0 h 2462212"/>
                <a:gd name="connsiteX1-3" fmla="*/ 1725187 w 2025225"/>
                <a:gd name="connsiteY1-4" fmla="*/ 1195388 h 2462212"/>
                <a:gd name="connsiteX2-5" fmla="*/ 2025225 w 2025225"/>
                <a:gd name="connsiteY2-6" fmla="*/ 2462212 h 2462212"/>
                <a:gd name="connsiteX3-7" fmla="*/ 0 w 2025225"/>
                <a:gd name="connsiteY3-8" fmla="*/ 2462212 h 2462212"/>
                <a:gd name="connsiteX4-9" fmla="*/ 0 w 2025225"/>
                <a:gd name="connsiteY4-10" fmla="*/ 0 h 2462212"/>
                <a:gd name="connsiteX0-11" fmla="*/ 0 w 2025225"/>
                <a:gd name="connsiteY0-12" fmla="*/ 0 h 2462212"/>
                <a:gd name="connsiteX1-13" fmla="*/ 1439437 w 2025225"/>
                <a:gd name="connsiteY1-14" fmla="*/ 1466851 h 2462212"/>
                <a:gd name="connsiteX2-15" fmla="*/ 2025225 w 2025225"/>
                <a:gd name="connsiteY2-16" fmla="*/ 2462212 h 2462212"/>
                <a:gd name="connsiteX3-17" fmla="*/ 0 w 2025225"/>
                <a:gd name="connsiteY3-18" fmla="*/ 2462212 h 2462212"/>
                <a:gd name="connsiteX4-19" fmla="*/ 0 w 2025225"/>
                <a:gd name="connsiteY4-20" fmla="*/ 0 h 2462212"/>
                <a:gd name="connsiteX0-21" fmla="*/ 0 w 2025225"/>
                <a:gd name="connsiteY0-22" fmla="*/ 0 h 2462212"/>
                <a:gd name="connsiteX1-23" fmla="*/ 1668037 w 2025225"/>
                <a:gd name="connsiteY1-24" fmla="*/ 1219201 h 2462212"/>
                <a:gd name="connsiteX2-25" fmla="*/ 2025225 w 2025225"/>
                <a:gd name="connsiteY2-26" fmla="*/ 2462212 h 2462212"/>
                <a:gd name="connsiteX3-27" fmla="*/ 0 w 2025225"/>
                <a:gd name="connsiteY3-28" fmla="*/ 2462212 h 2462212"/>
                <a:gd name="connsiteX4-29" fmla="*/ 0 w 2025225"/>
                <a:gd name="connsiteY4-30" fmla="*/ 0 h 2462212"/>
                <a:gd name="connsiteX0-31" fmla="*/ 0 w 1672800"/>
                <a:gd name="connsiteY0-32" fmla="*/ 0 h 3252787"/>
                <a:gd name="connsiteX1-33" fmla="*/ 1668037 w 1672800"/>
                <a:gd name="connsiteY1-34" fmla="*/ 1219201 h 3252787"/>
                <a:gd name="connsiteX2-35" fmla="*/ 1672800 w 1672800"/>
                <a:gd name="connsiteY2-36" fmla="*/ 3252787 h 3252787"/>
                <a:gd name="connsiteX3-37" fmla="*/ 0 w 1672800"/>
                <a:gd name="connsiteY3-38" fmla="*/ 2462212 h 3252787"/>
                <a:gd name="connsiteX4-39" fmla="*/ 0 w 1672800"/>
                <a:gd name="connsiteY4-40" fmla="*/ 0 h 3252787"/>
                <a:gd name="connsiteX0-41" fmla="*/ 0 w 1749023"/>
                <a:gd name="connsiteY0-42" fmla="*/ 0 h 3252787"/>
                <a:gd name="connsiteX1-43" fmla="*/ 1749000 w 1749023"/>
                <a:gd name="connsiteY1-44" fmla="*/ 1181101 h 3252787"/>
                <a:gd name="connsiteX2-45" fmla="*/ 1672800 w 1749023"/>
                <a:gd name="connsiteY2-46" fmla="*/ 3252787 h 3252787"/>
                <a:gd name="connsiteX3-47" fmla="*/ 0 w 1749023"/>
                <a:gd name="connsiteY3-48" fmla="*/ 2462212 h 3252787"/>
                <a:gd name="connsiteX4-49" fmla="*/ 0 w 1749023"/>
                <a:gd name="connsiteY4-50" fmla="*/ 0 h 3252787"/>
                <a:gd name="connsiteX0-51" fmla="*/ 0 w 1758525"/>
                <a:gd name="connsiteY0-52" fmla="*/ 0 h 3267075"/>
                <a:gd name="connsiteX1-53" fmla="*/ 1749000 w 1758525"/>
                <a:gd name="connsiteY1-54" fmla="*/ 1181101 h 3267075"/>
                <a:gd name="connsiteX2-55" fmla="*/ 1758525 w 1758525"/>
                <a:gd name="connsiteY2-56" fmla="*/ 3267075 h 3267075"/>
                <a:gd name="connsiteX3-57" fmla="*/ 0 w 1758525"/>
                <a:gd name="connsiteY3-58" fmla="*/ 2462212 h 3267075"/>
                <a:gd name="connsiteX4-59" fmla="*/ 0 w 1758525"/>
                <a:gd name="connsiteY4-60" fmla="*/ 0 h 3267075"/>
                <a:gd name="connsiteX0-61" fmla="*/ 0 w 1758525"/>
                <a:gd name="connsiteY0-62" fmla="*/ 0 h 3267075"/>
                <a:gd name="connsiteX1-63" fmla="*/ 1272750 w 1758525"/>
                <a:gd name="connsiteY1-64" fmla="*/ 527051 h 3267075"/>
                <a:gd name="connsiteX2-65" fmla="*/ 1758525 w 1758525"/>
                <a:gd name="connsiteY2-66" fmla="*/ 3267075 h 3267075"/>
                <a:gd name="connsiteX3-67" fmla="*/ 0 w 1758525"/>
                <a:gd name="connsiteY3-68" fmla="*/ 2462212 h 3267075"/>
                <a:gd name="connsiteX4-69" fmla="*/ 0 w 1758525"/>
                <a:gd name="connsiteY4-70" fmla="*/ 0 h 3267075"/>
                <a:gd name="connsiteX0-71" fmla="*/ 0 w 1758525"/>
                <a:gd name="connsiteY0-72" fmla="*/ 0 h 3267075"/>
                <a:gd name="connsiteX1-73" fmla="*/ 1272750 w 1758525"/>
                <a:gd name="connsiteY1-74" fmla="*/ 527051 h 3267075"/>
                <a:gd name="connsiteX2-75" fmla="*/ 1758525 w 1758525"/>
                <a:gd name="connsiteY2-76" fmla="*/ 3267075 h 3267075"/>
                <a:gd name="connsiteX3-77" fmla="*/ 0 w 1758525"/>
                <a:gd name="connsiteY3-78" fmla="*/ 2462212 h 3267075"/>
                <a:gd name="connsiteX4-79" fmla="*/ 0 w 1758525"/>
                <a:gd name="connsiteY4-80" fmla="*/ 0 h 3267075"/>
                <a:gd name="connsiteX0-81" fmla="*/ 0 w 1272750"/>
                <a:gd name="connsiteY0-82" fmla="*/ 0 h 2462212"/>
                <a:gd name="connsiteX1-83" fmla="*/ 1272750 w 1272750"/>
                <a:gd name="connsiteY1-84" fmla="*/ 527051 h 2462212"/>
                <a:gd name="connsiteX2-85" fmla="*/ 742525 w 1272750"/>
                <a:gd name="connsiteY2-86" fmla="*/ 1870075 h 2462212"/>
                <a:gd name="connsiteX3-87" fmla="*/ 0 w 1272750"/>
                <a:gd name="connsiteY3-88" fmla="*/ 2462212 h 2462212"/>
                <a:gd name="connsiteX4-89" fmla="*/ 0 w 1272750"/>
                <a:gd name="connsiteY4-90" fmla="*/ 0 h 2462212"/>
                <a:gd name="connsiteX0-91" fmla="*/ 0 w 1272750"/>
                <a:gd name="connsiteY0-92" fmla="*/ 0 h 2511425"/>
                <a:gd name="connsiteX1-93" fmla="*/ 1272750 w 1272750"/>
                <a:gd name="connsiteY1-94" fmla="*/ 527051 h 2511425"/>
                <a:gd name="connsiteX2-95" fmla="*/ 1269575 w 1272750"/>
                <a:gd name="connsiteY2-96" fmla="*/ 2511425 h 2511425"/>
                <a:gd name="connsiteX3-97" fmla="*/ 0 w 1272750"/>
                <a:gd name="connsiteY3-98" fmla="*/ 2462212 h 2511425"/>
                <a:gd name="connsiteX4-99" fmla="*/ 0 w 1272750"/>
                <a:gd name="connsiteY4-100" fmla="*/ 0 h 2511425"/>
                <a:gd name="connsiteX0-101" fmla="*/ 0 w 1272750"/>
                <a:gd name="connsiteY0-102" fmla="*/ 0 h 2511425"/>
                <a:gd name="connsiteX1-103" fmla="*/ 1272750 w 1272750"/>
                <a:gd name="connsiteY1-104" fmla="*/ 527051 h 2511425"/>
                <a:gd name="connsiteX2-105" fmla="*/ 1269575 w 1272750"/>
                <a:gd name="connsiteY2-106" fmla="*/ 2511425 h 2511425"/>
                <a:gd name="connsiteX3-107" fmla="*/ 273050 w 1272750"/>
                <a:gd name="connsiteY3-108" fmla="*/ 1770062 h 2511425"/>
                <a:gd name="connsiteX4-109" fmla="*/ 0 w 1272750"/>
                <a:gd name="connsiteY4-110" fmla="*/ 0 h 2511425"/>
                <a:gd name="connsiteX0-111" fmla="*/ 0 w 1272750"/>
                <a:gd name="connsiteY0-112" fmla="*/ 0 h 2511425"/>
                <a:gd name="connsiteX1-113" fmla="*/ 1272750 w 1272750"/>
                <a:gd name="connsiteY1-114" fmla="*/ 527051 h 2511425"/>
                <a:gd name="connsiteX2-115" fmla="*/ 1269575 w 1272750"/>
                <a:gd name="connsiteY2-116" fmla="*/ 2511425 h 2511425"/>
                <a:gd name="connsiteX3-117" fmla="*/ 0 w 1272750"/>
                <a:gd name="connsiteY3-118" fmla="*/ 2119312 h 2511425"/>
                <a:gd name="connsiteX4-119" fmla="*/ 0 w 1272750"/>
                <a:gd name="connsiteY4-120" fmla="*/ 0 h 2511425"/>
                <a:gd name="connsiteX0-121" fmla="*/ 0 w 1272750"/>
                <a:gd name="connsiteY0-122" fmla="*/ 0 h 2119312"/>
                <a:gd name="connsiteX1-123" fmla="*/ 1272750 w 1272750"/>
                <a:gd name="connsiteY1-124" fmla="*/ 527051 h 2119312"/>
                <a:gd name="connsiteX2-125" fmla="*/ 1256875 w 1272750"/>
                <a:gd name="connsiteY2-126" fmla="*/ 1844675 h 2119312"/>
                <a:gd name="connsiteX3-127" fmla="*/ 0 w 1272750"/>
                <a:gd name="connsiteY3-128" fmla="*/ 2119312 h 2119312"/>
                <a:gd name="connsiteX4-129" fmla="*/ 0 w 1272750"/>
                <a:gd name="connsiteY4-130" fmla="*/ 0 h 2119312"/>
                <a:gd name="connsiteX0-131" fmla="*/ 0 w 1272750"/>
                <a:gd name="connsiteY0-132" fmla="*/ 0 h 2384425"/>
                <a:gd name="connsiteX1-133" fmla="*/ 1272750 w 1272750"/>
                <a:gd name="connsiteY1-134" fmla="*/ 527051 h 2384425"/>
                <a:gd name="connsiteX2-135" fmla="*/ 1269575 w 1272750"/>
                <a:gd name="connsiteY2-136" fmla="*/ 2384425 h 2384425"/>
                <a:gd name="connsiteX3-137" fmla="*/ 0 w 1272750"/>
                <a:gd name="connsiteY3-138" fmla="*/ 2119312 h 2384425"/>
                <a:gd name="connsiteX4-139" fmla="*/ 0 w 1272750"/>
                <a:gd name="connsiteY4-140" fmla="*/ 0 h 2384425"/>
                <a:gd name="connsiteX0-141" fmla="*/ 0 w 1272750"/>
                <a:gd name="connsiteY0-142" fmla="*/ 0 h 2384425"/>
                <a:gd name="connsiteX1-143" fmla="*/ 1272750 w 1272750"/>
                <a:gd name="connsiteY1-144" fmla="*/ 527051 h 2384425"/>
                <a:gd name="connsiteX2-145" fmla="*/ 1269575 w 1272750"/>
                <a:gd name="connsiteY2-146" fmla="*/ 2384425 h 2384425"/>
                <a:gd name="connsiteX3-147" fmla="*/ 0 w 1272750"/>
                <a:gd name="connsiteY3-148" fmla="*/ 2124074 h 2384425"/>
                <a:gd name="connsiteX4-149" fmla="*/ 0 w 1272750"/>
                <a:gd name="connsiteY4-150" fmla="*/ 0 h 238442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72750" h="2384425">
                  <a:moveTo>
                    <a:pt x="0" y="0"/>
                  </a:moveTo>
                  <a:lnTo>
                    <a:pt x="1272750" y="527051"/>
                  </a:lnTo>
                  <a:cubicBezTo>
                    <a:pt x="1271692" y="1188509"/>
                    <a:pt x="1270633" y="1722967"/>
                    <a:pt x="1269575" y="2384425"/>
                  </a:cubicBezTo>
                  <a:lnTo>
                    <a:pt x="0" y="2124074"/>
                  </a:lnTo>
                  <a:lnTo>
                    <a:pt x="0" y="0"/>
                  </a:lnTo>
                  <a:close/>
                </a:path>
              </a:pathLst>
            </a:custGeom>
            <a:solidFill>
              <a:schemeClr val="accent3"/>
            </a:solidFill>
            <a:ln>
              <a:noFill/>
            </a:ln>
          </p:spPr>
          <p:txBody>
            <a:bodyPr lIns="0" tIns="0" rIns="0" bIns="0" rtlCol="0" anchor="ctr"/>
            <a:lstStyle/>
            <a:p>
              <a:pPr algn="ctr"/>
              <a:endParaRPr lang="es-ES" sz="675"/>
            </a:p>
          </p:txBody>
        </p:sp>
      </p:grpSp>
      <p:grpSp>
        <p:nvGrpSpPr>
          <p:cNvPr id="23" name="22 Grupo"/>
          <p:cNvGrpSpPr/>
          <p:nvPr/>
        </p:nvGrpSpPr>
        <p:grpSpPr>
          <a:xfrm>
            <a:off x="5930898" y="2989353"/>
            <a:ext cx="1716333" cy="1507063"/>
            <a:chOff x="15906952" y="8233032"/>
            <a:chExt cx="4577417" cy="4019301"/>
          </a:xfrm>
        </p:grpSpPr>
        <p:sp>
          <p:nvSpPr>
            <p:cNvPr id="12" name="Rectángulo 3"/>
            <p:cNvSpPr/>
            <p:nvPr/>
          </p:nvSpPr>
          <p:spPr bwMode="auto">
            <a:xfrm>
              <a:off x="18150852" y="8233032"/>
              <a:ext cx="2333517" cy="4019301"/>
            </a:xfrm>
            <a:custGeom>
              <a:avLst/>
              <a:gdLst>
                <a:gd name="connsiteX0" fmla="*/ 0 w 2025225"/>
                <a:gd name="connsiteY0" fmla="*/ 0 h 2462212"/>
                <a:gd name="connsiteX1" fmla="*/ 2025225 w 2025225"/>
                <a:gd name="connsiteY1" fmla="*/ 0 h 2462212"/>
                <a:gd name="connsiteX2" fmla="*/ 2025225 w 2025225"/>
                <a:gd name="connsiteY2" fmla="*/ 2462212 h 2462212"/>
                <a:gd name="connsiteX3" fmla="*/ 0 w 2025225"/>
                <a:gd name="connsiteY3" fmla="*/ 2462212 h 2462212"/>
                <a:gd name="connsiteX4" fmla="*/ 0 w 2025225"/>
                <a:gd name="connsiteY4" fmla="*/ 0 h 2462212"/>
                <a:gd name="connsiteX0-1" fmla="*/ 0 w 2025225"/>
                <a:gd name="connsiteY0-2" fmla="*/ 0 h 2462212"/>
                <a:gd name="connsiteX1-3" fmla="*/ 1725187 w 2025225"/>
                <a:gd name="connsiteY1-4" fmla="*/ 1195388 h 2462212"/>
                <a:gd name="connsiteX2-5" fmla="*/ 2025225 w 2025225"/>
                <a:gd name="connsiteY2-6" fmla="*/ 2462212 h 2462212"/>
                <a:gd name="connsiteX3-7" fmla="*/ 0 w 2025225"/>
                <a:gd name="connsiteY3-8" fmla="*/ 2462212 h 2462212"/>
                <a:gd name="connsiteX4-9" fmla="*/ 0 w 2025225"/>
                <a:gd name="connsiteY4-10" fmla="*/ 0 h 2462212"/>
                <a:gd name="connsiteX0-11" fmla="*/ 0 w 2025225"/>
                <a:gd name="connsiteY0-12" fmla="*/ 0 h 2462212"/>
                <a:gd name="connsiteX1-13" fmla="*/ 1439437 w 2025225"/>
                <a:gd name="connsiteY1-14" fmla="*/ 1466851 h 2462212"/>
                <a:gd name="connsiteX2-15" fmla="*/ 2025225 w 2025225"/>
                <a:gd name="connsiteY2-16" fmla="*/ 2462212 h 2462212"/>
                <a:gd name="connsiteX3-17" fmla="*/ 0 w 2025225"/>
                <a:gd name="connsiteY3-18" fmla="*/ 2462212 h 2462212"/>
                <a:gd name="connsiteX4-19" fmla="*/ 0 w 2025225"/>
                <a:gd name="connsiteY4-20" fmla="*/ 0 h 2462212"/>
                <a:gd name="connsiteX0-21" fmla="*/ 0 w 2025225"/>
                <a:gd name="connsiteY0-22" fmla="*/ 0 h 2462212"/>
                <a:gd name="connsiteX1-23" fmla="*/ 1668037 w 2025225"/>
                <a:gd name="connsiteY1-24" fmla="*/ 1219201 h 2462212"/>
                <a:gd name="connsiteX2-25" fmla="*/ 2025225 w 2025225"/>
                <a:gd name="connsiteY2-26" fmla="*/ 2462212 h 2462212"/>
                <a:gd name="connsiteX3-27" fmla="*/ 0 w 2025225"/>
                <a:gd name="connsiteY3-28" fmla="*/ 2462212 h 2462212"/>
                <a:gd name="connsiteX4-29" fmla="*/ 0 w 2025225"/>
                <a:gd name="connsiteY4-30" fmla="*/ 0 h 2462212"/>
                <a:gd name="connsiteX0-31" fmla="*/ 0 w 1672800"/>
                <a:gd name="connsiteY0-32" fmla="*/ 0 h 3252787"/>
                <a:gd name="connsiteX1-33" fmla="*/ 1668037 w 1672800"/>
                <a:gd name="connsiteY1-34" fmla="*/ 1219201 h 3252787"/>
                <a:gd name="connsiteX2-35" fmla="*/ 1672800 w 1672800"/>
                <a:gd name="connsiteY2-36" fmla="*/ 3252787 h 3252787"/>
                <a:gd name="connsiteX3-37" fmla="*/ 0 w 1672800"/>
                <a:gd name="connsiteY3-38" fmla="*/ 2462212 h 3252787"/>
                <a:gd name="connsiteX4-39" fmla="*/ 0 w 1672800"/>
                <a:gd name="connsiteY4-40" fmla="*/ 0 h 3252787"/>
                <a:gd name="connsiteX0-41" fmla="*/ 0 w 1896645"/>
                <a:gd name="connsiteY0-42" fmla="*/ 0 h 3252787"/>
                <a:gd name="connsiteX1-43" fmla="*/ 1896637 w 1896645"/>
                <a:gd name="connsiteY1-44" fmla="*/ 203201 h 3252787"/>
                <a:gd name="connsiteX2-45" fmla="*/ 1672800 w 1896645"/>
                <a:gd name="connsiteY2-46" fmla="*/ 3252787 h 3252787"/>
                <a:gd name="connsiteX3-47" fmla="*/ 0 w 1896645"/>
                <a:gd name="connsiteY3-48" fmla="*/ 2462212 h 3252787"/>
                <a:gd name="connsiteX4-49" fmla="*/ 0 w 1896645"/>
                <a:gd name="connsiteY4-50" fmla="*/ 0 h 3252787"/>
                <a:gd name="connsiteX0-51" fmla="*/ 0 w 1896637"/>
                <a:gd name="connsiteY0-52" fmla="*/ 0 h 3252787"/>
                <a:gd name="connsiteX1-53" fmla="*/ 1896637 w 1896637"/>
                <a:gd name="connsiteY1-54" fmla="*/ 203201 h 3252787"/>
                <a:gd name="connsiteX2-55" fmla="*/ 1672800 w 1896637"/>
                <a:gd name="connsiteY2-56" fmla="*/ 3252787 h 3252787"/>
                <a:gd name="connsiteX3-57" fmla="*/ 0 w 1896637"/>
                <a:gd name="connsiteY3-58" fmla="*/ 2462212 h 3252787"/>
                <a:gd name="connsiteX4-59" fmla="*/ 0 w 1896637"/>
                <a:gd name="connsiteY4-60" fmla="*/ 0 h 3252787"/>
                <a:gd name="connsiteX0-61" fmla="*/ 0 w 1901400"/>
                <a:gd name="connsiteY0-62" fmla="*/ 0 h 2687637"/>
                <a:gd name="connsiteX1-63" fmla="*/ 1896637 w 1901400"/>
                <a:gd name="connsiteY1-64" fmla="*/ 203201 h 2687637"/>
                <a:gd name="connsiteX2-65" fmla="*/ 1901400 w 1901400"/>
                <a:gd name="connsiteY2-66" fmla="*/ 2687637 h 2687637"/>
                <a:gd name="connsiteX3-67" fmla="*/ 0 w 1901400"/>
                <a:gd name="connsiteY3-68" fmla="*/ 2462212 h 2687637"/>
                <a:gd name="connsiteX4-69" fmla="*/ 0 w 1901400"/>
                <a:gd name="connsiteY4-70" fmla="*/ 0 h 2687637"/>
                <a:gd name="connsiteX0-71" fmla="*/ 0 w 1901400"/>
                <a:gd name="connsiteY0-72" fmla="*/ 0 h 3275012"/>
                <a:gd name="connsiteX1-73" fmla="*/ 1896637 w 1901400"/>
                <a:gd name="connsiteY1-74" fmla="*/ 203201 h 3275012"/>
                <a:gd name="connsiteX2-75" fmla="*/ 1901400 w 1901400"/>
                <a:gd name="connsiteY2-76" fmla="*/ 2687637 h 3275012"/>
                <a:gd name="connsiteX3-77" fmla="*/ 0 w 1901400"/>
                <a:gd name="connsiteY3-78" fmla="*/ 3275012 h 3275012"/>
                <a:gd name="connsiteX4-79" fmla="*/ 0 w 1901400"/>
                <a:gd name="connsiteY4-80" fmla="*/ 0 h 3275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01400" h="3275012">
                  <a:moveTo>
                    <a:pt x="0" y="0"/>
                  </a:moveTo>
                  <a:lnTo>
                    <a:pt x="1896637" y="203201"/>
                  </a:lnTo>
                  <a:cubicBezTo>
                    <a:pt x="1898225" y="1031346"/>
                    <a:pt x="1899812" y="1859492"/>
                    <a:pt x="1901400" y="2687637"/>
                  </a:cubicBezTo>
                  <a:lnTo>
                    <a:pt x="0" y="3275012"/>
                  </a:lnTo>
                  <a:lnTo>
                    <a:pt x="0" y="0"/>
                  </a:lnTo>
                  <a:close/>
                </a:path>
              </a:pathLst>
            </a:custGeom>
            <a:solidFill>
              <a:schemeClr val="accent1">
                <a:lumMod val="50000"/>
              </a:schemeClr>
            </a:solidFill>
            <a:ln>
              <a:noFill/>
            </a:ln>
          </p:spPr>
          <p:txBody>
            <a:bodyPr lIns="0" tIns="0" rIns="0" bIns="0" rtlCol="0" anchor="ctr"/>
            <a:lstStyle/>
            <a:p>
              <a:pPr algn="ctr"/>
              <a:endParaRPr lang="es-ES" sz="675"/>
            </a:p>
          </p:txBody>
        </p:sp>
        <p:sp>
          <p:nvSpPr>
            <p:cNvPr id="13" name="Rectángulo 3"/>
            <p:cNvSpPr/>
            <p:nvPr/>
          </p:nvSpPr>
          <p:spPr bwMode="auto">
            <a:xfrm flipH="1">
              <a:off x="15906952" y="8233032"/>
              <a:ext cx="2243897" cy="4011507"/>
            </a:xfrm>
            <a:custGeom>
              <a:avLst/>
              <a:gdLst>
                <a:gd name="connsiteX0" fmla="*/ 0 w 2025225"/>
                <a:gd name="connsiteY0" fmla="*/ 0 h 2462212"/>
                <a:gd name="connsiteX1" fmla="*/ 2025225 w 2025225"/>
                <a:gd name="connsiteY1" fmla="*/ 0 h 2462212"/>
                <a:gd name="connsiteX2" fmla="*/ 2025225 w 2025225"/>
                <a:gd name="connsiteY2" fmla="*/ 2462212 h 2462212"/>
                <a:gd name="connsiteX3" fmla="*/ 0 w 2025225"/>
                <a:gd name="connsiteY3" fmla="*/ 2462212 h 2462212"/>
                <a:gd name="connsiteX4" fmla="*/ 0 w 2025225"/>
                <a:gd name="connsiteY4" fmla="*/ 0 h 2462212"/>
                <a:gd name="connsiteX0-1" fmla="*/ 0 w 2025225"/>
                <a:gd name="connsiteY0-2" fmla="*/ 0 h 2462212"/>
                <a:gd name="connsiteX1-3" fmla="*/ 1725187 w 2025225"/>
                <a:gd name="connsiteY1-4" fmla="*/ 1195388 h 2462212"/>
                <a:gd name="connsiteX2-5" fmla="*/ 2025225 w 2025225"/>
                <a:gd name="connsiteY2-6" fmla="*/ 2462212 h 2462212"/>
                <a:gd name="connsiteX3-7" fmla="*/ 0 w 2025225"/>
                <a:gd name="connsiteY3-8" fmla="*/ 2462212 h 2462212"/>
                <a:gd name="connsiteX4-9" fmla="*/ 0 w 2025225"/>
                <a:gd name="connsiteY4-10" fmla="*/ 0 h 2462212"/>
                <a:gd name="connsiteX0-11" fmla="*/ 0 w 2025225"/>
                <a:gd name="connsiteY0-12" fmla="*/ 0 h 2462212"/>
                <a:gd name="connsiteX1-13" fmla="*/ 1439437 w 2025225"/>
                <a:gd name="connsiteY1-14" fmla="*/ 1466851 h 2462212"/>
                <a:gd name="connsiteX2-15" fmla="*/ 2025225 w 2025225"/>
                <a:gd name="connsiteY2-16" fmla="*/ 2462212 h 2462212"/>
                <a:gd name="connsiteX3-17" fmla="*/ 0 w 2025225"/>
                <a:gd name="connsiteY3-18" fmla="*/ 2462212 h 2462212"/>
                <a:gd name="connsiteX4-19" fmla="*/ 0 w 2025225"/>
                <a:gd name="connsiteY4-20" fmla="*/ 0 h 2462212"/>
                <a:gd name="connsiteX0-21" fmla="*/ 0 w 2025225"/>
                <a:gd name="connsiteY0-22" fmla="*/ 0 h 2462212"/>
                <a:gd name="connsiteX1-23" fmla="*/ 1668037 w 2025225"/>
                <a:gd name="connsiteY1-24" fmla="*/ 1219201 h 2462212"/>
                <a:gd name="connsiteX2-25" fmla="*/ 2025225 w 2025225"/>
                <a:gd name="connsiteY2-26" fmla="*/ 2462212 h 2462212"/>
                <a:gd name="connsiteX3-27" fmla="*/ 0 w 2025225"/>
                <a:gd name="connsiteY3-28" fmla="*/ 2462212 h 2462212"/>
                <a:gd name="connsiteX4-29" fmla="*/ 0 w 2025225"/>
                <a:gd name="connsiteY4-30" fmla="*/ 0 h 2462212"/>
                <a:gd name="connsiteX0-31" fmla="*/ 0 w 1672800"/>
                <a:gd name="connsiteY0-32" fmla="*/ 0 h 3252787"/>
                <a:gd name="connsiteX1-33" fmla="*/ 1668037 w 1672800"/>
                <a:gd name="connsiteY1-34" fmla="*/ 1219201 h 3252787"/>
                <a:gd name="connsiteX2-35" fmla="*/ 1672800 w 1672800"/>
                <a:gd name="connsiteY2-36" fmla="*/ 3252787 h 3252787"/>
                <a:gd name="connsiteX3-37" fmla="*/ 0 w 1672800"/>
                <a:gd name="connsiteY3-38" fmla="*/ 2462212 h 3252787"/>
                <a:gd name="connsiteX4-39" fmla="*/ 0 w 1672800"/>
                <a:gd name="connsiteY4-40" fmla="*/ 0 h 3252787"/>
                <a:gd name="connsiteX0-41" fmla="*/ 0 w 1749023"/>
                <a:gd name="connsiteY0-42" fmla="*/ 0 h 3252787"/>
                <a:gd name="connsiteX1-43" fmla="*/ 1749000 w 1749023"/>
                <a:gd name="connsiteY1-44" fmla="*/ 1181101 h 3252787"/>
                <a:gd name="connsiteX2-45" fmla="*/ 1672800 w 1749023"/>
                <a:gd name="connsiteY2-46" fmla="*/ 3252787 h 3252787"/>
                <a:gd name="connsiteX3-47" fmla="*/ 0 w 1749023"/>
                <a:gd name="connsiteY3-48" fmla="*/ 2462212 h 3252787"/>
                <a:gd name="connsiteX4-49" fmla="*/ 0 w 1749023"/>
                <a:gd name="connsiteY4-50" fmla="*/ 0 h 3252787"/>
                <a:gd name="connsiteX0-51" fmla="*/ 0 w 1758525"/>
                <a:gd name="connsiteY0-52" fmla="*/ 0 h 3267075"/>
                <a:gd name="connsiteX1-53" fmla="*/ 1749000 w 1758525"/>
                <a:gd name="connsiteY1-54" fmla="*/ 1181101 h 3267075"/>
                <a:gd name="connsiteX2-55" fmla="*/ 1758525 w 1758525"/>
                <a:gd name="connsiteY2-56" fmla="*/ 3267075 h 3267075"/>
                <a:gd name="connsiteX3-57" fmla="*/ 0 w 1758525"/>
                <a:gd name="connsiteY3-58" fmla="*/ 2462212 h 3267075"/>
                <a:gd name="connsiteX4-59" fmla="*/ 0 w 1758525"/>
                <a:gd name="connsiteY4-60" fmla="*/ 0 h 3267075"/>
                <a:gd name="connsiteX0-61" fmla="*/ 0 w 1758525"/>
                <a:gd name="connsiteY0-62" fmla="*/ 0 h 3268662"/>
                <a:gd name="connsiteX1-63" fmla="*/ 1749000 w 1758525"/>
                <a:gd name="connsiteY1-64" fmla="*/ 1181101 h 3268662"/>
                <a:gd name="connsiteX2-65" fmla="*/ 1758525 w 1758525"/>
                <a:gd name="connsiteY2-66" fmla="*/ 3267075 h 3268662"/>
                <a:gd name="connsiteX3-67" fmla="*/ 0 w 1758525"/>
                <a:gd name="connsiteY3-68" fmla="*/ 3268662 h 3268662"/>
                <a:gd name="connsiteX4-69" fmla="*/ 0 w 1758525"/>
                <a:gd name="connsiteY4-70" fmla="*/ 0 h 3268662"/>
                <a:gd name="connsiteX0-71" fmla="*/ 0 w 1793498"/>
                <a:gd name="connsiteY0-72" fmla="*/ 0 h 3268662"/>
                <a:gd name="connsiteX1-73" fmla="*/ 1793450 w 1793498"/>
                <a:gd name="connsiteY1-74" fmla="*/ 190501 h 3268662"/>
                <a:gd name="connsiteX2-75" fmla="*/ 1758525 w 1793498"/>
                <a:gd name="connsiteY2-76" fmla="*/ 3267075 h 3268662"/>
                <a:gd name="connsiteX3-77" fmla="*/ 0 w 1793498"/>
                <a:gd name="connsiteY3-78" fmla="*/ 3268662 h 3268662"/>
                <a:gd name="connsiteX4-79" fmla="*/ 0 w 1793498"/>
                <a:gd name="connsiteY4-80" fmla="*/ 0 h 3268662"/>
                <a:gd name="connsiteX0-81" fmla="*/ 0 w 1793453"/>
                <a:gd name="connsiteY0-82" fmla="*/ 0 h 3268662"/>
                <a:gd name="connsiteX1-83" fmla="*/ 1793450 w 1793453"/>
                <a:gd name="connsiteY1-84" fmla="*/ 190501 h 3268662"/>
                <a:gd name="connsiteX2-85" fmla="*/ 1250525 w 1793453"/>
                <a:gd name="connsiteY2-86" fmla="*/ 2244725 h 3268662"/>
                <a:gd name="connsiteX3-87" fmla="*/ 0 w 1793453"/>
                <a:gd name="connsiteY3-88" fmla="*/ 3268662 h 3268662"/>
                <a:gd name="connsiteX4-89" fmla="*/ 0 w 1793453"/>
                <a:gd name="connsiteY4-90" fmla="*/ 0 h 3268662"/>
                <a:gd name="connsiteX0-91" fmla="*/ 0 w 1793450"/>
                <a:gd name="connsiteY0-92" fmla="*/ 0 h 3268662"/>
                <a:gd name="connsiteX1-93" fmla="*/ 1793450 w 1793450"/>
                <a:gd name="connsiteY1-94" fmla="*/ 190501 h 3268662"/>
                <a:gd name="connsiteX2-95" fmla="*/ 1250525 w 1793450"/>
                <a:gd name="connsiteY2-96" fmla="*/ 2244725 h 3268662"/>
                <a:gd name="connsiteX3-97" fmla="*/ 0 w 1793450"/>
                <a:gd name="connsiteY3-98" fmla="*/ 3268662 h 3268662"/>
                <a:gd name="connsiteX4-99" fmla="*/ 0 w 1793450"/>
                <a:gd name="connsiteY4-100" fmla="*/ 0 h 3268662"/>
                <a:gd name="connsiteX0-101" fmla="*/ 0 w 1828375"/>
                <a:gd name="connsiteY0-102" fmla="*/ 0 h 3268662"/>
                <a:gd name="connsiteX1-103" fmla="*/ 1793450 w 1828375"/>
                <a:gd name="connsiteY1-104" fmla="*/ 190501 h 3268662"/>
                <a:gd name="connsiteX2-105" fmla="*/ 1828375 w 1828375"/>
                <a:gd name="connsiteY2-106" fmla="*/ 2695575 h 3268662"/>
                <a:gd name="connsiteX3-107" fmla="*/ 0 w 1828375"/>
                <a:gd name="connsiteY3-108" fmla="*/ 3268662 h 3268662"/>
                <a:gd name="connsiteX4-109" fmla="*/ 0 w 1828375"/>
                <a:gd name="connsiteY4-110" fmla="*/ 0 h 326866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8375" h="3268662">
                  <a:moveTo>
                    <a:pt x="0" y="0"/>
                  </a:moveTo>
                  <a:lnTo>
                    <a:pt x="1793450" y="190501"/>
                  </a:lnTo>
                  <a:lnTo>
                    <a:pt x="1828375" y="2695575"/>
                  </a:lnTo>
                  <a:lnTo>
                    <a:pt x="0" y="3268662"/>
                  </a:lnTo>
                  <a:lnTo>
                    <a:pt x="0" y="0"/>
                  </a:lnTo>
                  <a:close/>
                </a:path>
              </a:pathLst>
            </a:custGeom>
            <a:solidFill>
              <a:schemeClr val="accent1"/>
            </a:solidFill>
            <a:ln>
              <a:noFill/>
            </a:ln>
          </p:spPr>
          <p:txBody>
            <a:bodyPr lIns="0" tIns="0" rIns="0" bIns="0" rtlCol="0" anchor="ctr"/>
            <a:lstStyle/>
            <a:p>
              <a:pPr algn="ctr"/>
              <a:endParaRPr lang="es-ES" sz="675" dirty="0"/>
            </a:p>
          </p:txBody>
        </p:sp>
      </p:grpSp>
      <p:sp>
        <p:nvSpPr>
          <p:cNvPr id="19" name="Textbox 1"/>
          <p:cNvSpPr/>
          <p:nvPr/>
        </p:nvSpPr>
        <p:spPr>
          <a:xfrm>
            <a:off x="428807" y="968633"/>
            <a:ext cx="4002235" cy="987435"/>
          </a:xfrm>
          <a:prstGeom prst="rect">
            <a:avLst/>
          </a:prstGeom>
        </p:spPr>
        <p:txBody>
          <a:bodyPr wrap="square" lIns="90789" tIns="45395" rIns="90789" bIns="45395">
            <a:spAutoFit/>
          </a:bodyPr>
          <a:lstStyle/>
          <a:p>
            <a:pPr>
              <a:lnSpc>
                <a:spcPct val="125000"/>
              </a:lnSpc>
              <a:spcAft>
                <a:spcPts val="450"/>
              </a:spcAft>
            </a:pPr>
            <a:r>
              <a:rPr lang="zh-CN" altLang="en-US" sz="9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输入您的标题</a:t>
            </a:r>
            <a:endParaRPr lang="en-US" altLang="zh-CN" sz="9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a:p>
            <a:pPr>
              <a:lnSpc>
                <a:spcPct val="125000"/>
              </a:lnSpc>
              <a:spcAft>
                <a:spcPts val="450"/>
              </a:spcAft>
            </a:pPr>
            <a:r>
              <a:rPr lang="es-MX" sz="9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 </a:t>
            </a:r>
            <a:r>
              <a:rPr lang="zh-CN" altLang="en-US" sz="750" dirty="0">
                <a:solidFill>
                  <a:schemeClr val="bg2"/>
                </a:solidFill>
                <a:latin typeface="Source Sans Pro" panose="020B0503030403020204" pitchFamily="34" charset="0"/>
              </a:rPr>
              <a:t>单击此处添加文本单击此处添加文本单击此处添加文本单击此处添加文本</a:t>
            </a:r>
            <a:r>
              <a:rPr lang="en-US" sz="750" dirty="0">
                <a:solidFill>
                  <a:schemeClr val="bg2"/>
                </a:solidFill>
                <a:latin typeface="Source Sans Pro" panose="020B0503030403020204" pitchFamily="34" charset="0"/>
              </a:rPr>
              <a:t> </a:t>
            </a: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a:p>
            <a:pPr algn="just">
              <a:lnSpc>
                <a:spcPct val="120000"/>
              </a:lnSpc>
              <a:spcAft>
                <a:spcPts val="450"/>
              </a:spcAft>
            </a:pPr>
            <a:r>
              <a:rPr lang="zh-CN" altLang="en-US" sz="750" dirty="0">
                <a:solidFill>
                  <a:schemeClr val="bg2"/>
                </a:solidFill>
                <a:latin typeface="Source Sans Pro" panose="020B0503030403020204" pitchFamily="34" charset="0"/>
              </a:rPr>
              <a:t>单击此处添加文本单击此处添加文本单击此处添加文本单击此处添加文本</a:t>
            </a:r>
            <a:r>
              <a:rPr lang="en-US" sz="750" dirty="0">
                <a:solidFill>
                  <a:schemeClr val="bg2"/>
                </a:solidFill>
                <a:latin typeface="Source Sans Pro" panose="020B0503030403020204" pitchFamily="34" charset="0"/>
              </a:rPr>
              <a:t> </a:t>
            </a: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25" name="4 Elipse"/>
          <p:cNvSpPr>
            <a:spLocks noChangeAspect="1"/>
          </p:cNvSpPr>
          <p:nvPr/>
        </p:nvSpPr>
        <p:spPr bwMode="auto">
          <a:xfrm>
            <a:off x="572644" y="2622375"/>
            <a:ext cx="266833" cy="266833"/>
          </a:xfrm>
          <a:prstGeom prst="roundRect">
            <a:avLst>
              <a:gd name="adj" fmla="val 50000"/>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05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01</a:t>
            </a:r>
            <a:endParaRPr lang="es-SV" sz="105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26" name="8 Rectángulo"/>
          <p:cNvSpPr/>
          <p:nvPr/>
        </p:nvSpPr>
        <p:spPr>
          <a:xfrm>
            <a:off x="970038" y="2623078"/>
            <a:ext cx="3014106" cy="207749"/>
          </a:xfrm>
          <a:prstGeom prst="rect">
            <a:avLst/>
          </a:prstGeom>
          <a:noFill/>
        </p:spPr>
        <p:txBody>
          <a:bodyPr wrap="square">
            <a:spAutoFit/>
          </a:bodyPr>
          <a:lstStyle/>
          <a:p>
            <a:pPr indent="-207645" algn="just" defTabSz="679450">
              <a:spcAft>
                <a:spcPts val="450"/>
              </a:spcAft>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an.</a:t>
            </a:r>
            <a:endParaRPr lang="es-SV" sz="750" dirty="0">
              <a:solidFill>
                <a:schemeClr val="bg2"/>
              </a:solidFill>
              <a:latin typeface="Source Sans Pro" panose="020B0503030403020204" pitchFamily="34" charset="0"/>
            </a:endParaRPr>
          </a:p>
        </p:txBody>
      </p:sp>
      <p:sp>
        <p:nvSpPr>
          <p:cNvPr id="27" name="27 Elipse"/>
          <p:cNvSpPr>
            <a:spLocks noChangeAspect="1"/>
          </p:cNvSpPr>
          <p:nvPr/>
        </p:nvSpPr>
        <p:spPr bwMode="auto">
          <a:xfrm>
            <a:off x="572644" y="2966554"/>
            <a:ext cx="266833" cy="266833"/>
          </a:xfrm>
          <a:prstGeom prst="roundRect">
            <a:avLst>
              <a:gd name="adj" fmla="val 50000"/>
            </a:avLst>
          </a:prstGeom>
          <a:solidFill>
            <a:schemeClr val="accent3"/>
          </a:solidFill>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05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02</a:t>
            </a:r>
            <a:endParaRPr lang="es-SV" sz="105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28" name="28 Rectángulo"/>
          <p:cNvSpPr/>
          <p:nvPr/>
        </p:nvSpPr>
        <p:spPr>
          <a:xfrm>
            <a:off x="970038" y="2967257"/>
            <a:ext cx="3014106" cy="207749"/>
          </a:xfrm>
          <a:prstGeom prst="rect">
            <a:avLst/>
          </a:prstGeom>
          <a:noFill/>
        </p:spPr>
        <p:txBody>
          <a:bodyPr wrap="square">
            <a:spAutoFit/>
          </a:bodyPr>
          <a:lstStyle/>
          <a:p>
            <a:pPr indent="-207645" algn="just" defTabSz="679450">
              <a:spcAft>
                <a:spcPts val="450"/>
              </a:spcAft>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an.</a:t>
            </a:r>
            <a:endParaRPr lang="es-SV" sz="750" dirty="0">
              <a:solidFill>
                <a:schemeClr val="bg2"/>
              </a:solidFill>
              <a:latin typeface="Source Sans Pro" panose="020B0503030403020204" pitchFamily="34" charset="0"/>
            </a:endParaRPr>
          </a:p>
        </p:txBody>
      </p:sp>
      <p:sp>
        <p:nvSpPr>
          <p:cNvPr id="29" name="29 Elipse"/>
          <p:cNvSpPr>
            <a:spLocks noChangeAspect="1"/>
          </p:cNvSpPr>
          <p:nvPr/>
        </p:nvSpPr>
        <p:spPr bwMode="auto">
          <a:xfrm>
            <a:off x="572644" y="3310732"/>
            <a:ext cx="266833" cy="266833"/>
          </a:xfrm>
          <a:prstGeom prst="roundRect">
            <a:avLst>
              <a:gd name="adj" fmla="val 50000"/>
            </a:avLst>
          </a:prstGeom>
          <a:solidFill>
            <a:schemeClr val="accent4"/>
          </a:solidFill>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05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03</a:t>
            </a:r>
            <a:endParaRPr lang="es-SV" sz="105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0" name="30 Rectángulo"/>
          <p:cNvSpPr/>
          <p:nvPr/>
        </p:nvSpPr>
        <p:spPr>
          <a:xfrm>
            <a:off x="970038" y="3311435"/>
            <a:ext cx="3014106" cy="207749"/>
          </a:xfrm>
          <a:prstGeom prst="rect">
            <a:avLst/>
          </a:prstGeom>
          <a:noFill/>
        </p:spPr>
        <p:txBody>
          <a:bodyPr wrap="square">
            <a:spAutoFit/>
          </a:bodyPr>
          <a:lstStyle/>
          <a:p>
            <a:pPr indent="-207645" algn="just" defTabSz="679450">
              <a:spcAft>
                <a:spcPts val="450"/>
              </a:spcAft>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an.</a:t>
            </a:r>
            <a:endParaRPr lang="es-SV" sz="750" dirty="0">
              <a:solidFill>
                <a:schemeClr val="bg2"/>
              </a:solidFill>
              <a:latin typeface="Source Sans Pro" panose="020B0503030403020204" pitchFamily="34" charset="0"/>
            </a:endParaRPr>
          </a:p>
        </p:txBody>
      </p:sp>
      <p:sp>
        <p:nvSpPr>
          <p:cNvPr id="34" name="33 Rectángulo"/>
          <p:cNvSpPr/>
          <p:nvPr/>
        </p:nvSpPr>
        <p:spPr>
          <a:xfrm>
            <a:off x="5431985" y="3323391"/>
            <a:ext cx="341761" cy="196208"/>
          </a:xfrm>
          <a:prstGeom prst="rect">
            <a:avLst/>
          </a:prstGeom>
        </p:spPr>
        <p:txBody>
          <a:bodyPr wrap="none">
            <a:spAutoFit/>
          </a:bodyPr>
          <a:lstStyle/>
          <a:p>
            <a:pPr algn="ctr"/>
            <a:r>
              <a:rPr lang="es-MX" sz="675"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90</a:t>
            </a:r>
            <a:r>
              <a:rPr lang="es-MX" sz="675" baseline="3000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675" baseline="3000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5" name="34 Rectángulo"/>
          <p:cNvSpPr/>
          <p:nvPr/>
        </p:nvSpPr>
        <p:spPr>
          <a:xfrm>
            <a:off x="7700457" y="2406574"/>
            <a:ext cx="341761" cy="196208"/>
          </a:xfrm>
          <a:prstGeom prst="rect">
            <a:avLst/>
          </a:prstGeom>
        </p:spPr>
        <p:txBody>
          <a:bodyPr wrap="none">
            <a:spAutoFit/>
          </a:bodyPr>
          <a:lstStyle/>
          <a:p>
            <a:pPr algn="ctr"/>
            <a:r>
              <a:rPr lang="es-MX" sz="675"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rPr>
              <a:t>60</a:t>
            </a:r>
            <a:r>
              <a:rPr lang="es-MX" sz="675" baseline="3000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675" baseline="3000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6" name="35 Rectángulo"/>
          <p:cNvSpPr/>
          <p:nvPr/>
        </p:nvSpPr>
        <p:spPr>
          <a:xfrm>
            <a:off x="5515150" y="1521091"/>
            <a:ext cx="341761" cy="196208"/>
          </a:xfrm>
          <a:prstGeom prst="rect">
            <a:avLst/>
          </a:prstGeom>
        </p:spPr>
        <p:txBody>
          <a:bodyPr wrap="none">
            <a:spAutoFit/>
          </a:bodyPr>
          <a:lstStyle/>
          <a:p>
            <a:pPr algn="ctr"/>
            <a:r>
              <a:rPr lang="es-MX" sz="675"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rPr>
              <a:t>70</a:t>
            </a:r>
            <a:r>
              <a:rPr lang="es-MX" sz="675" baseline="3000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675" baseline="3000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7" name="Textbox 1"/>
          <p:cNvSpPr/>
          <p:nvPr/>
        </p:nvSpPr>
        <p:spPr>
          <a:xfrm>
            <a:off x="4858874" y="3561425"/>
            <a:ext cx="986879" cy="235789"/>
          </a:xfrm>
          <a:prstGeom prst="rect">
            <a:avLst/>
          </a:prstGeom>
        </p:spPr>
        <p:txBody>
          <a:bodyPr wrap="square" lIns="90634" tIns="45317" rIns="90634" bIns="45317">
            <a:spAutoFit/>
          </a:bodyPr>
          <a:lstStyle/>
          <a:p>
            <a:pPr algn="r">
              <a:lnSpc>
                <a:spcPct val="125000"/>
              </a:lnSpc>
            </a:pPr>
            <a:r>
              <a:rPr lang="zh-CN" altLang="en-US" sz="750" dirty="0">
                <a:solidFill>
                  <a:schemeClr val="bg2"/>
                </a:solidFill>
                <a:latin typeface="Source Sans Pro" panose="020B0503030403020204" pitchFamily="34" charset="0"/>
              </a:rPr>
              <a:t>请输入您的内容</a:t>
            </a:r>
            <a:endParaRPr lang="en-US" sz="750" dirty="0">
              <a:solidFill>
                <a:schemeClr val="bg2"/>
              </a:solidFill>
              <a:latin typeface="Source Sans Pro" panose="020B0503030403020204" pitchFamily="34" charset="0"/>
            </a:endParaRPr>
          </a:p>
        </p:txBody>
      </p:sp>
      <p:sp>
        <p:nvSpPr>
          <p:cNvPr id="38" name="Textbox 1"/>
          <p:cNvSpPr/>
          <p:nvPr/>
        </p:nvSpPr>
        <p:spPr>
          <a:xfrm>
            <a:off x="7594926" y="2641358"/>
            <a:ext cx="986879" cy="235789"/>
          </a:xfrm>
          <a:prstGeom prst="rect">
            <a:avLst/>
          </a:prstGeom>
        </p:spPr>
        <p:txBody>
          <a:bodyPr wrap="square" lIns="90634" tIns="45317" rIns="90634" bIns="45317">
            <a:spAutoFit/>
          </a:bodyPr>
          <a:lstStyle/>
          <a:p>
            <a:pPr>
              <a:lnSpc>
                <a:spcPct val="125000"/>
              </a:lnSpc>
            </a:pPr>
            <a:r>
              <a:rPr lang="zh-CN" altLang="en-US" sz="750" dirty="0">
                <a:solidFill>
                  <a:schemeClr val="bg2"/>
                </a:solidFill>
                <a:latin typeface="Source Sans Pro" panose="020B0503030403020204" pitchFamily="34" charset="0"/>
              </a:rPr>
              <a:t>请输入您的内容</a:t>
            </a:r>
            <a:endParaRPr lang="en-US" sz="750" dirty="0">
              <a:solidFill>
                <a:schemeClr val="bg2"/>
              </a:solidFill>
              <a:latin typeface="Source Sans Pro" panose="020B0503030403020204" pitchFamily="34" charset="0"/>
            </a:endParaRPr>
          </a:p>
        </p:txBody>
      </p:sp>
      <p:sp>
        <p:nvSpPr>
          <p:cNvPr id="39" name="Textbox 1"/>
          <p:cNvSpPr/>
          <p:nvPr/>
        </p:nvSpPr>
        <p:spPr>
          <a:xfrm>
            <a:off x="4942039" y="1760981"/>
            <a:ext cx="986879" cy="235789"/>
          </a:xfrm>
          <a:prstGeom prst="rect">
            <a:avLst/>
          </a:prstGeom>
        </p:spPr>
        <p:txBody>
          <a:bodyPr wrap="square" lIns="90634" tIns="45317" rIns="90634" bIns="45317">
            <a:spAutoFit/>
          </a:bodyPr>
          <a:lstStyle/>
          <a:p>
            <a:pPr algn="r">
              <a:lnSpc>
                <a:spcPct val="125000"/>
              </a:lnSpc>
            </a:pPr>
            <a:r>
              <a:rPr lang="zh-CN" altLang="en-US" sz="750" dirty="0">
                <a:solidFill>
                  <a:schemeClr val="bg2"/>
                </a:solidFill>
                <a:latin typeface="Source Sans Pro" panose="020B0503030403020204" pitchFamily="34" charset="0"/>
              </a:rPr>
              <a:t>请输入您的内容</a:t>
            </a:r>
            <a:endParaRPr lang="en-US" sz="750" dirty="0">
              <a:solidFill>
                <a:schemeClr val="bg2"/>
              </a:solidFill>
              <a:latin typeface="Source Sans Pro" panose="020B0503030403020204" pitchFamily="34" charset="0"/>
            </a:endParaRPr>
          </a:p>
        </p:txBody>
      </p:sp>
    </p:spTree>
  </p:cSld>
  <p:clrMapOvr>
    <a:masterClrMapping/>
  </p:clrMapOvr>
  <p:transition spd="slow">
    <p:cove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2" presetClass="entr" presetSubtype="1" fill="hold" nodeType="afterEffect" p14:presetBounceEnd="40000">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14:bounceEnd="40000">
                                          <p:cBhvr additive="base">
                                            <p:cTn id="11" dur="750" fill="hold"/>
                                            <p:tgtEl>
                                              <p:spTgt spid="23"/>
                                            </p:tgtEl>
                                            <p:attrNameLst>
                                              <p:attrName>ppt_x</p:attrName>
                                            </p:attrNameLst>
                                          </p:cBhvr>
                                          <p:tavLst>
                                            <p:tav tm="0">
                                              <p:val>
                                                <p:strVal val="#ppt_x"/>
                                              </p:val>
                                            </p:tav>
                                            <p:tav tm="100000">
                                              <p:val>
                                                <p:strVal val="#ppt_x"/>
                                              </p:val>
                                            </p:tav>
                                          </p:tavLst>
                                        </p:anim>
                                        <p:anim calcmode="lin" valueType="num" p14:bounceEnd="40000">
                                          <p:cBhvr additive="base">
                                            <p:cTn id="12" dur="750" fill="hold"/>
                                            <p:tgtEl>
                                              <p:spTgt spid="23"/>
                                            </p:tgtEl>
                                            <p:attrNameLst>
                                              <p:attrName>ppt_y</p:attrName>
                                            </p:attrNameLst>
                                          </p:cBhvr>
                                          <p:tavLst>
                                            <p:tav tm="0">
                                              <p:val>
                                                <p:strVal val="0-#ppt_h/2"/>
                                              </p:val>
                                            </p:tav>
                                            <p:tav tm="100000">
                                              <p:val>
                                                <p:strVal val="#ppt_y"/>
                                              </p:val>
                                            </p:tav>
                                          </p:tavLst>
                                        </p:anim>
                                      </p:childTnLst>
                                    </p:cTn>
                                  </p:par>
                                  <p:par>
                                    <p:cTn id="13" presetID="10" presetClass="entr" presetSubtype="0" fill="hold" nodeType="withEffect">
                                      <p:stCondLst>
                                        <p:cond delay="25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par>
                                    <p:cTn id="16" presetID="2" presetClass="entr" presetSubtype="1" fill="hold" nodeType="withEffect" p14:presetBounceEnd="40000">
                                      <p:stCondLst>
                                        <p:cond delay="250"/>
                                      </p:stCondLst>
                                      <p:childTnLst>
                                        <p:set>
                                          <p:cBhvr>
                                            <p:cTn id="17" dur="1" fill="hold">
                                              <p:stCondLst>
                                                <p:cond delay="0"/>
                                              </p:stCondLst>
                                            </p:cTn>
                                            <p:tgtEl>
                                              <p:spTgt spid="22"/>
                                            </p:tgtEl>
                                            <p:attrNameLst>
                                              <p:attrName>style.visibility</p:attrName>
                                            </p:attrNameLst>
                                          </p:cBhvr>
                                          <p:to>
                                            <p:strVal val="visible"/>
                                          </p:to>
                                        </p:set>
                                        <p:anim calcmode="lin" valueType="num" p14:bounceEnd="40000">
                                          <p:cBhvr additive="base">
                                            <p:cTn id="18" dur="750" fill="hold"/>
                                            <p:tgtEl>
                                              <p:spTgt spid="22"/>
                                            </p:tgtEl>
                                            <p:attrNameLst>
                                              <p:attrName>ppt_x</p:attrName>
                                            </p:attrNameLst>
                                          </p:cBhvr>
                                          <p:tavLst>
                                            <p:tav tm="0">
                                              <p:val>
                                                <p:strVal val="#ppt_x"/>
                                              </p:val>
                                            </p:tav>
                                            <p:tav tm="100000">
                                              <p:val>
                                                <p:strVal val="#ppt_x"/>
                                              </p:val>
                                            </p:tav>
                                          </p:tavLst>
                                        </p:anim>
                                        <p:anim calcmode="lin" valueType="num" p14:bounceEnd="40000">
                                          <p:cBhvr additive="base">
                                            <p:cTn id="19" dur="750" fill="hold"/>
                                            <p:tgtEl>
                                              <p:spTgt spid="22"/>
                                            </p:tgtEl>
                                            <p:attrNameLst>
                                              <p:attrName>ppt_y</p:attrName>
                                            </p:attrNameLst>
                                          </p:cBhvr>
                                          <p:tavLst>
                                            <p:tav tm="0">
                                              <p:val>
                                                <p:strVal val="0-#ppt_h/2"/>
                                              </p:val>
                                            </p:tav>
                                            <p:tav tm="100000">
                                              <p:val>
                                                <p:strVal val="#ppt_y"/>
                                              </p:val>
                                            </p:tav>
                                          </p:tavLst>
                                        </p:anim>
                                      </p:childTnLst>
                                    </p:cTn>
                                  </p:par>
                                  <p:par>
                                    <p:cTn id="20" presetID="2" presetClass="entr" presetSubtype="1" fill="hold" nodeType="withEffect" p14:presetBounceEnd="40000">
                                      <p:stCondLst>
                                        <p:cond delay="500"/>
                                      </p:stCondLst>
                                      <p:childTnLst>
                                        <p:set>
                                          <p:cBhvr>
                                            <p:cTn id="21" dur="1" fill="hold">
                                              <p:stCondLst>
                                                <p:cond delay="0"/>
                                              </p:stCondLst>
                                            </p:cTn>
                                            <p:tgtEl>
                                              <p:spTgt spid="21"/>
                                            </p:tgtEl>
                                            <p:attrNameLst>
                                              <p:attrName>style.visibility</p:attrName>
                                            </p:attrNameLst>
                                          </p:cBhvr>
                                          <p:to>
                                            <p:strVal val="visible"/>
                                          </p:to>
                                        </p:set>
                                        <p:anim calcmode="lin" valueType="num" p14:bounceEnd="40000">
                                          <p:cBhvr additive="base">
                                            <p:cTn id="22" dur="750" fill="hold"/>
                                            <p:tgtEl>
                                              <p:spTgt spid="21"/>
                                            </p:tgtEl>
                                            <p:attrNameLst>
                                              <p:attrName>ppt_x</p:attrName>
                                            </p:attrNameLst>
                                          </p:cBhvr>
                                          <p:tavLst>
                                            <p:tav tm="0">
                                              <p:val>
                                                <p:strVal val="#ppt_x"/>
                                              </p:val>
                                            </p:tav>
                                            <p:tav tm="100000">
                                              <p:val>
                                                <p:strVal val="#ppt_x"/>
                                              </p:val>
                                            </p:tav>
                                          </p:tavLst>
                                        </p:anim>
                                        <p:anim calcmode="lin" valueType="num" p14:bounceEnd="40000">
                                          <p:cBhvr additive="base">
                                            <p:cTn id="23" dur="750" fill="hold"/>
                                            <p:tgtEl>
                                              <p:spTgt spid="21"/>
                                            </p:tgtEl>
                                            <p:attrNameLst>
                                              <p:attrName>ppt_y</p:attrName>
                                            </p:attrNameLst>
                                          </p:cBhvr>
                                          <p:tavLst>
                                            <p:tav tm="0">
                                              <p:val>
                                                <p:strVal val="0-#ppt_h/2"/>
                                              </p:val>
                                            </p:tav>
                                            <p:tav tm="100000">
                                              <p:val>
                                                <p:strVal val="#ppt_y"/>
                                              </p:val>
                                            </p:tav>
                                          </p:tavLst>
                                        </p:anim>
                                      </p:childTnLst>
                                    </p:cTn>
                                  </p:par>
                                </p:childTnLst>
                              </p:cTn>
                            </p:par>
                            <p:par>
                              <p:cTn id="24" fill="hold">
                                <p:stCondLst>
                                  <p:cond delay="1500"/>
                                </p:stCondLst>
                                <p:childTnLst>
                                  <p:par>
                                    <p:cTn id="25" presetID="10" presetClass="entr" presetSubtype="0" fill="hold" grpId="0"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500"/>
                                            <p:tgtEl>
                                              <p:spTgt spid="34"/>
                                            </p:tgtEl>
                                          </p:cBhvr>
                                        </p:animEffect>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500"/>
                                            <p:tgtEl>
                                              <p:spTgt spid="35"/>
                                            </p:tgtEl>
                                          </p:cBhvr>
                                        </p:animEffect>
                                      </p:childTnLst>
                                    </p:cTn>
                                  </p:par>
                                </p:childTnLst>
                              </p:cTn>
                            </p:par>
                            <p:par>
                              <p:cTn id="38" fill="hold">
                                <p:stCondLst>
                                  <p:cond delay="2500"/>
                                </p:stCondLst>
                                <p:childTnLst>
                                  <p:par>
                                    <p:cTn id="39" presetID="10" presetClass="entr" presetSubtype="0" fill="hold" grpId="0" nodeType="after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fade">
                                          <p:cBhvr>
                                            <p:cTn id="41" dur="500"/>
                                            <p:tgtEl>
                                              <p:spTgt spid="3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500"/>
                                            <p:tgtEl>
                                              <p:spTgt spid="36"/>
                                            </p:tgtEl>
                                          </p:cBhvr>
                                        </p:animEffect>
                                      </p:childTnLst>
                                    </p:cTn>
                                  </p:par>
                                </p:childTnLst>
                              </p:cTn>
                            </p:par>
                            <p:par>
                              <p:cTn id="45" fill="hold">
                                <p:stCondLst>
                                  <p:cond delay="3000"/>
                                </p:stCondLst>
                                <p:childTnLst>
                                  <p:par>
                                    <p:cTn id="46" presetID="10" presetClass="entr" presetSubtype="0" fill="hold" grpId="0" nodeType="after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fade">
                                          <p:cBhvr>
                                            <p:cTn id="48" dur="500"/>
                                            <p:tgtEl>
                                              <p:spTgt spid="2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500"/>
                                            <p:tgtEl>
                                              <p:spTgt spid="2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500"/>
                                            <p:tgtEl>
                                              <p:spTgt spid="2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fade">
                                          <p:cBhvr>
                                            <p:cTn id="57" dur="500"/>
                                            <p:tgtEl>
                                              <p:spTgt spid="2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fade">
                                          <p:cBhvr>
                                            <p:cTn id="60" dur="500"/>
                                            <p:tgtEl>
                                              <p:spTgt spid="2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5" grpId="0" animBg="1"/>
          <p:bldP spid="26" grpId="0"/>
          <p:bldP spid="27" grpId="0" animBg="1"/>
          <p:bldP spid="28" grpId="0"/>
          <p:bldP spid="29" grpId="0" animBg="1"/>
          <p:bldP spid="30" grpId="0"/>
          <p:bldP spid="34" grpId="0"/>
          <p:bldP spid="35" grpId="0"/>
          <p:bldP spid="36" grpId="0"/>
          <p:bldP spid="37" grpId="0"/>
          <p:bldP spid="38" grpId="0"/>
          <p:bldP spid="3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750" fill="hold"/>
                                            <p:tgtEl>
                                              <p:spTgt spid="23"/>
                                            </p:tgtEl>
                                            <p:attrNameLst>
                                              <p:attrName>ppt_x</p:attrName>
                                            </p:attrNameLst>
                                          </p:cBhvr>
                                          <p:tavLst>
                                            <p:tav tm="0">
                                              <p:val>
                                                <p:strVal val="#ppt_x"/>
                                              </p:val>
                                            </p:tav>
                                            <p:tav tm="100000">
                                              <p:val>
                                                <p:strVal val="#ppt_x"/>
                                              </p:val>
                                            </p:tav>
                                          </p:tavLst>
                                        </p:anim>
                                        <p:anim calcmode="lin" valueType="num">
                                          <p:cBhvr additive="base">
                                            <p:cTn id="12" dur="750" fill="hold"/>
                                            <p:tgtEl>
                                              <p:spTgt spid="23"/>
                                            </p:tgtEl>
                                            <p:attrNameLst>
                                              <p:attrName>ppt_y</p:attrName>
                                            </p:attrNameLst>
                                          </p:cBhvr>
                                          <p:tavLst>
                                            <p:tav tm="0">
                                              <p:val>
                                                <p:strVal val="0-#ppt_h/2"/>
                                              </p:val>
                                            </p:tav>
                                            <p:tav tm="100000">
                                              <p:val>
                                                <p:strVal val="#ppt_y"/>
                                              </p:val>
                                            </p:tav>
                                          </p:tavLst>
                                        </p:anim>
                                      </p:childTnLst>
                                    </p:cTn>
                                  </p:par>
                                  <p:par>
                                    <p:cTn id="13" presetID="10" presetClass="entr" presetSubtype="0" fill="hold" nodeType="withEffect">
                                      <p:stCondLst>
                                        <p:cond delay="25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par>
                                    <p:cTn id="16" presetID="2" presetClass="entr" presetSubtype="1" fill="hold" nodeType="withEffect">
                                      <p:stCondLst>
                                        <p:cond delay="250"/>
                                      </p:stCondLst>
                                      <p:childTnLst>
                                        <p:set>
                                          <p:cBhvr>
                                            <p:cTn id="17" dur="1" fill="hold">
                                              <p:stCondLst>
                                                <p:cond delay="0"/>
                                              </p:stCondLst>
                                            </p:cTn>
                                            <p:tgtEl>
                                              <p:spTgt spid="22"/>
                                            </p:tgtEl>
                                            <p:attrNameLst>
                                              <p:attrName>style.visibility</p:attrName>
                                            </p:attrNameLst>
                                          </p:cBhvr>
                                          <p:to>
                                            <p:strVal val="visible"/>
                                          </p:to>
                                        </p:set>
                                        <p:anim calcmode="lin" valueType="num">
                                          <p:cBhvr additive="base">
                                            <p:cTn id="18" dur="750" fill="hold"/>
                                            <p:tgtEl>
                                              <p:spTgt spid="22"/>
                                            </p:tgtEl>
                                            <p:attrNameLst>
                                              <p:attrName>ppt_x</p:attrName>
                                            </p:attrNameLst>
                                          </p:cBhvr>
                                          <p:tavLst>
                                            <p:tav tm="0">
                                              <p:val>
                                                <p:strVal val="#ppt_x"/>
                                              </p:val>
                                            </p:tav>
                                            <p:tav tm="100000">
                                              <p:val>
                                                <p:strVal val="#ppt_x"/>
                                              </p:val>
                                            </p:tav>
                                          </p:tavLst>
                                        </p:anim>
                                        <p:anim calcmode="lin" valueType="num">
                                          <p:cBhvr additive="base">
                                            <p:cTn id="19" dur="750" fill="hold"/>
                                            <p:tgtEl>
                                              <p:spTgt spid="22"/>
                                            </p:tgtEl>
                                            <p:attrNameLst>
                                              <p:attrName>ppt_y</p:attrName>
                                            </p:attrNameLst>
                                          </p:cBhvr>
                                          <p:tavLst>
                                            <p:tav tm="0">
                                              <p:val>
                                                <p:strVal val="0-#ppt_h/2"/>
                                              </p:val>
                                            </p:tav>
                                            <p:tav tm="100000">
                                              <p:val>
                                                <p:strVal val="#ppt_y"/>
                                              </p:val>
                                            </p:tav>
                                          </p:tavLst>
                                        </p:anim>
                                      </p:childTnLst>
                                    </p:cTn>
                                  </p:par>
                                  <p:par>
                                    <p:cTn id="20" presetID="2" presetClass="entr" presetSubtype="1" fill="hold" nodeType="withEffect">
                                      <p:stCondLst>
                                        <p:cond delay="500"/>
                                      </p:stCondLst>
                                      <p:childTnLst>
                                        <p:set>
                                          <p:cBhvr>
                                            <p:cTn id="21" dur="1" fill="hold">
                                              <p:stCondLst>
                                                <p:cond delay="0"/>
                                              </p:stCondLst>
                                            </p:cTn>
                                            <p:tgtEl>
                                              <p:spTgt spid="21"/>
                                            </p:tgtEl>
                                            <p:attrNameLst>
                                              <p:attrName>style.visibility</p:attrName>
                                            </p:attrNameLst>
                                          </p:cBhvr>
                                          <p:to>
                                            <p:strVal val="visible"/>
                                          </p:to>
                                        </p:set>
                                        <p:anim calcmode="lin" valueType="num">
                                          <p:cBhvr additive="base">
                                            <p:cTn id="22" dur="750" fill="hold"/>
                                            <p:tgtEl>
                                              <p:spTgt spid="21"/>
                                            </p:tgtEl>
                                            <p:attrNameLst>
                                              <p:attrName>ppt_x</p:attrName>
                                            </p:attrNameLst>
                                          </p:cBhvr>
                                          <p:tavLst>
                                            <p:tav tm="0">
                                              <p:val>
                                                <p:strVal val="#ppt_x"/>
                                              </p:val>
                                            </p:tav>
                                            <p:tav tm="100000">
                                              <p:val>
                                                <p:strVal val="#ppt_x"/>
                                              </p:val>
                                            </p:tav>
                                          </p:tavLst>
                                        </p:anim>
                                        <p:anim calcmode="lin" valueType="num">
                                          <p:cBhvr additive="base">
                                            <p:cTn id="23" dur="750" fill="hold"/>
                                            <p:tgtEl>
                                              <p:spTgt spid="21"/>
                                            </p:tgtEl>
                                            <p:attrNameLst>
                                              <p:attrName>ppt_y</p:attrName>
                                            </p:attrNameLst>
                                          </p:cBhvr>
                                          <p:tavLst>
                                            <p:tav tm="0">
                                              <p:val>
                                                <p:strVal val="0-#ppt_h/2"/>
                                              </p:val>
                                            </p:tav>
                                            <p:tav tm="100000">
                                              <p:val>
                                                <p:strVal val="#ppt_y"/>
                                              </p:val>
                                            </p:tav>
                                          </p:tavLst>
                                        </p:anim>
                                      </p:childTnLst>
                                    </p:cTn>
                                  </p:par>
                                </p:childTnLst>
                              </p:cTn>
                            </p:par>
                            <p:par>
                              <p:cTn id="24" fill="hold">
                                <p:stCondLst>
                                  <p:cond delay="1500"/>
                                </p:stCondLst>
                                <p:childTnLst>
                                  <p:par>
                                    <p:cTn id="25" presetID="10" presetClass="entr" presetSubtype="0" fill="hold" grpId="0"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500"/>
                                            <p:tgtEl>
                                              <p:spTgt spid="34"/>
                                            </p:tgtEl>
                                          </p:cBhvr>
                                        </p:animEffect>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500"/>
                                            <p:tgtEl>
                                              <p:spTgt spid="35"/>
                                            </p:tgtEl>
                                          </p:cBhvr>
                                        </p:animEffect>
                                      </p:childTnLst>
                                    </p:cTn>
                                  </p:par>
                                </p:childTnLst>
                              </p:cTn>
                            </p:par>
                            <p:par>
                              <p:cTn id="38" fill="hold">
                                <p:stCondLst>
                                  <p:cond delay="2500"/>
                                </p:stCondLst>
                                <p:childTnLst>
                                  <p:par>
                                    <p:cTn id="39" presetID="10" presetClass="entr" presetSubtype="0" fill="hold" grpId="0" nodeType="after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fade">
                                          <p:cBhvr>
                                            <p:cTn id="41" dur="500"/>
                                            <p:tgtEl>
                                              <p:spTgt spid="3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500"/>
                                            <p:tgtEl>
                                              <p:spTgt spid="36"/>
                                            </p:tgtEl>
                                          </p:cBhvr>
                                        </p:animEffect>
                                      </p:childTnLst>
                                    </p:cTn>
                                  </p:par>
                                </p:childTnLst>
                              </p:cTn>
                            </p:par>
                            <p:par>
                              <p:cTn id="45" fill="hold">
                                <p:stCondLst>
                                  <p:cond delay="3000"/>
                                </p:stCondLst>
                                <p:childTnLst>
                                  <p:par>
                                    <p:cTn id="46" presetID="10" presetClass="entr" presetSubtype="0" fill="hold" grpId="0" nodeType="after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fade">
                                          <p:cBhvr>
                                            <p:cTn id="48" dur="500"/>
                                            <p:tgtEl>
                                              <p:spTgt spid="2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500"/>
                                            <p:tgtEl>
                                              <p:spTgt spid="2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500"/>
                                            <p:tgtEl>
                                              <p:spTgt spid="2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fade">
                                          <p:cBhvr>
                                            <p:cTn id="57" dur="500"/>
                                            <p:tgtEl>
                                              <p:spTgt spid="2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fade">
                                          <p:cBhvr>
                                            <p:cTn id="60" dur="500"/>
                                            <p:tgtEl>
                                              <p:spTgt spid="2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5" grpId="0" animBg="1"/>
          <p:bldP spid="26" grpId="0"/>
          <p:bldP spid="27" grpId="0" animBg="1"/>
          <p:bldP spid="28" grpId="0"/>
          <p:bldP spid="29" grpId="0" animBg="1"/>
          <p:bldP spid="30" grpId="0"/>
          <p:bldP spid="34" grpId="0"/>
          <p:bldP spid="35" grpId="0"/>
          <p:bldP spid="36" grpId="0"/>
          <p:bldP spid="37" grpId="0"/>
          <p:bldP spid="38" grpId="0"/>
          <p:bldP spid="39" grpId="0"/>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rma libre 17"/>
          <p:cNvSpPr/>
          <p:nvPr/>
        </p:nvSpPr>
        <p:spPr>
          <a:xfrm flipV="1">
            <a:off x="6421696" y="1052799"/>
            <a:ext cx="2238617" cy="2642496"/>
          </a:xfrm>
          <a:custGeom>
            <a:avLst/>
            <a:gdLst>
              <a:gd name="connsiteX0" fmla="*/ 6842632 w 8265320"/>
              <a:gd name="connsiteY0" fmla="*/ 9756503 h 9756503"/>
              <a:gd name="connsiteX1" fmla="*/ 8265320 w 8265320"/>
              <a:gd name="connsiteY1" fmla="*/ 8333817 h 9756503"/>
              <a:gd name="connsiteX2" fmla="*/ 7650236 w 8265320"/>
              <a:gd name="connsiteY2" fmla="*/ 8333817 h 9756503"/>
              <a:gd name="connsiteX3" fmla="*/ 7650236 w 8265320"/>
              <a:gd name="connsiteY3" fmla="*/ 4350758 h 9756503"/>
              <a:gd name="connsiteX4" fmla="*/ 7643618 w 8265320"/>
              <a:gd name="connsiteY4" fmla="*/ 4350758 h 9756503"/>
              <a:gd name="connsiteX5" fmla="*/ 7643618 w 8265320"/>
              <a:gd name="connsiteY5" fmla="*/ 2315554 h 9756503"/>
              <a:gd name="connsiteX6" fmla="*/ 5328064 w 8265320"/>
              <a:gd name="connsiteY6" fmla="*/ 0 h 9756503"/>
              <a:gd name="connsiteX7" fmla="*/ 3012510 w 8265320"/>
              <a:gd name="connsiteY7" fmla="*/ 2315554 h 9756503"/>
              <a:gd name="connsiteX8" fmla="*/ 3012510 w 8265320"/>
              <a:gd name="connsiteY8" fmla="*/ 2650150 h 9756503"/>
              <a:gd name="connsiteX9" fmla="*/ 3012510 w 8265320"/>
              <a:gd name="connsiteY9" fmla="*/ 3645405 h 9756503"/>
              <a:gd name="connsiteX10" fmla="*/ 3014980 w 8265320"/>
              <a:gd name="connsiteY10" fmla="*/ 3645405 h 9756503"/>
              <a:gd name="connsiteX11" fmla="*/ 3014980 w 8265320"/>
              <a:gd name="connsiteY11" fmla="*/ 3977619 h 9756503"/>
              <a:gd name="connsiteX12" fmla="*/ 2317936 w 8265320"/>
              <a:gd name="connsiteY12" fmla="*/ 4674662 h 9756503"/>
              <a:gd name="connsiteX13" fmla="*/ 1620894 w 8265320"/>
              <a:gd name="connsiteY13" fmla="*/ 3977619 h 9756503"/>
              <a:gd name="connsiteX14" fmla="*/ 1620894 w 8265320"/>
              <a:gd name="connsiteY14" fmla="*/ 1435015 h 9756503"/>
              <a:gd name="connsiteX15" fmla="*/ 0 w 8265320"/>
              <a:gd name="connsiteY15" fmla="*/ 1435015 h 9756503"/>
              <a:gd name="connsiteX16" fmla="*/ 0 w 8265320"/>
              <a:gd name="connsiteY16" fmla="*/ 3977619 h 9756503"/>
              <a:gd name="connsiteX17" fmla="*/ 2317936 w 8265320"/>
              <a:gd name="connsiteY17" fmla="*/ 6295555 h 9756503"/>
              <a:gd name="connsiteX18" fmla="*/ 4635872 w 8265320"/>
              <a:gd name="connsiteY18" fmla="*/ 3977619 h 9756503"/>
              <a:gd name="connsiteX19" fmla="*/ 4635872 w 8265320"/>
              <a:gd name="connsiteY19" fmla="*/ 2650150 h 9756503"/>
              <a:gd name="connsiteX20" fmla="*/ 4623876 w 8265320"/>
              <a:gd name="connsiteY20" fmla="*/ 2650150 h 9756503"/>
              <a:gd name="connsiteX21" fmla="*/ 4623876 w 8265320"/>
              <a:gd name="connsiteY21" fmla="*/ 2315554 h 9756503"/>
              <a:gd name="connsiteX22" fmla="*/ 5328064 w 8265320"/>
              <a:gd name="connsiteY22" fmla="*/ 1611366 h 9756503"/>
              <a:gd name="connsiteX23" fmla="*/ 6032252 w 8265320"/>
              <a:gd name="connsiteY23" fmla="*/ 2315554 h 9756503"/>
              <a:gd name="connsiteX24" fmla="*/ 6032252 w 8265320"/>
              <a:gd name="connsiteY24" fmla="*/ 4860540 h 9756503"/>
              <a:gd name="connsiteX25" fmla="*/ 6035032 w 8265320"/>
              <a:gd name="connsiteY25" fmla="*/ 4860540 h 9756503"/>
              <a:gd name="connsiteX26" fmla="*/ 6035032 w 8265320"/>
              <a:gd name="connsiteY26" fmla="*/ 8333817 h 9756503"/>
              <a:gd name="connsiteX27" fmla="*/ 5419948 w 8265320"/>
              <a:gd name="connsiteY27" fmla="*/ 8333817 h 9756503"/>
              <a:gd name="connsiteX0-1" fmla="*/ 6842632 w 8265320"/>
              <a:gd name="connsiteY0-2" fmla="*/ 9756503 h 9756503"/>
              <a:gd name="connsiteX1-3" fmla="*/ 8265320 w 8265320"/>
              <a:gd name="connsiteY1-4" fmla="*/ 8333817 h 9756503"/>
              <a:gd name="connsiteX2-5" fmla="*/ 7650236 w 8265320"/>
              <a:gd name="connsiteY2-6" fmla="*/ 8333817 h 9756503"/>
              <a:gd name="connsiteX3-7" fmla="*/ 7650236 w 8265320"/>
              <a:gd name="connsiteY3-8" fmla="*/ 4350758 h 9756503"/>
              <a:gd name="connsiteX4-9" fmla="*/ 7643618 w 8265320"/>
              <a:gd name="connsiteY4-10" fmla="*/ 4350758 h 9756503"/>
              <a:gd name="connsiteX5-11" fmla="*/ 7643618 w 8265320"/>
              <a:gd name="connsiteY5-12" fmla="*/ 2315554 h 9756503"/>
              <a:gd name="connsiteX6-13" fmla="*/ 5328064 w 8265320"/>
              <a:gd name="connsiteY6-14" fmla="*/ 0 h 9756503"/>
              <a:gd name="connsiteX7-15" fmla="*/ 3012510 w 8265320"/>
              <a:gd name="connsiteY7-16" fmla="*/ 2315554 h 9756503"/>
              <a:gd name="connsiteX8-17" fmla="*/ 3012510 w 8265320"/>
              <a:gd name="connsiteY8-18" fmla="*/ 2650150 h 9756503"/>
              <a:gd name="connsiteX9-19" fmla="*/ 3012510 w 8265320"/>
              <a:gd name="connsiteY9-20" fmla="*/ 3645405 h 9756503"/>
              <a:gd name="connsiteX10-21" fmla="*/ 3014980 w 8265320"/>
              <a:gd name="connsiteY10-22" fmla="*/ 3645405 h 9756503"/>
              <a:gd name="connsiteX11-23" fmla="*/ 3014980 w 8265320"/>
              <a:gd name="connsiteY11-24" fmla="*/ 3977619 h 9756503"/>
              <a:gd name="connsiteX12-25" fmla="*/ 2317936 w 8265320"/>
              <a:gd name="connsiteY12-26" fmla="*/ 4674662 h 9756503"/>
              <a:gd name="connsiteX13-27" fmla="*/ 1620894 w 8265320"/>
              <a:gd name="connsiteY13-28" fmla="*/ 3977619 h 9756503"/>
              <a:gd name="connsiteX14-29" fmla="*/ 1620894 w 8265320"/>
              <a:gd name="connsiteY14-30" fmla="*/ 1435015 h 9756503"/>
              <a:gd name="connsiteX15-31" fmla="*/ 0 w 8265320"/>
              <a:gd name="connsiteY15-32" fmla="*/ 1435015 h 9756503"/>
              <a:gd name="connsiteX16-33" fmla="*/ 0 w 8265320"/>
              <a:gd name="connsiteY16-34" fmla="*/ 3977619 h 9756503"/>
              <a:gd name="connsiteX17-35" fmla="*/ 2317936 w 8265320"/>
              <a:gd name="connsiteY17-36" fmla="*/ 6295555 h 9756503"/>
              <a:gd name="connsiteX18-37" fmla="*/ 4635872 w 8265320"/>
              <a:gd name="connsiteY18-38" fmla="*/ 3977619 h 9756503"/>
              <a:gd name="connsiteX19-39" fmla="*/ 4635872 w 8265320"/>
              <a:gd name="connsiteY19-40" fmla="*/ 2650150 h 9756503"/>
              <a:gd name="connsiteX20-41" fmla="*/ 4490526 w 8265320"/>
              <a:gd name="connsiteY20-42" fmla="*/ 2631100 h 9756503"/>
              <a:gd name="connsiteX21-43" fmla="*/ 4623876 w 8265320"/>
              <a:gd name="connsiteY21-44" fmla="*/ 2315554 h 9756503"/>
              <a:gd name="connsiteX22-45" fmla="*/ 5328064 w 8265320"/>
              <a:gd name="connsiteY22-46" fmla="*/ 1611366 h 9756503"/>
              <a:gd name="connsiteX23-47" fmla="*/ 6032252 w 8265320"/>
              <a:gd name="connsiteY23-48" fmla="*/ 2315554 h 9756503"/>
              <a:gd name="connsiteX24-49" fmla="*/ 6032252 w 8265320"/>
              <a:gd name="connsiteY24-50" fmla="*/ 4860540 h 9756503"/>
              <a:gd name="connsiteX25-51" fmla="*/ 6035032 w 8265320"/>
              <a:gd name="connsiteY25-52" fmla="*/ 4860540 h 9756503"/>
              <a:gd name="connsiteX26-53" fmla="*/ 6035032 w 8265320"/>
              <a:gd name="connsiteY26-54" fmla="*/ 8333817 h 9756503"/>
              <a:gd name="connsiteX27-55" fmla="*/ 5419948 w 8265320"/>
              <a:gd name="connsiteY27-56" fmla="*/ 8333817 h 9756503"/>
              <a:gd name="connsiteX28" fmla="*/ 6842632 w 8265320"/>
              <a:gd name="connsiteY28" fmla="*/ 9756503 h 9756503"/>
              <a:gd name="connsiteX0-57" fmla="*/ 6842632 w 8265320"/>
              <a:gd name="connsiteY0-58" fmla="*/ 9756503 h 9756503"/>
              <a:gd name="connsiteX1-59" fmla="*/ 8265320 w 8265320"/>
              <a:gd name="connsiteY1-60" fmla="*/ 8333817 h 9756503"/>
              <a:gd name="connsiteX2-61" fmla="*/ 7650236 w 8265320"/>
              <a:gd name="connsiteY2-62" fmla="*/ 8333817 h 9756503"/>
              <a:gd name="connsiteX3-63" fmla="*/ 7650236 w 8265320"/>
              <a:gd name="connsiteY3-64" fmla="*/ 4350758 h 9756503"/>
              <a:gd name="connsiteX4-65" fmla="*/ 7643618 w 8265320"/>
              <a:gd name="connsiteY4-66" fmla="*/ 4350758 h 9756503"/>
              <a:gd name="connsiteX5-67" fmla="*/ 7643618 w 8265320"/>
              <a:gd name="connsiteY5-68" fmla="*/ 2315554 h 9756503"/>
              <a:gd name="connsiteX6-69" fmla="*/ 5328064 w 8265320"/>
              <a:gd name="connsiteY6-70" fmla="*/ 0 h 9756503"/>
              <a:gd name="connsiteX7-71" fmla="*/ 3012510 w 8265320"/>
              <a:gd name="connsiteY7-72" fmla="*/ 2315554 h 9756503"/>
              <a:gd name="connsiteX8-73" fmla="*/ 3012510 w 8265320"/>
              <a:gd name="connsiteY8-74" fmla="*/ 2650150 h 9756503"/>
              <a:gd name="connsiteX9-75" fmla="*/ 3012510 w 8265320"/>
              <a:gd name="connsiteY9-76" fmla="*/ 3645405 h 9756503"/>
              <a:gd name="connsiteX10-77" fmla="*/ 3014980 w 8265320"/>
              <a:gd name="connsiteY10-78" fmla="*/ 3645405 h 9756503"/>
              <a:gd name="connsiteX11-79" fmla="*/ 3014980 w 8265320"/>
              <a:gd name="connsiteY11-80" fmla="*/ 3977619 h 9756503"/>
              <a:gd name="connsiteX12-81" fmla="*/ 2317936 w 8265320"/>
              <a:gd name="connsiteY12-82" fmla="*/ 4674662 h 9756503"/>
              <a:gd name="connsiteX13-83" fmla="*/ 1620894 w 8265320"/>
              <a:gd name="connsiteY13-84" fmla="*/ 3977619 h 9756503"/>
              <a:gd name="connsiteX14-85" fmla="*/ 1620894 w 8265320"/>
              <a:gd name="connsiteY14-86" fmla="*/ 1435015 h 9756503"/>
              <a:gd name="connsiteX15-87" fmla="*/ 0 w 8265320"/>
              <a:gd name="connsiteY15-88" fmla="*/ 1435015 h 9756503"/>
              <a:gd name="connsiteX16-89" fmla="*/ 0 w 8265320"/>
              <a:gd name="connsiteY16-90" fmla="*/ 3977619 h 9756503"/>
              <a:gd name="connsiteX17-91" fmla="*/ 2317936 w 8265320"/>
              <a:gd name="connsiteY17-92" fmla="*/ 6295555 h 9756503"/>
              <a:gd name="connsiteX18-93" fmla="*/ 4635872 w 8265320"/>
              <a:gd name="connsiteY18-94" fmla="*/ 3977619 h 9756503"/>
              <a:gd name="connsiteX19-95" fmla="*/ 4490526 w 8265320"/>
              <a:gd name="connsiteY19-96" fmla="*/ 2631100 h 9756503"/>
              <a:gd name="connsiteX20-97" fmla="*/ 4623876 w 8265320"/>
              <a:gd name="connsiteY20-98" fmla="*/ 2315554 h 9756503"/>
              <a:gd name="connsiteX21-99" fmla="*/ 5328064 w 8265320"/>
              <a:gd name="connsiteY21-100" fmla="*/ 1611366 h 9756503"/>
              <a:gd name="connsiteX22-101" fmla="*/ 6032252 w 8265320"/>
              <a:gd name="connsiteY22-102" fmla="*/ 2315554 h 9756503"/>
              <a:gd name="connsiteX23-103" fmla="*/ 6032252 w 8265320"/>
              <a:gd name="connsiteY23-104" fmla="*/ 4860540 h 9756503"/>
              <a:gd name="connsiteX24-105" fmla="*/ 6035032 w 8265320"/>
              <a:gd name="connsiteY24-106" fmla="*/ 4860540 h 9756503"/>
              <a:gd name="connsiteX25-107" fmla="*/ 6035032 w 8265320"/>
              <a:gd name="connsiteY25-108" fmla="*/ 8333817 h 9756503"/>
              <a:gd name="connsiteX26-109" fmla="*/ 5419948 w 8265320"/>
              <a:gd name="connsiteY26-110" fmla="*/ 8333817 h 9756503"/>
              <a:gd name="connsiteX27-111" fmla="*/ 6842632 w 8265320"/>
              <a:gd name="connsiteY27-112" fmla="*/ 9756503 h 9756503"/>
              <a:gd name="connsiteX0-113" fmla="*/ 6842632 w 8265320"/>
              <a:gd name="connsiteY0-114" fmla="*/ 9756503 h 9756503"/>
              <a:gd name="connsiteX1-115" fmla="*/ 8265320 w 8265320"/>
              <a:gd name="connsiteY1-116" fmla="*/ 8333817 h 9756503"/>
              <a:gd name="connsiteX2-117" fmla="*/ 7650236 w 8265320"/>
              <a:gd name="connsiteY2-118" fmla="*/ 8333817 h 9756503"/>
              <a:gd name="connsiteX3-119" fmla="*/ 7650236 w 8265320"/>
              <a:gd name="connsiteY3-120" fmla="*/ 4350758 h 9756503"/>
              <a:gd name="connsiteX4-121" fmla="*/ 7643618 w 8265320"/>
              <a:gd name="connsiteY4-122" fmla="*/ 4350758 h 9756503"/>
              <a:gd name="connsiteX5-123" fmla="*/ 7643618 w 8265320"/>
              <a:gd name="connsiteY5-124" fmla="*/ 2315554 h 9756503"/>
              <a:gd name="connsiteX6-125" fmla="*/ 5328064 w 8265320"/>
              <a:gd name="connsiteY6-126" fmla="*/ 0 h 9756503"/>
              <a:gd name="connsiteX7-127" fmla="*/ 3012510 w 8265320"/>
              <a:gd name="connsiteY7-128" fmla="*/ 2315554 h 9756503"/>
              <a:gd name="connsiteX8-129" fmla="*/ 3012510 w 8265320"/>
              <a:gd name="connsiteY8-130" fmla="*/ 2650150 h 9756503"/>
              <a:gd name="connsiteX9-131" fmla="*/ 3012510 w 8265320"/>
              <a:gd name="connsiteY9-132" fmla="*/ 3645405 h 9756503"/>
              <a:gd name="connsiteX10-133" fmla="*/ 3014980 w 8265320"/>
              <a:gd name="connsiteY10-134" fmla="*/ 3645405 h 9756503"/>
              <a:gd name="connsiteX11-135" fmla="*/ 3014980 w 8265320"/>
              <a:gd name="connsiteY11-136" fmla="*/ 3977619 h 9756503"/>
              <a:gd name="connsiteX12-137" fmla="*/ 2317936 w 8265320"/>
              <a:gd name="connsiteY12-138" fmla="*/ 4674662 h 9756503"/>
              <a:gd name="connsiteX13-139" fmla="*/ 1620894 w 8265320"/>
              <a:gd name="connsiteY13-140" fmla="*/ 3977619 h 9756503"/>
              <a:gd name="connsiteX14-141" fmla="*/ 1620894 w 8265320"/>
              <a:gd name="connsiteY14-142" fmla="*/ 1435015 h 9756503"/>
              <a:gd name="connsiteX15-143" fmla="*/ 0 w 8265320"/>
              <a:gd name="connsiteY15-144" fmla="*/ 1435015 h 9756503"/>
              <a:gd name="connsiteX16-145" fmla="*/ 0 w 8265320"/>
              <a:gd name="connsiteY16-146" fmla="*/ 3977619 h 9756503"/>
              <a:gd name="connsiteX17-147" fmla="*/ 2317936 w 8265320"/>
              <a:gd name="connsiteY17-148" fmla="*/ 6295555 h 9756503"/>
              <a:gd name="connsiteX18-149" fmla="*/ 4635872 w 8265320"/>
              <a:gd name="connsiteY18-150" fmla="*/ 3977619 h 9756503"/>
              <a:gd name="connsiteX19-151" fmla="*/ 4623876 w 8265320"/>
              <a:gd name="connsiteY19-152" fmla="*/ 2315554 h 9756503"/>
              <a:gd name="connsiteX20-153" fmla="*/ 5328064 w 8265320"/>
              <a:gd name="connsiteY20-154" fmla="*/ 1611366 h 9756503"/>
              <a:gd name="connsiteX21-155" fmla="*/ 6032252 w 8265320"/>
              <a:gd name="connsiteY21-156" fmla="*/ 2315554 h 9756503"/>
              <a:gd name="connsiteX22-157" fmla="*/ 6032252 w 8265320"/>
              <a:gd name="connsiteY22-158" fmla="*/ 4860540 h 9756503"/>
              <a:gd name="connsiteX23-159" fmla="*/ 6035032 w 8265320"/>
              <a:gd name="connsiteY23-160" fmla="*/ 4860540 h 9756503"/>
              <a:gd name="connsiteX24-161" fmla="*/ 6035032 w 8265320"/>
              <a:gd name="connsiteY24-162" fmla="*/ 8333817 h 9756503"/>
              <a:gd name="connsiteX25-163" fmla="*/ 5419948 w 8265320"/>
              <a:gd name="connsiteY25-164" fmla="*/ 8333817 h 9756503"/>
              <a:gd name="connsiteX26-165" fmla="*/ 6842632 w 8265320"/>
              <a:gd name="connsiteY26-166" fmla="*/ 9756503 h 975650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Lst>
            <a:rect l="l" t="t" r="r" b="b"/>
            <a:pathLst>
              <a:path w="8265320" h="9756503">
                <a:moveTo>
                  <a:pt x="6842632" y="9756503"/>
                </a:moveTo>
                <a:lnTo>
                  <a:pt x="8265320" y="8333817"/>
                </a:lnTo>
                <a:lnTo>
                  <a:pt x="7650236" y="8333817"/>
                </a:lnTo>
                <a:lnTo>
                  <a:pt x="7650236" y="4350758"/>
                </a:lnTo>
                <a:lnTo>
                  <a:pt x="7643618" y="4350758"/>
                </a:lnTo>
                <a:lnTo>
                  <a:pt x="7643618" y="2315554"/>
                </a:lnTo>
                <a:cubicBezTo>
                  <a:pt x="7643618" y="1036709"/>
                  <a:pt x="6606908" y="0"/>
                  <a:pt x="5328064" y="0"/>
                </a:cubicBezTo>
                <a:cubicBezTo>
                  <a:pt x="4049220" y="0"/>
                  <a:pt x="3012510" y="1036709"/>
                  <a:pt x="3012510" y="2315554"/>
                </a:cubicBezTo>
                <a:lnTo>
                  <a:pt x="3012510" y="2650150"/>
                </a:lnTo>
                <a:lnTo>
                  <a:pt x="3012510" y="3645405"/>
                </a:lnTo>
                <a:lnTo>
                  <a:pt x="3014980" y="3645405"/>
                </a:lnTo>
                <a:lnTo>
                  <a:pt x="3014980" y="3977619"/>
                </a:lnTo>
                <a:cubicBezTo>
                  <a:pt x="3014980" y="4362585"/>
                  <a:pt x="2702904" y="4674662"/>
                  <a:pt x="2317936" y="4674662"/>
                </a:cubicBezTo>
                <a:cubicBezTo>
                  <a:pt x="1932972" y="4674662"/>
                  <a:pt x="1620894" y="4362585"/>
                  <a:pt x="1620894" y="3977619"/>
                </a:cubicBezTo>
                <a:lnTo>
                  <a:pt x="1620894" y="1435015"/>
                </a:lnTo>
                <a:lnTo>
                  <a:pt x="0" y="1435015"/>
                </a:lnTo>
                <a:lnTo>
                  <a:pt x="0" y="3977619"/>
                </a:lnTo>
                <a:cubicBezTo>
                  <a:pt x="0" y="5257780"/>
                  <a:pt x="1037776" y="6295555"/>
                  <a:pt x="2317936" y="6295555"/>
                </a:cubicBezTo>
                <a:cubicBezTo>
                  <a:pt x="3598098" y="6295555"/>
                  <a:pt x="4635872" y="5257780"/>
                  <a:pt x="4635872" y="3977619"/>
                </a:cubicBezTo>
                <a:cubicBezTo>
                  <a:pt x="4631873" y="3423597"/>
                  <a:pt x="4627875" y="2869576"/>
                  <a:pt x="4623876" y="2315554"/>
                </a:cubicBezTo>
                <a:cubicBezTo>
                  <a:pt x="4623876" y="1926642"/>
                  <a:pt x="4939152" y="1611366"/>
                  <a:pt x="5328064" y="1611366"/>
                </a:cubicBezTo>
                <a:cubicBezTo>
                  <a:pt x="5716976" y="1611366"/>
                  <a:pt x="6032252" y="1926642"/>
                  <a:pt x="6032252" y="2315554"/>
                </a:cubicBezTo>
                <a:lnTo>
                  <a:pt x="6032252" y="4860540"/>
                </a:lnTo>
                <a:lnTo>
                  <a:pt x="6035032" y="4860540"/>
                </a:lnTo>
                <a:lnTo>
                  <a:pt x="6035032" y="8333817"/>
                </a:lnTo>
                <a:lnTo>
                  <a:pt x="5419948" y="8333817"/>
                </a:lnTo>
                <a:lnTo>
                  <a:pt x="6842632" y="9756503"/>
                </a:lnTo>
                <a:close/>
              </a:path>
            </a:pathLst>
          </a:custGeom>
          <a:solidFill>
            <a:schemeClr val="accent4"/>
          </a:solidFill>
          <a:ln>
            <a:noFill/>
          </a:ln>
          <a:effectLst>
            <a:outerShdw blurRad="825500" dist="139700" dir="17400000" algn="ctr" rotWithShape="0">
              <a:srgbClr val="000000">
                <a:alpha val="96000"/>
              </a:srgbClr>
            </a:outerShdw>
          </a:effectLst>
          <a:scene3d>
            <a:camera prst="perspectiveRelaxed" fov="0">
              <a:rot lat="19773596" lon="0" rev="0"/>
            </a:camera>
            <a:lightRig rig="flood" dir="t">
              <a:rot lat="0" lon="0" rev="13800000"/>
            </a:lightRig>
          </a:scene3d>
          <a:sp3d extrusionH="72390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solidFill>
                <a:schemeClr val="accent4"/>
              </a:solidFill>
            </a:endParaRPr>
          </a:p>
        </p:txBody>
      </p:sp>
      <p:sp>
        <p:nvSpPr>
          <p:cNvPr id="15" name="Forma libre 14"/>
          <p:cNvSpPr/>
          <p:nvPr/>
        </p:nvSpPr>
        <p:spPr>
          <a:xfrm>
            <a:off x="4788405" y="1988541"/>
            <a:ext cx="2181895" cy="1974676"/>
          </a:xfrm>
          <a:custGeom>
            <a:avLst/>
            <a:gdLst>
              <a:gd name="connsiteX0" fmla="*/ 2317936 w 8055895"/>
              <a:gd name="connsiteY0" fmla="*/ 0 h 7290810"/>
              <a:gd name="connsiteX1" fmla="*/ 4635872 w 8055895"/>
              <a:gd name="connsiteY1" fmla="*/ 2317936 h 7290810"/>
              <a:gd name="connsiteX2" fmla="*/ 4635872 w 8055895"/>
              <a:gd name="connsiteY2" fmla="*/ 2430270 h 7290810"/>
              <a:gd name="connsiteX3" fmla="*/ 4636228 w 8055895"/>
              <a:gd name="connsiteY3" fmla="*/ 2430270 h 7290810"/>
              <a:gd name="connsiteX4" fmla="*/ 4636228 w 8055895"/>
              <a:gd name="connsiteY4" fmla="*/ 3645405 h 7290810"/>
              <a:gd name="connsiteX5" fmla="*/ 4636228 w 8055895"/>
              <a:gd name="connsiteY5" fmla="*/ 4972874 h 7290810"/>
              <a:gd name="connsiteX6" fmla="*/ 5333271 w 8055895"/>
              <a:gd name="connsiteY6" fmla="*/ 5669917 h 7290810"/>
              <a:gd name="connsiteX7" fmla="*/ 6030314 w 8055895"/>
              <a:gd name="connsiteY7" fmla="*/ 4972874 h 7290810"/>
              <a:gd name="connsiteX8" fmla="*/ 6030314 w 8055895"/>
              <a:gd name="connsiteY8" fmla="*/ 4788410 h 7290810"/>
              <a:gd name="connsiteX9" fmla="*/ 5625625 w 8055895"/>
              <a:gd name="connsiteY9" fmla="*/ 4788410 h 7290810"/>
              <a:gd name="connsiteX10" fmla="*/ 6840760 w 8055895"/>
              <a:gd name="connsiteY10" fmla="*/ 3645405 h 7290810"/>
              <a:gd name="connsiteX11" fmla="*/ 8055895 w 8055895"/>
              <a:gd name="connsiteY11" fmla="*/ 4788410 h 7290810"/>
              <a:gd name="connsiteX12" fmla="*/ 7651206 w 8055895"/>
              <a:gd name="connsiteY12" fmla="*/ 4788410 h 7290810"/>
              <a:gd name="connsiteX13" fmla="*/ 7651207 w 8055895"/>
              <a:gd name="connsiteY13" fmla="*/ 4972874 h 7290810"/>
              <a:gd name="connsiteX14" fmla="*/ 5333271 w 8055895"/>
              <a:gd name="connsiteY14" fmla="*/ 7290810 h 7290810"/>
              <a:gd name="connsiteX15" fmla="*/ 3015335 w 8055895"/>
              <a:gd name="connsiteY15" fmla="*/ 4972874 h 7290810"/>
              <a:gd name="connsiteX16" fmla="*/ 3015335 w 8055895"/>
              <a:gd name="connsiteY16" fmla="*/ 3645405 h 7290810"/>
              <a:gd name="connsiteX17" fmla="*/ 3014979 w 8055895"/>
              <a:gd name="connsiteY17" fmla="*/ 3645405 h 7290810"/>
              <a:gd name="connsiteX18" fmla="*/ 3014979 w 8055895"/>
              <a:gd name="connsiteY18" fmla="*/ 2317936 h 7290810"/>
              <a:gd name="connsiteX19" fmla="*/ 2317936 w 8055895"/>
              <a:gd name="connsiteY19" fmla="*/ 1620893 h 7290810"/>
              <a:gd name="connsiteX20" fmla="*/ 1620893 w 8055895"/>
              <a:gd name="connsiteY20" fmla="*/ 2317936 h 7290810"/>
              <a:gd name="connsiteX21" fmla="*/ 1620893 w 8055895"/>
              <a:gd name="connsiteY21" fmla="*/ 4860540 h 7290810"/>
              <a:gd name="connsiteX22" fmla="*/ 0 w 8055895"/>
              <a:gd name="connsiteY22" fmla="*/ 4860540 h 7290810"/>
              <a:gd name="connsiteX23" fmla="*/ 0 w 8055895"/>
              <a:gd name="connsiteY23" fmla="*/ 2317936 h 7290810"/>
              <a:gd name="connsiteX24" fmla="*/ 2317936 w 8055895"/>
              <a:gd name="connsiteY24" fmla="*/ 0 h 7290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055895" h="7290810">
                <a:moveTo>
                  <a:pt x="2317936" y="0"/>
                </a:moveTo>
                <a:cubicBezTo>
                  <a:pt x="3598097" y="0"/>
                  <a:pt x="4635872" y="1037775"/>
                  <a:pt x="4635872" y="2317936"/>
                </a:cubicBezTo>
                <a:lnTo>
                  <a:pt x="4635872" y="2430270"/>
                </a:lnTo>
                <a:lnTo>
                  <a:pt x="4636228" y="2430270"/>
                </a:lnTo>
                <a:lnTo>
                  <a:pt x="4636228" y="3645405"/>
                </a:lnTo>
                <a:lnTo>
                  <a:pt x="4636228" y="4972874"/>
                </a:lnTo>
                <a:cubicBezTo>
                  <a:pt x="4636228" y="5357840"/>
                  <a:pt x="4948305" y="5669917"/>
                  <a:pt x="5333271" y="5669917"/>
                </a:cubicBezTo>
                <a:cubicBezTo>
                  <a:pt x="5718237" y="5669917"/>
                  <a:pt x="6030314" y="5357840"/>
                  <a:pt x="6030314" y="4972874"/>
                </a:cubicBezTo>
                <a:lnTo>
                  <a:pt x="6030314" y="4788410"/>
                </a:lnTo>
                <a:lnTo>
                  <a:pt x="5625625" y="4788410"/>
                </a:lnTo>
                <a:lnTo>
                  <a:pt x="6840760" y="3645405"/>
                </a:lnTo>
                <a:lnTo>
                  <a:pt x="8055895" y="4788410"/>
                </a:lnTo>
                <a:lnTo>
                  <a:pt x="7651206" y="4788410"/>
                </a:lnTo>
                <a:cubicBezTo>
                  <a:pt x="7651206" y="4849898"/>
                  <a:pt x="7651207" y="4911386"/>
                  <a:pt x="7651207" y="4972874"/>
                </a:cubicBezTo>
                <a:cubicBezTo>
                  <a:pt x="7651207" y="6253035"/>
                  <a:pt x="6613432" y="7290810"/>
                  <a:pt x="5333271" y="7290810"/>
                </a:cubicBezTo>
                <a:cubicBezTo>
                  <a:pt x="4053110" y="7290810"/>
                  <a:pt x="3015335" y="6253035"/>
                  <a:pt x="3015335" y="4972874"/>
                </a:cubicBezTo>
                <a:lnTo>
                  <a:pt x="3015335" y="3645405"/>
                </a:lnTo>
                <a:lnTo>
                  <a:pt x="3014979" y="3645405"/>
                </a:lnTo>
                <a:lnTo>
                  <a:pt x="3014979" y="2317936"/>
                </a:lnTo>
                <a:cubicBezTo>
                  <a:pt x="3014979" y="1932970"/>
                  <a:pt x="2702902" y="1620893"/>
                  <a:pt x="2317936" y="1620893"/>
                </a:cubicBezTo>
                <a:cubicBezTo>
                  <a:pt x="1932970" y="1620893"/>
                  <a:pt x="1620893" y="1932970"/>
                  <a:pt x="1620893" y="2317936"/>
                </a:cubicBezTo>
                <a:lnTo>
                  <a:pt x="1620893" y="4860540"/>
                </a:lnTo>
                <a:lnTo>
                  <a:pt x="0" y="4860540"/>
                </a:lnTo>
                <a:lnTo>
                  <a:pt x="0" y="2317936"/>
                </a:lnTo>
                <a:cubicBezTo>
                  <a:pt x="0" y="1037775"/>
                  <a:pt x="1037775" y="0"/>
                  <a:pt x="2317936" y="0"/>
                </a:cubicBezTo>
                <a:close/>
              </a:path>
            </a:pathLst>
          </a:custGeom>
          <a:solidFill>
            <a:schemeClr val="accent3"/>
          </a:solidFill>
          <a:ln>
            <a:noFill/>
          </a:ln>
          <a:effectLst>
            <a:outerShdw blurRad="825500" dist="139700" dir="17400000" algn="ctr" rotWithShape="0">
              <a:srgbClr val="000000">
                <a:alpha val="96000"/>
              </a:srgbClr>
            </a:outerShdw>
          </a:effectLst>
          <a:scene3d>
            <a:camera prst="perspectiveRelaxed" fov="0">
              <a:rot lat="19773596" lon="0" rev="0"/>
            </a:camera>
            <a:lightRig rig="flood" dir="t">
              <a:rot lat="0" lon="0" rev="13800000"/>
            </a:lightRig>
          </a:scene3d>
          <a:sp3d extrusionH="72390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solidFill>
                <a:schemeClr val="tx1"/>
              </a:solidFill>
            </a:endParaRPr>
          </a:p>
        </p:txBody>
      </p:sp>
      <p:sp>
        <p:nvSpPr>
          <p:cNvPr id="16" name="Forma libre 15"/>
          <p:cNvSpPr/>
          <p:nvPr/>
        </p:nvSpPr>
        <p:spPr>
          <a:xfrm>
            <a:off x="3155031" y="1988541"/>
            <a:ext cx="2181895" cy="1974676"/>
          </a:xfrm>
          <a:custGeom>
            <a:avLst/>
            <a:gdLst>
              <a:gd name="connsiteX0" fmla="*/ 2317936 w 8055895"/>
              <a:gd name="connsiteY0" fmla="*/ 0 h 7290810"/>
              <a:gd name="connsiteX1" fmla="*/ 4635872 w 8055895"/>
              <a:gd name="connsiteY1" fmla="*/ 2317936 h 7290810"/>
              <a:gd name="connsiteX2" fmla="*/ 4635872 w 8055895"/>
              <a:gd name="connsiteY2" fmla="*/ 2430270 h 7290810"/>
              <a:gd name="connsiteX3" fmla="*/ 4636228 w 8055895"/>
              <a:gd name="connsiteY3" fmla="*/ 2430270 h 7290810"/>
              <a:gd name="connsiteX4" fmla="*/ 4636228 w 8055895"/>
              <a:gd name="connsiteY4" fmla="*/ 3645405 h 7290810"/>
              <a:gd name="connsiteX5" fmla="*/ 4636228 w 8055895"/>
              <a:gd name="connsiteY5" fmla="*/ 4972874 h 7290810"/>
              <a:gd name="connsiteX6" fmla="*/ 5333271 w 8055895"/>
              <a:gd name="connsiteY6" fmla="*/ 5669917 h 7290810"/>
              <a:gd name="connsiteX7" fmla="*/ 6030314 w 8055895"/>
              <a:gd name="connsiteY7" fmla="*/ 4972874 h 7290810"/>
              <a:gd name="connsiteX8" fmla="*/ 6030314 w 8055895"/>
              <a:gd name="connsiteY8" fmla="*/ 4788410 h 7290810"/>
              <a:gd name="connsiteX9" fmla="*/ 5625625 w 8055895"/>
              <a:gd name="connsiteY9" fmla="*/ 4788410 h 7290810"/>
              <a:gd name="connsiteX10" fmla="*/ 6840760 w 8055895"/>
              <a:gd name="connsiteY10" fmla="*/ 3645405 h 7290810"/>
              <a:gd name="connsiteX11" fmla="*/ 8055895 w 8055895"/>
              <a:gd name="connsiteY11" fmla="*/ 4788410 h 7290810"/>
              <a:gd name="connsiteX12" fmla="*/ 7651206 w 8055895"/>
              <a:gd name="connsiteY12" fmla="*/ 4788410 h 7290810"/>
              <a:gd name="connsiteX13" fmla="*/ 7651207 w 8055895"/>
              <a:gd name="connsiteY13" fmla="*/ 4972874 h 7290810"/>
              <a:gd name="connsiteX14" fmla="*/ 5333271 w 8055895"/>
              <a:gd name="connsiteY14" fmla="*/ 7290810 h 7290810"/>
              <a:gd name="connsiteX15" fmla="*/ 3015335 w 8055895"/>
              <a:gd name="connsiteY15" fmla="*/ 4972874 h 7290810"/>
              <a:gd name="connsiteX16" fmla="*/ 3015335 w 8055895"/>
              <a:gd name="connsiteY16" fmla="*/ 3645405 h 7290810"/>
              <a:gd name="connsiteX17" fmla="*/ 3014979 w 8055895"/>
              <a:gd name="connsiteY17" fmla="*/ 3645405 h 7290810"/>
              <a:gd name="connsiteX18" fmla="*/ 3014979 w 8055895"/>
              <a:gd name="connsiteY18" fmla="*/ 2317936 h 7290810"/>
              <a:gd name="connsiteX19" fmla="*/ 2317936 w 8055895"/>
              <a:gd name="connsiteY19" fmla="*/ 1620893 h 7290810"/>
              <a:gd name="connsiteX20" fmla="*/ 1620893 w 8055895"/>
              <a:gd name="connsiteY20" fmla="*/ 2317936 h 7290810"/>
              <a:gd name="connsiteX21" fmla="*/ 1620893 w 8055895"/>
              <a:gd name="connsiteY21" fmla="*/ 4860540 h 7290810"/>
              <a:gd name="connsiteX22" fmla="*/ 0 w 8055895"/>
              <a:gd name="connsiteY22" fmla="*/ 4860540 h 7290810"/>
              <a:gd name="connsiteX23" fmla="*/ 0 w 8055895"/>
              <a:gd name="connsiteY23" fmla="*/ 2317936 h 7290810"/>
              <a:gd name="connsiteX24" fmla="*/ 2317936 w 8055895"/>
              <a:gd name="connsiteY24" fmla="*/ 0 h 7290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055895" h="7290810">
                <a:moveTo>
                  <a:pt x="2317936" y="0"/>
                </a:moveTo>
                <a:cubicBezTo>
                  <a:pt x="3598097" y="0"/>
                  <a:pt x="4635872" y="1037775"/>
                  <a:pt x="4635872" y="2317936"/>
                </a:cubicBezTo>
                <a:lnTo>
                  <a:pt x="4635872" y="2430270"/>
                </a:lnTo>
                <a:lnTo>
                  <a:pt x="4636228" y="2430270"/>
                </a:lnTo>
                <a:lnTo>
                  <a:pt x="4636228" y="3645405"/>
                </a:lnTo>
                <a:lnTo>
                  <a:pt x="4636228" y="4972874"/>
                </a:lnTo>
                <a:cubicBezTo>
                  <a:pt x="4636228" y="5357840"/>
                  <a:pt x="4948305" y="5669917"/>
                  <a:pt x="5333271" y="5669917"/>
                </a:cubicBezTo>
                <a:cubicBezTo>
                  <a:pt x="5718237" y="5669917"/>
                  <a:pt x="6030314" y="5357840"/>
                  <a:pt x="6030314" y="4972874"/>
                </a:cubicBezTo>
                <a:lnTo>
                  <a:pt x="6030314" y="4788410"/>
                </a:lnTo>
                <a:lnTo>
                  <a:pt x="5625625" y="4788410"/>
                </a:lnTo>
                <a:lnTo>
                  <a:pt x="6840760" y="3645405"/>
                </a:lnTo>
                <a:lnTo>
                  <a:pt x="8055895" y="4788410"/>
                </a:lnTo>
                <a:lnTo>
                  <a:pt x="7651206" y="4788410"/>
                </a:lnTo>
                <a:cubicBezTo>
                  <a:pt x="7651206" y="4849898"/>
                  <a:pt x="7651207" y="4911386"/>
                  <a:pt x="7651207" y="4972874"/>
                </a:cubicBezTo>
                <a:cubicBezTo>
                  <a:pt x="7651207" y="6253035"/>
                  <a:pt x="6613432" y="7290810"/>
                  <a:pt x="5333271" y="7290810"/>
                </a:cubicBezTo>
                <a:cubicBezTo>
                  <a:pt x="4053110" y="7290810"/>
                  <a:pt x="3015335" y="6253035"/>
                  <a:pt x="3015335" y="4972874"/>
                </a:cubicBezTo>
                <a:lnTo>
                  <a:pt x="3015335" y="3645405"/>
                </a:lnTo>
                <a:lnTo>
                  <a:pt x="3014979" y="3645405"/>
                </a:lnTo>
                <a:lnTo>
                  <a:pt x="3014979" y="2317936"/>
                </a:lnTo>
                <a:cubicBezTo>
                  <a:pt x="3014979" y="1932970"/>
                  <a:pt x="2702902" y="1620893"/>
                  <a:pt x="2317936" y="1620893"/>
                </a:cubicBezTo>
                <a:cubicBezTo>
                  <a:pt x="1932970" y="1620893"/>
                  <a:pt x="1620893" y="1932970"/>
                  <a:pt x="1620893" y="2317936"/>
                </a:cubicBezTo>
                <a:lnTo>
                  <a:pt x="1620893" y="4860540"/>
                </a:lnTo>
                <a:lnTo>
                  <a:pt x="0" y="4860540"/>
                </a:lnTo>
                <a:lnTo>
                  <a:pt x="0" y="2317936"/>
                </a:lnTo>
                <a:cubicBezTo>
                  <a:pt x="0" y="1037775"/>
                  <a:pt x="1037775" y="0"/>
                  <a:pt x="2317936" y="0"/>
                </a:cubicBezTo>
                <a:close/>
              </a:path>
            </a:pathLst>
          </a:custGeom>
          <a:solidFill>
            <a:schemeClr val="accent2"/>
          </a:solidFill>
          <a:ln>
            <a:noFill/>
          </a:ln>
          <a:effectLst>
            <a:outerShdw blurRad="825500" dist="139700" dir="17400000" algn="ctr" rotWithShape="0">
              <a:srgbClr val="000000">
                <a:alpha val="96000"/>
              </a:srgbClr>
            </a:outerShdw>
          </a:effectLst>
          <a:scene3d>
            <a:camera prst="perspectiveRelaxed" fov="0">
              <a:rot lat="19773596" lon="0" rev="0"/>
            </a:camera>
            <a:lightRig rig="flood" dir="t">
              <a:rot lat="0" lon="0" rev="13800000"/>
            </a:lightRig>
          </a:scene3d>
          <a:sp3d extrusionH="72390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solidFill>
                <a:schemeClr val="tx1"/>
              </a:solidFill>
            </a:endParaRPr>
          </a:p>
        </p:txBody>
      </p:sp>
      <p:sp>
        <p:nvSpPr>
          <p:cNvPr id="6" name="Flecha abajo 5"/>
          <p:cNvSpPr/>
          <p:nvPr/>
        </p:nvSpPr>
        <p:spPr>
          <a:xfrm flipV="1">
            <a:off x="2981655" y="2946791"/>
            <a:ext cx="770654" cy="1802121"/>
          </a:xfrm>
          <a:prstGeom prst="downArrow">
            <a:avLst>
              <a:gd name="adj1" fmla="val 56766"/>
              <a:gd name="adj2" fmla="val 50000"/>
            </a:avLst>
          </a:prstGeom>
          <a:ln>
            <a:noFill/>
          </a:ln>
          <a:effectLst>
            <a:outerShdw blurRad="825500" dist="139700" dir="17400000" algn="ctr" rotWithShape="0">
              <a:srgbClr val="000000">
                <a:alpha val="96000"/>
              </a:srgbClr>
            </a:outerShdw>
          </a:effectLst>
          <a:scene3d>
            <a:camera prst="perspectiveRelaxed" fov="0">
              <a:rot lat="19773596" lon="0" rev="0"/>
            </a:camera>
            <a:lightRig rig="flood" dir="t">
              <a:rot lat="0" lon="0" rev="13800000"/>
            </a:lightRig>
          </a:scene3d>
          <a:sp3d extrusionH="72390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sp>
        <p:nvSpPr>
          <p:cNvPr id="9" name="4 Elipse"/>
          <p:cNvSpPr>
            <a:spLocks noChangeAspect="1"/>
          </p:cNvSpPr>
          <p:nvPr/>
        </p:nvSpPr>
        <p:spPr bwMode="auto">
          <a:xfrm>
            <a:off x="2054908" y="2757672"/>
            <a:ext cx="337461" cy="337461"/>
          </a:xfrm>
          <a:prstGeom prst="ellipse">
            <a:avLst/>
          </a:prstGeom>
          <a:noFill/>
          <a:ln w="12700">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01</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0" name="27 Elipse"/>
          <p:cNvSpPr>
            <a:spLocks noChangeAspect="1"/>
          </p:cNvSpPr>
          <p:nvPr/>
        </p:nvSpPr>
        <p:spPr bwMode="auto">
          <a:xfrm>
            <a:off x="3590850" y="1202174"/>
            <a:ext cx="337461" cy="337461"/>
          </a:xfrm>
          <a:prstGeom prst="ellipse">
            <a:avLst/>
          </a:prstGeom>
          <a:noFill/>
          <a:ln w="12700">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02</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1" name="29 Elipse"/>
          <p:cNvSpPr>
            <a:spLocks noChangeAspect="1"/>
          </p:cNvSpPr>
          <p:nvPr/>
        </p:nvSpPr>
        <p:spPr bwMode="auto">
          <a:xfrm>
            <a:off x="5368708" y="1202174"/>
            <a:ext cx="337461" cy="337461"/>
          </a:xfrm>
          <a:prstGeom prst="ellipse">
            <a:avLst/>
          </a:prstGeom>
          <a:noFill/>
          <a:ln w="12700">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03</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2" name="29 Elipse"/>
          <p:cNvSpPr>
            <a:spLocks noChangeAspect="1"/>
          </p:cNvSpPr>
          <p:nvPr/>
        </p:nvSpPr>
        <p:spPr bwMode="auto">
          <a:xfrm>
            <a:off x="7643236" y="616146"/>
            <a:ext cx="337461" cy="337461"/>
          </a:xfrm>
          <a:prstGeom prst="ellipse">
            <a:avLst/>
          </a:prstGeom>
          <a:noFill/>
          <a:ln w="12700">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04</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3" name="Textbox 1"/>
          <p:cNvSpPr/>
          <p:nvPr/>
        </p:nvSpPr>
        <p:spPr>
          <a:xfrm>
            <a:off x="3087007" y="1559255"/>
            <a:ext cx="1345147" cy="553184"/>
          </a:xfrm>
          <a:prstGeom prst="rect">
            <a:avLst/>
          </a:prstGeom>
        </p:spPr>
        <p:txBody>
          <a:bodyPr wrap="square" lIns="90634" tIns="45317" rIns="90634" bIns="45317">
            <a:spAutoFit/>
          </a:bodyPr>
          <a:lstStyle/>
          <a:p>
            <a:pPr algn="ctr">
              <a:lnSpc>
                <a:spcPct val="125000"/>
              </a:lnSpc>
            </a:pPr>
            <a:r>
              <a:rPr lang="zh-CN" altLang="en-US" sz="900" b="1" dirty="0">
                <a:solidFill>
                  <a:schemeClr val="accent2"/>
                </a:solidFill>
                <a:latin typeface="Open Sans Condensed" panose="020B0604020202020204" charset="0"/>
                <a:ea typeface="Open Sans Condensed" panose="020B0604020202020204" charset="0"/>
                <a:cs typeface="Open Sans Condensed" panose="020B0604020202020204" charset="0"/>
              </a:rPr>
              <a:t>输入您的标题 </a:t>
            </a:r>
            <a:r>
              <a:rPr lang="en-US" sz="900" b="1" dirty="0">
                <a:solidFill>
                  <a:schemeClr val="accent2"/>
                </a:solidFill>
                <a:latin typeface="Open Sans Condensed" panose="020B0604020202020204" charset="0"/>
                <a:ea typeface="Open Sans Condensed" panose="020B0604020202020204" charset="0"/>
                <a:cs typeface="Open Sans Condensed" panose="020B0604020202020204" charset="0"/>
              </a:rPr>
              <a:t> 2</a:t>
            </a:r>
          </a:p>
          <a:p>
            <a:pPr algn="ctr">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14" name="Textbox 1"/>
          <p:cNvSpPr/>
          <p:nvPr/>
        </p:nvSpPr>
        <p:spPr>
          <a:xfrm>
            <a:off x="4864866" y="1559255"/>
            <a:ext cx="1345147" cy="553184"/>
          </a:xfrm>
          <a:prstGeom prst="rect">
            <a:avLst/>
          </a:prstGeom>
        </p:spPr>
        <p:txBody>
          <a:bodyPr wrap="square" lIns="90634" tIns="45317" rIns="90634" bIns="45317">
            <a:spAutoFit/>
          </a:bodyPr>
          <a:lstStyle/>
          <a:p>
            <a:pPr algn="ctr">
              <a:lnSpc>
                <a:spcPct val="125000"/>
              </a:lnSpc>
            </a:pPr>
            <a:r>
              <a:rPr lang="zh-CN" altLang="en-US" sz="900" b="1" dirty="0">
                <a:solidFill>
                  <a:schemeClr val="accent3"/>
                </a:solidFill>
                <a:latin typeface="Open Sans Condensed" panose="020B0604020202020204" charset="0"/>
                <a:ea typeface="Open Sans Condensed" panose="020B0604020202020204" charset="0"/>
                <a:cs typeface="Open Sans Condensed" panose="020B0604020202020204" charset="0"/>
              </a:rPr>
              <a:t>输入您的标题 </a:t>
            </a:r>
            <a:r>
              <a:rPr lang="en-US" sz="900" b="1" dirty="0">
                <a:solidFill>
                  <a:schemeClr val="accent3"/>
                </a:solidFill>
                <a:latin typeface="Open Sans Condensed" panose="020B0604020202020204" charset="0"/>
                <a:ea typeface="Open Sans Condensed" panose="020B0604020202020204" charset="0"/>
                <a:cs typeface="Open Sans Condensed" panose="020B0604020202020204" charset="0"/>
              </a:rPr>
              <a:t> 3</a:t>
            </a:r>
          </a:p>
          <a:p>
            <a:pPr algn="ctr">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17" name="Textbox 1"/>
          <p:cNvSpPr/>
          <p:nvPr/>
        </p:nvSpPr>
        <p:spPr>
          <a:xfrm>
            <a:off x="7238238" y="884258"/>
            <a:ext cx="1345147" cy="553184"/>
          </a:xfrm>
          <a:prstGeom prst="rect">
            <a:avLst/>
          </a:prstGeom>
        </p:spPr>
        <p:txBody>
          <a:bodyPr wrap="square" lIns="90634" tIns="45317" rIns="90634" bIns="45317">
            <a:spAutoFit/>
          </a:bodyPr>
          <a:lstStyle/>
          <a:p>
            <a:pPr algn="ctr">
              <a:lnSpc>
                <a:spcPct val="125000"/>
              </a:lnSpc>
            </a:pPr>
            <a:r>
              <a:rPr lang="zh-CN" altLang="en-US" sz="900" b="1" dirty="0">
                <a:solidFill>
                  <a:schemeClr val="accent4"/>
                </a:solidFill>
                <a:latin typeface="Open Sans Condensed" panose="020B0604020202020204" charset="0"/>
                <a:ea typeface="Open Sans Condensed" panose="020B0604020202020204" charset="0"/>
                <a:cs typeface="Open Sans Condensed" panose="020B0604020202020204" charset="0"/>
              </a:rPr>
              <a:t>输入您的标题 </a:t>
            </a:r>
            <a:r>
              <a:rPr lang="en-US" sz="900" b="1" dirty="0">
                <a:solidFill>
                  <a:schemeClr val="accent4"/>
                </a:solidFill>
                <a:latin typeface="Open Sans Condensed" panose="020B0604020202020204" charset="0"/>
                <a:ea typeface="Open Sans Condensed" panose="020B0604020202020204" charset="0"/>
                <a:cs typeface="Open Sans Condensed" panose="020B0604020202020204" charset="0"/>
              </a:rPr>
              <a:t> 4</a:t>
            </a:r>
          </a:p>
          <a:p>
            <a:pPr algn="ctr">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19" name="Textbox 1"/>
          <p:cNvSpPr/>
          <p:nvPr/>
        </p:nvSpPr>
        <p:spPr>
          <a:xfrm>
            <a:off x="1550742" y="3092140"/>
            <a:ext cx="1345794" cy="553184"/>
          </a:xfrm>
          <a:prstGeom prst="rect">
            <a:avLst/>
          </a:prstGeom>
        </p:spPr>
        <p:txBody>
          <a:bodyPr wrap="square" lIns="90634" tIns="45317" rIns="90634" bIns="45317">
            <a:spAutoFit/>
          </a:bodyPr>
          <a:lstStyle/>
          <a:p>
            <a:pPr algn="ctr">
              <a:lnSpc>
                <a:spcPct val="125000"/>
              </a:lnSpc>
            </a:pPr>
            <a:r>
              <a:rPr lang="zh-CN" altLang="en-US" sz="900" b="1" dirty="0">
                <a:solidFill>
                  <a:schemeClr val="accent1"/>
                </a:solidFill>
                <a:latin typeface="Open Sans Condensed" panose="020B0604020202020204" charset="0"/>
                <a:ea typeface="Open Sans Condensed" panose="020B0604020202020204" charset="0"/>
                <a:cs typeface="Open Sans Condensed" panose="020B0604020202020204" charset="0"/>
              </a:rPr>
              <a:t>输入您的标题 </a:t>
            </a:r>
            <a:r>
              <a:rPr lang="en-US" sz="900" b="1" dirty="0">
                <a:solidFill>
                  <a:schemeClr val="accent1"/>
                </a:solidFill>
                <a:latin typeface="Open Sans Condensed" panose="020B0604020202020204" charset="0"/>
                <a:ea typeface="Open Sans Condensed" panose="020B0604020202020204" charset="0"/>
                <a:cs typeface="Open Sans Condensed" panose="020B0604020202020204" charset="0"/>
              </a:rPr>
              <a:t> 1</a:t>
            </a:r>
          </a:p>
          <a:p>
            <a:pPr algn="ctr">
              <a:lnSpc>
                <a:spcPct val="125000"/>
              </a:lnSpc>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t>
            </a:r>
          </a:p>
        </p:txBody>
      </p:sp>
      <p:sp>
        <p:nvSpPr>
          <p:cNvPr id="20" name="Marcador de texto 4"/>
          <p:cNvSpPr txBox="1"/>
          <p:nvPr/>
        </p:nvSpPr>
        <p:spPr>
          <a:xfrm>
            <a:off x="215086" y="1238631"/>
            <a:ext cx="2015583" cy="641247"/>
          </a:xfrm>
          <a:prstGeom prst="rect">
            <a:avLst/>
          </a:prstGeom>
        </p:spPr>
        <p:txBody>
          <a:bodyPr/>
          <a:lstStyle>
            <a:lvl1pPr marL="0" indent="0" algn="l" defTabSz="1811655" rtl="0" eaLnBrk="1" latinLnBrk="0" hangingPunct="1">
              <a:spcBef>
                <a:spcPct val="20000"/>
              </a:spcBef>
              <a:spcAft>
                <a:spcPts val="1200"/>
              </a:spcAft>
              <a:buFont typeface="Arial" panose="020B0604020202020204" pitchFamily="34" charset="0"/>
              <a:buNone/>
              <a:defRPr sz="4000" b="1" kern="1200">
                <a:solidFill>
                  <a:schemeClr val="tx1"/>
                </a:solidFill>
                <a:latin typeface="+mn-lt"/>
                <a:ea typeface="+mn-ea"/>
                <a:cs typeface="+mn-cs"/>
              </a:defRPr>
            </a:lvl1pPr>
            <a:lvl2pPr marL="906145" indent="-362585" algn="l" defTabSz="1811655" rtl="0" eaLnBrk="1" latinLnBrk="0" hangingPunct="1">
              <a:spcBef>
                <a:spcPct val="20000"/>
              </a:spcBef>
              <a:buClr>
                <a:schemeClr val="tx2"/>
              </a:buClr>
              <a:buFont typeface="Arial" panose="020B0604020202020204" pitchFamily="34" charset="0"/>
              <a:buChar char="•"/>
              <a:defRPr sz="4000" kern="1200">
                <a:solidFill>
                  <a:schemeClr val="tx1"/>
                </a:solidFill>
                <a:latin typeface="+mn-lt"/>
                <a:ea typeface="+mn-ea"/>
                <a:cs typeface="+mn-cs"/>
              </a:defRPr>
            </a:lvl2pPr>
            <a:lvl3pPr marL="2265045" indent="-452755" algn="l" defTabSz="1811655" rtl="0" eaLnBrk="1" latinLnBrk="0" hangingPunct="1">
              <a:spcBef>
                <a:spcPct val="20000"/>
              </a:spcBef>
              <a:buClr>
                <a:schemeClr val="tx2"/>
              </a:buClr>
              <a:buFont typeface="Arial" panose="020B0604020202020204" pitchFamily="34" charset="0"/>
              <a:buChar char="•"/>
              <a:defRPr sz="3700" kern="1200">
                <a:solidFill>
                  <a:schemeClr val="tx1"/>
                </a:solidFill>
                <a:latin typeface="+mn-lt"/>
                <a:ea typeface="+mn-ea"/>
                <a:cs typeface="+mn-cs"/>
              </a:defRPr>
            </a:lvl3pPr>
            <a:lvl4pPr marL="3171190" indent="-452755" algn="l" defTabSz="1811655" rtl="0" eaLnBrk="1" latinLnBrk="0" hangingPunct="1">
              <a:spcBef>
                <a:spcPct val="20000"/>
              </a:spcBef>
              <a:buClr>
                <a:schemeClr val="tx2"/>
              </a:buClr>
              <a:buFont typeface="Arial" panose="020B0604020202020204" pitchFamily="34" charset="0"/>
              <a:buChar char="•"/>
              <a:defRPr sz="3700" kern="1200">
                <a:solidFill>
                  <a:schemeClr val="tx1"/>
                </a:solidFill>
                <a:latin typeface="+mn-lt"/>
                <a:ea typeface="+mn-ea"/>
                <a:cs typeface="+mn-cs"/>
              </a:defRPr>
            </a:lvl4pPr>
            <a:lvl5pPr marL="4077335" indent="-452755" algn="l" defTabSz="1811655" rtl="0" eaLnBrk="1" latinLnBrk="0" hangingPunct="1">
              <a:spcBef>
                <a:spcPct val="20000"/>
              </a:spcBef>
              <a:buClr>
                <a:schemeClr val="tx2"/>
              </a:buClr>
              <a:buFont typeface="Arial" panose="020B0604020202020204" pitchFamily="34" charset="0"/>
              <a:buChar char="•"/>
              <a:defRPr sz="3700" kern="1200" baseline="0">
                <a:solidFill>
                  <a:schemeClr val="tx1"/>
                </a:solidFill>
                <a:latin typeface="+mn-lt"/>
                <a:ea typeface="+mn-ea"/>
                <a:cs typeface="+mn-cs"/>
              </a:defRPr>
            </a:lvl5pPr>
            <a:lvl6pPr marL="4982845" indent="-452755" algn="l" defTabSz="1811655" rtl="0" eaLnBrk="1" latinLnBrk="0" hangingPunct="1">
              <a:spcBef>
                <a:spcPct val="20000"/>
              </a:spcBef>
              <a:buClr>
                <a:schemeClr val="tx2"/>
              </a:buClr>
              <a:buFont typeface="Arial" panose="020B0604020202020204" pitchFamily="34" charset="0"/>
              <a:buChar char="•"/>
              <a:defRPr sz="3200" kern="1200">
                <a:solidFill>
                  <a:schemeClr val="tx1"/>
                </a:solidFill>
                <a:latin typeface="+mn-lt"/>
                <a:ea typeface="+mn-ea"/>
                <a:cs typeface="+mn-cs"/>
              </a:defRPr>
            </a:lvl6pPr>
            <a:lvl7pPr marL="5888990" indent="-452755" algn="l" defTabSz="1811655" rtl="0" eaLnBrk="1" latinLnBrk="0" hangingPunct="1">
              <a:spcBef>
                <a:spcPct val="20000"/>
              </a:spcBef>
              <a:buClr>
                <a:schemeClr val="tx2"/>
              </a:buClr>
              <a:buFont typeface="Arial" panose="020B0604020202020204" pitchFamily="34" charset="0"/>
              <a:buChar char="•"/>
              <a:defRPr sz="3200" kern="1200">
                <a:solidFill>
                  <a:schemeClr val="tx1"/>
                </a:solidFill>
                <a:latin typeface="+mn-lt"/>
                <a:ea typeface="+mn-ea"/>
                <a:cs typeface="+mn-cs"/>
              </a:defRPr>
            </a:lvl7pPr>
            <a:lvl8pPr marL="6795135" indent="-452755" algn="l" defTabSz="1811655" rtl="0" eaLnBrk="1" latinLnBrk="0" hangingPunct="1">
              <a:spcBef>
                <a:spcPct val="20000"/>
              </a:spcBef>
              <a:buClr>
                <a:schemeClr val="tx2"/>
              </a:buClr>
              <a:buFont typeface="Arial" panose="020B0604020202020204" pitchFamily="34" charset="0"/>
              <a:buChar char="•"/>
              <a:defRPr sz="3200" kern="1200">
                <a:solidFill>
                  <a:schemeClr val="tx1"/>
                </a:solidFill>
                <a:latin typeface="+mn-lt"/>
                <a:ea typeface="+mn-ea"/>
                <a:cs typeface="+mn-cs"/>
              </a:defRPr>
            </a:lvl8pPr>
            <a:lvl9pPr marL="7701280" indent="-452755" algn="l" defTabSz="1811655" rtl="0" eaLnBrk="1" latinLnBrk="0" hangingPunct="1">
              <a:spcBef>
                <a:spcPct val="20000"/>
              </a:spcBef>
              <a:buClr>
                <a:schemeClr val="tx2"/>
              </a:buClr>
              <a:buFont typeface="Arial" panose="020B0604020202020204" pitchFamily="34" charset="0"/>
              <a:buChar char="•"/>
              <a:defRPr sz="3200" kern="1200">
                <a:solidFill>
                  <a:schemeClr val="tx1"/>
                </a:solidFill>
                <a:latin typeface="+mn-lt"/>
                <a:ea typeface="+mn-ea"/>
                <a:cs typeface="+mn-cs"/>
              </a:defRPr>
            </a:lvl9pPr>
          </a:lstStyle>
          <a:p>
            <a:pPr defTabSz="906145">
              <a:lnSpc>
                <a:spcPct val="120000"/>
              </a:lnSpc>
              <a:spcBef>
                <a:spcPts val="0"/>
              </a:spcBef>
              <a:spcAft>
                <a:spcPts val="450"/>
              </a:spcAft>
            </a:pPr>
            <a:r>
              <a:rPr lang="zh-CN" altLang="en-US" sz="750" b="0" dirty="0">
                <a:solidFill>
                  <a:schemeClr val="bg2"/>
                </a:solidFill>
                <a:latin typeface="Source Sans Pro" panose="020B0503030403020204" pitchFamily="34" charset="0"/>
              </a:rPr>
              <a:t>输入您的标题单击此处添加文本单击此处添加文本单击此处添加文本单击此处添加文本单击此处添加文本单击此处添加文本</a:t>
            </a:r>
            <a:endParaRPr lang="es-ES" sz="750" b="0" dirty="0">
              <a:solidFill>
                <a:schemeClr val="bg2"/>
              </a:solidFill>
              <a:latin typeface="Source Sans Pro" panose="020B0503030403020204" pitchFamily="34"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750"/>
                                        <p:tgtEl>
                                          <p:spTgt spid="20"/>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750"/>
                                        <p:tgtEl>
                                          <p:spTgt spid="6"/>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750"/>
                                        <p:tgtEl>
                                          <p:spTgt spid="19"/>
                                        </p:tgtEl>
                                      </p:cBhvr>
                                    </p:animEffect>
                                  </p:childTnLst>
                                </p:cTn>
                              </p:par>
                            </p:childTnLst>
                          </p:cTn>
                        </p:par>
                        <p:par>
                          <p:cTn id="19" fill="hold">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750"/>
                                        <p:tgtEl>
                                          <p:spTgt spid="16"/>
                                        </p:tgtEl>
                                      </p:cBhvr>
                                    </p:animEffect>
                                  </p:childTnLst>
                                </p:cTn>
                              </p:par>
                            </p:childTnLst>
                          </p:cTn>
                        </p:par>
                        <p:par>
                          <p:cTn id="23" fill="hold">
                            <p:stCondLst>
                              <p:cond delay="3500"/>
                            </p:stCondLst>
                            <p:childTnLst>
                              <p:par>
                                <p:cTn id="24" presetID="10" presetClass="entr" presetSubtype="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750"/>
                                        <p:tgtEl>
                                          <p:spTgt spid="13"/>
                                        </p:tgtEl>
                                      </p:cBhvr>
                                    </p:animEffect>
                                  </p:childTnLst>
                                </p:cTn>
                              </p:par>
                            </p:childTnLst>
                          </p:cTn>
                        </p:par>
                        <p:par>
                          <p:cTn id="30" fill="hold">
                            <p:stCondLst>
                              <p:cond delay="4000"/>
                            </p:stCondLst>
                            <p:childTnLst>
                              <p:par>
                                <p:cTn id="31" presetID="22" presetClass="entr" presetSubtype="8"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750"/>
                                        <p:tgtEl>
                                          <p:spTgt spid="15"/>
                                        </p:tgtEl>
                                      </p:cBhvr>
                                    </p:animEffect>
                                  </p:childTnLst>
                                </p:cTn>
                              </p:par>
                            </p:childTnLst>
                          </p:cTn>
                        </p:par>
                        <p:par>
                          <p:cTn id="34" fill="hold">
                            <p:stCondLst>
                              <p:cond delay="5000"/>
                            </p:stCondLst>
                            <p:childTnLst>
                              <p:par>
                                <p:cTn id="35" presetID="10"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750"/>
                                        <p:tgtEl>
                                          <p:spTgt spid="14"/>
                                        </p:tgtEl>
                                      </p:cBhvr>
                                    </p:animEffect>
                                  </p:childTnLst>
                                </p:cTn>
                              </p:par>
                            </p:childTnLst>
                          </p:cTn>
                        </p:par>
                        <p:par>
                          <p:cTn id="41" fill="hold">
                            <p:stCondLst>
                              <p:cond delay="5500"/>
                            </p:stCondLst>
                            <p:childTnLst>
                              <p:par>
                                <p:cTn id="42" presetID="22" presetClass="entr" presetSubtype="8"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750"/>
                                        <p:tgtEl>
                                          <p:spTgt spid="18"/>
                                        </p:tgtEl>
                                      </p:cBhvr>
                                    </p:animEffect>
                                  </p:childTnLst>
                                </p:cTn>
                              </p:par>
                            </p:childTnLst>
                          </p:cTn>
                        </p:par>
                        <p:par>
                          <p:cTn id="45" fill="hold">
                            <p:stCondLst>
                              <p:cond delay="6500"/>
                            </p:stCondLst>
                            <p:childTnLst>
                              <p:par>
                                <p:cTn id="46" presetID="10" presetClass="entr" presetSubtype="0"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500"/>
                                        <p:tgtEl>
                                          <p:spTgt spid="1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7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5" grpId="0" animBg="1"/>
      <p:bldP spid="16" grpId="0" animBg="1"/>
      <p:bldP spid="6" grpId="0" animBg="1"/>
      <p:bldP spid="9" grpId="0" animBg="1"/>
      <p:bldP spid="10" grpId="0" animBg="1"/>
      <p:bldP spid="11" grpId="0" animBg="1"/>
      <p:bldP spid="12" grpId="0" animBg="1"/>
      <p:bldP spid="13" grpId="0"/>
      <p:bldP spid="14" grpId="0"/>
      <p:bldP spid="17" grpId="0"/>
      <p:bldP spid="19" grpId="0"/>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4 Elipse"/>
          <p:cNvSpPr>
            <a:spLocks noChangeAspect="1"/>
          </p:cNvSpPr>
          <p:nvPr/>
        </p:nvSpPr>
        <p:spPr>
          <a:xfrm>
            <a:off x="5044670" y="1008931"/>
            <a:ext cx="3104641" cy="3104641"/>
          </a:xfrm>
          <a:prstGeom prst="ellipse">
            <a:avLst/>
          </a:prstGeom>
          <a:solidFill>
            <a:srgbClr val="F5C7D6"/>
          </a:solidFill>
          <a:ln>
            <a:noFill/>
          </a:ln>
          <a:effectLst>
            <a:softEdge rad="863600"/>
          </a:effectLst>
        </p:spPr>
        <p:style>
          <a:lnRef idx="2">
            <a:schemeClr val="accent2">
              <a:shade val="50000"/>
            </a:schemeClr>
          </a:lnRef>
          <a:fillRef idx="1">
            <a:schemeClr val="accent2"/>
          </a:fillRef>
          <a:effectRef idx="0">
            <a:schemeClr val="accent2"/>
          </a:effectRef>
          <a:fontRef idx="minor">
            <a:schemeClr val="lt1"/>
          </a:fontRef>
        </p:style>
        <p:txBody>
          <a:bodyPr lIns="90586" tIns="45293" rIns="90586" bIns="45293" rtlCol="0" anchor="ctr"/>
          <a:lstStyle/>
          <a:p>
            <a:pPr algn="ctr"/>
            <a:endParaRPr lang="es-MX" sz="675"/>
          </a:p>
        </p:txBody>
      </p:sp>
      <p:sp>
        <p:nvSpPr>
          <p:cNvPr id="4" name="3 Elipse"/>
          <p:cNvSpPr>
            <a:spLocks noChangeAspect="1"/>
          </p:cNvSpPr>
          <p:nvPr/>
        </p:nvSpPr>
        <p:spPr>
          <a:xfrm>
            <a:off x="5513898" y="563634"/>
            <a:ext cx="2166186" cy="2165946"/>
          </a:xfrm>
          <a:prstGeom prst="ellipse">
            <a:avLst/>
          </a:prstGeom>
          <a:gradFill>
            <a:gsLst>
              <a:gs pos="0">
                <a:schemeClr val="accent3">
                  <a:alpha val="68000"/>
                  <a:lumMod val="100000"/>
                </a:schemeClr>
              </a:gs>
              <a:gs pos="100000">
                <a:schemeClr val="accent3">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700" u="sng"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01</a:t>
            </a:r>
          </a:p>
          <a:p>
            <a:pPr lvl="0" algn="ctr"/>
            <a:r>
              <a:rPr lang="zh-CN" altLang="en-US" sz="1200" dirty="0">
                <a:solidFill>
                  <a:srgbClr val="FFFFFF"/>
                </a:solidFill>
                <a:latin typeface="Open Sans bold" panose="020B0806030504020204" pitchFamily="34" charset="0"/>
                <a:ea typeface="Open Sans bold" panose="020B0806030504020204" pitchFamily="34" charset="0"/>
                <a:cs typeface="Open Sans bold" panose="020B0806030504020204" pitchFamily="34" charset="0"/>
              </a:rPr>
              <a:t>输入您的标题 </a:t>
            </a:r>
            <a:endParaRPr lang="es-ES" sz="1200" dirty="0">
              <a:solidFill>
                <a:srgbClr val="FFFFFF"/>
              </a:solidFill>
              <a:latin typeface="Open Sans bold" panose="020B0806030504020204" pitchFamily="34" charset="0"/>
              <a:ea typeface="Open Sans bold" panose="020B0806030504020204" pitchFamily="34" charset="0"/>
              <a:cs typeface="Open Sans bold" panose="020B0806030504020204" pitchFamily="34" charset="0"/>
            </a:endParaRPr>
          </a:p>
        </p:txBody>
      </p:sp>
      <p:sp>
        <p:nvSpPr>
          <p:cNvPr id="6" name="5 Elipse"/>
          <p:cNvSpPr>
            <a:spLocks noChangeAspect="1"/>
          </p:cNvSpPr>
          <p:nvPr/>
        </p:nvSpPr>
        <p:spPr>
          <a:xfrm>
            <a:off x="5513898" y="2392924"/>
            <a:ext cx="2166186" cy="2165946"/>
          </a:xfrm>
          <a:prstGeom prst="ellipse">
            <a:avLst/>
          </a:prstGeom>
          <a:gradFill>
            <a:gsLst>
              <a:gs pos="0">
                <a:schemeClr val="accent2">
                  <a:alpha val="68000"/>
                </a:schemeClr>
              </a:gs>
              <a:gs pos="100000">
                <a:schemeClr val="accent2">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700" u="sng"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03</a:t>
            </a:r>
          </a:p>
          <a:p>
            <a:pPr algn="ctr"/>
            <a:r>
              <a:rPr lang="zh-CN" altLang="en-US" sz="1200" dirty="0">
                <a:solidFill>
                  <a:srgbClr val="FFFFFF"/>
                </a:solidFill>
                <a:latin typeface="Open Sans bold" panose="020B0806030504020204" pitchFamily="34" charset="0"/>
                <a:ea typeface="Open Sans bold" panose="020B0806030504020204" pitchFamily="34" charset="0"/>
                <a:cs typeface="Open Sans bold" panose="020B0806030504020204" pitchFamily="34" charset="0"/>
              </a:rPr>
              <a:t>输入您的标题 </a:t>
            </a:r>
            <a:r>
              <a:rPr lang="es-ES" sz="1200" dirty="0">
                <a:solidFill>
                  <a:srgbClr val="FFFFFF"/>
                </a:solidFill>
                <a:latin typeface="Open Sans bold" panose="020B0806030504020204" pitchFamily="34" charset="0"/>
                <a:ea typeface="Open Sans bold" panose="020B0806030504020204" pitchFamily="34" charset="0"/>
                <a:cs typeface="Open Sans bold" panose="020B0806030504020204" pitchFamily="34" charset="0"/>
              </a:rPr>
              <a:t>e</a:t>
            </a:r>
          </a:p>
        </p:txBody>
      </p:sp>
      <p:sp>
        <p:nvSpPr>
          <p:cNvPr id="5" name="4 Elipse"/>
          <p:cNvSpPr>
            <a:spLocks noChangeAspect="1"/>
          </p:cNvSpPr>
          <p:nvPr/>
        </p:nvSpPr>
        <p:spPr>
          <a:xfrm>
            <a:off x="7069488" y="1776655"/>
            <a:ext cx="1569368" cy="1569194"/>
          </a:xfrm>
          <a:prstGeom prst="ellipse">
            <a:avLst/>
          </a:prstGeom>
          <a:gradFill>
            <a:gsLst>
              <a:gs pos="0">
                <a:schemeClr val="accent1">
                  <a:alpha val="68000"/>
                </a:schemeClr>
              </a:gs>
              <a:gs pos="100000">
                <a:schemeClr val="accent1">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25" u="sng"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02</a:t>
            </a:r>
          </a:p>
          <a:p>
            <a:pPr lvl="0" algn="ctr"/>
            <a:r>
              <a:rPr lang="zh-CN" altLang="en-US" sz="900" dirty="0">
                <a:solidFill>
                  <a:srgbClr val="FFFFFF"/>
                </a:solidFill>
                <a:latin typeface="Open Sans bold" panose="020B0806030504020204" pitchFamily="34" charset="0"/>
                <a:ea typeface="Open Sans bold" panose="020B0806030504020204" pitchFamily="34" charset="0"/>
                <a:cs typeface="Open Sans bold" panose="020B0806030504020204" pitchFamily="34" charset="0"/>
              </a:rPr>
              <a:t>输入您的标题 </a:t>
            </a:r>
            <a:r>
              <a:rPr lang="es-ES" sz="900" dirty="0">
                <a:solidFill>
                  <a:srgbClr val="FFFFFF"/>
                </a:solidFill>
                <a:latin typeface="Open Sans bold" panose="020B0806030504020204" pitchFamily="34" charset="0"/>
                <a:ea typeface="Open Sans bold" panose="020B0806030504020204" pitchFamily="34" charset="0"/>
                <a:cs typeface="Open Sans bold" panose="020B0806030504020204" pitchFamily="34" charset="0"/>
              </a:rPr>
              <a:t>e</a:t>
            </a:r>
          </a:p>
        </p:txBody>
      </p:sp>
      <p:sp>
        <p:nvSpPr>
          <p:cNvPr id="7" name="6 Elipse"/>
          <p:cNvSpPr>
            <a:spLocks noChangeAspect="1"/>
          </p:cNvSpPr>
          <p:nvPr/>
        </p:nvSpPr>
        <p:spPr>
          <a:xfrm>
            <a:off x="4555125" y="1776655"/>
            <a:ext cx="1569368" cy="1569194"/>
          </a:xfrm>
          <a:prstGeom prst="ellipse">
            <a:avLst/>
          </a:prstGeom>
          <a:gradFill>
            <a:gsLst>
              <a:gs pos="0">
                <a:schemeClr val="accent4">
                  <a:alpha val="68000"/>
                </a:schemeClr>
              </a:gs>
              <a:gs pos="100000">
                <a:schemeClr val="accent4">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ES" sz="2025" u="sng" dirty="0">
                <a:solidFill>
                  <a:srgbClr val="FFFFFF"/>
                </a:solidFill>
                <a:latin typeface="Open Sans Extrabold" panose="020B0906030804020204" pitchFamily="34" charset="0"/>
                <a:ea typeface="Open Sans Extrabold" panose="020B0906030804020204" pitchFamily="34" charset="0"/>
                <a:cs typeface="Open Sans Extrabold" panose="020B0906030804020204" pitchFamily="34" charset="0"/>
              </a:rPr>
              <a:t>04</a:t>
            </a:r>
          </a:p>
          <a:p>
            <a:pPr lvl="0" algn="ctr"/>
            <a:r>
              <a:rPr lang="zh-CN" altLang="en-US" sz="900" dirty="0">
                <a:solidFill>
                  <a:srgbClr val="FFFFFF"/>
                </a:solidFill>
                <a:latin typeface="Open Sans bold" panose="020B0806030504020204" pitchFamily="34" charset="0"/>
                <a:ea typeface="Open Sans bold" panose="020B0806030504020204" pitchFamily="34" charset="0"/>
                <a:cs typeface="Open Sans bold" panose="020B0806030504020204" pitchFamily="34" charset="0"/>
              </a:rPr>
              <a:t>输入您的标题 </a:t>
            </a:r>
            <a:r>
              <a:rPr lang="es-ES" sz="900" dirty="0">
                <a:solidFill>
                  <a:srgbClr val="FFFFFF"/>
                </a:solidFill>
                <a:latin typeface="Open Sans bold" panose="020B0806030504020204" pitchFamily="34" charset="0"/>
                <a:ea typeface="Open Sans bold" panose="020B0806030504020204" pitchFamily="34" charset="0"/>
                <a:cs typeface="Open Sans bold" panose="020B0806030504020204" pitchFamily="34" charset="0"/>
              </a:rPr>
              <a:t>e</a:t>
            </a:r>
          </a:p>
        </p:txBody>
      </p:sp>
      <p:sp>
        <p:nvSpPr>
          <p:cNvPr id="19" name="Textbox 1"/>
          <p:cNvSpPr/>
          <p:nvPr/>
        </p:nvSpPr>
        <p:spPr>
          <a:xfrm>
            <a:off x="428807" y="1115999"/>
            <a:ext cx="3248822" cy="814310"/>
          </a:xfrm>
          <a:prstGeom prst="rect">
            <a:avLst/>
          </a:prstGeom>
        </p:spPr>
        <p:txBody>
          <a:bodyPr wrap="square" lIns="90789" tIns="45395" rIns="90789" bIns="45395">
            <a:spAutoFit/>
          </a:bodyPr>
          <a:lstStyle/>
          <a:p>
            <a:pPr>
              <a:lnSpc>
                <a:spcPct val="125000"/>
              </a:lnSpc>
              <a:spcAft>
                <a:spcPts val="450"/>
              </a:spcAft>
            </a:pPr>
            <a:r>
              <a:rPr lang="zh-CN" altLang="en-US" sz="9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输入您的标题</a:t>
            </a:r>
            <a:r>
              <a:rPr lang="es-MX" sz="9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 </a:t>
            </a:r>
          </a:p>
          <a:p>
            <a:pPr>
              <a:lnSpc>
                <a:spcPct val="125000"/>
              </a:lnSpc>
              <a:spcAft>
                <a:spcPts val="450"/>
              </a:spcAft>
            </a:pPr>
            <a:r>
              <a:rPr lang="zh-CN" altLang="en-US" sz="750" dirty="0">
                <a:solidFill>
                  <a:schemeClr val="bg2"/>
                </a:solidFill>
                <a:latin typeface="Source Sans Pro" panose="020B0503030403020204" pitchFamily="34" charset="0"/>
              </a:rPr>
              <a:t>单击此处添加文本单击此处添加文本单击此处添加文本单击此处添加文本</a:t>
            </a:r>
            <a:endParaRPr lang="en-US" sz="750" dirty="0">
              <a:solidFill>
                <a:schemeClr val="bg2"/>
              </a:solidFill>
              <a:latin typeface="Source Sans Pro" panose="020B0503030403020204" pitchFamily="34" charset="0"/>
            </a:endParaRPr>
          </a:p>
          <a:p>
            <a:pPr algn="just">
              <a:lnSpc>
                <a:spcPct val="120000"/>
              </a:lnSpc>
              <a:spcAft>
                <a:spcPts val="450"/>
              </a:spcAft>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 </a:t>
            </a:r>
            <a:r>
              <a:rPr lang="zh-CN" altLang="en-US" sz="750" dirty="0">
                <a:solidFill>
                  <a:schemeClr val="bg2"/>
                </a:solidFill>
                <a:latin typeface="Source Sans Pro" panose="020B0503030403020204" pitchFamily="34" charset="0"/>
              </a:rPr>
              <a:t>单击此处添加文本单击此处添加文本单击此处添加文本单击此处添加文本</a:t>
            </a:r>
            <a:endParaRPr lang="en-US" sz="750" dirty="0">
              <a:solidFill>
                <a:schemeClr val="bg2"/>
              </a:solidFill>
              <a:latin typeface="Source Sans Pro" panose="020B0503030403020204" pitchFamily="34" charset="0"/>
            </a:endParaRPr>
          </a:p>
        </p:txBody>
      </p:sp>
      <p:sp>
        <p:nvSpPr>
          <p:cNvPr id="20" name="4 Elipse"/>
          <p:cNvSpPr>
            <a:spLocks noChangeAspect="1"/>
          </p:cNvSpPr>
          <p:nvPr/>
        </p:nvSpPr>
        <p:spPr bwMode="auto">
          <a:xfrm>
            <a:off x="572644" y="2751342"/>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01</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21" name="8 Rectángulo"/>
          <p:cNvSpPr/>
          <p:nvPr/>
        </p:nvSpPr>
        <p:spPr>
          <a:xfrm>
            <a:off x="970038" y="2752045"/>
            <a:ext cx="2640092" cy="207749"/>
          </a:xfrm>
          <a:prstGeom prst="rect">
            <a:avLst/>
          </a:prstGeom>
          <a:noFill/>
        </p:spPr>
        <p:txBody>
          <a:bodyPr wrap="square">
            <a:spAutoFit/>
          </a:bodyPr>
          <a:lstStyle/>
          <a:p>
            <a:pPr indent="-207645" algn="just" defTabSz="679450">
              <a:spcAft>
                <a:spcPts val="450"/>
              </a:spcAft>
            </a:pPr>
            <a:r>
              <a:rPr lang="en-US" sz="750" dirty="0">
                <a:solidFill>
                  <a:schemeClr val="bg2"/>
                </a:solidFill>
                <a:latin typeface="Source Sans Pro" panose="020B0503030403020204" pitchFamily="34" charset="0"/>
              </a:rPr>
              <a:t>D</a:t>
            </a: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 </a:t>
            </a:r>
            <a:endParaRPr lang="es-SV" sz="750" dirty="0">
              <a:solidFill>
                <a:schemeClr val="bg2"/>
              </a:solidFill>
              <a:latin typeface="Source Sans Pro" panose="020B0503030403020204" pitchFamily="34" charset="0"/>
            </a:endParaRPr>
          </a:p>
        </p:txBody>
      </p:sp>
      <p:sp>
        <p:nvSpPr>
          <p:cNvPr id="22" name="27 Elipse"/>
          <p:cNvSpPr>
            <a:spLocks noChangeAspect="1"/>
          </p:cNvSpPr>
          <p:nvPr/>
        </p:nvSpPr>
        <p:spPr bwMode="auto">
          <a:xfrm>
            <a:off x="572644" y="3077472"/>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02</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23" name="28 Rectángulo"/>
          <p:cNvSpPr/>
          <p:nvPr/>
        </p:nvSpPr>
        <p:spPr>
          <a:xfrm>
            <a:off x="970038" y="3078175"/>
            <a:ext cx="2640092" cy="207749"/>
          </a:xfrm>
          <a:prstGeom prst="rect">
            <a:avLst/>
          </a:prstGeom>
          <a:noFill/>
        </p:spPr>
        <p:txBody>
          <a:bodyPr wrap="square">
            <a:spAutoFit/>
          </a:bodyPr>
          <a:lstStyle/>
          <a:p>
            <a:pPr indent="-207645" algn="just" defTabSz="679450">
              <a:spcAft>
                <a:spcPts val="450"/>
              </a:spcAft>
            </a:pPr>
            <a:r>
              <a:rPr lang="en-US" sz="750" dirty="0">
                <a:solidFill>
                  <a:schemeClr val="bg2"/>
                </a:solidFill>
                <a:latin typeface="Source Sans Pro" panose="020B0503030403020204" pitchFamily="34" charset="0"/>
              </a:rPr>
              <a:t>D</a:t>
            </a: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 </a:t>
            </a:r>
            <a:endParaRPr lang="es-SV" sz="750" dirty="0">
              <a:solidFill>
                <a:schemeClr val="bg2"/>
              </a:solidFill>
              <a:latin typeface="Source Sans Pro" panose="020B0503030403020204" pitchFamily="34" charset="0"/>
            </a:endParaRPr>
          </a:p>
        </p:txBody>
      </p:sp>
      <p:sp>
        <p:nvSpPr>
          <p:cNvPr id="24" name="29 Elipse"/>
          <p:cNvSpPr>
            <a:spLocks noChangeAspect="1"/>
          </p:cNvSpPr>
          <p:nvPr/>
        </p:nvSpPr>
        <p:spPr bwMode="auto">
          <a:xfrm>
            <a:off x="572644" y="3403602"/>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03</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25" name="30 Rectángulo"/>
          <p:cNvSpPr/>
          <p:nvPr/>
        </p:nvSpPr>
        <p:spPr>
          <a:xfrm>
            <a:off x="970038" y="3404305"/>
            <a:ext cx="2640092" cy="207749"/>
          </a:xfrm>
          <a:prstGeom prst="rect">
            <a:avLst/>
          </a:prstGeom>
          <a:noFill/>
        </p:spPr>
        <p:txBody>
          <a:bodyPr wrap="square">
            <a:spAutoFit/>
          </a:bodyPr>
          <a:lstStyle/>
          <a:p>
            <a:pPr indent="-207645" algn="just" defTabSz="679450">
              <a:spcAft>
                <a:spcPts val="450"/>
              </a:spcAft>
            </a:pPr>
            <a:r>
              <a:rPr lang="en-US" sz="750" dirty="0">
                <a:solidFill>
                  <a:schemeClr val="bg2"/>
                </a:solidFill>
                <a:latin typeface="Source Sans Pro" panose="020B0503030403020204" pitchFamily="34" charset="0"/>
              </a:rPr>
              <a:t>D</a:t>
            </a: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t>
            </a:r>
            <a:endParaRPr lang="es-SV" sz="750" dirty="0">
              <a:solidFill>
                <a:schemeClr val="bg2"/>
              </a:solidFill>
              <a:latin typeface="Source Sans Pro" panose="020B0503030403020204" pitchFamily="34" charset="0"/>
            </a:endParaRPr>
          </a:p>
        </p:txBody>
      </p:sp>
      <p:sp>
        <p:nvSpPr>
          <p:cNvPr id="26" name="29 Elipse"/>
          <p:cNvSpPr>
            <a:spLocks noChangeAspect="1"/>
          </p:cNvSpPr>
          <p:nvPr/>
        </p:nvSpPr>
        <p:spPr bwMode="auto">
          <a:xfrm>
            <a:off x="572644" y="3729732"/>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04</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27" name="30 Rectángulo"/>
          <p:cNvSpPr/>
          <p:nvPr/>
        </p:nvSpPr>
        <p:spPr>
          <a:xfrm>
            <a:off x="970038" y="3730435"/>
            <a:ext cx="2640092" cy="207749"/>
          </a:xfrm>
          <a:prstGeom prst="rect">
            <a:avLst/>
          </a:prstGeom>
          <a:noFill/>
        </p:spPr>
        <p:txBody>
          <a:bodyPr wrap="square">
            <a:spAutoFit/>
          </a:bodyPr>
          <a:lstStyle/>
          <a:p>
            <a:pPr indent="-207645" algn="just" defTabSz="679450">
              <a:spcAft>
                <a:spcPts val="450"/>
              </a:spcAft>
            </a:pPr>
            <a:r>
              <a:rPr lang="en-US" sz="750" dirty="0">
                <a:solidFill>
                  <a:schemeClr val="bg2"/>
                </a:solidFill>
                <a:latin typeface="Source Sans Pro" panose="020B0503030403020204" pitchFamily="34" charset="0"/>
              </a:rPr>
              <a:t>D</a:t>
            </a: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t>
            </a:r>
            <a:endParaRPr lang="es-SV" sz="750" dirty="0">
              <a:solidFill>
                <a:schemeClr val="bg2"/>
              </a:solidFill>
              <a:latin typeface="Source Sans Pro" panose="020B0503030403020204" pitchFamily="34"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500"/>
                                        <p:tgtEl>
                                          <p:spTgt spid="21"/>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500"/>
                                        <p:tgtEl>
                                          <p:spTgt spid="23"/>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500"/>
                                        <p:tgtEl>
                                          <p:spTgt spid="27"/>
                                        </p:tgtEl>
                                      </p:cBhvr>
                                    </p:animEffect>
                                  </p:childTnLst>
                                </p:cTn>
                              </p:par>
                            </p:childTnLst>
                          </p:cTn>
                        </p:par>
                        <p:par>
                          <p:cTn id="36" fill="hold">
                            <p:stCondLst>
                              <p:cond delay="2500"/>
                            </p:stCondLst>
                            <p:childTnLst>
                              <p:par>
                                <p:cTn id="37" presetID="23" presetClass="entr" presetSubtype="528" fill="hold" grpId="0" nodeType="after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p:cTn id="39" dur="750" fill="hold"/>
                                        <p:tgtEl>
                                          <p:spTgt spid="4"/>
                                        </p:tgtEl>
                                        <p:attrNameLst>
                                          <p:attrName>ppt_w</p:attrName>
                                        </p:attrNameLst>
                                      </p:cBhvr>
                                      <p:tavLst>
                                        <p:tav tm="0">
                                          <p:val>
                                            <p:fltVal val="0"/>
                                          </p:val>
                                        </p:tav>
                                        <p:tav tm="100000">
                                          <p:val>
                                            <p:strVal val="#ppt_w"/>
                                          </p:val>
                                        </p:tav>
                                      </p:tavLst>
                                    </p:anim>
                                    <p:anim calcmode="lin" valueType="num">
                                      <p:cBhvr>
                                        <p:cTn id="40" dur="750" fill="hold"/>
                                        <p:tgtEl>
                                          <p:spTgt spid="4"/>
                                        </p:tgtEl>
                                        <p:attrNameLst>
                                          <p:attrName>ppt_h</p:attrName>
                                        </p:attrNameLst>
                                      </p:cBhvr>
                                      <p:tavLst>
                                        <p:tav tm="0">
                                          <p:val>
                                            <p:fltVal val="0"/>
                                          </p:val>
                                        </p:tav>
                                        <p:tav tm="100000">
                                          <p:val>
                                            <p:strVal val="#ppt_h"/>
                                          </p:val>
                                        </p:tav>
                                      </p:tavLst>
                                    </p:anim>
                                    <p:anim calcmode="lin" valueType="num">
                                      <p:cBhvr>
                                        <p:cTn id="41" dur="750" fill="hold"/>
                                        <p:tgtEl>
                                          <p:spTgt spid="4"/>
                                        </p:tgtEl>
                                        <p:attrNameLst>
                                          <p:attrName>ppt_x</p:attrName>
                                        </p:attrNameLst>
                                      </p:cBhvr>
                                      <p:tavLst>
                                        <p:tav tm="0">
                                          <p:val>
                                            <p:fltVal val="0.5"/>
                                          </p:val>
                                        </p:tav>
                                        <p:tav tm="100000">
                                          <p:val>
                                            <p:strVal val="#ppt_x"/>
                                          </p:val>
                                        </p:tav>
                                      </p:tavLst>
                                    </p:anim>
                                    <p:anim calcmode="lin" valueType="num">
                                      <p:cBhvr>
                                        <p:cTn id="42" dur="750" fill="hold"/>
                                        <p:tgtEl>
                                          <p:spTgt spid="4"/>
                                        </p:tgtEl>
                                        <p:attrNameLst>
                                          <p:attrName>ppt_y</p:attrName>
                                        </p:attrNameLst>
                                      </p:cBhvr>
                                      <p:tavLst>
                                        <p:tav tm="0">
                                          <p:val>
                                            <p:fltVal val="0.5"/>
                                          </p:val>
                                        </p:tav>
                                        <p:tav tm="100000">
                                          <p:val>
                                            <p:strVal val="#ppt_y"/>
                                          </p:val>
                                        </p:tav>
                                      </p:tavLst>
                                    </p:anim>
                                  </p:childTnLst>
                                </p:cTn>
                              </p:par>
                              <p:par>
                                <p:cTn id="43" presetID="23" presetClass="entr" presetSubtype="528" fill="hold" grpId="0" nodeType="withEffect">
                                  <p:stCondLst>
                                    <p:cond delay="250"/>
                                  </p:stCondLst>
                                  <p:childTnLst>
                                    <p:set>
                                      <p:cBhvr>
                                        <p:cTn id="44" dur="1" fill="hold">
                                          <p:stCondLst>
                                            <p:cond delay="0"/>
                                          </p:stCondLst>
                                        </p:cTn>
                                        <p:tgtEl>
                                          <p:spTgt spid="5"/>
                                        </p:tgtEl>
                                        <p:attrNameLst>
                                          <p:attrName>style.visibility</p:attrName>
                                        </p:attrNameLst>
                                      </p:cBhvr>
                                      <p:to>
                                        <p:strVal val="visible"/>
                                      </p:to>
                                    </p:set>
                                    <p:anim calcmode="lin" valueType="num">
                                      <p:cBhvr>
                                        <p:cTn id="45" dur="750" fill="hold"/>
                                        <p:tgtEl>
                                          <p:spTgt spid="5"/>
                                        </p:tgtEl>
                                        <p:attrNameLst>
                                          <p:attrName>ppt_w</p:attrName>
                                        </p:attrNameLst>
                                      </p:cBhvr>
                                      <p:tavLst>
                                        <p:tav tm="0">
                                          <p:val>
                                            <p:fltVal val="0"/>
                                          </p:val>
                                        </p:tav>
                                        <p:tav tm="100000">
                                          <p:val>
                                            <p:strVal val="#ppt_w"/>
                                          </p:val>
                                        </p:tav>
                                      </p:tavLst>
                                    </p:anim>
                                    <p:anim calcmode="lin" valueType="num">
                                      <p:cBhvr>
                                        <p:cTn id="46" dur="750" fill="hold"/>
                                        <p:tgtEl>
                                          <p:spTgt spid="5"/>
                                        </p:tgtEl>
                                        <p:attrNameLst>
                                          <p:attrName>ppt_h</p:attrName>
                                        </p:attrNameLst>
                                      </p:cBhvr>
                                      <p:tavLst>
                                        <p:tav tm="0">
                                          <p:val>
                                            <p:fltVal val="0"/>
                                          </p:val>
                                        </p:tav>
                                        <p:tav tm="100000">
                                          <p:val>
                                            <p:strVal val="#ppt_h"/>
                                          </p:val>
                                        </p:tav>
                                      </p:tavLst>
                                    </p:anim>
                                    <p:anim calcmode="lin" valueType="num">
                                      <p:cBhvr>
                                        <p:cTn id="47" dur="750" fill="hold"/>
                                        <p:tgtEl>
                                          <p:spTgt spid="5"/>
                                        </p:tgtEl>
                                        <p:attrNameLst>
                                          <p:attrName>ppt_x</p:attrName>
                                        </p:attrNameLst>
                                      </p:cBhvr>
                                      <p:tavLst>
                                        <p:tav tm="0">
                                          <p:val>
                                            <p:fltVal val="0.5"/>
                                          </p:val>
                                        </p:tav>
                                        <p:tav tm="100000">
                                          <p:val>
                                            <p:strVal val="#ppt_x"/>
                                          </p:val>
                                        </p:tav>
                                      </p:tavLst>
                                    </p:anim>
                                    <p:anim calcmode="lin" valueType="num">
                                      <p:cBhvr>
                                        <p:cTn id="48" dur="750" fill="hold"/>
                                        <p:tgtEl>
                                          <p:spTgt spid="5"/>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200"/>
                                  </p:stCondLst>
                                  <p:childTnLst>
                                    <p:set>
                                      <p:cBhvr>
                                        <p:cTn id="50" dur="1" fill="hold">
                                          <p:stCondLst>
                                            <p:cond delay="0"/>
                                          </p:stCondLst>
                                        </p:cTn>
                                        <p:tgtEl>
                                          <p:spTgt spid="6"/>
                                        </p:tgtEl>
                                        <p:attrNameLst>
                                          <p:attrName>style.visibility</p:attrName>
                                        </p:attrNameLst>
                                      </p:cBhvr>
                                      <p:to>
                                        <p:strVal val="visible"/>
                                      </p:to>
                                    </p:set>
                                    <p:anim calcmode="lin" valueType="num">
                                      <p:cBhvr>
                                        <p:cTn id="51" dur="750" fill="hold"/>
                                        <p:tgtEl>
                                          <p:spTgt spid="6"/>
                                        </p:tgtEl>
                                        <p:attrNameLst>
                                          <p:attrName>ppt_w</p:attrName>
                                        </p:attrNameLst>
                                      </p:cBhvr>
                                      <p:tavLst>
                                        <p:tav tm="0">
                                          <p:val>
                                            <p:fltVal val="0"/>
                                          </p:val>
                                        </p:tav>
                                        <p:tav tm="100000">
                                          <p:val>
                                            <p:strVal val="#ppt_w"/>
                                          </p:val>
                                        </p:tav>
                                      </p:tavLst>
                                    </p:anim>
                                    <p:anim calcmode="lin" valueType="num">
                                      <p:cBhvr>
                                        <p:cTn id="52" dur="750" fill="hold"/>
                                        <p:tgtEl>
                                          <p:spTgt spid="6"/>
                                        </p:tgtEl>
                                        <p:attrNameLst>
                                          <p:attrName>ppt_h</p:attrName>
                                        </p:attrNameLst>
                                      </p:cBhvr>
                                      <p:tavLst>
                                        <p:tav tm="0">
                                          <p:val>
                                            <p:fltVal val="0"/>
                                          </p:val>
                                        </p:tav>
                                        <p:tav tm="100000">
                                          <p:val>
                                            <p:strVal val="#ppt_h"/>
                                          </p:val>
                                        </p:tav>
                                      </p:tavLst>
                                    </p:anim>
                                    <p:anim calcmode="lin" valueType="num">
                                      <p:cBhvr>
                                        <p:cTn id="53" dur="750" fill="hold"/>
                                        <p:tgtEl>
                                          <p:spTgt spid="6"/>
                                        </p:tgtEl>
                                        <p:attrNameLst>
                                          <p:attrName>ppt_x</p:attrName>
                                        </p:attrNameLst>
                                      </p:cBhvr>
                                      <p:tavLst>
                                        <p:tav tm="0">
                                          <p:val>
                                            <p:fltVal val="0.5"/>
                                          </p:val>
                                        </p:tav>
                                        <p:tav tm="100000">
                                          <p:val>
                                            <p:strVal val="#ppt_x"/>
                                          </p:val>
                                        </p:tav>
                                      </p:tavLst>
                                    </p:anim>
                                    <p:anim calcmode="lin" valueType="num">
                                      <p:cBhvr>
                                        <p:cTn id="54" dur="750" fill="hold"/>
                                        <p:tgtEl>
                                          <p:spTgt spid="6"/>
                                        </p:tgtEl>
                                        <p:attrNameLst>
                                          <p:attrName>ppt_y</p:attrName>
                                        </p:attrNameLst>
                                      </p:cBhvr>
                                      <p:tavLst>
                                        <p:tav tm="0">
                                          <p:val>
                                            <p:fltVal val="0.5"/>
                                          </p:val>
                                        </p:tav>
                                        <p:tav tm="100000">
                                          <p:val>
                                            <p:strVal val="#ppt_y"/>
                                          </p:val>
                                        </p:tav>
                                      </p:tavLst>
                                    </p:anim>
                                  </p:childTnLst>
                                </p:cTn>
                              </p:par>
                              <p:par>
                                <p:cTn id="55" presetID="23" presetClass="entr" presetSubtype="528" fill="hold" grpId="0" nodeType="withEffect">
                                  <p:stCondLst>
                                    <p:cond delay="300"/>
                                  </p:stCondLst>
                                  <p:childTnLst>
                                    <p:set>
                                      <p:cBhvr>
                                        <p:cTn id="56" dur="1" fill="hold">
                                          <p:stCondLst>
                                            <p:cond delay="0"/>
                                          </p:stCondLst>
                                        </p:cTn>
                                        <p:tgtEl>
                                          <p:spTgt spid="7"/>
                                        </p:tgtEl>
                                        <p:attrNameLst>
                                          <p:attrName>style.visibility</p:attrName>
                                        </p:attrNameLst>
                                      </p:cBhvr>
                                      <p:to>
                                        <p:strVal val="visible"/>
                                      </p:to>
                                    </p:set>
                                    <p:anim calcmode="lin" valueType="num">
                                      <p:cBhvr>
                                        <p:cTn id="57" dur="750" fill="hold"/>
                                        <p:tgtEl>
                                          <p:spTgt spid="7"/>
                                        </p:tgtEl>
                                        <p:attrNameLst>
                                          <p:attrName>ppt_w</p:attrName>
                                        </p:attrNameLst>
                                      </p:cBhvr>
                                      <p:tavLst>
                                        <p:tav tm="0">
                                          <p:val>
                                            <p:fltVal val="0"/>
                                          </p:val>
                                        </p:tav>
                                        <p:tav tm="100000">
                                          <p:val>
                                            <p:strVal val="#ppt_w"/>
                                          </p:val>
                                        </p:tav>
                                      </p:tavLst>
                                    </p:anim>
                                    <p:anim calcmode="lin" valueType="num">
                                      <p:cBhvr>
                                        <p:cTn id="58" dur="750" fill="hold"/>
                                        <p:tgtEl>
                                          <p:spTgt spid="7"/>
                                        </p:tgtEl>
                                        <p:attrNameLst>
                                          <p:attrName>ppt_h</p:attrName>
                                        </p:attrNameLst>
                                      </p:cBhvr>
                                      <p:tavLst>
                                        <p:tav tm="0">
                                          <p:val>
                                            <p:fltVal val="0"/>
                                          </p:val>
                                        </p:tav>
                                        <p:tav tm="100000">
                                          <p:val>
                                            <p:strVal val="#ppt_h"/>
                                          </p:val>
                                        </p:tav>
                                      </p:tavLst>
                                    </p:anim>
                                    <p:anim calcmode="lin" valueType="num">
                                      <p:cBhvr>
                                        <p:cTn id="59" dur="750" fill="hold"/>
                                        <p:tgtEl>
                                          <p:spTgt spid="7"/>
                                        </p:tgtEl>
                                        <p:attrNameLst>
                                          <p:attrName>ppt_x</p:attrName>
                                        </p:attrNameLst>
                                      </p:cBhvr>
                                      <p:tavLst>
                                        <p:tav tm="0">
                                          <p:val>
                                            <p:fltVal val="0.5"/>
                                          </p:val>
                                        </p:tav>
                                        <p:tav tm="100000">
                                          <p:val>
                                            <p:strVal val="#ppt_x"/>
                                          </p:val>
                                        </p:tav>
                                      </p:tavLst>
                                    </p:anim>
                                    <p:anim calcmode="lin" valueType="num">
                                      <p:cBhvr>
                                        <p:cTn id="60" dur="750" fill="hold"/>
                                        <p:tgtEl>
                                          <p:spTgt spid="7"/>
                                        </p:tgtEl>
                                        <p:attrNameLst>
                                          <p:attrName>ppt_y</p:attrName>
                                        </p:attrNameLst>
                                      </p:cBhvr>
                                      <p:tavLst>
                                        <p:tav tm="0">
                                          <p:val>
                                            <p:fltVal val="0.5"/>
                                          </p:val>
                                        </p:tav>
                                        <p:tav tm="100000">
                                          <p:val>
                                            <p:strVal val="#ppt_y"/>
                                          </p:val>
                                        </p:tav>
                                      </p:tavLst>
                                    </p:anim>
                                  </p:childTnLst>
                                </p:cTn>
                              </p:par>
                            </p:childTnLst>
                          </p:cTn>
                        </p:par>
                        <p:par>
                          <p:cTn id="61" fill="hold">
                            <p:stCondLst>
                              <p:cond delay="3500"/>
                            </p:stCondLst>
                            <p:childTnLst>
                              <p:par>
                                <p:cTn id="62" presetID="10" presetClass="entr" presetSubtype="0" fill="hold" grpId="0" nodeType="afterEffect">
                                  <p:stCondLst>
                                    <p:cond delay="0"/>
                                  </p:stCondLst>
                                  <p:childTnLst>
                                    <p:set>
                                      <p:cBhvr>
                                        <p:cTn id="63" dur="1" fill="hold">
                                          <p:stCondLst>
                                            <p:cond delay="0"/>
                                          </p:stCondLst>
                                        </p:cTn>
                                        <p:tgtEl>
                                          <p:spTgt spid="2"/>
                                        </p:tgtEl>
                                        <p:attrNameLst>
                                          <p:attrName>style.visibility</p:attrName>
                                        </p:attrNameLst>
                                      </p:cBhvr>
                                      <p:to>
                                        <p:strVal val="visible"/>
                                      </p:to>
                                    </p:set>
                                    <p:animEffect transition="in" filter="fade">
                                      <p:cBhvr>
                                        <p:cTn id="6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5" grpId="0" animBg="1"/>
      <p:bldP spid="7" grpId="0" animBg="1"/>
      <p:bldP spid="19" grpId="0"/>
      <p:bldP spid="20" grpId="0" animBg="1"/>
      <p:bldP spid="21" grpId="0"/>
      <p:bldP spid="22" grpId="0" animBg="1"/>
      <p:bldP spid="23" grpId="0"/>
      <p:bldP spid="24" grpId="0" animBg="1"/>
      <p:bldP spid="25" grpId="0"/>
      <p:bldP spid="26" grpId="0" animBg="1"/>
      <p:bldP spid="2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a:spLocks noChangeAspect="1"/>
          </p:cNvSpPr>
          <p:nvPr/>
        </p:nvSpPr>
        <p:spPr>
          <a:xfrm>
            <a:off x="4655639" y="1785534"/>
            <a:ext cx="894371" cy="894272"/>
          </a:xfrm>
          <a:prstGeom prst="ellipse">
            <a:avLst/>
          </a:prstGeom>
          <a:gradFill>
            <a:gsLst>
              <a:gs pos="0">
                <a:schemeClr val="accent1">
                  <a:alpha val="70000"/>
                </a:schemeClr>
              </a:gs>
              <a:gs pos="100000">
                <a:schemeClr val="accent1">
                  <a:lumMod val="50000"/>
                </a:schemeClr>
              </a:gs>
            </a:gsLst>
            <a:path path="circle">
              <a:fillToRect l="50000" t="50000" r="50000" b="50000"/>
            </a:path>
          </a:gradFill>
          <a:ln>
            <a:noFill/>
          </a:ln>
          <a:scene3d>
            <a:camera prst="perspectiveRelaxed">
              <a:rot lat="17973603" lon="0" rev="0"/>
            </a:camera>
            <a:lightRig rig="threePt" dir="t"/>
          </a:scene3d>
          <a:sp3d extrusionH="546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2"/>
                </a:solidFill>
                <a:latin typeface="Open Sans bold" panose="020B0806030504020204" pitchFamily="34" charset="0"/>
                <a:ea typeface="Open Sans bold" panose="020B0806030504020204" pitchFamily="34" charset="0"/>
                <a:cs typeface="Open Sans bold" panose="020B0806030504020204" pitchFamily="34" charset="0"/>
              </a:rPr>
              <a:t>输入您的标题 </a:t>
            </a:r>
            <a:endParaRPr lang="es-MX" altLang="zh-CN" sz="1650" dirty="0">
              <a:solidFill>
                <a:schemeClr val="tx2"/>
              </a:solidFill>
              <a:latin typeface="Open Sans bold" panose="020B0806030504020204" pitchFamily="34" charset="0"/>
              <a:ea typeface="Open Sans bold" panose="020B0806030504020204" pitchFamily="34" charset="0"/>
              <a:cs typeface="Open Sans bold" panose="020B0806030504020204" pitchFamily="34" charset="0"/>
            </a:endParaRPr>
          </a:p>
          <a:p>
            <a:pPr algn="ctr"/>
            <a:endParaRPr lang="es-SV" sz="1200"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5" name="4 Elipse"/>
          <p:cNvSpPr>
            <a:spLocks noChangeAspect="1"/>
          </p:cNvSpPr>
          <p:nvPr/>
        </p:nvSpPr>
        <p:spPr>
          <a:xfrm>
            <a:off x="3442940" y="1506377"/>
            <a:ext cx="1225302" cy="1225166"/>
          </a:xfrm>
          <a:prstGeom prst="ellipse">
            <a:avLst/>
          </a:prstGeom>
          <a:gradFill>
            <a:gsLst>
              <a:gs pos="0">
                <a:schemeClr val="accent2">
                  <a:alpha val="70000"/>
                </a:schemeClr>
              </a:gs>
              <a:gs pos="100000">
                <a:schemeClr val="accent2">
                  <a:lumMod val="50000"/>
                </a:schemeClr>
              </a:gs>
            </a:gsLst>
            <a:path path="circle">
              <a:fillToRect l="50000" t="50000" r="50000" b="50000"/>
            </a:path>
          </a:gradFill>
          <a:ln>
            <a:noFill/>
          </a:ln>
          <a:scene3d>
            <a:camera prst="perspectiveRelaxed">
              <a:rot lat="17973603" lon="0" rev="0"/>
            </a:camera>
            <a:lightRig rig="threePt" dir="t"/>
          </a:scene3d>
          <a:sp3d extrusionH="546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350" dirty="0">
                <a:solidFill>
                  <a:schemeClr val="bg1"/>
                </a:solidFill>
                <a:latin typeface="Open Sans bold" panose="020B0806030504020204" pitchFamily="34" charset="0"/>
                <a:ea typeface="Open Sans bold" panose="020B0806030504020204" pitchFamily="34" charset="0"/>
                <a:cs typeface="Open Sans bold" panose="020B0806030504020204" pitchFamily="34" charset="0"/>
              </a:rPr>
              <a:t>输入您的标题 </a:t>
            </a:r>
            <a:endParaRPr lang="es-MX" altLang="zh-CN" sz="1350" dirty="0">
              <a:solidFill>
                <a:schemeClr val="bg1"/>
              </a:solidFill>
              <a:latin typeface="Open Sans bold" panose="020B0806030504020204" pitchFamily="34" charset="0"/>
              <a:ea typeface="Open Sans bold" panose="020B0806030504020204" pitchFamily="34" charset="0"/>
              <a:cs typeface="Open Sans bold" panose="020B0806030504020204" pitchFamily="34" charset="0"/>
            </a:endParaRPr>
          </a:p>
        </p:txBody>
      </p:sp>
      <p:sp>
        <p:nvSpPr>
          <p:cNvPr id="6" name="5 Elipse"/>
          <p:cNvSpPr>
            <a:spLocks noChangeAspect="1"/>
          </p:cNvSpPr>
          <p:nvPr/>
        </p:nvSpPr>
        <p:spPr>
          <a:xfrm>
            <a:off x="2949958" y="1987934"/>
            <a:ext cx="1874503" cy="1874296"/>
          </a:xfrm>
          <a:prstGeom prst="ellipse">
            <a:avLst/>
          </a:prstGeom>
          <a:gradFill>
            <a:gsLst>
              <a:gs pos="0">
                <a:schemeClr val="accent4">
                  <a:alpha val="70000"/>
                </a:schemeClr>
              </a:gs>
              <a:gs pos="100000">
                <a:schemeClr val="accent4">
                  <a:lumMod val="50000"/>
                </a:schemeClr>
              </a:gs>
            </a:gsLst>
            <a:path path="circle">
              <a:fillToRect l="50000" t="50000" r="50000" b="50000"/>
            </a:path>
          </a:gradFill>
          <a:ln>
            <a:noFill/>
          </a:ln>
          <a:scene3d>
            <a:camera prst="perspectiveRelaxed">
              <a:rot lat="17973603" lon="0" rev="0"/>
            </a:camera>
            <a:lightRig rig="threePt" dir="t"/>
          </a:scene3d>
          <a:sp3d extrusionH="546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75" dirty="0">
                <a:solidFill>
                  <a:schemeClr val="tx2"/>
                </a:solidFill>
                <a:latin typeface="Open Sans bold" panose="020B0806030504020204" pitchFamily="34" charset="0"/>
                <a:ea typeface="Open Sans bold" panose="020B0806030504020204" pitchFamily="34" charset="0"/>
                <a:cs typeface="Open Sans bold" panose="020B0806030504020204" pitchFamily="34" charset="0"/>
              </a:rPr>
              <a:t>输入您的标题 </a:t>
            </a:r>
            <a:endParaRPr lang="es-MX" altLang="zh-CN" sz="2475" dirty="0">
              <a:solidFill>
                <a:schemeClr val="tx2"/>
              </a:solidFill>
              <a:latin typeface="Open Sans bold" panose="020B0806030504020204" pitchFamily="34" charset="0"/>
              <a:ea typeface="Open Sans bold" panose="020B0806030504020204" pitchFamily="34" charset="0"/>
              <a:cs typeface="Open Sans bold" panose="020B0806030504020204" pitchFamily="34" charset="0"/>
            </a:endParaRPr>
          </a:p>
        </p:txBody>
      </p:sp>
      <p:sp>
        <p:nvSpPr>
          <p:cNvPr id="8" name="Forma libre 7"/>
          <p:cNvSpPr/>
          <p:nvPr/>
        </p:nvSpPr>
        <p:spPr>
          <a:xfrm>
            <a:off x="4925711" y="1739972"/>
            <a:ext cx="1860991" cy="183055"/>
          </a:xfrm>
          <a:custGeom>
            <a:avLst/>
            <a:gdLst>
              <a:gd name="connsiteX0" fmla="*/ 0 w 5517931"/>
              <a:gd name="connsiteY0" fmla="*/ 0 h 693682"/>
              <a:gd name="connsiteX1" fmla="*/ 2144110 w 5517931"/>
              <a:gd name="connsiteY1" fmla="*/ 0 h 693682"/>
              <a:gd name="connsiteX2" fmla="*/ 2017986 w 5517931"/>
              <a:gd name="connsiteY2" fmla="*/ 693682 h 693682"/>
              <a:gd name="connsiteX3" fmla="*/ 2869324 w 5517931"/>
              <a:gd name="connsiteY3" fmla="*/ 31531 h 693682"/>
              <a:gd name="connsiteX4" fmla="*/ 5517931 w 5517931"/>
              <a:gd name="connsiteY4" fmla="*/ 31531 h 693682"/>
              <a:gd name="connsiteX5" fmla="*/ 5517931 w 5517931"/>
              <a:gd name="connsiteY5" fmla="*/ 31531 h 693682"/>
              <a:gd name="connsiteX0-1" fmla="*/ 0 w 4857531"/>
              <a:gd name="connsiteY0-2" fmla="*/ 0 h 693682"/>
              <a:gd name="connsiteX1-3" fmla="*/ 1483710 w 4857531"/>
              <a:gd name="connsiteY1-4" fmla="*/ 0 h 693682"/>
              <a:gd name="connsiteX2-5" fmla="*/ 1357586 w 4857531"/>
              <a:gd name="connsiteY2-6" fmla="*/ 693682 h 693682"/>
              <a:gd name="connsiteX3-7" fmla="*/ 2208924 w 4857531"/>
              <a:gd name="connsiteY3-8" fmla="*/ 31531 h 693682"/>
              <a:gd name="connsiteX4-9" fmla="*/ 4857531 w 4857531"/>
              <a:gd name="connsiteY4-10" fmla="*/ 31531 h 693682"/>
              <a:gd name="connsiteX5-11" fmla="*/ 4857531 w 4857531"/>
              <a:gd name="connsiteY5-12" fmla="*/ 31531 h 693682"/>
              <a:gd name="connsiteX0-13" fmla="*/ 0 w 4857531"/>
              <a:gd name="connsiteY0-14" fmla="*/ 0 h 693682"/>
              <a:gd name="connsiteX1-15" fmla="*/ 1483710 w 4857531"/>
              <a:gd name="connsiteY1-16" fmla="*/ 0 h 693682"/>
              <a:gd name="connsiteX2-17" fmla="*/ 1357586 w 4857531"/>
              <a:gd name="connsiteY2-18" fmla="*/ 693682 h 693682"/>
              <a:gd name="connsiteX3-19" fmla="*/ 2208924 w 4857531"/>
              <a:gd name="connsiteY3-20" fmla="*/ 31531 h 693682"/>
              <a:gd name="connsiteX4-21" fmla="*/ 4857531 w 4857531"/>
              <a:gd name="connsiteY4-22" fmla="*/ 31531 h 693682"/>
              <a:gd name="connsiteX5-23" fmla="*/ 4857531 w 4857531"/>
              <a:gd name="connsiteY5-24" fmla="*/ 31531 h 693682"/>
              <a:gd name="connsiteX0-25" fmla="*/ 0 w 4857531"/>
              <a:gd name="connsiteY0-26" fmla="*/ 0 h 693682"/>
              <a:gd name="connsiteX1-27" fmla="*/ 1483710 w 4857531"/>
              <a:gd name="connsiteY1-28" fmla="*/ 0 h 693682"/>
              <a:gd name="connsiteX2-29" fmla="*/ 1357586 w 4857531"/>
              <a:gd name="connsiteY2-30" fmla="*/ 693682 h 693682"/>
              <a:gd name="connsiteX3-31" fmla="*/ 2211305 w 4857531"/>
              <a:gd name="connsiteY3-32" fmla="*/ 274 h 693682"/>
              <a:gd name="connsiteX4-33" fmla="*/ 4857531 w 4857531"/>
              <a:gd name="connsiteY4-34" fmla="*/ 31531 h 693682"/>
              <a:gd name="connsiteX5-35" fmla="*/ 4857531 w 4857531"/>
              <a:gd name="connsiteY5-36" fmla="*/ 31531 h 693682"/>
              <a:gd name="connsiteX0-37" fmla="*/ 0 w 4857531"/>
              <a:gd name="connsiteY0-38" fmla="*/ 2568 h 696250"/>
              <a:gd name="connsiteX1-39" fmla="*/ 1483710 w 4857531"/>
              <a:gd name="connsiteY1-40" fmla="*/ 2568 h 696250"/>
              <a:gd name="connsiteX2-41" fmla="*/ 1357586 w 4857531"/>
              <a:gd name="connsiteY2-42" fmla="*/ 696250 h 696250"/>
              <a:gd name="connsiteX3-43" fmla="*/ 2211305 w 4857531"/>
              <a:gd name="connsiteY3-44" fmla="*/ 2842 h 696250"/>
              <a:gd name="connsiteX4-45" fmla="*/ 4857531 w 4857531"/>
              <a:gd name="connsiteY4-46" fmla="*/ 34099 h 696250"/>
              <a:gd name="connsiteX5-47" fmla="*/ 4855150 w 4857531"/>
              <a:gd name="connsiteY5-48" fmla="*/ 0 h 696250"/>
              <a:gd name="connsiteX0-49" fmla="*/ 0 w 4857531"/>
              <a:gd name="connsiteY0-50" fmla="*/ 0 h 693682"/>
              <a:gd name="connsiteX1-51" fmla="*/ 1483710 w 4857531"/>
              <a:gd name="connsiteY1-52" fmla="*/ 0 h 693682"/>
              <a:gd name="connsiteX2-53" fmla="*/ 1357586 w 4857531"/>
              <a:gd name="connsiteY2-54" fmla="*/ 693682 h 693682"/>
              <a:gd name="connsiteX3-55" fmla="*/ 2211305 w 4857531"/>
              <a:gd name="connsiteY3-56" fmla="*/ 274 h 693682"/>
              <a:gd name="connsiteX4-57" fmla="*/ 4857531 w 4857531"/>
              <a:gd name="connsiteY4-58" fmla="*/ 31531 h 693682"/>
              <a:gd name="connsiteX0-59" fmla="*/ 0 w 4857531"/>
              <a:gd name="connsiteY0-60" fmla="*/ 2568 h 696250"/>
              <a:gd name="connsiteX1-61" fmla="*/ 1483710 w 4857531"/>
              <a:gd name="connsiteY1-62" fmla="*/ 2568 h 696250"/>
              <a:gd name="connsiteX2-63" fmla="*/ 1357586 w 4857531"/>
              <a:gd name="connsiteY2-64" fmla="*/ 696250 h 696250"/>
              <a:gd name="connsiteX3-65" fmla="*/ 2211305 w 4857531"/>
              <a:gd name="connsiteY3-66" fmla="*/ 2842 h 696250"/>
              <a:gd name="connsiteX4-67" fmla="*/ 4857531 w 4857531"/>
              <a:gd name="connsiteY4-68" fmla="*/ 0 h 696250"/>
              <a:gd name="connsiteX0-69" fmla="*/ 0 w 4857531"/>
              <a:gd name="connsiteY0-70" fmla="*/ 2568 h 696250"/>
              <a:gd name="connsiteX1-71" fmla="*/ 1483710 w 4857531"/>
              <a:gd name="connsiteY1-72" fmla="*/ 2568 h 696250"/>
              <a:gd name="connsiteX2-73" fmla="*/ 1357586 w 4857531"/>
              <a:gd name="connsiteY2-74" fmla="*/ 696250 h 696250"/>
              <a:gd name="connsiteX3-75" fmla="*/ 2211305 w 4857531"/>
              <a:gd name="connsiteY3-76" fmla="*/ 1 h 696250"/>
              <a:gd name="connsiteX4-77" fmla="*/ 4857531 w 4857531"/>
              <a:gd name="connsiteY4-78" fmla="*/ 0 h 696250"/>
              <a:gd name="connsiteX0-79" fmla="*/ 0 w 4857531"/>
              <a:gd name="connsiteY0-80" fmla="*/ 2568 h 696250"/>
              <a:gd name="connsiteX1-81" fmla="*/ 1483710 w 4857531"/>
              <a:gd name="connsiteY1-82" fmla="*/ 2568 h 696250"/>
              <a:gd name="connsiteX2-83" fmla="*/ 1357586 w 4857531"/>
              <a:gd name="connsiteY2-84" fmla="*/ 696250 h 696250"/>
              <a:gd name="connsiteX3-85" fmla="*/ 1944605 w 4857531"/>
              <a:gd name="connsiteY3-86" fmla="*/ 1 h 696250"/>
              <a:gd name="connsiteX4-87" fmla="*/ 4857531 w 4857531"/>
              <a:gd name="connsiteY4-88" fmla="*/ 0 h 696250"/>
              <a:gd name="connsiteX0-89" fmla="*/ 0 w 4857531"/>
              <a:gd name="connsiteY0-90" fmla="*/ 2568 h 696250"/>
              <a:gd name="connsiteX1-91" fmla="*/ 1483710 w 4857531"/>
              <a:gd name="connsiteY1-92" fmla="*/ 2568 h 696250"/>
              <a:gd name="connsiteX2-93" fmla="*/ 1357586 w 4857531"/>
              <a:gd name="connsiteY2-94" fmla="*/ 696250 h 696250"/>
              <a:gd name="connsiteX3-95" fmla="*/ 1944605 w 4857531"/>
              <a:gd name="connsiteY3-96" fmla="*/ 1 h 696250"/>
              <a:gd name="connsiteX4-97" fmla="*/ 4857531 w 4857531"/>
              <a:gd name="connsiteY4-98" fmla="*/ 0 h 696250"/>
              <a:gd name="connsiteX0-99" fmla="*/ 0 w 4857531"/>
              <a:gd name="connsiteY0-100" fmla="*/ 2568 h 582586"/>
              <a:gd name="connsiteX1-101" fmla="*/ 1483710 w 4857531"/>
              <a:gd name="connsiteY1-102" fmla="*/ 2568 h 582586"/>
              <a:gd name="connsiteX2-103" fmla="*/ 1113289 w 4857531"/>
              <a:gd name="connsiteY2-104" fmla="*/ 582586 h 582586"/>
              <a:gd name="connsiteX3-105" fmla="*/ 1944605 w 4857531"/>
              <a:gd name="connsiteY3-106" fmla="*/ 1 h 582586"/>
              <a:gd name="connsiteX4-107" fmla="*/ 4857531 w 4857531"/>
              <a:gd name="connsiteY4-108" fmla="*/ 0 h 582586"/>
              <a:gd name="connsiteX0-109" fmla="*/ 0 w 4857531"/>
              <a:gd name="connsiteY0-110" fmla="*/ 2568 h 582586"/>
              <a:gd name="connsiteX1-111" fmla="*/ 1202398 w 4857531"/>
              <a:gd name="connsiteY1-112" fmla="*/ 13934 h 582586"/>
              <a:gd name="connsiteX2-113" fmla="*/ 1113289 w 4857531"/>
              <a:gd name="connsiteY2-114" fmla="*/ 582586 h 582586"/>
              <a:gd name="connsiteX3-115" fmla="*/ 1944605 w 4857531"/>
              <a:gd name="connsiteY3-116" fmla="*/ 1 h 582586"/>
              <a:gd name="connsiteX4-117" fmla="*/ 4857531 w 4857531"/>
              <a:gd name="connsiteY4-118" fmla="*/ 0 h 582586"/>
              <a:gd name="connsiteX0-119" fmla="*/ 0 w 4857531"/>
              <a:gd name="connsiteY0-120" fmla="*/ 2568 h 582586"/>
              <a:gd name="connsiteX1-121" fmla="*/ 1202398 w 4857531"/>
              <a:gd name="connsiteY1-122" fmla="*/ 13934 h 582586"/>
              <a:gd name="connsiteX2-123" fmla="*/ 1113289 w 4857531"/>
              <a:gd name="connsiteY2-124" fmla="*/ 582586 h 582586"/>
              <a:gd name="connsiteX3-125" fmla="*/ 1441204 w 4857531"/>
              <a:gd name="connsiteY3-126" fmla="*/ 1 h 582586"/>
              <a:gd name="connsiteX4-127" fmla="*/ 4857531 w 4857531"/>
              <a:gd name="connsiteY4-128" fmla="*/ 0 h 58258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857531" h="582586">
                <a:moveTo>
                  <a:pt x="0" y="2568"/>
                </a:moveTo>
                <a:lnTo>
                  <a:pt x="1202398" y="13934"/>
                </a:lnTo>
                <a:lnTo>
                  <a:pt x="1113289" y="582586"/>
                </a:lnTo>
                <a:lnTo>
                  <a:pt x="1441204" y="1"/>
                </a:lnTo>
                <a:lnTo>
                  <a:pt x="4857531" y="0"/>
                </a:lnTo>
              </a:path>
            </a:pathLst>
          </a:cu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sp>
        <p:nvSpPr>
          <p:cNvPr id="3" name="2 Elipse"/>
          <p:cNvSpPr>
            <a:spLocks noChangeAspect="1"/>
          </p:cNvSpPr>
          <p:nvPr/>
        </p:nvSpPr>
        <p:spPr>
          <a:xfrm>
            <a:off x="4837993" y="2102891"/>
            <a:ext cx="1572710" cy="1572536"/>
          </a:xfrm>
          <a:prstGeom prst="ellipse">
            <a:avLst/>
          </a:prstGeom>
          <a:gradFill>
            <a:gsLst>
              <a:gs pos="0">
                <a:schemeClr val="accent3">
                  <a:alpha val="70000"/>
                </a:schemeClr>
              </a:gs>
              <a:gs pos="100000">
                <a:schemeClr val="accent3">
                  <a:lumMod val="50000"/>
                </a:schemeClr>
              </a:gs>
            </a:gsLst>
            <a:path path="circle">
              <a:fillToRect l="50000" t="50000" r="50000" b="50000"/>
            </a:path>
          </a:gradFill>
          <a:ln>
            <a:noFill/>
          </a:ln>
          <a:scene3d>
            <a:camera prst="perspectiveRelaxed">
              <a:rot lat="17973603" lon="0" rev="0"/>
            </a:camera>
            <a:lightRig rig="threePt" dir="t"/>
          </a:scene3d>
          <a:sp3d extrusionH="546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50" dirty="0">
                <a:solidFill>
                  <a:schemeClr val="bg1"/>
                </a:solidFill>
                <a:latin typeface="Open Sans bold" panose="020B0806030504020204" pitchFamily="34" charset="0"/>
                <a:ea typeface="Open Sans bold" panose="020B0806030504020204" pitchFamily="34" charset="0"/>
                <a:cs typeface="Open Sans bold" panose="020B0806030504020204" pitchFamily="34" charset="0"/>
              </a:rPr>
              <a:t>输入您的标题 </a:t>
            </a:r>
            <a:endParaRPr lang="es-MX" altLang="zh-CN" sz="2250" dirty="0">
              <a:solidFill>
                <a:schemeClr val="bg1"/>
              </a:solidFill>
              <a:latin typeface="Open Sans bold" panose="020B0806030504020204" pitchFamily="34" charset="0"/>
              <a:ea typeface="Open Sans bold" panose="020B0806030504020204" pitchFamily="34" charset="0"/>
              <a:cs typeface="Open Sans bold" panose="020B0806030504020204" pitchFamily="34" charset="0"/>
            </a:endParaRPr>
          </a:p>
        </p:txBody>
      </p:sp>
      <p:sp>
        <p:nvSpPr>
          <p:cNvPr id="15" name="Textbox 1"/>
          <p:cNvSpPr/>
          <p:nvPr/>
        </p:nvSpPr>
        <p:spPr>
          <a:xfrm>
            <a:off x="4925710" y="786193"/>
            <a:ext cx="2429989" cy="635287"/>
          </a:xfrm>
          <a:prstGeom prst="rect">
            <a:avLst/>
          </a:prstGeom>
        </p:spPr>
        <p:txBody>
          <a:bodyPr wrap="square" lIns="90789" tIns="45395" rIns="90789" bIns="45395">
            <a:spAutoFit/>
          </a:bodyPr>
          <a:lstStyle/>
          <a:p>
            <a:pPr>
              <a:lnSpc>
                <a:spcPct val="90000"/>
              </a:lnSpc>
            </a:pPr>
            <a:r>
              <a:rPr lang="es-MX" sz="2025" spc="-56"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20</a:t>
            </a:r>
            <a:r>
              <a:rPr lang="es-MX" sz="2025" spc="-56" baseline="3000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 </a:t>
            </a:r>
          </a:p>
          <a:p>
            <a:pPr>
              <a:lnSpc>
                <a:spcPct val="90000"/>
              </a:lnSpc>
            </a:pPr>
            <a:r>
              <a:rPr lang="zh-CN" altLang="en-US" sz="900" dirty="0">
                <a:solidFill>
                  <a:schemeClr val="tx2"/>
                </a:solidFill>
                <a:latin typeface="Open Sans bold" panose="020B0806030504020204" pitchFamily="34" charset="0"/>
                <a:ea typeface="Open Sans bold" panose="020B0806030504020204" pitchFamily="34" charset="0"/>
                <a:cs typeface="Open Sans bold" panose="020B0806030504020204" pitchFamily="34" charset="0"/>
              </a:rPr>
              <a:t>输入您的标题 </a:t>
            </a:r>
            <a:endParaRPr lang="es-MX" sz="1350" dirty="0">
              <a:solidFill>
                <a:schemeClr val="tx2"/>
              </a:solidFill>
              <a:latin typeface="Open Sans bold" panose="020B0806030504020204" pitchFamily="34" charset="0"/>
              <a:ea typeface="Open Sans bold" panose="020B0806030504020204" pitchFamily="34" charset="0"/>
              <a:cs typeface="Open Sans bold" panose="020B0806030504020204" pitchFamily="34" charset="0"/>
            </a:endParaRPr>
          </a:p>
          <a:p>
            <a:pPr algn="just">
              <a:lnSpc>
                <a:spcPct val="120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16" name="Forma libre 15"/>
          <p:cNvSpPr/>
          <p:nvPr/>
        </p:nvSpPr>
        <p:spPr>
          <a:xfrm flipV="1">
            <a:off x="5744956" y="3489367"/>
            <a:ext cx="1860991" cy="183055"/>
          </a:xfrm>
          <a:custGeom>
            <a:avLst/>
            <a:gdLst>
              <a:gd name="connsiteX0" fmla="*/ 0 w 5517931"/>
              <a:gd name="connsiteY0" fmla="*/ 0 h 693682"/>
              <a:gd name="connsiteX1" fmla="*/ 2144110 w 5517931"/>
              <a:gd name="connsiteY1" fmla="*/ 0 h 693682"/>
              <a:gd name="connsiteX2" fmla="*/ 2017986 w 5517931"/>
              <a:gd name="connsiteY2" fmla="*/ 693682 h 693682"/>
              <a:gd name="connsiteX3" fmla="*/ 2869324 w 5517931"/>
              <a:gd name="connsiteY3" fmla="*/ 31531 h 693682"/>
              <a:gd name="connsiteX4" fmla="*/ 5517931 w 5517931"/>
              <a:gd name="connsiteY4" fmla="*/ 31531 h 693682"/>
              <a:gd name="connsiteX5" fmla="*/ 5517931 w 5517931"/>
              <a:gd name="connsiteY5" fmla="*/ 31531 h 693682"/>
              <a:gd name="connsiteX0-1" fmla="*/ 0 w 4857531"/>
              <a:gd name="connsiteY0-2" fmla="*/ 0 h 693682"/>
              <a:gd name="connsiteX1-3" fmla="*/ 1483710 w 4857531"/>
              <a:gd name="connsiteY1-4" fmla="*/ 0 h 693682"/>
              <a:gd name="connsiteX2-5" fmla="*/ 1357586 w 4857531"/>
              <a:gd name="connsiteY2-6" fmla="*/ 693682 h 693682"/>
              <a:gd name="connsiteX3-7" fmla="*/ 2208924 w 4857531"/>
              <a:gd name="connsiteY3-8" fmla="*/ 31531 h 693682"/>
              <a:gd name="connsiteX4-9" fmla="*/ 4857531 w 4857531"/>
              <a:gd name="connsiteY4-10" fmla="*/ 31531 h 693682"/>
              <a:gd name="connsiteX5-11" fmla="*/ 4857531 w 4857531"/>
              <a:gd name="connsiteY5-12" fmla="*/ 31531 h 693682"/>
              <a:gd name="connsiteX0-13" fmla="*/ 0 w 4857531"/>
              <a:gd name="connsiteY0-14" fmla="*/ 0 h 693682"/>
              <a:gd name="connsiteX1-15" fmla="*/ 1483710 w 4857531"/>
              <a:gd name="connsiteY1-16" fmla="*/ 0 h 693682"/>
              <a:gd name="connsiteX2-17" fmla="*/ 1357586 w 4857531"/>
              <a:gd name="connsiteY2-18" fmla="*/ 693682 h 693682"/>
              <a:gd name="connsiteX3-19" fmla="*/ 2208924 w 4857531"/>
              <a:gd name="connsiteY3-20" fmla="*/ 31531 h 693682"/>
              <a:gd name="connsiteX4-21" fmla="*/ 4857531 w 4857531"/>
              <a:gd name="connsiteY4-22" fmla="*/ 31531 h 693682"/>
              <a:gd name="connsiteX5-23" fmla="*/ 4857531 w 4857531"/>
              <a:gd name="connsiteY5-24" fmla="*/ 31531 h 693682"/>
              <a:gd name="connsiteX0-25" fmla="*/ 0 w 4857531"/>
              <a:gd name="connsiteY0-26" fmla="*/ 0 h 693682"/>
              <a:gd name="connsiteX1-27" fmla="*/ 1483710 w 4857531"/>
              <a:gd name="connsiteY1-28" fmla="*/ 0 h 693682"/>
              <a:gd name="connsiteX2-29" fmla="*/ 1357586 w 4857531"/>
              <a:gd name="connsiteY2-30" fmla="*/ 693682 h 693682"/>
              <a:gd name="connsiteX3-31" fmla="*/ 2211305 w 4857531"/>
              <a:gd name="connsiteY3-32" fmla="*/ 274 h 693682"/>
              <a:gd name="connsiteX4-33" fmla="*/ 4857531 w 4857531"/>
              <a:gd name="connsiteY4-34" fmla="*/ 31531 h 693682"/>
              <a:gd name="connsiteX5-35" fmla="*/ 4857531 w 4857531"/>
              <a:gd name="connsiteY5-36" fmla="*/ 31531 h 693682"/>
              <a:gd name="connsiteX0-37" fmla="*/ 0 w 4857531"/>
              <a:gd name="connsiteY0-38" fmla="*/ 2568 h 696250"/>
              <a:gd name="connsiteX1-39" fmla="*/ 1483710 w 4857531"/>
              <a:gd name="connsiteY1-40" fmla="*/ 2568 h 696250"/>
              <a:gd name="connsiteX2-41" fmla="*/ 1357586 w 4857531"/>
              <a:gd name="connsiteY2-42" fmla="*/ 696250 h 696250"/>
              <a:gd name="connsiteX3-43" fmla="*/ 2211305 w 4857531"/>
              <a:gd name="connsiteY3-44" fmla="*/ 2842 h 696250"/>
              <a:gd name="connsiteX4-45" fmla="*/ 4857531 w 4857531"/>
              <a:gd name="connsiteY4-46" fmla="*/ 34099 h 696250"/>
              <a:gd name="connsiteX5-47" fmla="*/ 4855150 w 4857531"/>
              <a:gd name="connsiteY5-48" fmla="*/ 0 h 696250"/>
              <a:gd name="connsiteX0-49" fmla="*/ 0 w 4857531"/>
              <a:gd name="connsiteY0-50" fmla="*/ 0 h 693682"/>
              <a:gd name="connsiteX1-51" fmla="*/ 1483710 w 4857531"/>
              <a:gd name="connsiteY1-52" fmla="*/ 0 h 693682"/>
              <a:gd name="connsiteX2-53" fmla="*/ 1357586 w 4857531"/>
              <a:gd name="connsiteY2-54" fmla="*/ 693682 h 693682"/>
              <a:gd name="connsiteX3-55" fmla="*/ 2211305 w 4857531"/>
              <a:gd name="connsiteY3-56" fmla="*/ 274 h 693682"/>
              <a:gd name="connsiteX4-57" fmla="*/ 4857531 w 4857531"/>
              <a:gd name="connsiteY4-58" fmla="*/ 31531 h 693682"/>
              <a:gd name="connsiteX0-59" fmla="*/ 0 w 4857531"/>
              <a:gd name="connsiteY0-60" fmla="*/ 2568 h 696250"/>
              <a:gd name="connsiteX1-61" fmla="*/ 1483710 w 4857531"/>
              <a:gd name="connsiteY1-62" fmla="*/ 2568 h 696250"/>
              <a:gd name="connsiteX2-63" fmla="*/ 1357586 w 4857531"/>
              <a:gd name="connsiteY2-64" fmla="*/ 696250 h 696250"/>
              <a:gd name="connsiteX3-65" fmla="*/ 2211305 w 4857531"/>
              <a:gd name="connsiteY3-66" fmla="*/ 2842 h 696250"/>
              <a:gd name="connsiteX4-67" fmla="*/ 4857531 w 4857531"/>
              <a:gd name="connsiteY4-68" fmla="*/ 0 h 696250"/>
              <a:gd name="connsiteX0-69" fmla="*/ 0 w 4857531"/>
              <a:gd name="connsiteY0-70" fmla="*/ 2568 h 696250"/>
              <a:gd name="connsiteX1-71" fmla="*/ 1483710 w 4857531"/>
              <a:gd name="connsiteY1-72" fmla="*/ 2568 h 696250"/>
              <a:gd name="connsiteX2-73" fmla="*/ 1357586 w 4857531"/>
              <a:gd name="connsiteY2-74" fmla="*/ 696250 h 696250"/>
              <a:gd name="connsiteX3-75" fmla="*/ 2211305 w 4857531"/>
              <a:gd name="connsiteY3-76" fmla="*/ 1 h 696250"/>
              <a:gd name="connsiteX4-77" fmla="*/ 4857531 w 4857531"/>
              <a:gd name="connsiteY4-78" fmla="*/ 0 h 696250"/>
              <a:gd name="connsiteX0-79" fmla="*/ 0 w 4857531"/>
              <a:gd name="connsiteY0-80" fmla="*/ 2568 h 696250"/>
              <a:gd name="connsiteX1-81" fmla="*/ 1483710 w 4857531"/>
              <a:gd name="connsiteY1-82" fmla="*/ 2568 h 696250"/>
              <a:gd name="connsiteX2-83" fmla="*/ 1357586 w 4857531"/>
              <a:gd name="connsiteY2-84" fmla="*/ 696250 h 696250"/>
              <a:gd name="connsiteX3-85" fmla="*/ 1944605 w 4857531"/>
              <a:gd name="connsiteY3-86" fmla="*/ 1 h 696250"/>
              <a:gd name="connsiteX4-87" fmla="*/ 4857531 w 4857531"/>
              <a:gd name="connsiteY4-88" fmla="*/ 0 h 696250"/>
              <a:gd name="connsiteX0-89" fmla="*/ 0 w 4857531"/>
              <a:gd name="connsiteY0-90" fmla="*/ 2568 h 696250"/>
              <a:gd name="connsiteX1-91" fmla="*/ 1483710 w 4857531"/>
              <a:gd name="connsiteY1-92" fmla="*/ 2568 h 696250"/>
              <a:gd name="connsiteX2-93" fmla="*/ 1357586 w 4857531"/>
              <a:gd name="connsiteY2-94" fmla="*/ 696250 h 696250"/>
              <a:gd name="connsiteX3-95" fmla="*/ 1944605 w 4857531"/>
              <a:gd name="connsiteY3-96" fmla="*/ 1 h 696250"/>
              <a:gd name="connsiteX4-97" fmla="*/ 4857531 w 4857531"/>
              <a:gd name="connsiteY4-98" fmla="*/ 0 h 696250"/>
              <a:gd name="connsiteX0-99" fmla="*/ 0 w 4857531"/>
              <a:gd name="connsiteY0-100" fmla="*/ 2568 h 582586"/>
              <a:gd name="connsiteX1-101" fmla="*/ 1483710 w 4857531"/>
              <a:gd name="connsiteY1-102" fmla="*/ 2568 h 582586"/>
              <a:gd name="connsiteX2-103" fmla="*/ 1113289 w 4857531"/>
              <a:gd name="connsiteY2-104" fmla="*/ 582586 h 582586"/>
              <a:gd name="connsiteX3-105" fmla="*/ 1944605 w 4857531"/>
              <a:gd name="connsiteY3-106" fmla="*/ 1 h 582586"/>
              <a:gd name="connsiteX4-107" fmla="*/ 4857531 w 4857531"/>
              <a:gd name="connsiteY4-108" fmla="*/ 0 h 582586"/>
              <a:gd name="connsiteX0-109" fmla="*/ 0 w 4857531"/>
              <a:gd name="connsiteY0-110" fmla="*/ 2568 h 582586"/>
              <a:gd name="connsiteX1-111" fmla="*/ 1202398 w 4857531"/>
              <a:gd name="connsiteY1-112" fmla="*/ 13934 h 582586"/>
              <a:gd name="connsiteX2-113" fmla="*/ 1113289 w 4857531"/>
              <a:gd name="connsiteY2-114" fmla="*/ 582586 h 582586"/>
              <a:gd name="connsiteX3-115" fmla="*/ 1944605 w 4857531"/>
              <a:gd name="connsiteY3-116" fmla="*/ 1 h 582586"/>
              <a:gd name="connsiteX4-117" fmla="*/ 4857531 w 4857531"/>
              <a:gd name="connsiteY4-118" fmla="*/ 0 h 582586"/>
              <a:gd name="connsiteX0-119" fmla="*/ 0 w 4857531"/>
              <a:gd name="connsiteY0-120" fmla="*/ 2568 h 582586"/>
              <a:gd name="connsiteX1-121" fmla="*/ 1202398 w 4857531"/>
              <a:gd name="connsiteY1-122" fmla="*/ 13934 h 582586"/>
              <a:gd name="connsiteX2-123" fmla="*/ 1113289 w 4857531"/>
              <a:gd name="connsiteY2-124" fmla="*/ 582586 h 582586"/>
              <a:gd name="connsiteX3-125" fmla="*/ 1441204 w 4857531"/>
              <a:gd name="connsiteY3-126" fmla="*/ 1 h 582586"/>
              <a:gd name="connsiteX4-127" fmla="*/ 4857531 w 4857531"/>
              <a:gd name="connsiteY4-128" fmla="*/ 0 h 58258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857531" h="582586">
                <a:moveTo>
                  <a:pt x="0" y="2568"/>
                </a:moveTo>
                <a:lnTo>
                  <a:pt x="1202398" y="13934"/>
                </a:lnTo>
                <a:lnTo>
                  <a:pt x="1113289" y="582586"/>
                </a:lnTo>
                <a:lnTo>
                  <a:pt x="1441204" y="1"/>
                </a:lnTo>
                <a:lnTo>
                  <a:pt x="4857531" y="0"/>
                </a:lnTo>
              </a:path>
            </a:pathLst>
          </a:cu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sp>
        <p:nvSpPr>
          <p:cNvPr id="17" name="Textbox 1"/>
          <p:cNvSpPr/>
          <p:nvPr/>
        </p:nvSpPr>
        <p:spPr>
          <a:xfrm>
            <a:off x="5744956" y="3735175"/>
            <a:ext cx="2429989" cy="635287"/>
          </a:xfrm>
          <a:prstGeom prst="rect">
            <a:avLst/>
          </a:prstGeom>
        </p:spPr>
        <p:txBody>
          <a:bodyPr wrap="square" lIns="90789" tIns="45395" rIns="90789" bIns="45395">
            <a:spAutoFit/>
          </a:bodyPr>
          <a:lstStyle/>
          <a:p>
            <a:pPr>
              <a:lnSpc>
                <a:spcPct val="90000"/>
              </a:lnSpc>
            </a:pPr>
            <a:r>
              <a:rPr lang="es-MX" sz="2025" spc="-56"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rPr>
              <a:t>60</a:t>
            </a:r>
            <a:r>
              <a:rPr lang="es-MX" sz="2025" spc="-56" baseline="3000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rPr>
              <a:t>% </a:t>
            </a:r>
          </a:p>
          <a:p>
            <a:pPr>
              <a:lnSpc>
                <a:spcPct val="90000"/>
              </a:lnSpc>
            </a:pPr>
            <a:r>
              <a:rPr lang="zh-CN" altLang="en-US" sz="900" dirty="0">
                <a:solidFill>
                  <a:schemeClr val="tx2"/>
                </a:solidFill>
                <a:latin typeface="Open Sans bold" panose="020B0806030504020204" pitchFamily="34" charset="0"/>
                <a:ea typeface="Open Sans bold" panose="020B0806030504020204" pitchFamily="34" charset="0"/>
                <a:cs typeface="Open Sans bold" panose="020B0806030504020204" pitchFamily="34" charset="0"/>
              </a:rPr>
              <a:t>输入您的标题 </a:t>
            </a:r>
            <a:endParaRPr lang="es-MX" sz="1350" dirty="0">
              <a:solidFill>
                <a:schemeClr val="tx2"/>
              </a:solidFill>
              <a:latin typeface="Open Sans bold" panose="020B0806030504020204" pitchFamily="34" charset="0"/>
              <a:ea typeface="Open Sans bold" panose="020B0806030504020204" pitchFamily="34" charset="0"/>
              <a:cs typeface="Open Sans bold" panose="020B0806030504020204" pitchFamily="34" charset="0"/>
            </a:endParaRPr>
          </a:p>
          <a:p>
            <a:pPr algn="just">
              <a:lnSpc>
                <a:spcPct val="120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18" name="Forma libre 17"/>
          <p:cNvSpPr/>
          <p:nvPr/>
        </p:nvSpPr>
        <p:spPr>
          <a:xfrm flipH="1" flipV="1">
            <a:off x="1435871" y="3462756"/>
            <a:ext cx="1860991" cy="183055"/>
          </a:xfrm>
          <a:custGeom>
            <a:avLst/>
            <a:gdLst>
              <a:gd name="connsiteX0" fmla="*/ 0 w 5517931"/>
              <a:gd name="connsiteY0" fmla="*/ 0 h 693682"/>
              <a:gd name="connsiteX1" fmla="*/ 2144110 w 5517931"/>
              <a:gd name="connsiteY1" fmla="*/ 0 h 693682"/>
              <a:gd name="connsiteX2" fmla="*/ 2017986 w 5517931"/>
              <a:gd name="connsiteY2" fmla="*/ 693682 h 693682"/>
              <a:gd name="connsiteX3" fmla="*/ 2869324 w 5517931"/>
              <a:gd name="connsiteY3" fmla="*/ 31531 h 693682"/>
              <a:gd name="connsiteX4" fmla="*/ 5517931 w 5517931"/>
              <a:gd name="connsiteY4" fmla="*/ 31531 h 693682"/>
              <a:gd name="connsiteX5" fmla="*/ 5517931 w 5517931"/>
              <a:gd name="connsiteY5" fmla="*/ 31531 h 693682"/>
              <a:gd name="connsiteX0-1" fmla="*/ 0 w 4857531"/>
              <a:gd name="connsiteY0-2" fmla="*/ 0 h 693682"/>
              <a:gd name="connsiteX1-3" fmla="*/ 1483710 w 4857531"/>
              <a:gd name="connsiteY1-4" fmla="*/ 0 h 693682"/>
              <a:gd name="connsiteX2-5" fmla="*/ 1357586 w 4857531"/>
              <a:gd name="connsiteY2-6" fmla="*/ 693682 h 693682"/>
              <a:gd name="connsiteX3-7" fmla="*/ 2208924 w 4857531"/>
              <a:gd name="connsiteY3-8" fmla="*/ 31531 h 693682"/>
              <a:gd name="connsiteX4-9" fmla="*/ 4857531 w 4857531"/>
              <a:gd name="connsiteY4-10" fmla="*/ 31531 h 693682"/>
              <a:gd name="connsiteX5-11" fmla="*/ 4857531 w 4857531"/>
              <a:gd name="connsiteY5-12" fmla="*/ 31531 h 693682"/>
              <a:gd name="connsiteX0-13" fmla="*/ 0 w 4857531"/>
              <a:gd name="connsiteY0-14" fmla="*/ 0 h 693682"/>
              <a:gd name="connsiteX1-15" fmla="*/ 1483710 w 4857531"/>
              <a:gd name="connsiteY1-16" fmla="*/ 0 h 693682"/>
              <a:gd name="connsiteX2-17" fmla="*/ 1357586 w 4857531"/>
              <a:gd name="connsiteY2-18" fmla="*/ 693682 h 693682"/>
              <a:gd name="connsiteX3-19" fmla="*/ 2208924 w 4857531"/>
              <a:gd name="connsiteY3-20" fmla="*/ 31531 h 693682"/>
              <a:gd name="connsiteX4-21" fmla="*/ 4857531 w 4857531"/>
              <a:gd name="connsiteY4-22" fmla="*/ 31531 h 693682"/>
              <a:gd name="connsiteX5-23" fmla="*/ 4857531 w 4857531"/>
              <a:gd name="connsiteY5-24" fmla="*/ 31531 h 693682"/>
              <a:gd name="connsiteX0-25" fmla="*/ 0 w 4857531"/>
              <a:gd name="connsiteY0-26" fmla="*/ 0 h 693682"/>
              <a:gd name="connsiteX1-27" fmla="*/ 1483710 w 4857531"/>
              <a:gd name="connsiteY1-28" fmla="*/ 0 h 693682"/>
              <a:gd name="connsiteX2-29" fmla="*/ 1357586 w 4857531"/>
              <a:gd name="connsiteY2-30" fmla="*/ 693682 h 693682"/>
              <a:gd name="connsiteX3-31" fmla="*/ 2211305 w 4857531"/>
              <a:gd name="connsiteY3-32" fmla="*/ 274 h 693682"/>
              <a:gd name="connsiteX4-33" fmla="*/ 4857531 w 4857531"/>
              <a:gd name="connsiteY4-34" fmla="*/ 31531 h 693682"/>
              <a:gd name="connsiteX5-35" fmla="*/ 4857531 w 4857531"/>
              <a:gd name="connsiteY5-36" fmla="*/ 31531 h 693682"/>
              <a:gd name="connsiteX0-37" fmla="*/ 0 w 4857531"/>
              <a:gd name="connsiteY0-38" fmla="*/ 2568 h 696250"/>
              <a:gd name="connsiteX1-39" fmla="*/ 1483710 w 4857531"/>
              <a:gd name="connsiteY1-40" fmla="*/ 2568 h 696250"/>
              <a:gd name="connsiteX2-41" fmla="*/ 1357586 w 4857531"/>
              <a:gd name="connsiteY2-42" fmla="*/ 696250 h 696250"/>
              <a:gd name="connsiteX3-43" fmla="*/ 2211305 w 4857531"/>
              <a:gd name="connsiteY3-44" fmla="*/ 2842 h 696250"/>
              <a:gd name="connsiteX4-45" fmla="*/ 4857531 w 4857531"/>
              <a:gd name="connsiteY4-46" fmla="*/ 34099 h 696250"/>
              <a:gd name="connsiteX5-47" fmla="*/ 4855150 w 4857531"/>
              <a:gd name="connsiteY5-48" fmla="*/ 0 h 696250"/>
              <a:gd name="connsiteX0-49" fmla="*/ 0 w 4857531"/>
              <a:gd name="connsiteY0-50" fmla="*/ 0 h 693682"/>
              <a:gd name="connsiteX1-51" fmla="*/ 1483710 w 4857531"/>
              <a:gd name="connsiteY1-52" fmla="*/ 0 h 693682"/>
              <a:gd name="connsiteX2-53" fmla="*/ 1357586 w 4857531"/>
              <a:gd name="connsiteY2-54" fmla="*/ 693682 h 693682"/>
              <a:gd name="connsiteX3-55" fmla="*/ 2211305 w 4857531"/>
              <a:gd name="connsiteY3-56" fmla="*/ 274 h 693682"/>
              <a:gd name="connsiteX4-57" fmla="*/ 4857531 w 4857531"/>
              <a:gd name="connsiteY4-58" fmla="*/ 31531 h 693682"/>
              <a:gd name="connsiteX0-59" fmla="*/ 0 w 4857531"/>
              <a:gd name="connsiteY0-60" fmla="*/ 2568 h 696250"/>
              <a:gd name="connsiteX1-61" fmla="*/ 1483710 w 4857531"/>
              <a:gd name="connsiteY1-62" fmla="*/ 2568 h 696250"/>
              <a:gd name="connsiteX2-63" fmla="*/ 1357586 w 4857531"/>
              <a:gd name="connsiteY2-64" fmla="*/ 696250 h 696250"/>
              <a:gd name="connsiteX3-65" fmla="*/ 2211305 w 4857531"/>
              <a:gd name="connsiteY3-66" fmla="*/ 2842 h 696250"/>
              <a:gd name="connsiteX4-67" fmla="*/ 4857531 w 4857531"/>
              <a:gd name="connsiteY4-68" fmla="*/ 0 h 696250"/>
              <a:gd name="connsiteX0-69" fmla="*/ 0 w 4857531"/>
              <a:gd name="connsiteY0-70" fmla="*/ 2568 h 696250"/>
              <a:gd name="connsiteX1-71" fmla="*/ 1483710 w 4857531"/>
              <a:gd name="connsiteY1-72" fmla="*/ 2568 h 696250"/>
              <a:gd name="connsiteX2-73" fmla="*/ 1357586 w 4857531"/>
              <a:gd name="connsiteY2-74" fmla="*/ 696250 h 696250"/>
              <a:gd name="connsiteX3-75" fmla="*/ 2211305 w 4857531"/>
              <a:gd name="connsiteY3-76" fmla="*/ 1 h 696250"/>
              <a:gd name="connsiteX4-77" fmla="*/ 4857531 w 4857531"/>
              <a:gd name="connsiteY4-78" fmla="*/ 0 h 696250"/>
              <a:gd name="connsiteX0-79" fmla="*/ 0 w 4857531"/>
              <a:gd name="connsiteY0-80" fmla="*/ 2568 h 696250"/>
              <a:gd name="connsiteX1-81" fmla="*/ 1483710 w 4857531"/>
              <a:gd name="connsiteY1-82" fmla="*/ 2568 h 696250"/>
              <a:gd name="connsiteX2-83" fmla="*/ 1357586 w 4857531"/>
              <a:gd name="connsiteY2-84" fmla="*/ 696250 h 696250"/>
              <a:gd name="connsiteX3-85" fmla="*/ 1944605 w 4857531"/>
              <a:gd name="connsiteY3-86" fmla="*/ 1 h 696250"/>
              <a:gd name="connsiteX4-87" fmla="*/ 4857531 w 4857531"/>
              <a:gd name="connsiteY4-88" fmla="*/ 0 h 696250"/>
              <a:gd name="connsiteX0-89" fmla="*/ 0 w 4857531"/>
              <a:gd name="connsiteY0-90" fmla="*/ 2568 h 696250"/>
              <a:gd name="connsiteX1-91" fmla="*/ 1483710 w 4857531"/>
              <a:gd name="connsiteY1-92" fmla="*/ 2568 h 696250"/>
              <a:gd name="connsiteX2-93" fmla="*/ 1357586 w 4857531"/>
              <a:gd name="connsiteY2-94" fmla="*/ 696250 h 696250"/>
              <a:gd name="connsiteX3-95" fmla="*/ 1944605 w 4857531"/>
              <a:gd name="connsiteY3-96" fmla="*/ 1 h 696250"/>
              <a:gd name="connsiteX4-97" fmla="*/ 4857531 w 4857531"/>
              <a:gd name="connsiteY4-98" fmla="*/ 0 h 696250"/>
              <a:gd name="connsiteX0-99" fmla="*/ 0 w 4857531"/>
              <a:gd name="connsiteY0-100" fmla="*/ 2568 h 582586"/>
              <a:gd name="connsiteX1-101" fmla="*/ 1483710 w 4857531"/>
              <a:gd name="connsiteY1-102" fmla="*/ 2568 h 582586"/>
              <a:gd name="connsiteX2-103" fmla="*/ 1113289 w 4857531"/>
              <a:gd name="connsiteY2-104" fmla="*/ 582586 h 582586"/>
              <a:gd name="connsiteX3-105" fmla="*/ 1944605 w 4857531"/>
              <a:gd name="connsiteY3-106" fmla="*/ 1 h 582586"/>
              <a:gd name="connsiteX4-107" fmla="*/ 4857531 w 4857531"/>
              <a:gd name="connsiteY4-108" fmla="*/ 0 h 582586"/>
              <a:gd name="connsiteX0-109" fmla="*/ 0 w 4857531"/>
              <a:gd name="connsiteY0-110" fmla="*/ 2568 h 582586"/>
              <a:gd name="connsiteX1-111" fmla="*/ 1202398 w 4857531"/>
              <a:gd name="connsiteY1-112" fmla="*/ 13934 h 582586"/>
              <a:gd name="connsiteX2-113" fmla="*/ 1113289 w 4857531"/>
              <a:gd name="connsiteY2-114" fmla="*/ 582586 h 582586"/>
              <a:gd name="connsiteX3-115" fmla="*/ 1944605 w 4857531"/>
              <a:gd name="connsiteY3-116" fmla="*/ 1 h 582586"/>
              <a:gd name="connsiteX4-117" fmla="*/ 4857531 w 4857531"/>
              <a:gd name="connsiteY4-118" fmla="*/ 0 h 582586"/>
              <a:gd name="connsiteX0-119" fmla="*/ 0 w 4857531"/>
              <a:gd name="connsiteY0-120" fmla="*/ 2568 h 582586"/>
              <a:gd name="connsiteX1-121" fmla="*/ 1202398 w 4857531"/>
              <a:gd name="connsiteY1-122" fmla="*/ 13934 h 582586"/>
              <a:gd name="connsiteX2-123" fmla="*/ 1113289 w 4857531"/>
              <a:gd name="connsiteY2-124" fmla="*/ 582586 h 582586"/>
              <a:gd name="connsiteX3-125" fmla="*/ 1441204 w 4857531"/>
              <a:gd name="connsiteY3-126" fmla="*/ 1 h 582586"/>
              <a:gd name="connsiteX4-127" fmla="*/ 4857531 w 4857531"/>
              <a:gd name="connsiteY4-128" fmla="*/ 0 h 58258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857531" h="582586">
                <a:moveTo>
                  <a:pt x="0" y="2568"/>
                </a:moveTo>
                <a:lnTo>
                  <a:pt x="1202398" y="13934"/>
                </a:lnTo>
                <a:lnTo>
                  <a:pt x="1113289" y="582586"/>
                </a:lnTo>
                <a:lnTo>
                  <a:pt x="1441204" y="1"/>
                </a:lnTo>
                <a:lnTo>
                  <a:pt x="4857531" y="0"/>
                </a:lnTo>
              </a:path>
            </a:pathLst>
          </a:cu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SV" sz="675"/>
          </a:p>
        </p:txBody>
      </p:sp>
      <p:sp>
        <p:nvSpPr>
          <p:cNvPr id="19" name="Textbox 1"/>
          <p:cNvSpPr/>
          <p:nvPr/>
        </p:nvSpPr>
        <p:spPr>
          <a:xfrm>
            <a:off x="910142" y="3708564"/>
            <a:ext cx="2429989" cy="635287"/>
          </a:xfrm>
          <a:prstGeom prst="rect">
            <a:avLst/>
          </a:prstGeom>
        </p:spPr>
        <p:txBody>
          <a:bodyPr wrap="square" lIns="90789" tIns="45395" rIns="90789" bIns="45395">
            <a:spAutoFit/>
          </a:bodyPr>
          <a:lstStyle/>
          <a:p>
            <a:pPr algn="r">
              <a:lnSpc>
                <a:spcPct val="90000"/>
              </a:lnSpc>
            </a:pPr>
            <a:r>
              <a:rPr lang="es-MX" sz="2025" spc="-56"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rPr>
              <a:t>80</a:t>
            </a:r>
            <a:r>
              <a:rPr lang="es-MX" sz="2025" spc="-56" baseline="3000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rPr>
              <a:t>% </a:t>
            </a:r>
          </a:p>
          <a:p>
            <a:pPr algn="r">
              <a:lnSpc>
                <a:spcPct val="90000"/>
              </a:lnSpc>
            </a:pPr>
            <a:r>
              <a:rPr lang="zh-CN" altLang="en-US" sz="900" dirty="0">
                <a:solidFill>
                  <a:schemeClr val="tx2"/>
                </a:solidFill>
                <a:latin typeface="Open Sans bold" panose="020B0806030504020204" pitchFamily="34" charset="0"/>
                <a:ea typeface="Open Sans bold" panose="020B0806030504020204" pitchFamily="34" charset="0"/>
                <a:cs typeface="Open Sans bold" panose="020B0806030504020204" pitchFamily="34" charset="0"/>
              </a:rPr>
              <a:t>输入您的标题 </a:t>
            </a:r>
            <a:endParaRPr lang="es-MX" sz="1350" dirty="0">
              <a:solidFill>
                <a:schemeClr val="tx2"/>
              </a:solidFill>
              <a:latin typeface="Open Sans bold" panose="020B0806030504020204" pitchFamily="34" charset="0"/>
              <a:ea typeface="Open Sans bold" panose="020B0806030504020204" pitchFamily="34" charset="0"/>
              <a:cs typeface="Open Sans bold" panose="020B0806030504020204" pitchFamily="34" charset="0"/>
            </a:endParaRPr>
          </a:p>
          <a:p>
            <a:pPr algn="r">
              <a:lnSpc>
                <a:spcPct val="120000"/>
              </a:lnSpc>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t>
            </a:r>
          </a:p>
        </p:txBody>
      </p:sp>
      <p:sp>
        <p:nvSpPr>
          <p:cNvPr id="20" name="Forma libre 19"/>
          <p:cNvSpPr/>
          <p:nvPr/>
        </p:nvSpPr>
        <p:spPr>
          <a:xfrm flipH="1">
            <a:off x="1990137" y="1779506"/>
            <a:ext cx="1860991" cy="183055"/>
          </a:xfrm>
          <a:custGeom>
            <a:avLst/>
            <a:gdLst>
              <a:gd name="connsiteX0" fmla="*/ 0 w 5517931"/>
              <a:gd name="connsiteY0" fmla="*/ 0 h 693682"/>
              <a:gd name="connsiteX1" fmla="*/ 2144110 w 5517931"/>
              <a:gd name="connsiteY1" fmla="*/ 0 h 693682"/>
              <a:gd name="connsiteX2" fmla="*/ 2017986 w 5517931"/>
              <a:gd name="connsiteY2" fmla="*/ 693682 h 693682"/>
              <a:gd name="connsiteX3" fmla="*/ 2869324 w 5517931"/>
              <a:gd name="connsiteY3" fmla="*/ 31531 h 693682"/>
              <a:gd name="connsiteX4" fmla="*/ 5517931 w 5517931"/>
              <a:gd name="connsiteY4" fmla="*/ 31531 h 693682"/>
              <a:gd name="connsiteX5" fmla="*/ 5517931 w 5517931"/>
              <a:gd name="connsiteY5" fmla="*/ 31531 h 693682"/>
              <a:gd name="connsiteX0-1" fmla="*/ 0 w 4857531"/>
              <a:gd name="connsiteY0-2" fmla="*/ 0 h 693682"/>
              <a:gd name="connsiteX1-3" fmla="*/ 1483710 w 4857531"/>
              <a:gd name="connsiteY1-4" fmla="*/ 0 h 693682"/>
              <a:gd name="connsiteX2-5" fmla="*/ 1357586 w 4857531"/>
              <a:gd name="connsiteY2-6" fmla="*/ 693682 h 693682"/>
              <a:gd name="connsiteX3-7" fmla="*/ 2208924 w 4857531"/>
              <a:gd name="connsiteY3-8" fmla="*/ 31531 h 693682"/>
              <a:gd name="connsiteX4-9" fmla="*/ 4857531 w 4857531"/>
              <a:gd name="connsiteY4-10" fmla="*/ 31531 h 693682"/>
              <a:gd name="connsiteX5-11" fmla="*/ 4857531 w 4857531"/>
              <a:gd name="connsiteY5-12" fmla="*/ 31531 h 693682"/>
              <a:gd name="connsiteX0-13" fmla="*/ 0 w 4857531"/>
              <a:gd name="connsiteY0-14" fmla="*/ 0 h 693682"/>
              <a:gd name="connsiteX1-15" fmla="*/ 1483710 w 4857531"/>
              <a:gd name="connsiteY1-16" fmla="*/ 0 h 693682"/>
              <a:gd name="connsiteX2-17" fmla="*/ 1357586 w 4857531"/>
              <a:gd name="connsiteY2-18" fmla="*/ 693682 h 693682"/>
              <a:gd name="connsiteX3-19" fmla="*/ 2208924 w 4857531"/>
              <a:gd name="connsiteY3-20" fmla="*/ 31531 h 693682"/>
              <a:gd name="connsiteX4-21" fmla="*/ 4857531 w 4857531"/>
              <a:gd name="connsiteY4-22" fmla="*/ 31531 h 693682"/>
              <a:gd name="connsiteX5-23" fmla="*/ 4857531 w 4857531"/>
              <a:gd name="connsiteY5-24" fmla="*/ 31531 h 693682"/>
              <a:gd name="connsiteX0-25" fmla="*/ 0 w 4857531"/>
              <a:gd name="connsiteY0-26" fmla="*/ 0 h 693682"/>
              <a:gd name="connsiteX1-27" fmla="*/ 1483710 w 4857531"/>
              <a:gd name="connsiteY1-28" fmla="*/ 0 h 693682"/>
              <a:gd name="connsiteX2-29" fmla="*/ 1357586 w 4857531"/>
              <a:gd name="connsiteY2-30" fmla="*/ 693682 h 693682"/>
              <a:gd name="connsiteX3-31" fmla="*/ 2211305 w 4857531"/>
              <a:gd name="connsiteY3-32" fmla="*/ 274 h 693682"/>
              <a:gd name="connsiteX4-33" fmla="*/ 4857531 w 4857531"/>
              <a:gd name="connsiteY4-34" fmla="*/ 31531 h 693682"/>
              <a:gd name="connsiteX5-35" fmla="*/ 4857531 w 4857531"/>
              <a:gd name="connsiteY5-36" fmla="*/ 31531 h 693682"/>
              <a:gd name="connsiteX0-37" fmla="*/ 0 w 4857531"/>
              <a:gd name="connsiteY0-38" fmla="*/ 2568 h 696250"/>
              <a:gd name="connsiteX1-39" fmla="*/ 1483710 w 4857531"/>
              <a:gd name="connsiteY1-40" fmla="*/ 2568 h 696250"/>
              <a:gd name="connsiteX2-41" fmla="*/ 1357586 w 4857531"/>
              <a:gd name="connsiteY2-42" fmla="*/ 696250 h 696250"/>
              <a:gd name="connsiteX3-43" fmla="*/ 2211305 w 4857531"/>
              <a:gd name="connsiteY3-44" fmla="*/ 2842 h 696250"/>
              <a:gd name="connsiteX4-45" fmla="*/ 4857531 w 4857531"/>
              <a:gd name="connsiteY4-46" fmla="*/ 34099 h 696250"/>
              <a:gd name="connsiteX5-47" fmla="*/ 4855150 w 4857531"/>
              <a:gd name="connsiteY5-48" fmla="*/ 0 h 696250"/>
              <a:gd name="connsiteX0-49" fmla="*/ 0 w 4857531"/>
              <a:gd name="connsiteY0-50" fmla="*/ 0 h 693682"/>
              <a:gd name="connsiteX1-51" fmla="*/ 1483710 w 4857531"/>
              <a:gd name="connsiteY1-52" fmla="*/ 0 h 693682"/>
              <a:gd name="connsiteX2-53" fmla="*/ 1357586 w 4857531"/>
              <a:gd name="connsiteY2-54" fmla="*/ 693682 h 693682"/>
              <a:gd name="connsiteX3-55" fmla="*/ 2211305 w 4857531"/>
              <a:gd name="connsiteY3-56" fmla="*/ 274 h 693682"/>
              <a:gd name="connsiteX4-57" fmla="*/ 4857531 w 4857531"/>
              <a:gd name="connsiteY4-58" fmla="*/ 31531 h 693682"/>
              <a:gd name="connsiteX0-59" fmla="*/ 0 w 4857531"/>
              <a:gd name="connsiteY0-60" fmla="*/ 2568 h 696250"/>
              <a:gd name="connsiteX1-61" fmla="*/ 1483710 w 4857531"/>
              <a:gd name="connsiteY1-62" fmla="*/ 2568 h 696250"/>
              <a:gd name="connsiteX2-63" fmla="*/ 1357586 w 4857531"/>
              <a:gd name="connsiteY2-64" fmla="*/ 696250 h 696250"/>
              <a:gd name="connsiteX3-65" fmla="*/ 2211305 w 4857531"/>
              <a:gd name="connsiteY3-66" fmla="*/ 2842 h 696250"/>
              <a:gd name="connsiteX4-67" fmla="*/ 4857531 w 4857531"/>
              <a:gd name="connsiteY4-68" fmla="*/ 0 h 696250"/>
              <a:gd name="connsiteX0-69" fmla="*/ 0 w 4857531"/>
              <a:gd name="connsiteY0-70" fmla="*/ 2568 h 696250"/>
              <a:gd name="connsiteX1-71" fmla="*/ 1483710 w 4857531"/>
              <a:gd name="connsiteY1-72" fmla="*/ 2568 h 696250"/>
              <a:gd name="connsiteX2-73" fmla="*/ 1357586 w 4857531"/>
              <a:gd name="connsiteY2-74" fmla="*/ 696250 h 696250"/>
              <a:gd name="connsiteX3-75" fmla="*/ 2211305 w 4857531"/>
              <a:gd name="connsiteY3-76" fmla="*/ 1 h 696250"/>
              <a:gd name="connsiteX4-77" fmla="*/ 4857531 w 4857531"/>
              <a:gd name="connsiteY4-78" fmla="*/ 0 h 696250"/>
              <a:gd name="connsiteX0-79" fmla="*/ 0 w 4857531"/>
              <a:gd name="connsiteY0-80" fmla="*/ 2568 h 696250"/>
              <a:gd name="connsiteX1-81" fmla="*/ 1483710 w 4857531"/>
              <a:gd name="connsiteY1-82" fmla="*/ 2568 h 696250"/>
              <a:gd name="connsiteX2-83" fmla="*/ 1357586 w 4857531"/>
              <a:gd name="connsiteY2-84" fmla="*/ 696250 h 696250"/>
              <a:gd name="connsiteX3-85" fmla="*/ 1944605 w 4857531"/>
              <a:gd name="connsiteY3-86" fmla="*/ 1 h 696250"/>
              <a:gd name="connsiteX4-87" fmla="*/ 4857531 w 4857531"/>
              <a:gd name="connsiteY4-88" fmla="*/ 0 h 696250"/>
              <a:gd name="connsiteX0-89" fmla="*/ 0 w 4857531"/>
              <a:gd name="connsiteY0-90" fmla="*/ 2568 h 696250"/>
              <a:gd name="connsiteX1-91" fmla="*/ 1483710 w 4857531"/>
              <a:gd name="connsiteY1-92" fmla="*/ 2568 h 696250"/>
              <a:gd name="connsiteX2-93" fmla="*/ 1357586 w 4857531"/>
              <a:gd name="connsiteY2-94" fmla="*/ 696250 h 696250"/>
              <a:gd name="connsiteX3-95" fmla="*/ 1944605 w 4857531"/>
              <a:gd name="connsiteY3-96" fmla="*/ 1 h 696250"/>
              <a:gd name="connsiteX4-97" fmla="*/ 4857531 w 4857531"/>
              <a:gd name="connsiteY4-98" fmla="*/ 0 h 696250"/>
              <a:gd name="connsiteX0-99" fmla="*/ 0 w 4857531"/>
              <a:gd name="connsiteY0-100" fmla="*/ 2568 h 582586"/>
              <a:gd name="connsiteX1-101" fmla="*/ 1483710 w 4857531"/>
              <a:gd name="connsiteY1-102" fmla="*/ 2568 h 582586"/>
              <a:gd name="connsiteX2-103" fmla="*/ 1113289 w 4857531"/>
              <a:gd name="connsiteY2-104" fmla="*/ 582586 h 582586"/>
              <a:gd name="connsiteX3-105" fmla="*/ 1944605 w 4857531"/>
              <a:gd name="connsiteY3-106" fmla="*/ 1 h 582586"/>
              <a:gd name="connsiteX4-107" fmla="*/ 4857531 w 4857531"/>
              <a:gd name="connsiteY4-108" fmla="*/ 0 h 582586"/>
              <a:gd name="connsiteX0-109" fmla="*/ 0 w 4857531"/>
              <a:gd name="connsiteY0-110" fmla="*/ 2568 h 582586"/>
              <a:gd name="connsiteX1-111" fmla="*/ 1202398 w 4857531"/>
              <a:gd name="connsiteY1-112" fmla="*/ 13934 h 582586"/>
              <a:gd name="connsiteX2-113" fmla="*/ 1113289 w 4857531"/>
              <a:gd name="connsiteY2-114" fmla="*/ 582586 h 582586"/>
              <a:gd name="connsiteX3-115" fmla="*/ 1944605 w 4857531"/>
              <a:gd name="connsiteY3-116" fmla="*/ 1 h 582586"/>
              <a:gd name="connsiteX4-117" fmla="*/ 4857531 w 4857531"/>
              <a:gd name="connsiteY4-118" fmla="*/ 0 h 582586"/>
              <a:gd name="connsiteX0-119" fmla="*/ 0 w 4857531"/>
              <a:gd name="connsiteY0-120" fmla="*/ 2568 h 582586"/>
              <a:gd name="connsiteX1-121" fmla="*/ 1202398 w 4857531"/>
              <a:gd name="connsiteY1-122" fmla="*/ 13934 h 582586"/>
              <a:gd name="connsiteX2-123" fmla="*/ 1113289 w 4857531"/>
              <a:gd name="connsiteY2-124" fmla="*/ 582586 h 582586"/>
              <a:gd name="connsiteX3-125" fmla="*/ 1441204 w 4857531"/>
              <a:gd name="connsiteY3-126" fmla="*/ 1 h 582586"/>
              <a:gd name="connsiteX4-127" fmla="*/ 4857531 w 4857531"/>
              <a:gd name="connsiteY4-128" fmla="*/ 0 h 58258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857531" h="582586">
                <a:moveTo>
                  <a:pt x="0" y="2568"/>
                </a:moveTo>
                <a:lnTo>
                  <a:pt x="1202398" y="13934"/>
                </a:lnTo>
                <a:lnTo>
                  <a:pt x="1113289" y="582586"/>
                </a:lnTo>
                <a:lnTo>
                  <a:pt x="1441204" y="1"/>
                </a:lnTo>
                <a:lnTo>
                  <a:pt x="4857531" y="0"/>
                </a:lnTo>
              </a:path>
            </a:pathLst>
          </a:cu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SV" sz="675"/>
          </a:p>
        </p:txBody>
      </p:sp>
      <p:sp>
        <p:nvSpPr>
          <p:cNvPr id="21" name="Textbox 1"/>
          <p:cNvSpPr/>
          <p:nvPr/>
        </p:nvSpPr>
        <p:spPr>
          <a:xfrm>
            <a:off x="1464408" y="825727"/>
            <a:ext cx="2429989" cy="635287"/>
          </a:xfrm>
          <a:prstGeom prst="rect">
            <a:avLst/>
          </a:prstGeom>
        </p:spPr>
        <p:txBody>
          <a:bodyPr wrap="square" lIns="90789" tIns="45395" rIns="90789" bIns="45395">
            <a:spAutoFit/>
          </a:bodyPr>
          <a:lstStyle/>
          <a:p>
            <a:pPr algn="r">
              <a:lnSpc>
                <a:spcPct val="90000"/>
              </a:lnSpc>
            </a:pPr>
            <a:r>
              <a:rPr lang="es-MX" sz="2025" spc="-56"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rPr>
              <a:t>40</a:t>
            </a:r>
            <a:r>
              <a:rPr lang="es-MX" sz="2025" spc="-56" baseline="30000"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rPr>
              <a:t>% </a:t>
            </a:r>
          </a:p>
          <a:p>
            <a:pPr algn="r">
              <a:lnSpc>
                <a:spcPct val="90000"/>
              </a:lnSpc>
            </a:pPr>
            <a:r>
              <a:rPr lang="zh-CN" altLang="en-US" sz="900" dirty="0">
                <a:solidFill>
                  <a:schemeClr val="tx2"/>
                </a:solidFill>
                <a:latin typeface="Open Sans bold" panose="020B0806030504020204" pitchFamily="34" charset="0"/>
                <a:ea typeface="Open Sans bold" panose="020B0806030504020204" pitchFamily="34" charset="0"/>
                <a:cs typeface="Open Sans bold" panose="020B0806030504020204" pitchFamily="34" charset="0"/>
              </a:rPr>
              <a:t>输入您的标题 </a:t>
            </a:r>
            <a:endParaRPr lang="es-MX" sz="1350" dirty="0">
              <a:solidFill>
                <a:schemeClr val="tx2"/>
              </a:solidFill>
              <a:latin typeface="Open Sans bold" panose="020B0806030504020204" pitchFamily="34" charset="0"/>
              <a:ea typeface="Open Sans bold" panose="020B0806030504020204" pitchFamily="34" charset="0"/>
              <a:cs typeface="Open Sans bold" panose="020B0806030504020204" pitchFamily="34" charset="0"/>
            </a:endParaRPr>
          </a:p>
          <a:p>
            <a:pPr algn="r">
              <a:lnSpc>
                <a:spcPct val="120000"/>
              </a:lnSpc>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t>
            </a:r>
          </a:p>
        </p:txBody>
      </p:sp>
    </p:spTree>
  </p:cSld>
  <p:clrMapOvr>
    <a:masterClrMapping/>
  </p:clrMapOvr>
  <p:transition spd="slow">
    <p:cove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98000" fill="hold" grpId="0" nodeType="afterEffect" p14:presetBounceEnd="46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46000">
                                          <p:cBhvr additive="base">
                                            <p:cTn id="7" dur="1250" fill="hold"/>
                                            <p:tgtEl>
                                              <p:spTgt spid="4"/>
                                            </p:tgtEl>
                                            <p:attrNameLst>
                                              <p:attrName>ppt_x</p:attrName>
                                            </p:attrNameLst>
                                          </p:cBhvr>
                                          <p:tavLst>
                                            <p:tav tm="0">
                                              <p:val>
                                                <p:strVal val="#ppt_x"/>
                                              </p:val>
                                            </p:tav>
                                            <p:tav tm="100000">
                                              <p:val>
                                                <p:strVal val="#ppt_x"/>
                                              </p:val>
                                            </p:tav>
                                          </p:tavLst>
                                        </p:anim>
                                        <p:anim calcmode="lin" valueType="num" p14:bounceEnd="46000">
                                          <p:cBhvr additive="base">
                                            <p:cTn id="8" dur="125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1" accel="98000" fill="hold" grpId="0" nodeType="withEffect" p14:presetBounceEnd="46000">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14:bounceEnd="46000">
                                          <p:cBhvr additive="base">
                                            <p:cTn id="11" dur="1250" fill="hold"/>
                                            <p:tgtEl>
                                              <p:spTgt spid="3"/>
                                            </p:tgtEl>
                                            <p:attrNameLst>
                                              <p:attrName>ppt_x</p:attrName>
                                            </p:attrNameLst>
                                          </p:cBhvr>
                                          <p:tavLst>
                                            <p:tav tm="0">
                                              <p:val>
                                                <p:strVal val="#ppt_x"/>
                                              </p:val>
                                            </p:tav>
                                            <p:tav tm="100000">
                                              <p:val>
                                                <p:strVal val="#ppt_x"/>
                                              </p:val>
                                            </p:tav>
                                          </p:tavLst>
                                        </p:anim>
                                        <p:anim calcmode="lin" valueType="num" p14:bounceEnd="46000">
                                          <p:cBhvr additive="base">
                                            <p:cTn id="12" dur="125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1" accel="98000" fill="hold" grpId="0" nodeType="withEffect" p14:presetBounceEnd="46000">
                                      <p:stCondLst>
                                        <p:cond delay="500"/>
                                      </p:stCondLst>
                                      <p:childTnLst>
                                        <p:set>
                                          <p:cBhvr>
                                            <p:cTn id="14" dur="1" fill="hold">
                                              <p:stCondLst>
                                                <p:cond delay="0"/>
                                              </p:stCondLst>
                                            </p:cTn>
                                            <p:tgtEl>
                                              <p:spTgt spid="6"/>
                                            </p:tgtEl>
                                            <p:attrNameLst>
                                              <p:attrName>style.visibility</p:attrName>
                                            </p:attrNameLst>
                                          </p:cBhvr>
                                          <p:to>
                                            <p:strVal val="visible"/>
                                          </p:to>
                                        </p:set>
                                        <p:anim calcmode="lin" valueType="num" p14:bounceEnd="46000">
                                          <p:cBhvr additive="base">
                                            <p:cTn id="15" dur="1250" fill="hold"/>
                                            <p:tgtEl>
                                              <p:spTgt spid="6"/>
                                            </p:tgtEl>
                                            <p:attrNameLst>
                                              <p:attrName>ppt_x</p:attrName>
                                            </p:attrNameLst>
                                          </p:cBhvr>
                                          <p:tavLst>
                                            <p:tav tm="0">
                                              <p:val>
                                                <p:strVal val="#ppt_x"/>
                                              </p:val>
                                            </p:tav>
                                            <p:tav tm="100000">
                                              <p:val>
                                                <p:strVal val="#ppt_x"/>
                                              </p:val>
                                            </p:tav>
                                          </p:tavLst>
                                        </p:anim>
                                        <p:anim calcmode="lin" valueType="num" p14:bounceEnd="46000">
                                          <p:cBhvr additive="base">
                                            <p:cTn id="16" dur="1250" fill="hold"/>
                                            <p:tgtEl>
                                              <p:spTgt spid="6"/>
                                            </p:tgtEl>
                                            <p:attrNameLst>
                                              <p:attrName>ppt_y</p:attrName>
                                            </p:attrNameLst>
                                          </p:cBhvr>
                                          <p:tavLst>
                                            <p:tav tm="0">
                                              <p:val>
                                                <p:strVal val="0-#ppt_h/2"/>
                                              </p:val>
                                            </p:tav>
                                            <p:tav tm="100000">
                                              <p:val>
                                                <p:strVal val="#ppt_y"/>
                                              </p:val>
                                            </p:tav>
                                          </p:tavLst>
                                        </p:anim>
                                      </p:childTnLst>
                                    </p:cTn>
                                  </p:par>
                                  <p:par>
                                    <p:cTn id="17" presetID="2" presetClass="entr" presetSubtype="1" accel="98000" fill="hold" grpId="0" nodeType="withEffect" p14:presetBounceEnd="46000">
                                      <p:stCondLst>
                                        <p:cond delay="750"/>
                                      </p:stCondLst>
                                      <p:childTnLst>
                                        <p:set>
                                          <p:cBhvr>
                                            <p:cTn id="18" dur="1" fill="hold">
                                              <p:stCondLst>
                                                <p:cond delay="0"/>
                                              </p:stCondLst>
                                            </p:cTn>
                                            <p:tgtEl>
                                              <p:spTgt spid="5"/>
                                            </p:tgtEl>
                                            <p:attrNameLst>
                                              <p:attrName>style.visibility</p:attrName>
                                            </p:attrNameLst>
                                          </p:cBhvr>
                                          <p:to>
                                            <p:strVal val="visible"/>
                                          </p:to>
                                        </p:set>
                                        <p:anim calcmode="lin" valueType="num" p14:bounceEnd="46000">
                                          <p:cBhvr additive="base">
                                            <p:cTn id="19" dur="1250" fill="hold"/>
                                            <p:tgtEl>
                                              <p:spTgt spid="5"/>
                                            </p:tgtEl>
                                            <p:attrNameLst>
                                              <p:attrName>ppt_x</p:attrName>
                                            </p:attrNameLst>
                                          </p:cBhvr>
                                          <p:tavLst>
                                            <p:tav tm="0">
                                              <p:val>
                                                <p:strVal val="#ppt_x"/>
                                              </p:val>
                                            </p:tav>
                                            <p:tav tm="100000">
                                              <p:val>
                                                <p:strVal val="#ppt_x"/>
                                              </p:val>
                                            </p:tav>
                                          </p:tavLst>
                                        </p:anim>
                                        <p:anim calcmode="lin" valueType="num" p14:bounceEnd="46000">
                                          <p:cBhvr additive="base">
                                            <p:cTn id="20" dur="1250" fill="hold"/>
                                            <p:tgtEl>
                                              <p:spTgt spid="5"/>
                                            </p:tgtEl>
                                            <p:attrNameLst>
                                              <p:attrName>ppt_y</p:attrName>
                                            </p:attrNameLst>
                                          </p:cBhvr>
                                          <p:tavLst>
                                            <p:tav tm="0">
                                              <p:val>
                                                <p:strVal val="0-#ppt_h/2"/>
                                              </p:val>
                                            </p:tav>
                                            <p:tav tm="100000">
                                              <p:val>
                                                <p:strVal val="#ppt_y"/>
                                              </p:val>
                                            </p:tav>
                                          </p:tavLst>
                                        </p:anim>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childTnLst>
                              </p:cTn>
                            </p:par>
                            <p:par>
                              <p:cTn id="35" fill="hold">
                                <p:stCondLst>
                                  <p:cond delay="2500"/>
                                </p:stCondLst>
                                <p:childTnLst>
                                  <p:par>
                                    <p:cTn id="36" presetID="10" presetClass="entr" presetSubtype="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childTnLst>
                              </p:cTn>
                            </p:par>
                            <p:par>
                              <p:cTn id="42" fill="hold">
                                <p:stCondLst>
                                  <p:cond delay="3000"/>
                                </p:stCondLst>
                                <p:childTnLst>
                                  <p:par>
                                    <p:cTn id="43" presetID="10" presetClass="entr" presetSubtype="0" fill="hold" grpId="0"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500"/>
                                            <p:tgtEl>
                                              <p:spTgt spid="2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3" grpId="0" animBg="1"/>
          <p:bldP spid="15" grpId="0"/>
          <p:bldP spid="16" grpId="0" animBg="1"/>
          <p:bldP spid="17" grpId="0"/>
          <p:bldP spid="18" grpId="0" animBg="1"/>
          <p:bldP spid="19" grpId="0"/>
          <p:bldP spid="20" grpId="0" animBg="1"/>
          <p:bldP spid="2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98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250" fill="hold"/>
                                            <p:tgtEl>
                                              <p:spTgt spid="4"/>
                                            </p:tgtEl>
                                            <p:attrNameLst>
                                              <p:attrName>ppt_x</p:attrName>
                                            </p:attrNameLst>
                                          </p:cBhvr>
                                          <p:tavLst>
                                            <p:tav tm="0">
                                              <p:val>
                                                <p:strVal val="#ppt_x"/>
                                              </p:val>
                                            </p:tav>
                                            <p:tav tm="100000">
                                              <p:val>
                                                <p:strVal val="#ppt_x"/>
                                              </p:val>
                                            </p:tav>
                                          </p:tavLst>
                                        </p:anim>
                                        <p:anim calcmode="lin" valueType="num">
                                          <p:cBhvr additive="base">
                                            <p:cTn id="8" dur="125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1" accel="98000" fill="hold" grpId="0"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250" fill="hold"/>
                                            <p:tgtEl>
                                              <p:spTgt spid="3"/>
                                            </p:tgtEl>
                                            <p:attrNameLst>
                                              <p:attrName>ppt_x</p:attrName>
                                            </p:attrNameLst>
                                          </p:cBhvr>
                                          <p:tavLst>
                                            <p:tav tm="0">
                                              <p:val>
                                                <p:strVal val="#ppt_x"/>
                                              </p:val>
                                            </p:tav>
                                            <p:tav tm="100000">
                                              <p:val>
                                                <p:strVal val="#ppt_x"/>
                                              </p:val>
                                            </p:tav>
                                          </p:tavLst>
                                        </p:anim>
                                        <p:anim calcmode="lin" valueType="num">
                                          <p:cBhvr additive="base">
                                            <p:cTn id="12" dur="125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1" accel="98000" fill="hold" grpId="0" nodeType="withEffect">
                                      <p:stCondLst>
                                        <p:cond delay="50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250" fill="hold"/>
                                            <p:tgtEl>
                                              <p:spTgt spid="6"/>
                                            </p:tgtEl>
                                            <p:attrNameLst>
                                              <p:attrName>ppt_x</p:attrName>
                                            </p:attrNameLst>
                                          </p:cBhvr>
                                          <p:tavLst>
                                            <p:tav tm="0">
                                              <p:val>
                                                <p:strVal val="#ppt_x"/>
                                              </p:val>
                                            </p:tav>
                                            <p:tav tm="100000">
                                              <p:val>
                                                <p:strVal val="#ppt_x"/>
                                              </p:val>
                                            </p:tav>
                                          </p:tavLst>
                                        </p:anim>
                                        <p:anim calcmode="lin" valueType="num">
                                          <p:cBhvr additive="base">
                                            <p:cTn id="16" dur="1250" fill="hold"/>
                                            <p:tgtEl>
                                              <p:spTgt spid="6"/>
                                            </p:tgtEl>
                                            <p:attrNameLst>
                                              <p:attrName>ppt_y</p:attrName>
                                            </p:attrNameLst>
                                          </p:cBhvr>
                                          <p:tavLst>
                                            <p:tav tm="0">
                                              <p:val>
                                                <p:strVal val="0-#ppt_h/2"/>
                                              </p:val>
                                            </p:tav>
                                            <p:tav tm="100000">
                                              <p:val>
                                                <p:strVal val="#ppt_y"/>
                                              </p:val>
                                            </p:tav>
                                          </p:tavLst>
                                        </p:anim>
                                      </p:childTnLst>
                                    </p:cTn>
                                  </p:par>
                                  <p:par>
                                    <p:cTn id="17" presetID="2" presetClass="entr" presetSubtype="1" accel="98000" fill="hold" grpId="0" nodeType="withEffect">
                                      <p:stCondLst>
                                        <p:cond delay="7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250" fill="hold"/>
                                            <p:tgtEl>
                                              <p:spTgt spid="5"/>
                                            </p:tgtEl>
                                            <p:attrNameLst>
                                              <p:attrName>ppt_x</p:attrName>
                                            </p:attrNameLst>
                                          </p:cBhvr>
                                          <p:tavLst>
                                            <p:tav tm="0">
                                              <p:val>
                                                <p:strVal val="#ppt_x"/>
                                              </p:val>
                                            </p:tav>
                                            <p:tav tm="100000">
                                              <p:val>
                                                <p:strVal val="#ppt_x"/>
                                              </p:val>
                                            </p:tav>
                                          </p:tavLst>
                                        </p:anim>
                                        <p:anim calcmode="lin" valueType="num">
                                          <p:cBhvr additive="base">
                                            <p:cTn id="20" dur="1250" fill="hold"/>
                                            <p:tgtEl>
                                              <p:spTgt spid="5"/>
                                            </p:tgtEl>
                                            <p:attrNameLst>
                                              <p:attrName>ppt_y</p:attrName>
                                            </p:attrNameLst>
                                          </p:cBhvr>
                                          <p:tavLst>
                                            <p:tav tm="0">
                                              <p:val>
                                                <p:strVal val="0-#ppt_h/2"/>
                                              </p:val>
                                            </p:tav>
                                            <p:tav tm="100000">
                                              <p:val>
                                                <p:strVal val="#ppt_y"/>
                                              </p:val>
                                            </p:tav>
                                          </p:tavLst>
                                        </p:anim>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childTnLst>
                              </p:cTn>
                            </p:par>
                            <p:par>
                              <p:cTn id="35" fill="hold">
                                <p:stCondLst>
                                  <p:cond delay="2500"/>
                                </p:stCondLst>
                                <p:childTnLst>
                                  <p:par>
                                    <p:cTn id="36" presetID="10" presetClass="entr" presetSubtype="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childTnLst>
                              </p:cTn>
                            </p:par>
                            <p:par>
                              <p:cTn id="42" fill="hold">
                                <p:stCondLst>
                                  <p:cond delay="3000"/>
                                </p:stCondLst>
                                <p:childTnLst>
                                  <p:par>
                                    <p:cTn id="43" presetID="10" presetClass="entr" presetSubtype="0" fill="hold" grpId="0"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500"/>
                                            <p:tgtEl>
                                              <p:spTgt spid="2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3" grpId="0" animBg="1"/>
          <p:bldP spid="15" grpId="0"/>
          <p:bldP spid="16" grpId="0" animBg="1"/>
          <p:bldP spid="17" grpId="0"/>
          <p:bldP spid="18" grpId="0" animBg="1"/>
          <p:bldP spid="19" grpId="0"/>
          <p:bldP spid="20" grpId="0" animBg="1"/>
          <p:bldP spid="21" grpId="0"/>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a:spLocks noChangeAspect="1"/>
          </p:cNvSpPr>
          <p:nvPr/>
        </p:nvSpPr>
        <p:spPr>
          <a:xfrm>
            <a:off x="3553056" y="1572263"/>
            <a:ext cx="1062978" cy="1062978"/>
          </a:xfrm>
          <a:prstGeom prst="rect">
            <a:avLst/>
          </a:prstGeom>
          <a:gradFill flip="none" rotWithShape="1">
            <a:gsLst>
              <a:gs pos="49000">
                <a:schemeClr val="bg1">
                  <a:lumMod val="95000"/>
                </a:schemeClr>
              </a:gs>
              <a:gs pos="70000">
                <a:schemeClr val="bg1">
                  <a:lumMod val="100000"/>
                </a:schemeClr>
              </a:gs>
            </a:gsLst>
            <a:path path="circle">
              <a:fillToRect t="100000" r="100000"/>
            </a:path>
            <a:tileRect l="-100000" b="-100000"/>
          </a:gradFill>
          <a:ln>
            <a:noFill/>
          </a:ln>
          <a:effectLst>
            <a:innerShdw blurRad="1270000">
              <a:schemeClr val="accent3">
                <a:lumMod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34268" tIns="17134" rIns="34268" bIns="17134" spcCol="0" rtlCol="0" anchor="b"/>
          <a:lstStyle/>
          <a:p>
            <a:pPr algn="r"/>
            <a:r>
              <a:rPr lang="es-MX" sz="1350"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01</a:t>
            </a:r>
            <a:endParaRPr lang="es-SV" sz="1350"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 name="Elipse 3"/>
          <p:cNvSpPr>
            <a:spLocks noChangeAspect="1"/>
          </p:cNvSpPr>
          <p:nvPr/>
        </p:nvSpPr>
        <p:spPr bwMode="auto">
          <a:xfrm>
            <a:off x="2277011" y="1036132"/>
            <a:ext cx="1276045" cy="1276045"/>
          </a:xfrm>
          <a:prstGeom prst="ellipse">
            <a:avLst/>
          </a:prstGeom>
          <a:gradFill flip="none" rotWithShape="1">
            <a:gsLst>
              <a:gs pos="0">
                <a:schemeClr val="accent3"/>
              </a:gs>
              <a:gs pos="100000">
                <a:schemeClr val="accent3">
                  <a:lumMod val="50000"/>
                </a:schemeClr>
              </a:gs>
            </a:gsLst>
            <a:lin ang="2700000" scaled="1"/>
            <a:tileRect/>
          </a:gradFill>
          <a:ln>
            <a:noFill/>
          </a:ln>
          <a:effectLst>
            <a:outerShdw blurRad="1270000" dist="571500" dir="3720000" algn="ctr" rotWithShape="0">
              <a:srgbClr val="000000">
                <a:alpha val="80000"/>
              </a:srgbClr>
            </a:outerShdw>
          </a:effectLst>
          <a:scene3d>
            <a:camera prst="perspectiveHeroicExtremeLeftFacing" fov="5400000">
              <a:rot lat="21183665" lon="2060885" rev="21136794"/>
            </a:camera>
            <a:lightRig rig="balanced" dir="t">
              <a:rot lat="0" lon="0" rev="1800000"/>
            </a:lightRig>
          </a:scene3d>
          <a:sp3d extrusionH="16510000" prstMaterial="plastic"/>
        </p:spPr>
        <p:txBody>
          <a:bodyPr lIns="0" tIns="0" rIns="0" bIns="0" rtlCol="0" anchor="ctr"/>
          <a:lstStyle/>
          <a:p>
            <a:pPr algn="ctr"/>
            <a:r>
              <a:rPr lang="zh-CN" altLang="en-US" sz="1200" dirty="0"/>
              <a:t>输入您的标题</a:t>
            </a:r>
            <a:endParaRPr lang="es-ES"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0" name="9 Rectángulo"/>
          <p:cNvSpPr>
            <a:spLocks noChangeAspect="1"/>
          </p:cNvSpPr>
          <p:nvPr/>
        </p:nvSpPr>
        <p:spPr>
          <a:xfrm>
            <a:off x="4639211" y="1572263"/>
            <a:ext cx="1062978" cy="1062978"/>
          </a:xfrm>
          <a:prstGeom prst="rect">
            <a:avLst/>
          </a:prstGeom>
          <a:gradFill flip="none" rotWithShape="1">
            <a:gsLst>
              <a:gs pos="49000">
                <a:schemeClr val="bg1">
                  <a:lumMod val="95000"/>
                </a:schemeClr>
              </a:gs>
              <a:gs pos="70000">
                <a:schemeClr val="bg1">
                  <a:lumMod val="100000"/>
                </a:schemeClr>
              </a:gs>
            </a:gsLst>
            <a:path path="circle">
              <a:fillToRect t="100000" r="100000"/>
            </a:path>
            <a:tileRect l="-100000" b="-100000"/>
          </a:gradFill>
          <a:ln>
            <a:noFill/>
          </a:ln>
          <a:effectLst>
            <a:innerShdw blurRad="1270000">
              <a:schemeClr val="accent4">
                <a:lumMod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34268" tIns="17134" rIns="34268" bIns="17134" spcCol="0" rtlCol="0" anchor="b"/>
          <a:lstStyle/>
          <a:p>
            <a:r>
              <a:rPr lang="es-MX" sz="1350"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02</a:t>
            </a:r>
            <a:endParaRPr lang="es-SV" sz="1350"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1" name="10 Rectángulo"/>
          <p:cNvSpPr>
            <a:spLocks noChangeAspect="1"/>
          </p:cNvSpPr>
          <p:nvPr/>
        </p:nvSpPr>
        <p:spPr>
          <a:xfrm>
            <a:off x="3553056" y="2651713"/>
            <a:ext cx="1062978" cy="1062978"/>
          </a:xfrm>
          <a:prstGeom prst="rect">
            <a:avLst/>
          </a:prstGeom>
          <a:gradFill flip="none" rotWithShape="1">
            <a:gsLst>
              <a:gs pos="49000">
                <a:schemeClr val="bg1">
                  <a:lumMod val="95000"/>
                </a:schemeClr>
              </a:gs>
              <a:gs pos="70000">
                <a:schemeClr val="bg1">
                  <a:lumMod val="100000"/>
                </a:schemeClr>
              </a:gs>
            </a:gsLst>
            <a:path path="circle">
              <a:fillToRect t="100000" r="100000"/>
            </a:path>
            <a:tileRect l="-100000" b="-100000"/>
          </a:gradFill>
          <a:ln>
            <a:noFill/>
          </a:ln>
          <a:effectLst>
            <a:innerShdw blurRad="1270000">
              <a:schemeClr val="accent2">
                <a:lumMod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34268" tIns="17134" rIns="34268" bIns="17134" spcCol="0" rtlCol="0" anchor="t"/>
          <a:lstStyle/>
          <a:p>
            <a:pPr algn="r"/>
            <a:r>
              <a:rPr lang="es-MX" sz="1350"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04</a:t>
            </a:r>
            <a:endParaRPr lang="es-SV" sz="1350"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2" name="11 Rectángulo"/>
          <p:cNvSpPr>
            <a:spLocks noChangeAspect="1"/>
          </p:cNvSpPr>
          <p:nvPr/>
        </p:nvSpPr>
        <p:spPr>
          <a:xfrm>
            <a:off x="4639211" y="2651713"/>
            <a:ext cx="1062978" cy="1062978"/>
          </a:xfrm>
          <a:prstGeom prst="rect">
            <a:avLst/>
          </a:prstGeom>
          <a:gradFill flip="none" rotWithShape="1">
            <a:gsLst>
              <a:gs pos="49000">
                <a:schemeClr val="bg1">
                  <a:lumMod val="95000"/>
                </a:schemeClr>
              </a:gs>
              <a:gs pos="70000">
                <a:schemeClr val="bg1">
                  <a:lumMod val="100000"/>
                </a:schemeClr>
              </a:gs>
            </a:gsLst>
            <a:path path="circle">
              <a:fillToRect t="100000" r="100000"/>
            </a:path>
            <a:tileRect l="-100000" b="-100000"/>
          </a:gradFill>
          <a:ln>
            <a:noFill/>
          </a:ln>
          <a:effectLst>
            <a:innerShdw blurRad="1270000">
              <a:schemeClr val="accent1">
                <a:lumMod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34268" tIns="17134" rIns="34268" bIns="17134" spcCol="0" rtlCol="0" anchor="t"/>
          <a:lstStyle/>
          <a:p>
            <a:r>
              <a:rPr lang="es-MX" sz="1350"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03</a:t>
            </a:r>
            <a:endParaRPr lang="es-SV" sz="1350"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Elipse 3"/>
          <p:cNvSpPr>
            <a:spLocks noChangeAspect="1"/>
          </p:cNvSpPr>
          <p:nvPr/>
        </p:nvSpPr>
        <p:spPr bwMode="auto">
          <a:xfrm>
            <a:off x="5361172" y="1366488"/>
            <a:ext cx="841937" cy="841937"/>
          </a:xfrm>
          <a:prstGeom prst="ellipse">
            <a:avLst/>
          </a:prstGeom>
          <a:gradFill>
            <a:gsLst>
              <a:gs pos="0">
                <a:schemeClr val="accent4"/>
              </a:gs>
              <a:gs pos="100000">
                <a:schemeClr val="accent4">
                  <a:lumMod val="50000"/>
                </a:schemeClr>
              </a:gs>
            </a:gsLst>
            <a:lin ang="5400000" scaled="0"/>
          </a:gradFill>
          <a:ln>
            <a:noFill/>
          </a:ln>
          <a:effectLst>
            <a:outerShdw blurRad="1270000" dist="469900" dir="10620000" algn="t" rotWithShape="0">
              <a:prstClr val="black">
                <a:alpha val="74000"/>
              </a:prstClr>
            </a:outerShdw>
          </a:effectLst>
          <a:scene3d>
            <a:camera prst="perspectiveHeroicExtremeLeftFacing" fov="6900000">
              <a:rot lat="20461607" lon="19690103" rev="656186"/>
            </a:camera>
            <a:lightRig rig="balanced" dir="t">
              <a:rot lat="0" lon="0" rev="4800000"/>
            </a:lightRig>
          </a:scene3d>
          <a:sp3d extrusionH="6350000" prstMaterial="plastic"/>
        </p:spPr>
        <p:txBody>
          <a:bodyPr lIns="0" tIns="0" rIns="0" bIns="0" rtlCol="0" anchor="ctr"/>
          <a:lstStyle/>
          <a:p>
            <a:pPr algn="ctr"/>
            <a:r>
              <a:rPr lang="es-ES" sz="675"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L</a:t>
            </a:r>
            <a:r>
              <a:rPr lang="zh-CN" altLang="en-US" sz="675" dirty="0"/>
              <a:t>输入您的标题</a:t>
            </a:r>
            <a:endParaRPr lang="es-ES" sz="675"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7" name="Elipse 3"/>
          <p:cNvSpPr>
            <a:spLocks noChangeAspect="1"/>
          </p:cNvSpPr>
          <p:nvPr/>
        </p:nvSpPr>
        <p:spPr bwMode="auto">
          <a:xfrm rot="10800000" flipV="1">
            <a:off x="5454030" y="3025069"/>
            <a:ext cx="1379243" cy="1379243"/>
          </a:xfrm>
          <a:prstGeom prst="ellipse">
            <a:avLst/>
          </a:prstGeom>
          <a:gradFill>
            <a:gsLst>
              <a:gs pos="0">
                <a:schemeClr val="accent1"/>
              </a:gs>
              <a:gs pos="100000">
                <a:schemeClr val="accent1">
                  <a:lumMod val="50000"/>
                </a:schemeClr>
              </a:gs>
            </a:gsLst>
            <a:lin ang="5400000" scaled="0"/>
          </a:gradFill>
          <a:ln>
            <a:noFill/>
          </a:ln>
          <a:effectLst>
            <a:outerShdw blurRad="1270000" dist="431800" dir="11640000" algn="ctr" rotWithShape="0">
              <a:srgbClr val="000000">
                <a:alpha val="76000"/>
              </a:srgbClr>
            </a:outerShdw>
          </a:effectLst>
          <a:scene3d>
            <a:camera prst="perspectiveHeroicExtremeLeftFacing" fov="5100000">
              <a:rot lat="20820648" lon="1493604" rev="21313885"/>
            </a:camera>
            <a:lightRig rig="balanced" dir="t">
              <a:rot lat="0" lon="0" rev="600000"/>
            </a:lightRig>
          </a:scene3d>
          <a:sp3d extrusionH="19050000" prstMaterial="plastic"/>
        </p:spPr>
        <p:txBody>
          <a:bodyPr lIns="0" tIns="0" rIns="0" bIns="0" rtlCol="0" anchor="ctr"/>
          <a:lstStyle/>
          <a:p>
            <a:pPr algn="ctr"/>
            <a:r>
              <a:rPr lang="es-ES"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L</a:t>
            </a:r>
            <a:r>
              <a:rPr lang="zh-CN" altLang="en-US" sz="1200" dirty="0"/>
              <a:t>输入您的标题</a:t>
            </a:r>
            <a:endParaRPr lang="es-ES"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5" name="Elipse 3"/>
          <p:cNvSpPr>
            <a:spLocks noChangeAspect="1"/>
          </p:cNvSpPr>
          <p:nvPr/>
        </p:nvSpPr>
        <p:spPr bwMode="auto">
          <a:xfrm>
            <a:off x="2969892" y="3095018"/>
            <a:ext cx="961725" cy="961725"/>
          </a:xfrm>
          <a:prstGeom prst="ellipse">
            <a:avLst/>
          </a:prstGeom>
          <a:gradFill>
            <a:gsLst>
              <a:gs pos="0">
                <a:schemeClr val="accent2"/>
              </a:gs>
              <a:gs pos="100000">
                <a:schemeClr val="accent2">
                  <a:lumMod val="50000"/>
                </a:schemeClr>
              </a:gs>
            </a:gsLst>
            <a:lin ang="12600000" scaled="0"/>
          </a:gradFill>
          <a:ln>
            <a:noFill/>
          </a:ln>
          <a:effectLst>
            <a:outerShdw blurRad="1270000" dist="292100" dir="21060000" sx="94000" sy="94000" algn="ctr" rotWithShape="0">
              <a:schemeClr val="tx1">
                <a:alpha val="76000"/>
              </a:schemeClr>
            </a:outerShdw>
          </a:effectLst>
          <a:scene3d>
            <a:camera prst="perspectiveHeroicExtremeLeftFacing" fov="6300000">
              <a:rot lat="1473752" lon="1521920" rev="21568870"/>
            </a:camera>
            <a:lightRig rig="balanced" dir="t">
              <a:rot lat="0" lon="0" rev="10800000"/>
            </a:lightRig>
          </a:scene3d>
          <a:sp3d extrusionH="6350000" prstMaterial="plastic"/>
        </p:spPr>
        <p:txBody>
          <a:bodyPr lIns="0" tIns="0" rIns="0" bIns="0" rtlCol="0" anchor="ctr"/>
          <a:lstStyle/>
          <a:p>
            <a:pPr algn="ctr"/>
            <a:r>
              <a:rPr lang="zh-CN" altLang="en-US" sz="900" dirty="0"/>
              <a:t>输入您的标题 </a:t>
            </a:r>
            <a:endParaRPr lang="es-ES" sz="9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20" name="4 Elipse"/>
          <p:cNvSpPr>
            <a:spLocks noChangeAspect="1"/>
          </p:cNvSpPr>
          <p:nvPr/>
        </p:nvSpPr>
        <p:spPr bwMode="auto">
          <a:xfrm>
            <a:off x="623269" y="1237234"/>
            <a:ext cx="873418" cy="873418"/>
          </a:xfrm>
          <a:prstGeom prst="ellipse">
            <a:avLst/>
          </a:prstGeom>
          <a:noFill/>
          <a:ln w="12700">
            <a:solidFill>
              <a:schemeClr val="accent3"/>
            </a:solidFill>
          </a:ln>
        </p:spPr>
        <p:style>
          <a:lnRef idx="2">
            <a:schemeClr val="accent1"/>
          </a:lnRef>
          <a:fillRef idx="1">
            <a:schemeClr val="lt1"/>
          </a:fillRef>
          <a:effectRef idx="0">
            <a:schemeClr val="accent1"/>
          </a:effectRef>
          <a:fontRef idx="minor">
            <a:schemeClr val="dk1"/>
          </a:fontRef>
        </p:style>
        <p:txBody>
          <a:bodyPr lIns="26997" tIns="0" rIns="26997" bIns="0" rtlCol="0" anchor="ctr"/>
          <a:lstStyle/>
          <a:p>
            <a:pPr algn="ctr"/>
            <a:r>
              <a:rPr lang="es-MX" sz="120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rPr>
              <a:t>80</a:t>
            </a:r>
            <a:r>
              <a:rPr lang="es-MX" sz="1200" baseline="3000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rPr>
              <a:t>%</a:t>
            </a:r>
          </a:p>
          <a:p>
            <a:pPr lvl="0" algn="just">
              <a:lnSpc>
                <a:spcPct val="125000"/>
              </a:lnSpc>
            </a:pPr>
            <a:r>
              <a:rPr lang="zh-CN" altLang="en-US" sz="600" dirty="0">
                <a:solidFill>
                  <a:schemeClr val="bg2"/>
                </a:solidFill>
                <a:latin typeface="Source Sans Pro" panose="020B0503030403020204" pitchFamily="34" charset="0"/>
              </a:rPr>
              <a:t>请输入您的内容</a:t>
            </a:r>
            <a:r>
              <a:rPr lang="en-US" sz="600" dirty="0">
                <a:solidFill>
                  <a:schemeClr val="bg2"/>
                </a:solidFill>
                <a:latin typeface="Source Sans Pro" panose="020B0503030403020204" pitchFamily="34" charset="0"/>
              </a:rPr>
              <a:t> </a:t>
            </a:r>
          </a:p>
        </p:txBody>
      </p:sp>
      <p:sp>
        <p:nvSpPr>
          <p:cNvPr id="21" name="8 Forma libre"/>
          <p:cNvSpPr/>
          <p:nvPr/>
        </p:nvSpPr>
        <p:spPr bwMode="auto">
          <a:xfrm flipH="1" flipV="1">
            <a:off x="1496685" y="1640609"/>
            <a:ext cx="965949" cy="104269"/>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 name="connsiteX0-15" fmla="*/ 1135857 w 1135857"/>
              <a:gd name="connsiteY0-16" fmla="*/ 515488 h 515488"/>
              <a:gd name="connsiteX1-17" fmla="*/ 1071960 w 1135857"/>
              <a:gd name="connsiteY1-18" fmla="*/ 0 h 515488"/>
              <a:gd name="connsiteX2-19" fmla="*/ 0 w 1135857"/>
              <a:gd name="connsiteY2-20" fmla="*/ 3519 h 515488"/>
              <a:gd name="connsiteX0-21" fmla="*/ 516656 w 516656"/>
              <a:gd name="connsiteY0-22" fmla="*/ 515488 h 515488"/>
              <a:gd name="connsiteX1-23" fmla="*/ 452759 w 516656"/>
              <a:gd name="connsiteY1-24" fmla="*/ 0 h 515488"/>
              <a:gd name="connsiteX2-25" fmla="*/ 0 w 516656"/>
              <a:gd name="connsiteY2-26" fmla="*/ 320212 h 515488"/>
              <a:gd name="connsiteX0-27" fmla="*/ 465224 w 465224"/>
              <a:gd name="connsiteY0-28" fmla="*/ 515488 h 515488"/>
              <a:gd name="connsiteX1-29" fmla="*/ 401327 w 465224"/>
              <a:gd name="connsiteY1-30" fmla="*/ 0 h 515488"/>
              <a:gd name="connsiteX2-31" fmla="*/ 0 w 465224"/>
              <a:gd name="connsiteY2-32" fmla="*/ 28150 h 515488"/>
              <a:gd name="connsiteX0-33" fmla="*/ 502285 w 502285"/>
              <a:gd name="connsiteY0-34" fmla="*/ 515488 h 515488"/>
              <a:gd name="connsiteX1-35" fmla="*/ 438388 w 502285"/>
              <a:gd name="connsiteY1-36" fmla="*/ 0 h 515488"/>
              <a:gd name="connsiteX2-37" fmla="*/ 0 w 502285"/>
              <a:gd name="connsiteY2-38" fmla="*/ 439 h 515488"/>
              <a:gd name="connsiteX0-39" fmla="*/ 502285 w 502285"/>
              <a:gd name="connsiteY0-40" fmla="*/ 593342 h 593342"/>
              <a:gd name="connsiteX1-41" fmla="*/ 438766 w 502285"/>
              <a:gd name="connsiteY1-42" fmla="*/ 0 h 593342"/>
              <a:gd name="connsiteX2-43" fmla="*/ 0 w 502285"/>
              <a:gd name="connsiteY2-44" fmla="*/ 78293 h 593342"/>
              <a:gd name="connsiteX0-45" fmla="*/ 502285 w 502285"/>
              <a:gd name="connsiteY0-46" fmla="*/ 515488 h 515488"/>
              <a:gd name="connsiteX1-47" fmla="*/ 436119 w 502285"/>
              <a:gd name="connsiteY1-48" fmla="*/ 0 h 515488"/>
              <a:gd name="connsiteX2-49" fmla="*/ 0 w 502285"/>
              <a:gd name="connsiteY2-50" fmla="*/ 439 h 515488"/>
            </a:gdLst>
            <a:ahLst/>
            <a:cxnLst>
              <a:cxn ang="0">
                <a:pos x="connsiteX0-1" y="connsiteY0-2"/>
              </a:cxn>
              <a:cxn ang="0">
                <a:pos x="connsiteX1-3" y="connsiteY1-4"/>
              </a:cxn>
              <a:cxn ang="0">
                <a:pos x="connsiteX2-5" y="connsiteY2-6"/>
              </a:cxn>
            </a:cxnLst>
            <a:rect l="l" t="t" r="r" b="b"/>
            <a:pathLst>
              <a:path w="502285" h="515488">
                <a:moveTo>
                  <a:pt x="502285" y="515488"/>
                </a:moveTo>
                <a:lnTo>
                  <a:pt x="436119" y="0"/>
                </a:lnTo>
                <a:lnTo>
                  <a:pt x="0" y="439"/>
                </a:lnTo>
              </a:path>
            </a:pathLst>
          </a:custGeom>
          <a:noFill/>
          <a:ln w="12700" cap="rnd">
            <a:solidFill>
              <a:schemeClr val="accent3"/>
            </a:solidFill>
            <a:bevel/>
            <a:headEnd w="med" len="sm"/>
            <a:tailEnd type="oval" w="med" len="med"/>
          </a:ln>
        </p:spPr>
        <p:txBody>
          <a:bodyPr lIns="90634" tIns="45317" rIns="90634" bIns="45317" rtlCol="0" anchor="ctr"/>
          <a:lstStyle/>
          <a:p>
            <a:pPr algn="ctr"/>
            <a:endParaRPr lang="es-SV" sz="675">
              <a:solidFill>
                <a:schemeClr val="bg1">
                  <a:lumMod val="65000"/>
                </a:schemeClr>
              </a:solidFill>
            </a:endParaRPr>
          </a:p>
        </p:txBody>
      </p:sp>
      <p:sp>
        <p:nvSpPr>
          <p:cNvPr id="22" name="4 Elipse"/>
          <p:cNvSpPr>
            <a:spLocks noChangeAspect="1"/>
          </p:cNvSpPr>
          <p:nvPr/>
        </p:nvSpPr>
        <p:spPr bwMode="auto">
          <a:xfrm>
            <a:off x="1106242" y="3094873"/>
            <a:ext cx="873418" cy="873418"/>
          </a:xfrm>
          <a:prstGeom prst="ellipse">
            <a:avLst/>
          </a:prstGeom>
          <a:noFill/>
          <a:ln w="12700">
            <a:solidFill>
              <a:schemeClr val="accent2"/>
            </a:solidFill>
          </a:ln>
        </p:spPr>
        <p:style>
          <a:lnRef idx="2">
            <a:schemeClr val="accent1"/>
          </a:lnRef>
          <a:fillRef idx="1">
            <a:schemeClr val="lt1"/>
          </a:fillRef>
          <a:effectRef idx="0">
            <a:schemeClr val="accent1"/>
          </a:effectRef>
          <a:fontRef idx="minor">
            <a:schemeClr val="dk1"/>
          </a:fontRef>
        </p:style>
        <p:txBody>
          <a:bodyPr lIns="26997" tIns="0" rIns="26997" bIns="0" rtlCol="0" anchor="ctr"/>
          <a:lstStyle/>
          <a:p>
            <a:pPr algn="ctr"/>
            <a:r>
              <a:rPr lang="es-MX" sz="1200"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rPr>
              <a:t>40</a:t>
            </a:r>
            <a:r>
              <a:rPr lang="es-MX" sz="1200" baseline="30000"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rPr>
              <a:t>%</a:t>
            </a:r>
          </a:p>
          <a:p>
            <a:pPr lvl="0" algn="just">
              <a:lnSpc>
                <a:spcPct val="125000"/>
              </a:lnSpc>
            </a:pPr>
            <a:r>
              <a:rPr lang="zh-CN" altLang="en-US" sz="600" dirty="0">
                <a:solidFill>
                  <a:schemeClr val="bg2"/>
                </a:solidFill>
                <a:latin typeface="Source Sans Pro" panose="020B0503030403020204" pitchFamily="34" charset="0"/>
              </a:rPr>
              <a:t>请输入您的内容</a:t>
            </a:r>
            <a:r>
              <a:rPr lang="en-US" sz="600" dirty="0">
                <a:solidFill>
                  <a:schemeClr val="bg2"/>
                </a:solidFill>
                <a:latin typeface="Source Sans Pro" panose="020B0503030403020204" pitchFamily="34" charset="0"/>
              </a:rPr>
              <a:t> </a:t>
            </a:r>
          </a:p>
        </p:txBody>
      </p:sp>
      <p:sp>
        <p:nvSpPr>
          <p:cNvPr id="23" name="8 Forma libre"/>
          <p:cNvSpPr/>
          <p:nvPr/>
        </p:nvSpPr>
        <p:spPr bwMode="auto">
          <a:xfrm flipH="1" flipV="1">
            <a:off x="1980451" y="3531582"/>
            <a:ext cx="1117130" cy="104269"/>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 name="connsiteX0-15" fmla="*/ 1135857 w 1135857"/>
              <a:gd name="connsiteY0-16" fmla="*/ 515488 h 515488"/>
              <a:gd name="connsiteX1-17" fmla="*/ 1071960 w 1135857"/>
              <a:gd name="connsiteY1-18" fmla="*/ 0 h 515488"/>
              <a:gd name="connsiteX2-19" fmla="*/ 0 w 1135857"/>
              <a:gd name="connsiteY2-20" fmla="*/ 3519 h 515488"/>
              <a:gd name="connsiteX0-21" fmla="*/ 516656 w 516656"/>
              <a:gd name="connsiteY0-22" fmla="*/ 515488 h 515488"/>
              <a:gd name="connsiteX1-23" fmla="*/ 452759 w 516656"/>
              <a:gd name="connsiteY1-24" fmla="*/ 0 h 515488"/>
              <a:gd name="connsiteX2-25" fmla="*/ 0 w 516656"/>
              <a:gd name="connsiteY2-26" fmla="*/ 320212 h 515488"/>
              <a:gd name="connsiteX0-27" fmla="*/ 465224 w 465224"/>
              <a:gd name="connsiteY0-28" fmla="*/ 515488 h 515488"/>
              <a:gd name="connsiteX1-29" fmla="*/ 401327 w 465224"/>
              <a:gd name="connsiteY1-30" fmla="*/ 0 h 515488"/>
              <a:gd name="connsiteX2-31" fmla="*/ 0 w 465224"/>
              <a:gd name="connsiteY2-32" fmla="*/ 28150 h 515488"/>
              <a:gd name="connsiteX0-33" fmla="*/ 502285 w 502285"/>
              <a:gd name="connsiteY0-34" fmla="*/ 515488 h 515488"/>
              <a:gd name="connsiteX1-35" fmla="*/ 438388 w 502285"/>
              <a:gd name="connsiteY1-36" fmla="*/ 0 h 515488"/>
              <a:gd name="connsiteX2-37" fmla="*/ 0 w 502285"/>
              <a:gd name="connsiteY2-38" fmla="*/ 439 h 515488"/>
              <a:gd name="connsiteX0-39" fmla="*/ 502285 w 502285"/>
              <a:gd name="connsiteY0-40" fmla="*/ 593342 h 593342"/>
              <a:gd name="connsiteX1-41" fmla="*/ 438766 w 502285"/>
              <a:gd name="connsiteY1-42" fmla="*/ 0 h 593342"/>
              <a:gd name="connsiteX2-43" fmla="*/ 0 w 502285"/>
              <a:gd name="connsiteY2-44" fmla="*/ 78293 h 593342"/>
              <a:gd name="connsiteX0-45" fmla="*/ 502285 w 502285"/>
              <a:gd name="connsiteY0-46" fmla="*/ 515488 h 515488"/>
              <a:gd name="connsiteX1-47" fmla="*/ 436119 w 502285"/>
              <a:gd name="connsiteY1-48" fmla="*/ 0 h 515488"/>
              <a:gd name="connsiteX2-49" fmla="*/ 0 w 502285"/>
              <a:gd name="connsiteY2-50" fmla="*/ 439 h 515488"/>
            </a:gdLst>
            <a:ahLst/>
            <a:cxnLst>
              <a:cxn ang="0">
                <a:pos x="connsiteX0-1" y="connsiteY0-2"/>
              </a:cxn>
              <a:cxn ang="0">
                <a:pos x="connsiteX1-3" y="connsiteY1-4"/>
              </a:cxn>
              <a:cxn ang="0">
                <a:pos x="connsiteX2-5" y="connsiteY2-6"/>
              </a:cxn>
            </a:cxnLst>
            <a:rect l="l" t="t" r="r" b="b"/>
            <a:pathLst>
              <a:path w="502285" h="515488">
                <a:moveTo>
                  <a:pt x="502285" y="515488"/>
                </a:moveTo>
                <a:lnTo>
                  <a:pt x="436119" y="0"/>
                </a:lnTo>
                <a:lnTo>
                  <a:pt x="0" y="439"/>
                </a:lnTo>
              </a:path>
            </a:pathLst>
          </a:custGeom>
          <a:noFill/>
          <a:ln w="12700" cap="rnd">
            <a:solidFill>
              <a:schemeClr val="accent2"/>
            </a:solidFill>
            <a:bevel/>
            <a:headEnd w="med" len="sm"/>
            <a:tailEnd type="oval" w="med" len="med"/>
          </a:ln>
        </p:spPr>
        <p:txBody>
          <a:bodyPr lIns="90634" tIns="45317" rIns="90634" bIns="45317" rtlCol="0" anchor="ctr"/>
          <a:lstStyle/>
          <a:p>
            <a:pPr algn="ctr"/>
            <a:endParaRPr lang="es-SV" sz="675">
              <a:solidFill>
                <a:schemeClr val="bg1">
                  <a:lumMod val="65000"/>
                </a:schemeClr>
              </a:solidFill>
            </a:endParaRPr>
          </a:p>
        </p:txBody>
      </p:sp>
      <p:sp>
        <p:nvSpPr>
          <p:cNvPr id="24" name="4 Elipse"/>
          <p:cNvSpPr>
            <a:spLocks noChangeAspect="1"/>
          </p:cNvSpPr>
          <p:nvPr/>
        </p:nvSpPr>
        <p:spPr bwMode="auto">
          <a:xfrm>
            <a:off x="7066229" y="1407380"/>
            <a:ext cx="873418" cy="873418"/>
          </a:xfrm>
          <a:prstGeom prst="ellipse">
            <a:avLst/>
          </a:prstGeom>
          <a:noFill/>
          <a:ln w="12700">
            <a:solidFill>
              <a:schemeClr val="accent4"/>
            </a:solidFill>
          </a:ln>
        </p:spPr>
        <p:style>
          <a:lnRef idx="2">
            <a:schemeClr val="accent1"/>
          </a:lnRef>
          <a:fillRef idx="1">
            <a:schemeClr val="lt1"/>
          </a:fillRef>
          <a:effectRef idx="0">
            <a:schemeClr val="accent1"/>
          </a:effectRef>
          <a:fontRef idx="minor">
            <a:schemeClr val="dk1"/>
          </a:fontRef>
        </p:style>
        <p:txBody>
          <a:bodyPr lIns="26997" tIns="0" rIns="26997" bIns="0" rtlCol="0" anchor="ctr"/>
          <a:lstStyle/>
          <a:p>
            <a:pPr algn="ctr"/>
            <a:r>
              <a:rPr lang="es-MX" sz="120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rPr>
              <a:t>20</a:t>
            </a:r>
            <a:r>
              <a:rPr lang="es-MX" sz="1200" baseline="3000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rPr>
              <a:t>%</a:t>
            </a:r>
          </a:p>
          <a:p>
            <a:pPr lvl="0" algn="just">
              <a:lnSpc>
                <a:spcPct val="125000"/>
              </a:lnSpc>
            </a:pPr>
            <a:r>
              <a:rPr lang="zh-CN" altLang="en-US" sz="600" dirty="0">
                <a:solidFill>
                  <a:schemeClr val="bg2"/>
                </a:solidFill>
                <a:latin typeface="Source Sans Pro" panose="020B0503030403020204" pitchFamily="34" charset="0"/>
              </a:rPr>
              <a:t>请输入您的内容</a:t>
            </a:r>
            <a:r>
              <a:rPr lang="en-US" sz="600" dirty="0">
                <a:solidFill>
                  <a:schemeClr val="bg2"/>
                </a:solidFill>
                <a:latin typeface="Source Sans Pro" panose="020B0503030403020204" pitchFamily="34" charset="0"/>
              </a:rPr>
              <a:t> </a:t>
            </a:r>
          </a:p>
        </p:txBody>
      </p:sp>
      <p:sp>
        <p:nvSpPr>
          <p:cNvPr id="25" name="8 Forma libre"/>
          <p:cNvSpPr/>
          <p:nvPr/>
        </p:nvSpPr>
        <p:spPr bwMode="auto">
          <a:xfrm flipV="1">
            <a:off x="6096720" y="1851417"/>
            <a:ext cx="965949" cy="104269"/>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 name="connsiteX0-15" fmla="*/ 1135857 w 1135857"/>
              <a:gd name="connsiteY0-16" fmla="*/ 515488 h 515488"/>
              <a:gd name="connsiteX1-17" fmla="*/ 1071960 w 1135857"/>
              <a:gd name="connsiteY1-18" fmla="*/ 0 h 515488"/>
              <a:gd name="connsiteX2-19" fmla="*/ 0 w 1135857"/>
              <a:gd name="connsiteY2-20" fmla="*/ 3519 h 515488"/>
              <a:gd name="connsiteX0-21" fmla="*/ 516656 w 516656"/>
              <a:gd name="connsiteY0-22" fmla="*/ 515488 h 515488"/>
              <a:gd name="connsiteX1-23" fmla="*/ 452759 w 516656"/>
              <a:gd name="connsiteY1-24" fmla="*/ 0 h 515488"/>
              <a:gd name="connsiteX2-25" fmla="*/ 0 w 516656"/>
              <a:gd name="connsiteY2-26" fmla="*/ 320212 h 515488"/>
              <a:gd name="connsiteX0-27" fmla="*/ 465224 w 465224"/>
              <a:gd name="connsiteY0-28" fmla="*/ 515488 h 515488"/>
              <a:gd name="connsiteX1-29" fmla="*/ 401327 w 465224"/>
              <a:gd name="connsiteY1-30" fmla="*/ 0 h 515488"/>
              <a:gd name="connsiteX2-31" fmla="*/ 0 w 465224"/>
              <a:gd name="connsiteY2-32" fmla="*/ 28150 h 515488"/>
              <a:gd name="connsiteX0-33" fmla="*/ 502285 w 502285"/>
              <a:gd name="connsiteY0-34" fmla="*/ 515488 h 515488"/>
              <a:gd name="connsiteX1-35" fmla="*/ 438388 w 502285"/>
              <a:gd name="connsiteY1-36" fmla="*/ 0 h 515488"/>
              <a:gd name="connsiteX2-37" fmla="*/ 0 w 502285"/>
              <a:gd name="connsiteY2-38" fmla="*/ 439 h 515488"/>
              <a:gd name="connsiteX0-39" fmla="*/ 502285 w 502285"/>
              <a:gd name="connsiteY0-40" fmla="*/ 593342 h 593342"/>
              <a:gd name="connsiteX1-41" fmla="*/ 438766 w 502285"/>
              <a:gd name="connsiteY1-42" fmla="*/ 0 h 593342"/>
              <a:gd name="connsiteX2-43" fmla="*/ 0 w 502285"/>
              <a:gd name="connsiteY2-44" fmla="*/ 78293 h 593342"/>
              <a:gd name="connsiteX0-45" fmla="*/ 502285 w 502285"/>
              <a:gd name="connsiteY0-46" fmla="*/ 515488 h 515488"/>
              <a:gd name="connsiteX1-47" fmla="*/ 436119 w 502285"/>
              <a:gd name="connsiteY1-48" fmla="*/ 0 h 515488"/>
              <a:gd name="connsiteX2-49" fmla="*/ 0 w 502285"/>
              <a:gd name="connsiteY2-50" fmla="*/ 439 h 515488"/>
            </a:gdLst>
            <a:ahLst/>
            <a:cxnLst>
              <a:cxn ang="0">
                <a:pos x="connsiteX0-1" y="connsiteY0-2"/>
              </a:cxn>
              <a:cxn ang="0">
                <a:pos x="connsiteX1-3" y="connsiteY1-4"/>
              </a:cxn>
              <a:cxn ang="0">
                <a:pos x="connsiteX2-5" y="connsiteY2-6"/>
              </a:cxn>
            </a:cxnLst>
            <a:rect l="l" t="t" r="r" b="b"/>
            <a:pathLst>
              <a:path w="502285" h="515488">
                <a:moveTo>
                  <a:pt x="502285" y="515488"/>
                </a:moveTo>
                <a:lnTo>
                  <a:pt x="436119" y="0"/>
                </a:lnTo>
                <a:lnTo>
                  <a:pt x="0" y="439"/>
                </a:lnTo>
              </a:path>
            </a:pathLst>
          </a:custGeom>
          <a:noFill/>
          <a:ln w="12700" cap="rnd">
            <a:solidFill>
              <a:schemeClr val="accent4"/>
            </a:solidFill>
            <a:bevel/>
            <a:headEnd w="med" len="sm"/>
            <a:tailEnd type="oval" w="med" len="med"/>
          </a:ln>
        </p:spPr>
        <p:txBody>
          <a:bodyPr lIns="90634" tIns="45317" rIns="90634" bIns="45317" rtlCol="0" anchor="ctr"/>
          <a:lstStyle/>
          <a:p>
            <a:pPr algn="ctr"/>
            <a:endParaRPr lang="es-SV" sz="675">
              <a:solidFill>
                <a:schemeClr val="bg1">
                  <a:lumMod val="65000"/>
                </a:schemeClr>
              </a:solidFill>
            </a:endParaRPr>
          </a:p>
        </p:txBody>
      </p:sp>
      <p:sp>
        <p:nvSpPr>
          <p:cNvPr id="26" name="4 Elipse"/>
          <p:cNvSpPr>
            <a:spLocks noChangeAspect="1"/>
          </p:cNvSpPr>
          <p:nvPr/>
        </p:nvSpPr>
        <p:spPr bwMode="auto">
          <a:xfrm>
            <a:off x="7660111" y="3183202"/>
            <a:ext cx="873418" cy="873418"/>
          </a:xfrm>
          <a:prstGeom prst="ellipse">
            <a:avLst/>
          </a:prstGeom>
          <a:noFill/>
          <a:ln w="12700">
            <a:solidFill>
              <a:schemeClr val="accent1"/>
            </a:solidFill>
          </a:ln>
        </p:spPr>
        <p:style>
          <a:lnRef idx="2">
            <a:schemeClr val="accent1"/>
          </a:lnRef>
          <a:fillRef idx="1">
            <a:schemeClr val="lt1"/>
          </a:fillRef>
          <a:effectRef idx="0">
            <a:schemeClr val="accent1"/>
          </a:effectRef>
          <a:fontRef idx="minor">
            <a:schemeClr val="dk1"/>
          </a:fontRef>
        </p:style>
        <p:txBody>
          <a:bodyPr lIns="26997" tIns="0" rIns="26997" bIns="0" rtlCol="0" anchor="ctr"/>
          <a:lstStyle/>
          <a:p>
            <a:pPr algn="ctr"/>
            <a:r>
              <a:rPr lang="es-MX" sz="120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90</a:t>
            </a:r>
            <a:r>
              <a:rPr lang="es-MX" sz="1200" baseline="3000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a:t>
            </a:r>
          </a:p>
          <a:p>
            <a:pPr lvl="0" algn="just">
              <a:lnSpc>
                <a:spcPct val="125000"/>
              </a:lnSpc>
            </a:pPr>
            <a:r>
              <a:rPr lang="zh-CN" altLang="en-US" sz="600" dirty="0">
                <a:solidFill>
                  <a:schemeClr val="bg2"/>
                </a:solidFill>
                <a:latin typeface="Source Sans Pro" panose="020B0503030403020204" pitchFamily="34" charset="0"/>
              </a:rPr>
              <a:t>请输入您的内容</a:t>
            </a:r>
            <a:r>
              <a:rPr lang="en-US" sz="600" dirty="0">
                <a:solidFill>
                  <a:schemeClr val="bg2"/>
                </a:solidFill>
                <a:latin typeface="Source Sans Pro" panose="020B0503030403020204" pitchFamily="34" charset="0"/>
              </a:rPr>
              <a:t> </a:t>
            </a:r>
          </a:p>
        </p:txBody>
      </p:sp>
      <p:sp>
        <p:nvSpPr>
          <p:cNvPr id="27" name="8 Forma libre"/>
          <p:cNvSpPr/>
          <p:nvPr/>
        </p:nvSpPr>
        <p:spPr bwMode="auto">
          <a:xfrm flipV="1">
            <a:off x="6690601" y="3627238"/>
            <a:ext cx="965949" cy="104269"/>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 name="connsiteX0-15" fmla="*/ 1135857 w 1135857"/>
              <a:gd name="connsiteY0-16" fmla="*/ 515488 h 515488"/>
              <a:gd name="connsiteX1-17" fmla="*/ 1071960 w 1135857"/>
              <a:gd name="connsiteY1-18" fmla="*/ 0 h 515488"/>
              <a:gd name="connsiteX2-19" fmla="*/ 0 w 1135857"/>
              <a:gd name="connsiteY2-20" fmla="*/ 3519 h 515488"/>
              <a:gd name="connsiteX0-21" fmla="*/ 516656 w 516656"/>
              <a:gd name="connsiteY0-22" fmla="*/ 515488 h 515488"/>
              <a:gd name="connsiteX1-23" fmla="*/ 452759 w 516656"/>
              <a:gd name="connsiteY1-24" fmla="*/ 0 h 515488"/>
              <a:gd name="connsiteX2-25" fmla="*/ 0 w 516656"/>
              <a:gd name="connsiteY2-26" fmla="*/ 320212 h 515488"/>
              <a:gd name="connsiteX0-27" fmla="*/ 465224 w 465224"/>
              <a:gd name="connsiteY0-28" fmla="*/ 515488 h 515488"/>
              <a:gd name="connsiteX1-29" fmla="*/ 401327 w 465224"/>
              <a:gd name="connsiteY1-30" fmla="*/ 0 h 515488"/>
              <a:gd name="connsiteX2-31" fmla="*/ 0 w 465224"/>
              <a:gd name="connsiteY2-32" fmla="*/ 28150 h 515488"/>
              <a:gd name="connsiteX0-33" fmla="*/ 502285 w 502285"/>
              <a:gd name="connsiteY0-34" fmla="*/ 515488 h 515488"/>
              <a:gd name="connsiteX1-35" fmla="*/ 438388 w 502285"/>
              <a:gd name="connsiteY1-36" fmla="*/ 0 h 515488"/>
              <a:gd name="connsiteX2-37" fmla="*/ 0 w 502285"/>
              <a:gd name="connsiteY2-38" fmla="*/ 439 h 515488"/>
              <a:gd name="connsiteX0-39" fmla="*/ 502285 w 502285"/>
              <a:gd name="connsiteY0-40" fmla="*/ 593342 h 593342"/>
              <a:gd name="connsiteX1-41" fmla="*/ 438766 w 502285"/>
              <a:gd name="connsiteY1-42" fmla="*/ 0 h 593342"/>
              <a:gd name="connsiteX2-43" fmla="*/ 0 w 502285"/>
              <a:gd name="connsiteY2-44" fmla="*/ 78293 h 593342"/>
              <a:gd name="connsiteX0-45" fmla="*/ 502285 w 502285"/>
              <a:gd name="connsiteY0-46" fmla="*/ 515488 h 515488"/>
              <a:gd name="connsiteX1-47" fmla="*/ 436119 w 502285"/>
              <a:gd name="connsiteY1-48" fmla="*/ 0 h 515488"/>
              <a:gd name="connsiteX2-49" fmla="*/ 0 w 502285"/>
              <a:gd name="connsiteY2-50" fmla="*/ 439 h 515488"/>
            </a:gdLst>
            <a:ahLst/>
            <a:cxnLst>
              <a:cxn ang="0">
                <a:pos x="connsiteX0-1" y="connsiteY0-2"/>
              </a:cxn>
              <a:cxn ang="0">
                <a:pos x="connsiteX1-3" y="connsiteY1-4"/>
              </a:cxn>
              <a:cxn ang="0">
                <a:pos x="connsiteX2-5" y="connsiteY2-6"/>
              </a:cxn>
            </a:cxnLst>
            <a:rect l="l" t="t" r="r" b="b"/>
            <a:pathLst>
              <a:path w="502285" h="515488">
                <a:moveTo>
                  <a:pt x="502285" y="515488"/>
                </a:moveTo>
                <a:lnTo>
                  <a:pt x="436119" y="0"/>
                </a:lnTo>
                <a:lnTo>
                  <a:pt x="0" y="439"/>
                </a:lnTo>
              </a:path>
            </a:pathLst>
          </a:custGeom>
          <a:noFill/>
          <a:ln w="12700" cap="rnd">
            <a:solidFill>
              <a:schemeClr val="accent1"/>
            </a:solidFill>
            <a:bevel/>
            <a:headEnd w="med" len="sm"/>
            <a:tailEnd type="oval" w="med" len="med"/>
          </a:ln>
        </p:spPr>
        <p:txBody>
          <a:bodyPr lIns="90634" tIns="45317" rIns="90634" bIns="45317" rtlCol="0" anchor="ctr"/>
          <a:lstStyle/>
          <a:p>
            <a:pPr algn="ctr"/>
            <a:endParaRPr lang="es-SV" sz="675">
              <a:solidFill>
                <a:schemeClr val="bg1">
                  <a:lumMod val="65000"/>
                </a:schemeClr>
              </a:solidFill>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2/3*#ppt_w"/>
                                          </p:val>
                                        </p:tav>
                                        <p:tav tm="100000">
                                          <p:val>
                                            <p:strVal val="#ppt_w"/>
                                          </p:val>
                                        </p:tav>
                                      </p:tavLst>
                                    </p:anim>
                                    <p:anim calcmode="lin" valueType="num">
                                      <p:cBhvr>
                                        <p:cTn id="8" dur="500" fill="hold"/>
                                        <p:tgtEl>
                                          <p:spTgt spid="2"/>
                                        </p:tgtEl>
                                        <p:attrNameLst>
                                          <p:attrName>ppt_h</p:attrName>
                                        </p:attrNameLst>
                                      </p:cBhvr>
                                      <p:tavLst>
                                        <p:tav tm="0">
                                          <p:val>
                                            <p:strVal val="2/3*#ppt_h"/>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left)">
                                      <p:cBhvr>
                                        <p:cTn id="19" dur="500"/>
                                        <p:tgtEl>
                                          <p:spTgt spid="21"/>
                                        </p:tgtEl>
                                      </p:cBhvr>
                                    </p:animEffect>
                                  </p:childTnLst>
                                </p:cTn>
                              </p:par>
                            </p:childTnLst>
                          </p:cTn>
                        </p:par>
                        <p:par>
                          <p:cTn id="20" fill="hold">
                            <p:stCondLst>
                              <p:cond delay="1500"/>
                            </p:stCondLst>
                            <p:childTnLst>
                              <p:par>
                                <p:cTn id="21" presetID="23" presetClass="entr" presetSubtype="272"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strVal val="2/3*#ppt_w"/>
                                          </p:val>
                                        </p:tav>
                                        <p:tav tm="100000">
                                          <p:val>
                                            <p:strVal val="#ppt_w"/>
                                          </p:val>
                                        </p:tav>
                                      </p:tavLst>
                                    </p:anim>
                                    <p:anim calcmode="lin" valueType="num">
                                      <p:cBhvr>
                                        <p:cTn id="24" dur="500" fill="hold"/>
                                        <p:tgtEl>
                                          <p:spTgt spid="10"/>
                                        </p:tgtEl>
                                        <p:attrNameLst>
                                          <p:attrName>ppt_h</p:attrName>
                                        </p:attrNameLst>
                                      </p:cBhvr>
                                      <p:tavLst>
                                        <p:tav tm="0">
                                          <p:val>
                                            <p:strVal val="2/3*#ppt_h"/>
                                          </p:val>
                                        </p:tav>
                                        <p:tav tm="100000">
                                          <p:val>
                                            <p:strVal val="#ppt_h"/>
                                          </p:val>
                                        </p:tav>
                                      </p:tavLst>
                                    </p:anim>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childTnLst>
                          </p:cTn>
                        </p:par>
                        <p:par>
                          <p:cTn id="32" fill="hold">
                            <p:stCondLst>
                              <p:cond delay="2500"/>
                            </p:stCondLst>
                            <p:childTnLst>
                              <p:par>
                                <p:cTn id="33" presetID="22" presetClass="entr" presetSubtype="2"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right)">
                                      <p:cBhvr>
                                        <p:cTn id="35" dur="500"/>
                                        <p:tgtEl>
                                          <p:spTgt spid="25"/>
                                        </p:tgtEl>
                                      </p:cBhvr>
                                    </p:animEffect>
                                  </p:childTnLst>
                                </p:cTn>
                              </p:par>
                            </p:childTnLst>
                          </p:cTn>
                        </p:par>
                        <p:par>
                          <p:cTn id="36" fill="hold">
                            <p:stCondLst>
                              <p:cond delay="3000"/>
                            </p:stCondLst>
                            <p:childTnLst>
                              <p:par>
                                <p:cTn id="37" presetID="23" presetClass="entr" presetSubtype="272"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ppt_w</p:attrName>
                                        </p:attrNameLst>
                                      </p:cBhvr>
                                      <p:tavLst>
                                        <p:tav tm="0">
                                          <p:val>
                                            <p:strVal val="2/3*#ppt_w"/>
                                          </p:val>
                                        </p:tav>
                                        <p:tav tm="100000">
                                          <p:val>
                                            <p:strVal val="#ppt_w"/>
                                          </p:val>
                                        </p:tav>
                                      </p:tavLst>
                                    </p:anim>
                                    <p:anim calcmode="lin" valueType="num">
                                      <p:cBhvr>
                                        <p:cTn id="40" dur="500" fill="hold"/>
                                        <p:tgtEl>
                                          <p:spTgt spid="12"/>
                                        </p:tgtEl>
                                        <p:attrNameLst>
                                          <p:attrName>ppt_h</p:attrName>
                                        </p:attrNameLst>
                                      </p:cBhvr>
                                      <p:tavLst>
                                        <p:tav tm="0">
                                          <p:val>
                                            <p:strVal val="2/3*#ppt_h"/>
                                          </p:val>
                                        </p:tav>
                                        <p:tav tm="100000">
                                          <p:val>
                                            <p:strVal val="#ppt_h"/>
                                          </p:val>
                                        </p:tav>
                                      </p:tavLst>
                                    </p:anim>
                                  </p:childTnLst>
                                </p:cTn>
                              </p:par>
                            </p:childTnLst>
                          </p:cTn>
                        </p:par>
                        <p:par>
                          <p:cTn id="41" fill="hold">
                            <p:stCondLst>
                              <p:cond delay="3500"/>
                            </p:stCondLst>
                            <p:childTnLst>
                              <p:par>
                                <p:cTn id="42" presetID="10" presetClass="entr" presetSubtype="0"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500"/>
                                        <p:tgtEl>
                                          <p:spTgt spid="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500"/>
                                        <p:tgtEl>
                                          <p:spTgt spid="26"/>
                                        </p:tgtEl>
                                      </p:cBhvr>
                                    </p:animEffect>
                                  </p:childTnLst>
                                </p:cTn>
                              </p:par>
                            </p:childTnLst>
                          </p:cTn>
                        </p:par>
                        <p:par>
                          <p:cTn id="48" fill="hold">
                            <p:stCondLst>
                              <p:cond delay="4000"/>
                            </p:stCondLst>
                            <p:childTnLst>
                              <p:par>
                                <p:cTn id="49" presetID="22" presetClass="entr" presetSubtype="2"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right)">
                                      <p:cBhvr>
                                        <p:cTn id="51" dur="500"/>
                                        <p:tgtEl>
                                          <p:spTgt spid="27"/>
                                        </p:tgtEl>
                                      </p:cBhvr>
                                    </p:animEffect>
                                  </p:childTnLst>
                                </p:cTn>
                              </p:par>
                            </p:childTnLst>
                          </p:cTn>
                        </p:par>
                        <p:par>
                          <p:cTn id="52" fill="hold">
                            <p:stCondLst>
                              <p:cond delay="4500"/>
                            </p:stCondLst>
                            <p:childTnLst>
                              <p:par>
                                <p:cTn id="53" presetID="23" presetClass="entr" presetSubtype="272"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strVal val="2/3*#ppt_w"/>
                                          </p:val>
                                        </p:tav>
                                        <p:tav tm="100000">
                                          <p:val>
                                            <p:strVal val="#ppt_w"/>
                                          </p:val>
                                        </p:tav>
                                      </p:tavLst>
                                    </p:anim>
                                    <p:anim calcmode="lin" valueType="num">
                                      <p:cBhvr>
                                        <p:cTn id="56" dur="500" fill="hold"/>
                                        <p:tgtEl>
                                          <p:spTgt spid="11"/>
                                        </p:tgtEl>
                                        <p:attrNameLst>
                                          <p:attrName>ppt_h</p:attrName>
                                        </p:attrNameLst>
                                      </p:cBhvr>
                                      <p:tavLst>
                                        <p:tav tm="0">
                                          <p:val>
                                            <p:strVal val="2/3*#ppt_h"/>
                                          </p:val>
                                        </p:tav>
                                        <p:tav tm="100000">
                                          <p:val>
                                            <p:strVal val="#ppt_h"/>
                                          </p:val>
                                        </p:tav>
                                      </p:tavLst>
                                    </p:anim>
                                  </p:childTnLst>
                                </p:cTn>
                              </p:par>
                            </p:childTnLst>
                          </p:cTn>
                        </p:par>
                        <p:par>
                          <p:cTn id="57" fill="hold">
                            <p:stCondLst>
                              <p:cond delay="5000"/>
                            </p:stCondLst>
                            <p:childTnLst>
                              <p:par>
                                <p:cTn id="58" presetID="10" presetClass="entr" presetSubtype="0" fill="hold" grpId="0" nodeType="after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fade">
                                      <p:cBhvr>
                                        <p:cTn id="60" dur="500"/>
                                        <p:tgtEl>
                                          <p:spTgt spid="5"/>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fade">
                                      <p:cBhvr>
                                        <p:cTn id="63" dur="500"/>
                                        <p:tgtEl>
                                          <p:spTgt spid="22"/>
                                        </p:tgtEl>
                                      </p:cBhvr>
                                    </p:animEffect>
                                  </p:childTnLst>
                                </p:cTn>
                              </p:par>
                            </p:childTnLst>
                          </p:cTn>
                        </p:par>
                        <p:par>
                          <p:cTn id="64" fill="hold">
                            <p:stCondLst>
                              <p:cond delay="5500"/>
                            </p:stCondLst>
                            <p:childTnLst>
                              <p:par>
                                <p:cTn id="65" presetID="22" presetClass="entr" presetSubtype="8"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left)">
                                      <p:cBhvr>
                                        <p:cTn id="6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10" grpId="0" animBg="1"/>
      <p:bldP spid="11" grpId="0" animBg="1"/>
      <p:bldP spid="12" grpId="0" animBg="1"/>
      <p:bldP spid="6" grpId="0" animBg="1"/>
      <p:bldP spid="7" grpId="0" animBg="1"/>
      <p:bldP spid="5"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stretch>
            <a:fillRect/>
          </a:stretch>
        </p:blipFill>
        <p:spPr>
          <a:xfrm>
            <a:off x="2000250" y="-788194"/>
            <a:ext cx="5143500" cy="5143500"/>
          </a:xfrm>
          <a:prstGeom prst="rect">
            <a:avLst/>
          </a:prstGeom>
        </p:spPr>
      </p:pic>
      <p:sp>
        <p:nvSpPr>
          <p:cNvPr id="4" name="矩形 3"/>
          <p:cNvSpPr/>
          <p:nvPr/>
        </p:nvSpPr>
        <p:spPr>
          <a:xfrm>
            <a:off x="0" y="2787774"/>
            <a:ext cx="9144000" cy="24482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标题 1"/>
          <p:cNvSpPr txBox="1"/>
          <p:nvPr/>
        </p:nvSpPr>
        <p:spPr>
          <a:xfrm>
            <a:off x="2975644" y="3099565"/>
            <a:ext cx="3456384" cy="5760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a:solidFill>
                  <a:schemeClr val="tx1"/>
                </a:solidFill>
                <a:latin typeface="微软雅黑" panose="020B0503020204020204" pitchFamily="34" charset="-122"/>
                <a:ea typeface="微软雅黑" panose="020B0503020204020204" pitchFamily="34" charset="-122"/>
                <a:cs typeface="+mj-cs"/>
              </a:defRPr>
            </a:lvl1pPr>
          </a:lstStyle>
          <a:p>
            <a:pPr marL="0" marR="0" lvl="0" indent="0" defTabSz="914400" rtl="0" eaLnBrk="1" fontAlgn="auto" latinLnBrk="0" hangingPunct="1">
              <a:lnSpc>
                <a:spcPct val="100000"/>
              </a:lnSpc>
              <a:spcBef>
                <a:spcPct val="0"/>
              </a:spcBef>
              <a:spcAft>
                <a:spcPts val="0"/>
              </a:spcAft>
              <a:buClrTx/>
              <a:buSzTx/>
              <a:buFontTx/>
              <a:buNone/>
              <a:defRPr/>
            </a:pPr>
            <a:r>
              <a:rPr kumimoji="0" lang="zh-CN" altLang="en-US" sz="4400" b="1" i="0" u="none" strike="noStrike" kern="1200" cap="none" spc="300" normalizeH="0" baseline="0" noProof="0" dirty="0">
                <a:ln>
                  <a:noFill/>
                </a:ln>
                <a:solidFill>
                  <a:srgbClr val="F8F8F8"/>
                </a:solidFill>
                <a:effectLst/>
                <a:uLnTx/>
                <a:uFillTx/>
              </a:rPr>
              <a:t>谢 谢 收 看</a:t>
            </a:r>
          </a:p>
        </p:txBody>
      </p:sp>
      <p:sp>
        <p:nvSpPr>
          <p:cNvPr id="53" name="标题 1"/>
          <p:cNvSpPr txBox="1"/>
          <p:nvPr/>
        </p:nvSpPr>
        <p:spPr>
          <a:xfrm>
            <a:off x="2804902" y="3704144"/>
            <a:ext cx="3963194" cy="5760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a:solidFill>
                  <a:schemeClr val="tx1"/>
                </a:solidFill>
                <a:latin typeface="微软雅黑" panose="020B0503020204020204" pitchFamily="34" charset="-122"/>
                <a:ea typeface="微软雅黑" panose="020B0503020204020204" pitchFamily="34" charset="-122"/>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4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rPr>
              <a:t>│框架完整│内容实用│可以编辑│动态</a:t>
            </a:r>
            <a:r>
              <a:rPr kumimoji="0" lang="en-US" altLang="zh-CN" sz="14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rPr>
              <a:t>PPT</a:t>
            </a:r>
            <a:r>
              <a:rPr kumimoji="0" lang="zh-CN" altLang="en-US" sz="14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rPr>
              <a:t>│</a:t>
            </a:r>
          </a:p>
        </p:txBody>
      </p:sp>
      <p:sp>
        <p:nvSpPr>
          <p:cNvPr id="54" name="标题 1"/>
          <p:cNvSpPr txBox="1"/>
          <p:nvPr/>
        </p:nvSpPr>
        <p:spPr>
          <a:xfrm>
            <a:off x="2639576" y="4034602"/>
            <a:ext cx="4128520" cy="5760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a:solidFill>
                  <a:schemeClr val="tx1"/>
                </a:solidFill>
                <a:latin typeface="微软雅黑" panose="020B0503020204020204" pitchFamily="34" charset="-122"/>
                <a:ea typeface="微软雅黑" panose="020B0503020204020204" pitchFamily="34" charset="-122"/>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10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rPr>
              <a:t>Dynamic ppt</a:t>
            </a:r>
            <a:r>
              <a:rPr kumimoji="0" lang="zh-CN" altLang="en-US" sz="10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rPr>
              <a:t> </a:t>
            </a:r>
            <a:r>
              <a:rPr kumimoji="0" lang="en-US" altLang="zh-CN" sz="10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rPr>
              <a:t>framework to complete the fine atmosphere can be </a:t>
            </a:r>
            <a:r>
              <a:rPr kumimoji="0" lang="en-US" altLang="zh-CN" sz="1000" b="0" i="0" u="none" strike="noStrike" kern="1200" cap="none" spc="0" normalizeH="0" baseline="0" noProof="1">
                <a:ln>
                  <a:noFill/>
                </a:ln>
                <a:solidFill>
                  <a:srgbClr val="F8F8F8"/>
                </a:solidFill>
                <a:effectLst/>
                <a:uLnTx/>
                <a:uFillTx/>
                <a:latin typeface="微软雅黑" panose="020B0503020204020204" pitchFamily="34" charset="-122"/>
                <a:ea typeface="微软雅黑" panose="020B0503020204020204" pitchFamily="34" charset="-122"/>
                <a:cs typeface="+mj-cs"/>
              </a:rPr>
              <a:t>downloaded</a:t>
            </a:r>
            <a:r>
              <a:rPr kumimoji="0" lang="zh-CN" altLang="en-US" sz="10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rPr>
              <a:t> </a:t>
            </a:r>
            <a:r>
              <a:rPr kumimoji="0" lang="en-US" altLang="zh-CN" sz="10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rPr>
              <a:t>at ease</a:t>
            </a:r>
            <a:endParaRPr kumimoji="0" lang="zh-CN" altLang="en-US" sz="10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j-cs"/>
            </a:endParaRPr>
          </a:p>
        </p:txBody>
      </p:sp>
      <p:grpSp>
        <p:nvGrpSpPr>
          <p:cNvPr id="55" name="组合 54"/>
          <p:cNvGrpSpPr/>
          <p:nvPr/>
        </p:nvGrpSpPr>
        <p:grpSpPr>
          <a:xfrm>
            <a:off x="2742196" y="4560699"/>
            <a:ext cx="1524000" cy="288032"/>
            <a:chOff x="4420394" y="3200241"/>
            <a:chExt cx="1524000" cy="288032"/>
          </a:xfrm>
        </p:grpSpPr>
        <p:sp>
          <p:nvSpPr>
            <p:cNvPr id="56" name="矩形 55"/>
            <p:cNvSpPr/>
            <p:nvPr/>
          </p:nvSpPr>
          <p:spPr bwMode="auto">
            <a:xfrm>
              <a:off x="4420394" y="3212108"/>
              <a:ext cx="1524000" cy="274836"/>
            </a:xfrm>
            <a:prstGeom prst="rect">
              <a:avLst/>
            </a:prstGeom>
            <a:solidFill>
              <a:schemeClr val="tx1"/>
            </a:solidFill>
            <a:ln>
              <a:noFill/>
            </a:ln>
            <a:effectLst>
              <a:outerShdw blurRad="50800" dist="88900" dir="2880000" algn="ctr" rotWithShape="0">
                <a:srgbClr val="FFFFFF">
                  <a:lumMod val="65000"/>
                </a:srgbClr>
              </a:outerShdw>
            </a:effectLst>
          </p:spPr>
          <p:txBody>
            <a:bodyPr lIns="91446" tIns="45723" rIns="91446" bIns="45723"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F8F8F8"/>
                </a:solidFill>
                <a:effectLst/>
                <a:uLnTx/>
                <a:uFillTx/>
                <a:latin typeface="方正兰亭黑_GBK" pitchFamily="2" charset="-122"/>
                <a:ea typeface="方正兰亭黑_GBK" pitchFamily="2" charset="-122"/>
                <a:sym typeface="方正兰亭黑_GBK" pitchFamily="2" charset="-122"/>
              </a:endParaRPr>
            </a:p>
          </p:txBody>
        </p:sp>
        <p:sp>
          <p:nvSpPr>
            <p:cNvPr id="57" name="标题 1"/>
            <p:cNvSpPr txBox="1"/>
            <p:nvPr/>
          </p:nvSpPr>
          <p:spPr>
            <a:xfrm>
              <a:off x="4420394" y="3200241"/>
              <a:ext cx="1524000" cy="288032"/>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a:solidFill>
                    <a:schemeClr val="tx1"/>
                  </a:solidFill>
                  <a:latin typeface="微软雅黑" panose="020B0503020204020204" pitchFamily="34" charset="-122"/>
                  <a:ea typeface="微软雅黑" panose="020B0503020204020204" pitchFamily="34" charset="-122"/>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solidFill>
                  <a:effectLst>
                    <a:outerShdw blurRad="50800" dist="50800" dir="5400000" algn="ctr" rotWithShape="0">
                      <a:srgbClr val="000000">
                        <a:lumMod val="75000"/>
                        <a:lumOff val="25000"/>
                      </a:srgbClr>
                    </a:outerShdw>
                  </a:effectLst>
                  <a:uLnTx/>
                  <a:uFillTx/>
                  <a:latin typeface="微软雅黑" panose="020B0503020204020204" pitchFamily="34" charset="-122"/>
                  <a:ea typeface="微软雅黑" panose="020B0503020204020204" pitchFamily="34" charset="-122"/>
                  <a:cs typeface="+mj-cs"/>
                </a:rPr>
                <a:t>可以输入公司名称</a:t>
              </a:r>
            </a:p>
          </p:txBody>
        </p:sp>
      </p:grpSp>
      <p:grpSp>
        <p:nvGrpSpPr>
          <p:cNvPr id="58" name="组合 57"/>
          <p:cNvGrpSpPr/>
          <p:nvPr/>
        </p:nvGrpSpPr>
        <p:grpSpPr>
          <a:xfrm>
            <a:off x="4558296" y="4563239"/>
            <a:ext cx="1524000" cy="288032"/>
            <a:chOff x="4420394" y="3200241"/>
            <a:chExt cx="1524000" cy="288032"/>
          </a:xfrm>
        </p:grpSpPr>
        <p:sp>
          <p:nvSpPr>
            <p:cNvPr id="59" name="矩形 58"/>
            <p:cNvSpPr/>
            <p:nvPr/>
          </p:nvSpPr>
          <p:spPr bwMode="auto">
            <a:xfrm>
              <a:off x="4420394" y="3212108"/>
              <a:ext cx="1524000" cy="274836"/>
            </a:xfrm>
            <a:prstGeom prst="rect">
              <a:avLst/>
            </a:prstGeom>
            <a:solidFill>
              <a:schemeClr val="tx1"/>
            </a:solidFill>
            <a:ln>
              <a:noFill/>
            </a:ln>
            <a:effectLst>
              <a:outerShdw blurRad="50800" dist="88900" dir="2880000" algn="ctr" rotWithShape="0">
                <a:srgbClr val="FFFFFF">
                  <a:lumMod val="65000"/>
                </a:srgbClr>
              </a:outerShdw>
            </a:effectLst>
          </p:spPr>
          <p:txBody>
            <a:bodyPr lIns="91446" tIns="45723" rIns="91446" bIns="45723"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F8F8F8"/>
                </a:solidFill>
                <a:effectLst/>
                <a:uLnTx/>
                <a:uFillTx/>
                <a:latin typeface="方正兰亭黑_GBK" pitchFamily="2" charset="-122"/>
                <a:ea typeface="方正兰亭黑_GBK" pitchFamily="2" charset="-122"/>
                <a:sym typeface="方正兰亭黑_GBK" pitchFamily="2" charset="-122"/>
              </a:endParaRPr>
            </a:p>
          </p:txBody>
        </p:sp>
        <p:sp>
          <p:nvSpPr>
            <p:cNvPr id="60" name="标题 1"/>
            <p:cNvSpPr txBox="1"/>
            <p:nvPr/>
          </p:nvSpPr>
          <p:spPr>
            <a:xfrm>
              <a:off x="4420394" y="3200241"/>
              <a:ext cx="1524000" cy="288032"/>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a:solidFill>
                    <a:schemeClr val="tx1"/>
                  </a:solidFill>
                  <a:latin typeface="微软雅黑" panose="020B0503020204020204" pitchFamily="34" charset="-122"/>
                  <a:ea typeface="微软雅黑" panose="020B0503020204020204" pitchFamily="34" charset="-122"/>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rgbClr val="F8F8F8"/>
                  </a:solidFill>
                  <a:effectLst>
                    <a:outerShdw blurRad="50800" dist="50800" dir="5400000" algn="ctr" rotWithShape="0">
                      <a:srgbClr val="000000">
                        <a:lumMod val="75000"/>
                        <a:lumOff val="25000"/>
                      </a:srgbClr>
                    </a:outerShdw>
                  </a:effectLst>
                  <a:uLnTx/>
                  <a:uFillTx/>
                  <a:latin typeface="微软雅黑" panose="020B0503020204020204" pitchFamily="34" charset="-122"/>
                  <a:ea typeface="微软雅黑" panose="020B0503020204020204" pitchFamily="34" charset="-122"/>
                  <a:cs typeface="+mj-cs"/>
                </a:rPr>
                <a:t>汇报人：代用名</a:t>
              </a: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par>
                          <p:cTn id="13" fill="hold">
                            <p:stCondLst>
                              <p:cond delay="500"/>
                            </p:stCondLst>
                            <p:childTnLst>
                              <p:par>
                                <p:cTn id="14" presetID="30" presetClass="entr" presetSubtype="0" fill="hold" grpId="0" nodeType="afterEffect">
                                  <p:stCondLst>
                                    <p:cond delay="0"/>
                                  </p:stCondLst>
                                  <p:iterate type="lt">
                                    <p:tmPct val="10000"/>
                                  </p:iterate>
                                  <p:childTnLst>
                                    <p:set>
                                      <p:cBhvr>
                                        <p:cTn id="15" dur="1" fill="hold">
                                          <p:stCondLst>
                                            <p:cond delay="0"/>
                                          </p:stCondLst>
                                        </p:cTn>
                                        <p:tgtEl>
                                          <p:spTgt spid="52"/>
                                        </p:tgtEl>
                                        <p:attrNameLst>
                                          <p:attrName>style.visibility</p:attrName>
                                        </p:attrNameLst>
                                      </p:cBhvr>
                                      <p:to>
                                        <p:strVal val="visible"/>
                                      </p:to>
                                    </p:set>
                                    <p:animEffect transition="in" filter="fade">
                                      <p:cBhvr>
                                        <p:cTn id="16" dur="1600" decel="100000"/>
                                        <p:tgtEl>
                                          <p:spTgt spid="52"/>
                                        </p:tgtEl>
                                      </p:cBhvr>
                                    </p:animEffect>
                                    <p:anim calcmode="lin" valueType="num">
                                      <p:cBhvr>
                                        <p:cTn id="17" dur="1600" decel="100000" fill="hold"/>
                                        <p:tgtEl>
                                          <p:spTgt spid="52"/>
                                        </p:tgtEl>
                                        <p:attrNameLst>
                                          <p:attrName>style.rotation</p:attrName>
                                        </p:attrNameLst>
                                      </p:cBhvr>
                                      <p:tavLst>
                                        <p:tav tm="0">
                                          <p:val>
                                            <p:fltVal val="-90"/>
                                          </p:val>
                                        </p:tav>
                                        <p:tav tm="100000">
                                          <p:val>
                                            <p:fltVal val="0"/>
                                          </p:val>
                                        </p:tav>
                                      </p:tavLst>
                                    </p:anim>
                                    <p:anim calcmode="lin" valueType="num">
                                      <p:cBhvr>
                                        <p:cTn id="18" dur="1600" decel="100000" fill="hold"/>
                                        <p:tgtEl>
                                          <p:spTgt spid="52"/>
                                        </p:tgtEl>
                                        <p:attrNameLst>
                                          <p:attrName>ppt_x</p:attrName>
                                        </p:attrNameLst>
                                      </p:cBhvr>
                                      <p:tavLst>
                                        <p:tav tm="0">
                                          <p:val>
                                            <p:strVal val="#ppt_x+0.4"/>
                                          </p:val>
                                        </p:tav>
                                        <p:tav tm="100000">
                                          <p:val>
                                            <p:strVal val="#ppt_x-0.05"/>
                                          </p:val>
                                        </p:tav>
                                      </p:tavLst>
                                    </p:anim>
                                    <p:anim calcmode="lin" valueType="num">
                                      <p:cBhvr>
                                        <p:cTn id="19" dur="1600" decel="100000" fill="hold"/>
                                        <p:tgtEl>
                                          <p:spTgt spid="52"/>
                                        </p:tgtEl>
                                        <p:attrNameLst>
                                          <p:attrName>ppt_y</p:attrName>
                                        </p:attrNameLst>
                                      </p:cBhvr>
                                      <p:tavLst>
                                        <p:tav tm="0">
                                          <p:val>
                                            <p:strVal val="#ppt_y-0.4"/>
                                          </p:val>
                                        </p:tav>
                                        <p:tav tm="100000">
                                          <p:val>
                                            <p:strVal val="#ppt_y+0.1"/>
                                          </p:val>
                                        </p:tav>
                                      </p:tavLst>
                                    </p:anim>
                                    <p:anim calcmode="lin" valueType="num">
                                      <p:cBhvr>
                                        <p:cTn id="20" dur="400" accel="100000" fill="hold">
                                          <p:stCondLst>
                                            <p:cond delay="1600"/>
                                          </p:stCondLst>
                                        </p:cTn>
                                        <p:tgtEl>
                                          <p:spTgt spid="52"/>
                                        </p:tgtEl>
                                        <p:attrNameLst>
                                          <p:attrName>ppt_x</p:attrName>
                                        </p:attrNameLst>
                                      </p:cBhvr>
                                      <p:tavLst>
                                        <p:tav tm="0">
                                          <p:val>
                                            <p:strVal val="#ppt_x-0.05"/>
                                          </p:val>
                                        </p:tav>
                                        <p:tav tm="100000">
                                          <p:val>
                                            <p:strVal val="#ppt_x"/>
                                          </p:val>
                                        </p:tav>
                                      </p:tavLst>
                                    </p:anim>
                                    <p:anim calcmode="lin" valueType="num">
                                      <p:cBhvr>
                                        <p:cTn id="21" dur="400" accel="100000" fill="hold">
                                          <p:stCondLst>
                                            <p:cond delay="1600"/>
                                          </p:stCondLst>
                                        </p:cTn>
                                        <p:tgtEl>
                                          <p:spTgt spid="52"/>
                                        </p:tgtEl>
                                        <p:attrNameLst>
                                          <p:attrName>ppt_y</p:attrName>
                                        </p:attrNameLst>
                                      </p:cBhvr>
                                      <p:tavLst>
                                        <p:tav tm="0">
                                          <p:val>
                                            <p:strVal val="#ppt_y+0.1"/>
                                          </p:val>
                                        </p:tav>
                                        <p:tav tm="100000">
                                          <p:val>
                                            <p:strVal val="#ppt_y"/>
                                          </p:val>
                                        </p:tav>
                                      </p:tavLst>
                                    </p:anim>
                                  </p:childTnLst>
                                </p:cTn>
                              </p:par>
                            </p:childTnLst>
                          </p:cTn>
                        </p:par>
                        <p:par>
                          <p:cTn id="22" fill="hold">
                            <p:stCondLst>
                              <p:cond delay="3700"/>
                            </p:stCondLst>
                            <p:childTnLst>
                              <p:par>
                                <p:cTn id="23" presetID="23" presetClass="entr" presetSubtype="16" fill="hold" grpId="0" nodeType="afterEffect">
                                  <p:stCondLst>
                                    <p:cond delay="0"/>
                                  </p:stCondLst>
                                  <p:childTnLst>
                                    <p:set>
                                      <p:cBhvr>
                                        <p:cTn id="24" dur="1" fill="hold">
                                          <p:stCondLst>
                                            <p:cond delay="0"/>
                                          </p:stCondLst>
                                        </p:cTn>
                                        <p:tgtEl>
                                          <p:spTgt spid="53"/>
                                        </p:tgtEl>
                                        <p:attrNameLst>
                                          <p:attrName>style.visibility</p:attrName>
                                        </p:attrNameLst>
                                      </p:cBhvr>
                                      <p:to>
                                        <p:strVal val="visible"/>
                                      </p:to>
                                    </p:set>
                                    <p:anim calcmode="lin" valueType="num">
                                      <p:cBhvr>
                                        <p:cTn id="25" dur="500" fill="hold"/>
                                        <p:tgtEl>
                                          <p:spTgt spid="53"/>
                                        </p:tgtEl>
                                        <p:attrNameLst>
                                          <p:attrName>ppt_w</p:attrName>
                                        </p:attrNameLst>
                                      </p:cBhvr>
                                      <p:tavLst>
                                        <p:tav tm="0">
                                          <p:val>
                                            <p:fltVal val="0"/>
                                          </p:val>
                                        </p:tav>
                                        <p:tav tm="100000">
                                          <p:val>
                                            <p:strVal val="#ppt_w"/>
                                          </p:val>
                                        </p:tav>
                                      </p:tavLst>
                                    </p:anim>
                                    <p:anim calcmode="lin" valueType="num">
                                      <p:cBhvr>
                                        <p:cTn id="26" dur="500" fill="hold"/>
                                        <p:tgtEl>
                                          <p:spTgt spid="53"/>
                                        </p:tgtEl>
                                        <p:attrNameLst>
                                          <p:attrName>ppt_h</p:attrName>
                                        </p:attrNameLst>
                                      </p:cBhvr>
                                      <p:tavLst>
                                        <p:tav tm="0">
                                          <p:val>
                                            <p:fltVal val="0"/>
                                          </p:val>
                                        </p:tav>
                                        <p:tav tm="100000">
                                          <p:val>
                                            <p:strVal val="#ppt_h"/>
                                          </p:val>
                                        </p:tav>
                                      </p:tavLst>
                                    </p:anim>
                                  </p:childTnLst>
                                </p:cTn>
                              </p:par>
                            </p:childTnLst>
                          </p:cTn>
                        </p:par>
                        <p:par>
                          <p:cTn id="27" fill="hold">
                            <p:stCondLst>
                              <p:cond delay="4200"/>
                            </p:stCondLst>
                            <p:childTnLst>
                              <p:par>
                                <p:cTn id="28" presetID="22" presetClass="entr" presetSubtype="8" fill="hold" grpId="0" nodeType="afterEffect">
                                  <p:stCondLst>
                                    <p:cond delay="0"/>
                                  </p:stCondLst>
                                  <p:childTnLst>
                                    <p:set>
                                      <p:cBhvr>
                                        <p:cTn id="29" dur="1" fill="hold">
                                          <p:stCondLst>
                                            <p:cond delay="0"/>
                                          </p:stCondLst>
                                        </p:cTn>
                                        <p:tgtEl>
                                          <p:spTgt spid="54"/>
                                        </p:tgtEl>
                                        <p:attrNameLst>
                                          <p:attrName>style.visibility</p:attrName>
                                        </p:attrNameLst>
                                      </p:cBhvr>
                                      <p:to>
                                        <p:strVal val="visible"/>
                                      </p:to>
                                    </p:set>
                                    <p:animEffect transition="in" filter="wipe(left)">
                                      <p:cBhvr>
                                        <p:cTn id="30" dur="500"/>
                                        <p:tgtEl>
                                          <p:spTgt spid="54"/>
                                        </p:tgtEl>
                                      </p:cBhvr>
                                    </p:animEffect>
                                  </p:childTnLst>
                                </p:cTn>
                              </p:par>
                            </p:childTnLst>
                          </p:cTn>
                        </p:par>
                        <p:par>
                          <p:cTn id="31" fill="hold">
                            <p:stCondLst>
                              <p:cond delay="4700"/>
                            </p:stCondLst>
                            <p:childTnLst>
                              <p:par>
                                <p:cTn id="32" presetID="23" presetClass="entr" presetSubtype="16" fill="hold" nodeType="afterEffect">
                                  <p:stCondLst>
                                    <p:cond delay="0"/>
                                  </p:stCondLst>
                                  <p:childTnLst>
                                    <p:set>
                                      <p:cBhvr>
                                        <p:cTn id="33" dur="1" fill="hold">
                                          <p:stCondLst>
                                            <p:cond delay="0"/>
                                          </p:stCondLst>
                                        </p:cTn>
                                        <p:tgtEl>
                                          <p:spTgt spid="55"/>
                                        </p:tgtEl>
                                        <p:attrNameLst>
                                          <p:attrName>style.visibility</p:attrName>
                                        </p:attrNameLst>
                                      </p:cBhvr>
                                      <p:to>
                                        <p:strVal val="visible"/>
                                      </p:to>
                                    </p:set>
                                    <p:anim calcmode="lin" valueType="num">
                                      <p:cBhvr>
                                        <p:cTn id="34" dur="750" fill="hold"/>
                                        <p:tgtEl>
                                          <p:spTgt spid="55"/>
                                        </p:tgtEl>
                                        <p:attrNameLst>
                                          <p:attrName>ppt_w</p:attrName>
                                        </p:attrNameLst>
                                      </p:cBhvr>
                                      <p:tavLst>
                                        <p:tav tm="0">
                                          <p:val>
                                            <p:fltVal val="0"/>
                                          </p:val>
                                        </p:tav>
                                        <p:tav tm="100000">
                                          <p:val>
                                            <p:strVal val="#ppt_w"/>
                                          </p:val>
                                        </p:tav>
                                      </p:tavLst>
                                    </p:anim>
                                    <p:anim calcmode="lin" valueType="num">
                                      <p:cBhvr>
                                        <p:cTn id="35" dur="750" fill="hold"/>
                                        <p:tgtEl>
                                          <p:spTgt spid="55"/>
                                        </p:tgtEl>
                                        <p:attrNameLst>
                                          <p:attrName>ppt_h</p:attrName>
                                        </p:attrNameLst>
                                      </p:cBhvr>
                                      <p:tavLst>
                                        <p:tav tm="0">
                                          <p:val>
                                            <p:fltVal val="0"/>
                                          </p:val>
                                        </p:tav>
                                        <p:tav tm="100000">
                                          <p:val>
                                            <p:strVal val="#ppt_h"/>
                                          </p:val>
                                        </p:tav>
                                      </p:tavLst>
                                    </p:anim>
                                  </p:childTnLst>
                                </p:cTn>
                              </p:par>
                            </p:childTnLst>
                          </p:cTn>
                        </p:par>
                        <p:par>
                          <p:cTn id="36" fill="hold">
                            <p:stCondLst>
                              <p:cond delay="5700"/>
                            </p:stCondLst>
                            <p:childTnLst>
                              <p:par>
                                <p:cTn id="37" presetID="23" presetClass="entr" presetSubtype="16" fill="hold" nodeType="afterEffect">
                                  <p:stCondLst>
                                    <p:cond delay="0"/>
                                  </p:stCondLst>
                                  <p:childTnLst>
                                    <p:set>
                                      <p:cBhvr>
                                        <p:cTn id="38" dur="1" fill="hold">
                                          <p:stCondLst>
                                            <p:cond delay="0"/>
                                          </p:stCondLst>
                                        </p:cTn>
                                        <p:tgtEl>
                                          <p:spTgt spid="58"/>
                                        </p:tgtEl>
                                        <p:attrNameLst>
                                          <p:attrName>style.visibility</p:attrName>
                                        </p:attrNameLst>
                                      </p:cBhvr>
                                      <p:to>
                                        <p:strVal val="visible"/>
                                      </p:to>
                                    </p:set>
                                    <p:anim calcmode="lin" valueType="num">
                                      <p:cBhvr>
                                        <p:cTn id="39" dur="750" fill="hold"/>
                                        <p:tgtEl>
                                          <p:spTgt spid="58"/>
                                        </p:tgtEl>
                                        <p:attrNameLst>
                                          <p:attrName>ppt_w</p:attrName>
                                        </p:attrNameLst>
                                      </p:cBhvr>
                                      <p:tavLst>
                                        <p:tav tm="0">
                                          <p:val>
                                            <p:fltVal val="0"/>
                                          </p:val>
                                        </p:tav>
                                        <p:tav tm="100000">
                                          <p:val>
                                            <p:strVal val="#ppt_w"/>
                                          </p:val>
                                        </p:tav>
                                      </p:tavLst>
                                    </p:anim>
                                    <p:anim calcmode="lin" valueType="num">
                                      <p:cBhvr>
                                        <p:cTn id="40" dur="750" fill="hold"/>
                                        <p:tgtEl>
                                          <p:spTgt spid="5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2" grpId="0"/>
      <p:bldP spid="53" grpId="0"/>
      <p:bldP spid="54"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Rectangle 3"/>
          <p:cNvSpPr/>
          <p:nvPr/>
        </p:nvSpPr>
        <p:spPr bwMode="auto">
          <a:xfrm>
            <a:off x="790712" y="1"/>
            <a:ext cx="1133672" cy="308467"/>
          </a:xfrm>
          <a:custGeom>
            <a:avLst/>
            <a:gdLst>
              <a:gd name="T0" fmla="*/ 0 w 1512168"/>
              <a:gd name="T1" fmla="*/ 0 h 411499"/>
              <a:gd name="T2" fmla="*/ 1512168 w 1512168"/>
              <a:gd name="T3" fmla="*/ 411499 h 411499"/>
            </a:gdLst>
            <a:ahLst/>
            <a:cxnLst/>
            <a:rect l="T0" t="T1" r="T2" b="T3"/>
            <a:pathLst>
              <a:path w="1512168" h="411499">
                <a:moveTo>
                  <a:pt x="0" y="0"/>
                </a:moveTo>
                <a:lnTo>
                  <a:pt x="1512168" y="0"/>
                </a:lnTo>
                <a:lnTo>
                  <a:pt x="1512168" y="260647"/>
                </a:lnTo>
                <a:lnTo>
                  <a:pt x="1512084" y="260647"/>
                </a:lnTo>
                <a:lnTo>
                  <a:pt x="1512084" y="351491"/>
                </a:lnTo>
                <a:cubicBezTo>
                  <a:pt x="1512084" y="384633"/>
                  <a:pt x="1485218" y="411499"/>
                  <a:pt x="1452076" y="411499"/>
                </a:cubicBezTo>
                <a:lnTo>
                  <a:pt x="60092" y="411499"/>
                </a:lnTo>
                <a:cubicBezTo>
                  <a:pt x="26950" y="411499"/>
                  <a:pt x="84" y="384633"/>
                  <a:pt x="84" y="351491"/>
                </a:cubicBezTo>
                <a:lnTo>
                  <a:pt x="84" y="260647"/>
                </a:lnTo>
                <a:lnTo>
                  <a:pt x="0" y="260647"/>
                </a:lnTo>
                <a:close/>
              </a:path>
            </a:pathLst>
          </a:custGeom>
          <a:solidFill>
            <a:schemeClr val="accent1"/>
          </a:solidFill>
          <a:ln>
            <a:noFill/>
          </a:ln>
        </p:spPr>
        <p:txBody>
          <a:bodyPr lIns="57089" tIns="28541" rIns="28541" bIns="57089"/>
          <a:lstStyle/>
          <a:p>
            <a:endParaRPr lang="zh-CN" altLang="zh-CN" sz="1100" b="1" i="1">
              <a:solidFill>
                <a:srgbClr val="000000"/>
              </a:solidFill>
              <a:latin typeface="Segoe UI" panose="020B0502040204020203" pitchFamily="34" charset="0"/>
              <a:cs typeface="Segoe UI" panose="020B0502040204020203" pitchFamily="34" charset="0"/>
              <a:sym typeface="Segoe UI" panose="020B0502040204020203" pitchFamily="34" charset="0"/>
            </a:endParaRPr>
          </a:p>
        </p:txBody>
      </p:sp>
      <p:grpSp>
        <p:nvGrpSpPr>
          <p:cNvPr id="36" name="组合 35"/>
          <p:cNvGrpSpPr/>
          <p:nvPr/>
        </p:nvGrpSpPr>
        <p:grpSpPr>
          <a:xfrm>
            <a:off x="755576" y="347770"/>
            <a:ext cx="1261008" cy="641945"/>
            <a:chOff x="755576" y="347770"/>
            <a:chExt cx="1261008" cy="641945"/>
          </a:xfrm>
        </p:grpSpPr>
        <p:sp>
          <p:nvSpPr>
            <p:cNvPr id="20" name="Rectangle 3"/>
            <p:cNvSpPr/>
            <p:nvPr/>
          </p:nvSpPr>
          <p:spPr bwMode="auto">
            <a:xfrm>
              <a:off x="790712" y="347770"/>
              <a:ext cx="1133672" cy="641945"/>
            </a:xfrm>
            <a:prstGeom prst="roundRect">
              <a:avLst>
                <a:gd name="adj" fmla="val 6940"/>
              </a:avLst>
            </a:prstGeom>
            <a:solidFill>
              <a:srgbClr val="C00000"/>
            </a:solidFill>
            <a:ln>
              <a:noFill/>
            </a:ln>
          </p:spPr>
          <p:txBody>
            <a:bodyPr lIns="57089" tIns="28541" rIns="28541" bIns="57089"/>
            <a:lstStyle/>
            <a:p>
              <a:endParaRPr lang="zh-CN" altLang="zh-CN" sz="1100" b="1" i="1">
                <a:solidFill>
                  <a:srgbClr val="000000"/>
                </a:solidFill>
                <a:latin typeface="Segoe UI" panose="020B0502040204020203" pitchFamily="34" charset="0"/>
                <a:cs typeface="Segoe UI" panose="020B0502040204020203" pitchFamily="34" charset="0"/>
                <a:sym typeface="Segoe UI" panose="020B0502040204020203" pitchFamily="34" charset="0"/>
              </a:endParaRPr>
            </a:p>
          </p:txBody>
        </p:sp>
        <p:sp>
          <p:nvSpPr>
            <p:cNvPr id="21" name="TextBox 15"/>
            <p:cNvSpPr>
              <a:spLocks noChangeArrowheads="1"/>
            </p:cNvSpPr>
            <p:nvPr/>
          </p:nvSpPr>
          <p:spPr bwMode="auto">
            <a:xfrm>
              <a:off x="755576" y="714596"/>
              <a:ext cx="1261008" cy="23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9" tIns="34295" rIns="68589" bIns="34295">
              <a:spAutoFit/>
            </a:bodyPr>
            <a:lstStyle/>
            <a:p>
              <a:pPr algn="ctr"/>
              <a:r>
                <a:rPr lang="zh-CN" altLang="zh-CN" sz="1100" dirty="0">
                  <a:solidFill>
                    <a:srgbClr val="F8F8F8"/>
                  </a:solidFill>
                  <a:latin typeface="微软雅黑" panose="020B0503020204020204" pitchFamily="34" charset="-122"/>
                  <a:ea typeface="微软雅黑" panose="020B0503020204020204" pitchFamily="34" charset="-122"/>
                  <a:sym typeface="浪漫雅圆" charset="-122"/>
                </a:rPr>
                <a:t>Contents Page</a:t>
              </a:r>
            </a:p>
          </p:txBody>
        </p:sp>
        <p:sp>
          <p:nvSpPr>
            <p:cNvPr id="22" name="文本框 63"/>
            <p:cNvSpPr>
              <a:spLocks noChangeArrowheads="1"/>
            </p:cNvSpPr>
            <p:nvPr/>
          </p:nvSpPr>
          <p:spPr bwMode="auto">
            <a:xfrm>
              <a:off x="790712" y="384691"/>
              <a:ext cx="1133672" cy="3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spAutoFit/>
            </a:bodyPr>
            <a:lstStyle/>
            <a:p>
              <a:pPr algn="ctr"/>
              <a:r>
                <a:rPr lang="zh-CN" altLang="en-US" sz="2000" b="1" dirty="0">
                  <a:solidFill>
                    <a:srgbClr val="F8F8F8"/>
                  </a:solidFill>
                  <a:ea typeface="微软雅黑" panose="020B0503020204020204" pitchFamily="34" charset="-122"/>
                </a:rPr>
                <a:t>目录页</a:t>
              </a:r>
            </a:p>
          </p:txBody>
        </p:sp>
      </p:grpSp>
      <p:sp>
        <p:nvSpPr>
          <p:cNvPr id="25" name="圆角矩形 25"/>
          <p:cNvSpPr>
            <a:spLocks noChangeArrowheads="1"/>
          </p:cNvSpPr>
          <p:nvPr/>
        </p:nvSpPr>
        <p:spPr bwMode="auto">
          <a:xfrm>
            <a:off x="2506691" y="1491630"/>
            <a:ext cx="3078301" cy="378173"/>
          </a:xfrm>
          <a:prstGeom prst="roundRect">
            <a:avLst>
              <a:gd name="adj" fmla="val 16667"/>
            </a:avLst>
          </a:prstGeom>
          <a:noFill/>
          <a:ln w="25400" cap="flat" cmpd="sng">
            <a:solidFill>
              <a:schemeClr val="accent3"/>
            </a:solidFill>
            <a:bevel/>
          </a:ln>
          <a:extLst>
            <a:ext uri="{909E8E84-426E-40DD-AFC4-6F175D3DCCD1}">
              <a14:hiddenFill xmlns:a14="http://schemas.microsoft.com/office/drawing/2010/main">
                <a:solidFill>
                  <a:srgbClr val="FFFFFF"/>
                </a:solidFill>
              </a14:hiddenFill>
            </a:ext>
          </a:extLst>
        </p:spPr>
        <p:txBody>
          <a:bodyPr anchor="ctr"/>
          <a:lstStyle/>
          <a:p>
            <a:pPr indent="243205" algn="ctr"/>
            <a:r>
              <a:rPr lang="zh-CN" altLang="en-US" sz="1200" dirty="0">
                <a:solidFill>
                  <a:srgbClr val="333333"/>
                </a:solidFill>
                <a:latin typeface="微软雅黑" panose="020B0503020204020204" pitchFamily="34" charset="-122"/>
                <a:ea typeface="微软雅黑" panose="020B0503020204020204" pitchFamily="34" charset="-122"/>
                <a:sym typeface="微软雅黑" panose="020B0503020204020204" pitchFamily="34" charset="-122"/>
              </a:rPr>
              <a:t>点击此处添加您的标题内容</a:t>
            </a:r>
            <a:endParaRPr lang="zh-CN" altLang="en-US" sz="1400" dirty="0">
              <a:solidFill>
                <a:srgbClr val="333333"/>
              </a:solidFill>
            </a:endParaRPr>
          </a:p>
        </p:txBody>
      </p:sp>
      <p:sp>
        <p:nvSpPr>
          <p:cNvPr id="26" name="圆角矩形 5"/>
          <p:cNvSpPr>
            <a:spLocks noChangeArrowheads="1"/>
          </p:cNvSpPr>
          <p:nvPr/>
        </p:nvSpPr>
        <p:spPr bwMode="auto">
          <a:xfrm>
            <a:off x="2657286" y="1317182"/>
            <a:ext cx="478039" cy="363535"/>
          </a:xfrm>
          <a:prstGeom prst="roundRect">
            <a:avLst>
              <a:gd name="adj" fmla="val 9722"/>
            </a:avLst>
          </a:prstGeom>
          <a:solidFill>
            <a:srgbClr val="FF0000"/>
          </a:solidFill>
          <a:ln>
            <a:noFill/>
          </a:ln>
        </p:spPr>
        <p:txBody>
          <a:bodyPr anchor="ctr"/>
          <a:lstStyle/>
          <a:p>
            <a:pPr algn="ctr"/>
            <a:r>
              <a:rPr lang="en-US" altLang="zh-CN" sz="1600" dirty="0">
                <a:solidFill>
                  <a:srgbClr val="F8F8F8"/>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1600" dirty="0">
              <a:solidFill>
                <a:srgbClr val="F8F8F8"/>
              </a:solidFill>
            </a:endParaRPr>
          </a:p>
        </p:txBody>
      </p:sp>
      <p:sp>
        <p:nvSpPr>
          <p:cNvPr id="37" name="圆角矩形 25"/>
          <p:cNvSpPr>
            <a:spLocks noChangeArrowheads="1"/>
          </p:cNvSpPr>
          <p:nvPr/>
        </p:nvSpPr>
        <p:spPr bwMode="auto">
          <a:xfrm>
            <a:off x="2496778" y="2211026"/>
            <a:ext cx="3078301" cy="378173"/>
          </a:xfrm>
          <a:prstGeom prst="roundRect">
            <a:avLst>
              <a:gd name="adj" fmla="val 16667"/>
            </a:avLst>
          </a:prstGeom>
          <a:noFill/>
          <a:ln w="25400" cap="flat" cmpd="sng">
            <a:solidFill>
              <a:schemeClr val="accent3"/>
            </a:solidFill>
            <a:bevel/>
          </a:ln>
          <a:extLst>
            <a:ext uri="{909E8E84-426E-40DD-AFC4-6F175D3DCCD1}">
              <a14:hiddenFill xmlns:a14="http://schemas.microsoft.com/office/drawing/2010/main">
                <a:solidFill>
                  <a:srgbClr val="FFFFFF"/>
                </a:solidFill>
              </a14:hiddenFill>
            </a:ext>
          </a:extLst>
        </p:spPr>
        <p:txBody>
          <a:bodyPr anchor="ctr"/>
          <a:lstStyle/>
          <a:p>
            <a:pPr indent="243205" algn="ctr"/>
            <a:r>
              <a:rPr lang="zh-CN" altLang="en-US" sz="1200" dirty="0">
                <a:solidFill>
                  <a:srgbClr val="333333"/>
                </a:solidFill>
                <a:latin typeface="微软雅黑" panose="020B0503020204020204" pitchFamily="34" charset="-122"/>
                <a:ea typeface="微软雅黑" panose="020B0503020204020204" pitchFamily="34" charset="-122"/>
                <a:sym typeface="微软雅黑" panose="020B0503020204020204" pitchFamily="34" charset="-122"/>
              </a:rPr>
              <a:t>点击此处添加您的标题内容</a:t>
            </a:r>
            <a:endParaRPr lang="zh-CN" altLang="en-US" sz="1400" dirty="0">
              <a:solidFill>
                <a:srgbClr val="333333"/>
              </a:solidFill>
            </a:endParaRPr>
          </a:p>
        </p:txBody>
      </p:sp>
      <p:sp>
        <p:nvSpPr>
          <p:cNvPr id="38" name="圆角矩形 5"/>
          <p:cNvSpPr>
            <a:spLocks noChangeArrowheads="1"/>
          </p:cNvSpPr>
          <p:nvPr/>
        </p:nvSpPr>
        <p:spPr bwMode="auto">
          <a:xfrm>
            <a:off x="2647373" y="2036578"/>
            <a:ext cx="478039" cy="363535"/>
          </a:xfrm>
          <a:prstGeom prst="roundRect">
            <a:avLst>
              <a:gd name="adj" fmla="val 9722"/>
            </a:avLst>
          </a:prstGeom>
          <a:solidFill>
            <a:srgbClr val="FF0000"/>
          </a:solidFill>
          <a:ln>
            <a:noFill/>
          </a:ln>
        </p:spPr>
        <p:txBody>
          <a:bodyPr anchor="ctr"/>
          <a:lstStyle/>
          <a:p>
            <a:pPr algn="ctr"/>
            <a:r>
              <a:rPr lang="en-US" altLang="zh-CN" sz="1600" dirty="0">
                <a:solidFill>
                  <a:srgbClr val="F8F8F8"/>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1600" dirty="0">
              <a:solidFill>
                <a:srgbClr val="F8F8F8"/>
              </a:solidFill>
            </a:endParaRPr>
          </a:p>
        </p:txBody>
      </p:sp>
      <p:sp>
        <p:nvSpPr>
          <p:cNvPr id="39" name="圆角矩形 25"/>
          <p:cNvSpPr>
            <a:spLocks noChangeArrowheads="1"/>
          </p:cNvSpPr>
          <p:nvPr/>
        </p:nvSpPr>
        <p:spPr bwMode="auto">
          <a:xfrm>
            <a:off x="2506691" y="2883225"/>
            <a:ext cx="3078301" cy="378173"/>
          </a:xfrm>
          <a:prstGeom prst="roundRect">
            <a:avLst>
              <a:gd name="adj" fmla="val 16667"/>
            </a:avLst>
          </a:prstGeom>
          <a:noFill/>
          <a:ln w="25400" cap="flat" cmpd="sng">
            <a:solidFill>
              <a:schemeClr val="accent3"/>
            </a:solidFill>
            <a:bevel/>
          </a:ln>
          <a:extLst>
            <a:ext uri="{909E8E84-426E-40DD-AFC4-6F175D3DCCD1}">
              <a14:hiddenFill xmlns:a14="http://schemas.microsoft.com/office/drawing/2010/main">
                <a:solidFill>
                  <a:srgbClr val="FFFFFF"/>
                </a:solidFill>
              </a14:hiddenFill>
            </a:ext>
          </a:extLst>
        </p:spPr>
        <p:txBody>
          <a:bodyPr anchor="ctr"/>
          <a:lstStyle/>
          <a:p>
            <a:pPr indent="243205" algn="ctr"/>
            <a:r>
              <a:rPr lang="zh-CN" altLang="en-US" sz="1200" dirty="0">
                <a:solidFill>
                  <a:srgbClr val="333333"/>
                </a:solidFill>
                <a:latin typeface="微软雅黑" panose="020B0503020204020204" pitchFamily="34" charset="-122"/>
                <a:ea typeface="微软雅黑" panose="020B0503020204020204" pitchFamily="34" charset="-122"/>
                <a:sym typeface="微软雅黑" panose="020B0503020204020204" pitchFamily="34" charset="-122"/>
              </a:rPr>
              <a:t>点击此处添加您的标题内容</a:t>
            </a:r>
            <a:endParaRPr lang="zh-CN" altLang="en-US" sz="1400" dirty="0">
              <a:solidFill>
                <a:srgbClr val="333333"/>
              </a:solidFill>
            </a:endParaRPr>
          </a:p>
        </p:txBody>
      </p:sp>
      <p:sp>
        <p:nvSpPr>
          <p:cNvPr id="40" name="圆角矩形 5"/>
          <p:cNvSpPr>
            <a:spLocks noChangeArrowheads="1"/>
          </p:cNvSpPr>
          <p:nvPr/>
        </p:nvSpPr>
        <p:spPr bwMode="auto">
          <a:xfrm>
            <a:off x="2657286" y="2708777"/>
            <a:ext cx="478039" cy="363535"/>
          </a:xfrm>
          <a:prstGeom prst="roundRect">
            <a:avLst>
              <a:gd name="adj" fmla="val 9722"/>
            </a:avLst>
          </a:prstGeom>
          <a:solidFill>
            <a:srgbClr val="FF0000"/>
          </a:solidFill>
          <a:ln>
            <a:noFill/>
          </a:ln>
        </p:spPr>
        <p:txBody>
          <a:bodyPr anchor="ctr"/>
          <a:lstStyle/>
          <a:p>
            <a:pPr algn="ctr"/>
            <a:r>
              <a:rPr lang="en-US" altLang="zh-CN" sz="1600" dirty="0">
                <a:solidFill>
                  <a:srgbClr val="F8F8F8"/>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1600" dirty="0">
              <a:solidFill>
                <a:srgbClr val="F8F8F8"/>
              </a:solidFill>
            </a:endParaRPr>
          </a:p>
        </p:txBody>
      </p:sp>
      <p:sp>
        <p:nvSpPr>
          <p:cNvPr id="41" name="圆角矩形 25"/>
          <p:cNvSpPr>
            <a:spLocks noChangeArrowheads="1"/>
          </p:cNvSpPr>
          <p:nvPr/>
        </p:nvSpPr>
        <p:spPr bwMode="auto">
          <a:xfrm>
            <a:off x="2496778" y="3602621"/>
            <a:ext cx="3078301" cy="378173"/>
          </a:xfrm>
          <a:prstGeom prst="roundRect">
            <a:avLst>
              <a:gd name="adj" fmla="val 16667"/>
            </a:avLst>
          </a:prstGeom>
          <a:noFill/>
          <a:ln w="25400" cap="flat" cmpd="sng">
            <a:solidFill>
              <a:schemeClr val="accent3"/>
            </a:solidFill>
            <a:bevel/>
          </a:ln>
          <a:extLst>
            <a:ext uri="{909E8E84-426E-40DD-AFC4-6F175D3DCCD1}">
              <a14:hiddenFill xmlns:a14="http://schemas.microsoft.com/office/drawing/2010/main">
                <a:solidFill>
                  <a:srgbClr val="FFFFFF"/>
                </a:solidFill>
              </a14:hiddenFill>
            </a:ext>
          </a:extLst>
        </p:spPr>
        <p:txBody>
          <a:bodyPr anchor="ctr"/>
          <a:lstStyle/>
          <a:p>
            <a:pPr indent="243205" algn="ctr"/>
            <a:r>
              <a:rPr lang="zh-CN" altLang="en-US" sz="1200" dirty="0">
                <a:solidFill>
                  <a:srgbClr val="333333"/>
                </a:solidFill>
                <a:latin typeface="微软雅黑" panose="020B0503020204020204" pitchFamily="34" charset="-122"/>
                <a:ea typeface="微软雅黑" panose="020B0503020204020204" pitchFamily="34" charset="-122"/>
                <a:sym typeface="微软雅黑" panose="020B0503020204020204" pitchFamily="34" charset="-122"/>
              </a:rPr>
              <a:t>点击此处添加您的标题内容</a:t>
            </a:r>
            <a:endParaRPr lang="zh-CN" altLang="en-US" sz="1400" dirty="0">
              <a:solidFill>
                <a:srgbClr val="333333"/>
              </a:solidFill>
            </a:endParaRPr>
          </a:p>
        </p:txBody>
      </p:sp>
      <p:sp>
        <p:nvSpPr>
          <p:cNvPr id="42" name="圆角矩形 5"/>
          <p:cNvSpPr>
            <a:spLocks noChangeArrowheads="1"/>
          </p:cNvSpPr>
          <p:nvPr/>
        </p:nvSpPr>
        <p:spPr bwMode="auto">
          <a:xfrm>
            <a:off x="2647373" y="3428173"/>
            <a:ext cx="478039" cy="363535"/>
          </a:xfrm>
          <a:prstGeom prst="roundRect">
            <a:avLst>
              <a:gd name="adj" fmla="val 9722"/>
            </a:avLst>
          </a:prstGeom>
          <a:solidFill>
            <a:srgbClr val="FF0000"/>
          </a:solidFill>
          <a:ln>
            <a:noFill/>
          </a:ln>
        </p:spPr>
        <p:txBody>
          <a:bodyPr anchor="ctr"/>
          <a:lstStyle/>
          <a:p>
            <a:pPr algn="ctr"/>
            <a:r>
              <a:rPr lang="en-US" altLang="zh-CN" sz="1600" dirty="0">
                <a:solidFill>
                  <a:srgbClr val="F8F8F8"/>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1600" dirty="0">
              <a:solidFill>
                <a:srgbClr val="F8F8F8"/>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left)">
                                      <p:cBhvr>
                                        <p:cTn id="22" dur="500"/>
                                        <p:tgtEl>
                                          <p:spTgt spid="25"/>
                                        </p:tgtEl>
                                      </p:cBhvr>
                                    </p:animEffect>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38"/>
                                        </p:tgtEl>
                                        <p:attrNameLst>
                                          <p:attrName>style.visibility</p:attrName>
                                        </p:attrNameLst>
                                      </p:cBhvr>
                                      <p:to>
                                        <p:strVal val="visible"/>
                                      </p:to>
                                    </p:set>
                                    <p:anim calcmode="lin" valueType="num">
                                      <p:cBhvr>
                                        <p:cTn id="26" dur="500" fill="hold"/>
                                        <p:tgtEl>
                                          <p:spTgt spid="38"/>
                                        </p:tgtEl>
                                        <p:attrNameLst>
                                          <p:attrName>ppt_w</p:attrName>
                                        </p:attrNameLst>
                                      </p:cBhvr>
                                      <p:tavLst>
                                        <p:tav tm="0">
                                          <p:val>
                                            <p:fltVal val="0"/>
                                          </p:val>
                                        </p:tav>
                                        <p:tav tm="100000">
                                          <p:val>
                                            <p:strVal val="#ppt_w"/>
                                          </p:val>
                                        </p:tav>
                                      </p:tavLst>
                                    </p:anim>
                                    <p:anim calcmode="lin" valueType="num">
                                      <p:cBhvr>
                                        <p:cTn id="27" dur="500" fill="hold"/>
                                        <p:tgtEl>
                                          <p:spTgt spid="38"/>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left)">
                                      <p:cBhvr>
                                        <p:cTn id="31" dur="500"/>
                                        <p:tgtEl>
                                          <p:spTgt spid="37"/>
                                        </p:tgtEl>
                                      </p:cBhvr>
                                    </p:animEffect>
                                  </p:childTnLst>
                                </p:cTn>
                              </p:par>
                            </p:childTnLst>
                          </p:cTn>
                        </p:par>
                        <p:par>
                          <p:cTn id="32" fill="hold">
                            <p:stCondLst>
                              <p:cond delay="3000"/>
                            </p:stCondLst>
                            <p:childTnLst>
                              <p:par>
                                <p:cTn id="33" presetID="23" presetClass="entr" presetSubtype="16" fill="hold" grpId="0" nodeType="after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p:cTn id="35" dur="500" fill="hold"/>
                                        <p:tgtEl>
                                          <p:spTgt spid="40"/>
                                        </p:tgtEl>
                                        <p:attrNameLst>
                                          <p:attrName>ppt_w</p:attrName>
                                        </p:attrNameLst>
                                      </p:cBhvr>
                                      <p:tavLst>
                                        <p:tav tm="0">
                                          <p:val>
                                            <p:fltVal val="0"/>
                                          </p:val>
                                        </p:tav>
                                        <p:tav tm="100000">
                                          <p:val>
                                            <p:strVal val="#ppt_w"/>
                                          </p:val>
                                        </p:tav>
                                      </p:tavLst>
                                    </p:anim>
                                    <p:anim calcmode="lin" valueType="num">
                                      <p:cBhvr>
                                        <p:cTn id="36" dur="500" fill="hold"/>
                                        <p:tgtEl>
                                          <p:spTgt spid="40"/>
                                        </p:tgtEl>
                                        <p:attrNameLst>
                                          <p:attrName>ppt_h</p:attrName>
                                        </p:attrNameLst>
                                      </p:cBhvr>
                                      <p:tavLst>
                                        <p:tav tm="0">
                                          <p:val>
                                            <p:fltVal val="0"/>
                                          </p:val>
                                        </p:tav>
                                        <p:tav tm="100000">
                                          <p:val>
                                            <p:strVal val="#ppt_h"/>
                                          </p:val>
                                        </p:tav>
                                      </p:tavLst>
                                    </p:anim>
                                  </p:childTnLst>
                                </p:cTn>
                              </p:par>
                            </p:childTnLst>
                          </p:cTn>
                        </p:par>
                        <p:par>
                          <p:cTn id="37" fill="hold">
                            <p:stCondLst>
                              <p:cond delay="3500"/>
                            </p:stCondLst>
                            <p:childTnLst>
                              <p:par>
                                <p:cTn id="38" presetID="22" presetClass="entr" presetSubtype="8"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wipe(left)">
                                      <p:cBhvr>
                                        <p:cTn id="40" dur="500"/>
                                        <p:tgtEl>
                                          <p:spTgt spid="39"/>
                                        </p:tgtEl>
                                      </p:cBhvr>
                                    </p:animEffect>
                                  </p:childTnLst>
                                </p:cTn>
                              </p:par>
                            </p:childTnLst>
                          </p:cTn>
                        </p:par>
                        <p:par>
                          <p:cTn id="41" fill="hold">
                            <p:stCondLst>
                              <p:cond delay="4000"/>
                            </p:stCondLst>
                            <p:childTnLst>
                              <p:par>
                                <p:cTn id="42" presetID="23" presetClass="entr" presetSubtype="16" fill="hold" grpId="0" nodeType="afterEffect">
                                  <p:stCondLst>
                                    <p:cond delay="0"/>
                                  </p:stCondLst>
                                  <p:childTnLst>
                                    <p:set>
                                      <p:cBhvr>
                                        <p:cTn id="43" dur="1" fill="hold">
                                          <p:stCondLst>
                                            <p:cond delay="0"/>
                                          </p:stCondLst>
                                        </p:cTn>
                                        <p:tgtEl>
                                          <p:spTgt spid="42"/>
                                        </p:tgtEl>
                                        <p:attrNameLst>
                                          <p:attrName>style.visibility</p:attrName>
                                        </p:attrNameLst>
                                      </p:cBhvr>
                                      <p:to>
                                        <p:strVal val="visible"/>
                                      </p:to>
                                    </p:set>
                                    <p:anim calcmode="lin" valueType="num">
                                      <p:cBhvr>
                                        <p:cTn id="44" dur="500" fill="hold"/>
                                        <p:tgtEl>
                                          <p:spTgt spid="42"/>
                                        </p:tgtEl>
                                        <p:attrNameLst>
                                          <p:attrName>ppt_w</p:attrName>
                                        </p:attrNameLst>
                                      </p:cBhvr>
                                      <p:tavLst>
                                        <p:tav tm="0">
                                          <p:val>
                                            <p:fltVal val="0"/>
                                          </p:val>
                                        </p:tav>
                                        <p:tav tm="100000">
                                          <p:val>
                                            <p:strVal val="#ppt_w"/>
                                          </p:val>
                                        </p:tav>
                                      </p:tavLst>
                                    </p:anim>
                                    <p:anim calcmode="lin" valueType="num">
                                      <p:cBhvr>
                                        <p:cTn id="45" dur="500" fill="hold"/>
                                        <p:tgtEl>
                                          <p:spTgt spid="42"/>
                                        </p:tgtEl>
                                        <p:attrNameLst>
                                          <p:attrName>ppt_h</p:attrName>
                                        </p:attrNameLst>
                                      </p:cBhvr>
                                      <p:tavLst>
                                        <p:tav tm="0">
                                          <p:val>
                                            <p:fltVal val="0"/>
                                          </p:val>
                                        </p:tav>
                                        <p:tav tm="100000">
                                          <p:val>
                                            <p:strVal val="#ppt_h"/>
                                          </p:val>
                                        </p:tav>
                                      </p:tavLst>
                                    </p:anim>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wipe(left)">
                                      <p:cBhvr>
                                        <p:cTn id="4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5" grpId="0" animBg="1"/>
      <p:bldP spid="26" grpId="0" animBg="1"/>
      <p:bldP spid="37" grpId="0" animBg="1"/>
      <p:bldP spid="38" grpId="0" animBg="1"/>
      <p:bldP spid="39" grpId="0" animBg="1"/>
      <p:bldP spid="40" grpId="0" animBg="1"/>
      <p:bldP spid="41" grpId="0" animBg="1"/>
      <p:bldP spid="4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 name="圆角矩形 5"/>
          <p:cNvSpPr>
            <a:spLocks noChangeArrowheads="1"/>
          </p:cNvSpPr>
          <p:nvPr/>
        </p:nvSpPr>
        <p:spPr bwMode="auto">
          <a:xfrm>
            <a:off x="4005984" y="1347614"/>
            <a:ext cx="1097536" cy="834645"/>
          </a:xfrm>
          <a:prstGeom prst="roundRect">
            <a:avLst>
              <a:gd name="adj" fmla="val 9722"/>
            </a:avLst>
          </a:prstGeom>
          <a:solidFill>
            <a:schemeClr val="accent2"/>
          </a:solidFill>
          <a:ln>
            <a:noFill/>
          </a:ln>
        </p:spPr>
        <p:txBody>
          <a:bodyPr anchor="ctr"/>
          <a:lstStyle/>
          <a:p>
            <a:pPr algn="ctr"/>
            <a:r>
              <a:rPr lang="en-US" altLang="zh-CN" sz="4800" dirty="0">
                <a:solidFill>
                  <a:srgbClr val="F8F8F8"/>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4800" dirty="0">
              <a:solidFill>
                <a:srgbClr val="F8F8F8"/>
              </a:solidFill>
            </a:endParaRPr>
          </a:p>
        </p:txBody>
      </p:sp>
      <p:sp>
        <p:nvSpPr>
          <p:cNvPr id="64" name="TextBox 63"/>
          <p:cNvSpPr txBox="1"/>
          <p:nvPr/>
        </p:nvSpPr>
        <p:spPr>
          <a:xfrm>
            <a:off x="3404421" y="2274426"/>
            <a:ext cx="2391715"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rPr>
              <a:t>添加标题文字</a:t>
            </a:r>
          </a:p>
        </p:txBody>
      </p:sp>
      <p:grpSp>
        <p:nvGrpSpPr>
          <p:cNvPr id="94" name="组合 93"/>
          <p:cNvGrpSpPr/>
          <p:nvPr/>
        </p:nvGrpSpPr>
        <p:grpSpPr>
          <a:xfrm>
            <a:off x="1742906" y="2852995"/>
            <a:ext cx="1074388" cy="664521"/>
            <a:chOff x="4219880" y="4182990"/>
            <a:chExt cx="1432082" cy="885754"/>
          </a:xfrm>
          <a:solidFill>
            <a:schemeClr val="accent2">
              <a:alpha val="34000"/>
            </a:schemeClr>
          </a:solidFill>
        </p:grpSpPr>
        <p:sp>
          <p:nvSpPr>
            <p:cNvPr id="95" name="等腰三角形 94"/>
            <p:cNvSpPr/>
            <p:nvPr/>
          </p:nvSpPr>
          <p:spPr>
            <a:xfrm rot="5400000">
              <a:off x="4827295" y="4244077"/>
              <a:ext cx="885754" cy="763580"/>
            </a:xfrm>
            <a:prstGeom prst="triangle">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6" name="等腰三角形 95"/>
            <p:cNvSpPr/>
            <p:nvPr/>
          </p:nvSpPr>
          <p:spPr>
            <a:xfrm rot="5400000">
              <a:off x="4520342" y="4244077"/>
              <a:ext cx="885754" cy="763580"/>
            </a:xfrm>
            <a:prstGeom prst="triangle">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7" name="等腰三角形 96"/>
            <p:cNvSpPr/>
            <p:nvPr/>
          </p:nvSpPr>
          <p:spPr>
            <a:xfrm rot="5400000">
              <a:off x="4158793" y="4244077"/>
              <a:ext cx="885754" cy="763580"/>
            </a:xfrm>
            <a:prstGeom prst="triangle">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grpSp>
      <p:sp>
        <p:nvSpPr>
          <p:cNvPr id="112" name="矩形 111"/>
          <p:cNvSpPr/>
          <p:nvPr/>
        </p:nvSpPr>
        <p:spPr>
          <a:xfrm>
            <a:off x="2775730" y="2911008"/>
            <a:ext cx="3707904" cy="523220"/>
          </a:xfrm>
          <a:prstGeom prst="rect">
            <a:avLst/>
          </a:prstGeom>
        </p:spPr>
        <p:txBody>
          <a:bodyPr wrap="square">
            <a:spAutoFit/>
          </a:bodyPr>
          <a:lstStyle/>
          <a:p>
            <a:pPr algn="ctr"/>
            <a:r>
              <a:rPr lang="zh-CN" altLang="en-US" sz="1400" dirty="0">
                <a:solidFill>
                  <a:srgbClr val="5F5F5F"/>
                </a:solidFill>
              </a:rPr>
              <a:t>点击输入简要文本内容，文字内容需概况精炼的说明该分项内容点击输入简要文本内容</a:t>
            </a:r>
          </a:p>
        </p:txBody>
      </p:sp>
      <p:pic>
        <p:nvPicPr>
          <p:cNvPr id="98" name="Picture 6" descr="D:\360data\重要数据\桌面\未标题-1.png"/>
          <p:cNvPicPr>
            <a:picLocks noChangeAspect="1" noChangeArrowheads="1"/>
          </p:cNvPicPr>
          <p:nvPr/>
        </p:nvPicPr>
        <p:blipFill>
          <a:blip r:embed="rId3" cstate="email"/>
          <a:srcRect/>
          <a:stretch>
            <a:fillRect/>
          </a:stretch>
        </p:blipFill>
        <p:spPr bwMode="auto">
          <a:xfrm>
            <a:off x="3753719" y="2067694"/>
            <a:ext cx="1779691" cy="426591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98"/>
                                        </p:tgtEl>
                                        <p:attrNameLst>
                                          <p:attrName>style.visibility</p:attrName>
                                        </p:attrNameLst>
                                      </p:cBhvr>
                                      <p:to>
                                        <p:strVal val="visible"/>
                                      </p:to>
                                    </p:set>
                                    <p:anim calcmode="lin" valueType="num">
                                      <p:cBhvr additive="base">
                                        <p:cTn id="7" dur="500" fill="hold"/>
                                        <p:tgtEl>
                                          <p:spTgt spid="98"/>
                                        </p:tgtEl>
                                        <p:attrNameLst>
                                          <p:attrName>ppt_x</p:attrName>
                                        </p:attrNameLst>
                                      </p:cBhvr>
                                      <p:tavLst>
                                        <p:tav tm="0">
                                          <p:val>
                                            <p:strVal val="#ppt_x"/>
                                          </p:val>
                                        </p:tav>
                                        <p:tav tm="100000">
                                          <p:val>
                                            <p:strVal val="#ppt_x"/>
                                          </p:val>
                                        </p:tav>
                                      </p:tavLst>
                                    </p:anim>
                                    <p:anim calcmode="lin" valueType="num">
                                      <p:cBhvr additive="base">
                                        <p:cTn id="8" dur="500" fill="hold"/>
                                        <p:tgtEl>
                                          <p:spTgt spid="9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6" presetClass="emph" presetSubtype="0" fill="hold" nodeType="afterEffect">
                                  <p:stCondLst>
                                    <p:cond delay="0"/>
                                  </p:stCondLst>
                                  <p:childTnLst>
                                    <p:animEffect transition="out" filter="fade">
                                      <p:cBhvr>
                                        <p:cTn id="11" dur="300" tmFilter="0, 0; .2, .5; .8, .5; 1, 0"/>
                                        <p:tgtEl>
                                          <p:spTgt spid="98"/>
                                        </p:tgtEl>
                                      </p:cBhvr>
                                    </p:animEffect>
                                    <p:animScale>
                                      <p:cBhvr>
                                        <p:cTn id="12" dur="150" autoRev="1" fill="hold"/>
                                        <p:tgtEl>
                                          <p:spTgt spid="98"/>
                                        </p:tgtEl>
                                      </p:cBhvr>
                                      <p:by x="105000" y="105000"/>
                                    </p:animScale>
                                  </p:childTnLst>
                                </p:cTn>
                              </p:par>
                            </p:childTnLst>
                          </p:cTn>
                        </p:par>
                        <p:par>
                          <p:cTn id="13" fill="hold">
                            <p:stCondLst>
                              <p:cond delay="1000"/>
                            </p:stCondLst>
                            <p:childTnLst>
                              <p:par>
                                <p:cTn id="14" presetID="42" presetClass="exit" presetSubtype="0" fill="hold" nodeType="afterEffect">
                                  <p:stCondLst>
                                    <p:cond delay="0"/>
                                  </p:stCondLst>
                                  <p:childTnLst>
                                    <p:animEffect transition="out" filter="fade">
                                      <p:cBhvr>
                                        <p:cTn id="15" dur="500"/>
                                        <p:tgtEl>
                                          <p:spTgt spid="98"/>
                                        </p:tgtEl>
                                      </p:cBhvr>
                                    </p:animEffect>
                                    <p:anim calcmode="lin" valueType="num">
                                      <p:cBhvr>
                                        <p:cTn id="16" dur="500"/>
                                        <p:tgtEl>
                                          <p:spTgt spid="98"/>
                                        </p:tgtEl>
                                        <p:attrNameLst>
                                          <p:attrName>ppt_x</p:attrName>
                                        </p:attrNameLst>
                                      </p:cBhvr>
                                      <p:tavLst>
                                        <p:tav tm="0">
                                          <p:val>
                                            <p:strVal val="ppt_x"/>
                                          </p:val>
                                        </p:tav>
                                        <p:tav tm="100000">
                                          <p:val>
                                            <p:strVal val="ppt_x"/>
                                          </p:val>
                                        </p:tav>
                                      </p:tavLst>
                                    </p:anim>
                                    <p:anim calcmode="lin" valueType="num">
                                      <p:cBhvr>
                                        <p:cTn id="17" dur="500"/>
                                        <p:tgtEl>
                                          <p:spTgt spid="98"/>
                                        </p:tgtEl>
                                        <p:attrNameLst>
                                          <p:attrName>ppt_y</p:attrName>
                                        </p:attrNameLst>
                                      </p:cBhvr>
                                      <p:tavLst>
                                        <p:tav tm="0">
                                          <p:val>
                                            <p:strVal val="ppt_y"/>
                                          </p:val>
                                        </p:tav>
                                        <p:tav tm="100000">
                                          <p:val>
                                            <p:strVal val="ppt_y+.1"/>
                                          </p:val>
                                        </p:tav>
                                      </p:tavLst>
                                    </p:anim>
                                    <p:set>
                                      <p:cBhvr>
                                        <p:cTn id="18" dur="1" fill="hold">
                                          <p:stCondLst>
                                            <p:cond delay="499"/>
                                          </p:stCondLst>
                                        </p:cTn>
                                        <p:tgtEl>
                                          <p:spTgt spid="98"/>
                                        </p:tgtEl>
                                        <p:attrNameLst>
                                          <p:attrName>style.visibility</p:attrName>
                                        </p:attrNameLst>
                                      </p:cBhvr>
                                      <p:to>
                                        <p:strVal val="hidden"/>
                                      </p:to>
                                    </p:set>
                                  </p:childTnLst>
                                </p:cTn>
                              </p:par>
                              <p:par>
                                <p:cTn id="19" presetID="53" presetClass="entr" presetSubtype="16" fill="hold" grpId="0" nodeType="withEffect">
                                  <p:stCondLst>
                                    <p:cond delay="0"/>
                                  </p:stCondLst>
                                  <p:childTnLst>
                                    <p:set>
                                      <p:cBhvr>
                                        <p:cTn id="20" dur="1" fill="hold">
                                          <p:stCondLst>
                                            <p:cond delay="0"/>
                                          </p:stCondLst>
                                        </p:cTn>
                                        <p:tgtEl>
                                          <p:spTgt spid="99"/>
                                        </p:tgtEl>
                                        <p:attrNameLst>
                                          <p:attrName>style.visibility</p:attrName>
                                        </p:attrNameLst>
                                      </p:cBhvr>
                                      <p:to>
                                        <p:strVal val="visible"/>
                                      </p:to>
                                    </p:set>
                                    <p:anim calcmode="lin" valueType="num">
                                      <p:cBhvr>
                                        <p:cTn id="21" dur="500" fill="hold"/>
                                        <p:tgtEl>
                                          <p:spTgt spid="99"/>
                                        </p:tgtEl>
                                        <p:attrNameLst>
                                          <p:attrName>ppt_w</p:attrName>
                                        </p:attrNameLst>
                                      </p:cBhvr>
                                      <p:tavLst>
                                        <p:tav tm="0">
                                          <p:val>
                                            <p:fltVal val="0"/>
                                          </p:val>
                                        </p:tav>
                                        <p:tav tm="100000">
                                          <p:val>
                                            <p:strVal val="#ppt_w"/>
                                          </p:val>
                                        </p:tav>
                                      </p:tavLst>
                                    </p:anim>
                                    <p:anim calcmode="lin" valueType="num">
                                      <p:cBhvr>
                                        <p:cTn id="22" dur="500" fill="hold"/>
                                        <p:tgtEl>
                                          <p:spTgt spid="99"/>
                                        </p:tgtEl>
                                        <p:attrNameLst>
                                          <p:attrName>ppt_h</p:attrName>
                                        </p:attrNameLst>
                                      </p:cBhvr>
                                      <p:tavLst>
                                        <p:tav tm="0">
                                          <p:val>
                                            <p:fltVal val="0"/>
                                          </p:val>
                                        </p:tav>
                                        <p:tav tm="100000">
                                          <p:val>
                                            <p:strVal val="#ppt_h"/>
                                          </p:val>
                                        </p:tav>
                                      </p:tavLst>
                                    </p:anim>
                                    <p:animEffect transition="in" filter="fade">
                                      <p:cBhvr>
                                        <p:cTn id="23" dur="500"/>
                                        <p:tgtEl>
                                          <p:spTgt spid="99"/>
                                        </p:tgtEl>
                                      </p:cBhvr>
                                    </p:animEffect>
                                  </p:childTnLst>
                                </p:cTn>
                              </p:par>
                            </p:childTnLst>
                          </p:cTn>
                        </p:par>
                        <p:par>
                          <p:cTn id="24" fill="hold">
                            <p:stCondLst>
                              <p:cond delay="1500"/>
                            </p:stCondLst>
                            <p:childTnLst>
                              <p:par>
                                <p:cTn id="25" presetID="16" presetClass="entr" presetSubtype="21" fill="hold" nodeType="afterEffect">
                                  <p:stCondLst>
                                    <p:cond delay="0"/>
                                  </p:stCondLst>
                                  <p:childTnLst>
                                    <p:set>
                                      <p:cBhvr>
                                        <p:cTn id="26" dur="1" fill="hold">
                                          <p:stCondLst>
                                            <p:cond delay="0"/>
                                          </p:stCondLst>
                                        </p:cTn>
                                        <p:tgtEl>
                                          <p:spTgt spid="64">
                                            <p:txEl>
                                              <p:pRg st="0" end="0"/>
                                            </p:txEl>
                                          </p:spTgt>
                                        </p:tgtEl>
                                        <p:attrNameLst>
                                          <p:attrName>style.visibility</p:attrName>
                                        </p:attrNameLst>
                                      </p:cBhvr>
                                      <p:to>
                                        <p:strVal val="visible"/>
                                      </p:to>
                                    </p:set>
                                    <p:animEffect transition="in" filter="barn(inVertical)">
                                      <p:cBhvr>
                                        <p:cTn id="27" dur="500"/>
                                        <p:tgtEl>
                                          <p:spTgt spid="64">
                                            <p:txEl>
                                              <p:pRg st="0" end="0"/>
                                            </p:txEl>
                                          </p:spTgt>
                                        </p:tgtEl>
                                      </p:cBhvr>
                                    </p:animEffect>
                                  </p:childTnLst>
                                </p:cTn>
                              </p:par>
                            </p:childTnLst>
                          </p:cTn>
                        </p:par>
                        <p:par>
                          <p:cTn id="28" fill="hold">
                            <p:stCondLst>
                              <p:cond delay="2000"/>
                            </p:stCondLst>
                            <p:childTnLst>
                              <p:par>
                                <p:cTn id="29" presetID="14" presetClass="entr" presetSubtype="10" fill="hold" nodeType="afterEffect">
                                  <p:stCondLst>
                                    <p:cond delay="0"/>
                                  </p:stCondLst>
                                  <p:childTnLst>
                                    <p:set>
                                      <p:cBhvr>
                                        <p:cTn id="30" dur="1" fill="hold">
                                          <p:stCondLst>
                                            <p:cond delay="0"/>
                                          </p:stCondLst>
                                        </p:cTn>
                                        <p:tgtEl>
                                          <p:spTgt spid="94"/>
                                        </p:tgtEl>
                                        <p:attrNameLst>
                                          <p:attrName>style.visibility</p:attrName>
                                        </p:attrNameLst>
                                      </p:cBhvr>
                                      <p:to>
                                        <p:strVal val="visible"/>
                                      </p:to>
                                    </p:set>
                                    <p:animEffect transition="in" filter="randombar(horizontal)">
                                      <p:cBhvr>
                                        <p:cTn id="31" dur="500"/>
                                        <p:tgtEl>
                                          <p:spTgt spid="94"/>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112"/>
                                        </p:tgtEl>
                                        <p:attrNameLst>
                                          <p:attrName>style.visibility</p:attrName>
                                        </p:attrNameLst>
                                      </p:cBhvr>
                                      <p:to>
                                        <p:strVal val="visible"/>
                                      </p:to>
                                    </p:set>
                                    <p:animEffect transition="in" filter="wipe(left)">
                                      <p:cBhvr>
                                        <p:cTn id="35" dur="10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
          <p:cNvSpPr/>
          <p:nvPr/>
        </p:nvSpPr>
        <p:spPr>
          <a:xfrm>
            <a:off x="3003031" y="1723313"/>
            <a:ext cx="1345147" cy="538757"/>
          </a:xfrm>
          <a:prstGeom prst="rect">
            <a:avLst/>
          </a:prstGeom>
        </p:spPr>
        <p:txBody>
          <a:bodyPr wrap="square" lIns="90634" tIns="45317" rIns="90634" bIns="45317">
            <a:spAutoFit/>
          </a:bodyPr>
          <a:lstStyle/>
          <a:p>
            <a:pPr>
              <a:lnSpc>
                <a:spcPct val="125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 </a:t>
            </a:r>
            <a:r>
              <a:rPr lang="en-US" sz="825" b="1" dirty="0">
                <a:solidFill>
                  <a:schemeClr val="tx2"/>
                </a:solidFill>
                <a:latin typeface="Open Sans Condensed" panose="020B0604020202020204" charset="0"/>
                <a:ea typeface="Open Sans Condensed" panose="020B0604020202020204" charset="0"/>
                <a:cs typeface="Open Sans Condensed" panose="020B0604020202020204" charset="0"/>
              </a:rPr>
              <a:t> 3</a:t>
            </a: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22" name="Textbox 1"/>
          <p:cNvSpPr/>
          <p:nvPr/>
        </p:nvSpPr>
        <p:spPr>
          <a:xfrm>
            <a:off x="3015881" y="2632597"/>
            <a:ext cx="1345147" cy="538757"/>
          </a:xfrm>
          <a:prstGeom prst="rect">
            <a:avLst/>
          </a:prstGeom>
        </p:spPr>
        <p:txBody>
          <a:bodyPr wrap="square" lIns="90634" tIns="45317" rIns="90634" bIns="45317">
            <a:spAutoFit/>
          </a:bodyPr>
          <a:lstStyle/>
          <a:p>
            <a:pPr>
              <a:lnSpc>
                <a:spcPct val="125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 </a:t>
            </a:r>
            <a:r>
              <a:rPr lang="en-US" sz="825" b="1" dirty="0">
                <a:solidFill>
                  <a:schemeClr val="tx2"/>
                </a:solidFill>
                <a:latin typeface="Open Sans Condensed" panose="020B0604020202020204" charset="0"/>
                <a:ea typeface="Open Sans Condensed" panose="020B0604020202020204" charset="0"/>
                <a:cs typeface="Open Sans Condensed" panose="020B0604020202020204" charset="0"/>
              </a:rPr>
              <a:t> 4</a:t>
            </a: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25" name="20 Rectángulo redondeado"/>
          <p:cNvSpPr>
            <a:spLocks noChangeAspect="1"/>
          </p:cNvSpPr>
          <p:nvPr/>
        </p:nvSpPr>
        <p:spPr>
          <a:xfrm>
            <a:off x="2567710" y="1832531"/>
            <a:ext cx="333771" cy="333771"/>
          </a:xfrm>
          <a:prstGeom prst="roundRect">
            <a:avLst>
              <a:gd name="adj" fmla="val 722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650" dirty="0">
                <a:latin typeface="FontAwesome" panose="020B0604020202020204" charset="0"/>
                <a:cs typeface="FontAwesome" panose="020B0604020202020204" charset="0"/>
              </a:rPr>
              <a:t></a:t>
            </a:r>
            <a:endParaRPr lang="es-ES" sz="1650" dirty="0">
              <a:solidFill>
                <a:schemeClr val="bg1"/>
              </a:solidFill>
              <a:latin typeface="FontAwesome" panose="020B0604020202020204" charset="0"/>
            </a:endParaRPr>
          </a:p>
        </p:txBody>
      </p:sp>
      <p:sp>
        <p:nvSpPr>
          <p:cNvPr id="26" name="21 Rectángulo redondeado"/>
          <p:cNvSpPr>
            <a:spLocks noChangeAspect="1"/>
          </p:cNvSpPr>
          <p:nvPr/>
        </p:nvSpPr>
        <p:spPr>
          <a:xfrm>
            <a:off x="2567711" y="2739480"/>
            <a:ext cx="333771" cy="333771"/>
          </a:xfrm>
          <a:prstGeom prst="roundRect">
            <a:avLst>
              <a:gd name="adj" fmla="val 722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650" dirty="0">
                <a:latin typeface="FontAwesome" panose="020B0604020202020204" charset="0"/>
                <a:cs typeface="FontAwesome" panose="020B0604020202020204" charset="0"/>
              </a:rPr>
              <a:t></a:t>
            </a:r>
            <a:endParaRPr lang="es-ES" sz="1650" dirty="0">
              <a:solidFill>
                <a:schemeClr val="bg1"/>
              </a:solidFill>
              <a:latin typeface="FontAwesome" panose="020B0604020202020204" charset="0"/>
            </a:endParaRPr>
          </a:p>
        </p:txBody>
      </p:sp>
      <p:sp>
        <p:nvSpPr>
          <p:cNvPr id="20" name="Textbox 1"/>
          <p:cNvSpPr/>
          <p:nvPr/>
        </p:nvSpPr>
        <p:spPr>
          <a:xfrm>
            <a:off x="899658" y="1773168"/>
            <a:ext cx="1345147" cy="538757"/>
          </a:xfrm>
          <a:prstGeom prst="rect">
            <a:avLst/>
          </a:prstGeom>
        </p:spPr>
        <p:txBody>
          <a:bodyPr wrap="square" lIns="90634" tIns="45317" rIns="90634" bIns="45317">
            <a:spAutoFit/>
          </a:bodyPr>
          <a:lstStyle/>
          <a:p>
            <a:pPr>
              <a:lnSpc>
                <a:spcPct val="125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 </a:t>
            </a:r>
            <a:r>
              <a:rPr lang="en-US" sz="825" b="1" dirty="0">
                <a:solidFill>
                  <a:schemeClr val="tx2"/>
                </a:solidFill>
                <a:latin typeface="Open Sans Condensed" panose="020B0604020202020204" charset="0"/>
                <a:ea typeface="Open Sans Condensed" panose="020B0604020202020204" charset="0"/>
                <a:cs typeface="Open Sans Condensed" panose="020B0604020202020204" charset="0"/>
              </a:rPr>
              <a:t> 1</a:t>
            </a: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21" name="Textbox 1"/>
          <p:cNvSpPr/>
          <p:nvPr/>
        </p:nvSpPr>
        <p:spPr>
          <a:xfrm>
            <a:off x="899657" y="2680262"/>
            <a:ext cx="1345147" cy="538757"/>
          </a:xfrm>
          <a:prstGeom prst="rect">
            <a:avLst/>
          </a:prstGeom>
        </p:spPr>
        <p:txBody>
          <a:bodyPr wrap="square" lIns="90634" tIns="45317" rIns="90634" bIns="45317">
            <a:spAutoFit/>
          </a:bodyPr>
          <a:lstStyle/>
          <a:p>
            <a:pPr>
              <a:lnSpc>
                <a:spcPct val="125000"/>
              </a:lnSpc>
            </a:pPr>
            <a:r>
              <a:rPr lang="zh-CN" altLang="en-US" sz="825" b="1" dirty="0">
                <a:solidFill>
                  <a:schemeClr val="tx2"/>
                </a:solidFill>
                <a:latin typeface="Open Sans Condensed" panose="020B0604020202020204" charset="0"/>
                <a:ea typeface="Open Sans Condensed" panose="020B0604020202020204" charset="0"/>
                <a:cs typeface="Open Sans Condensed" panose="020B0604020202020204" charset="0"/>
              </a:rPr>
              <a:t>输入您的标题 </a:t>
            </a:r>
            <a:r>
              <a:rPr lang="en-US" sz="825" b="1" dirty="0">
                <a:solidFill>
                  <a:schemeClr val="tx2"/>
                </a:solidFill>
                <a:latin typeface="Open Sans Condensed" panose="020B0604020202020204" charset="0"/>
                <a:ea typeface="Open Sans Condensed" panose="020B0604020202020204" charset="0"/>
                <a:cs typeface="Open Sans Condensed" panose="020B0604020202020204" charset="0"/>
              </a:rPr>
              <a:t> 2</a:t>
            </a:r>
          </a:p>
          <a:p>
            <a:pPr algn="just">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23" name="10 Rectángulo redondeado"/>
          <p:cNvSpPr>
            <a:spLocks noChangeAspect="1"/>
          </p:cNvSpPr>
          <p:nvPr/>
        </p:nvSpPr>
        <p:spPr>
          <a:xfrm>
            <a:off x="569306" y="1832531"/>
            <a:ext cx="333771" cy="333771"/>
          </a:xfrm>
          <a:prstGeom prst="roundRect">
            <a:avLst>
              <a:gd name="adj" fmla="val 722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50" dirty="0">
                <a:solidFill>
                  <a:schemeClr val="bg1"/>
                </a:solidFill>
                <a:latin typeface="FontAwesome" panose="020B0604020202020204" charset="0"/>
              </a:rPr>
              <a:t></a:t>
            </a:r>
          </a:p>
        </p:txBody>
      </p:sp>
      <p:sp>
        <p:nvSpPr>
          <p:cNvPr id="24" name="18 Rectángulo redondeado"/>
          <p:cNvSpPr>
            <a:spLocks noChangeAspect="1"/>
          </p:cNvSpPr>
          <p:nvPr/>
        </p:nvSpPr>
        <p:spPr>
          <a:xfrm>
            <a:off x="569306" y="2739480"/>
            <a:ext cx="333771" cy="333771"/>
          </a:xfrm>
          <a:prstGeom prst="roundRect">
            <a:avLst>
              <a:gd name="adj" fmla="val 722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SV" sz="1650" dirty="0">
                <a:latin typeface="FontAwesome" panose="020B0604020202020204" charset="0"/>
                <a:cs typeface="FontAwesome" panose="020B0604020202020204" charset="0"/>
              </a:rPr>
              <a:t></a:t>
            </a:r>
            <a:endParaRPr lang="es-SV" sz="1650" dirty="0"/>
          </a:p>
        </p:txBody>
      </p:sp>
      <p:sp>
        <p:nvSpPr>
          <p:cNvPr id="29" name="24 Elipse"/>
          <p:cNvSpPr/>
          <p:nvPr/>
        </p:nvSpPr>
        <p:spPr>
          <a:xfrm rot="21097974">
            <a:off x="6082819" y="3400307"/>
            <a:ext cx="2613771" cy="888085"/>
          </a:xfrm>
          <a:prstGeom prst="ellipse">
            <a:avLst/>
          </a:prstGeom>
          <a:gradFill flip="none" rotWithShape="1">
            <a:gsLst>
              <a:gs pos="0">
                <a:schemeClr val="tx1">
                  <a:lumMod val="75000"/>
                  <a:lumOff val="25000"/>
                  <a:alpha val="65000"/>
                </a:schemeClr>
              </a:gs>
              <a:gs pos="100000">
                <a:schemeClr val="tx1">
                  <a:lumMod val="75000"/>
                  <a:lumOff val="25000"/>
                  <a:alpha val="65000"/>
                </a:schemeClr>
              </a:gs>
            </a:gsLst>
            <a:lin ang="5400000" scaled="0"/>
            <a:tileRect/>
          </a:gradFill>
          <a:ln>
            <a:noFill/>
          </a:ln>
          <a:effectLst>
            <a:softEdge rad="444500"/>
          </a:effectLst>
        </p:spPr>
        <p:style>
          <a:lnRef idx="2">
            <a:schemeClr val="accent2">
              <a:shade val="50000"/>
            </a:schemeClr>
          </a:lnRef>
          <a:fillRef idx="1">
            <a:schemeClr val="accent2"/>
          </a:fillRef>
          <a:effectRef idx="0">
            <a:schemeClr val="accent2"/>
          </a:effectRef>
          <a:fontRef idx="minor">
            <a:schemeClr val="lt1"/>
          </a:fontRef>
        </p:style>
        <p:txBody>
          <a:bodyPr lIns="90586" tIns="45293" rIns="90586" bIns="45293" rtlCol="0" anchor="ctr"/>
          <a:lstStyle/>
          <a:p>
            <a:pPr algn="ctr"/>
            <a:endParaRPr lang="es-MX" sz="675"/>
          </a:p>
        </p:txBody>
      </p:sp>
      <p:sp>
        <p:nvSpPr>
          <p:cNvPr id="30" name="43 Rectángulo"/>
          <p:cNvSpPr/>
          <p:nvPr/>
        </p:nvSpPr>
        <p:spPr>
          <a:xfrm>
            <a:off x="6004202" y="1276069"/>
            <a:ext cx="815435" cy="2295130"/>
          </a:xfrm>
          <a:prstGeom prst="rect">
            <a:avLst/>
          </a:prstGeom>
          <a:solidFill>
            <a:schemeClr val="accent2"/>
          </a:solidFill>
          <a:ln>
            <a:noFill/>
          </a:ln>
          <a:effectLst/>
          <a:scene3d>
            <a:camera prst="orthographicFront">
              <a:rot lat="1800000" lon="3000000" rev="0"/>
            </a:camera>
            <a:lightRig rig="balanced" dir="t"/>
          </a:scene3d>
          <a:sp3d extrusionH="2324100" contourW="6350" prstMaterial="matte">
            <a:bevelT w="0" h="0"/>
            <a:extrusionClr>
              <a:schemeClr val="bg1">
                <a:lumMod val="95000"/>
              </a:schemeClr>
            </a:extrusionClr>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lIns="67968" tIns="33999" rIns="67968" bIns="33999" rtlCol="0" anchor="ctr"/>
          <a:lstStyle/>
          <a:p>
            <a:pPr algn="ctr"/>
            <a:endParaRPr lang="es-MX" sz="4990" dirty="0">
              <a:effectLst>
                <a:outerShdw blurRad="50800" dist="38100" dir="2700000" algn="tl" rotWithShape="0">
                  <a:prstClr val="black">
                    <a:alpha val="40000"/>
                  </a:prstClr>
                </a:outerShdw>
              </a:effectLst>
              <a:latin typeface="Helvetica" pitchFamily="34" charset="0"/>
            </a:endParaRPr>
          </a:p>
        </p:txBody>
      </p:sp>
      <p:sp>
        <p:nvSpPr>
          <p:cNvPr id="31" name="42 Rectángulo"/>
          <p:cNvSpPr/>
          <p:nvPr/>
        </p:nvSpPr>
        <p:spPr>
          <a:xfrm>
            <a:off x="6536684" y="2532254"/>
            <a:ext cx="815435" cy="1282418"/>
          </a:xfrm>
          <a:prstGeom prst="rect">
            <a:avLst/>
          </a:prstGeom>
          <a:solidFill>
            <a:schemeClr val="accent3"/>
          </a:solidFill>
          <a:ln>
            <a:noFill/>
          </a:ln>
          <a:effectLst/>
          <a:scene3d>
            <a:camera prst="orthographicFront">
              <a:rot lat="1800000" lon="3000000" rev="0"/>
            </a:camera>
            <a:lightRig rig="balanced" dir="t"/>
          </a:scene3d>
          <a:sp3d extrusionH="2324100" contourW="6350" prstMaterial="matte">
            <a:bevelT w="0" h="0"/>
            <a:extrusionClr>
              <a:schemeClr val="bg1">
                <a:lumMod val="95000"/>
              </a:schemeClr>
            </a:extrusionClr>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lIns="67968" tIns="33999" rIns="67968" bIns="33999" rtlCol="0" anchor="ctr"/>
          <a:lstStyle/>
          <a:p>
            <a:pPr algn="ctr"/>
            <a:endParaRPr lang="es-MX" sz="4990" dirty="0">
              <a:effectLst>
                <a:outerShdw blurRad="50800" dist="38100" dir="2700000" algn="tl" rotWithShape="0">
                  <a:prstClr val="black">
                    <a:alpha val="40000"/>
                  </a:prstClr>
                </a:outerShdw>
              </a:effectLst>
              <a:latin typeface="Helvetica" pitchFamily="34" charset="0"/>
            </a:endParaRPr>
          </a:p>
        </p:txBody>
      </p:sp>
      <p:sp>
        <p:nvSpPr>
          <p:cNvPr id="32" name="44 Rectángulo"/>
          <p:cNvSpPr/>
          <p:nvPr/>
        </p:nvSpPr>
        <p:spPr>
          <a:xfrm>
            <a:off x="5333567" y="2253976"/>
            <a:ext cx="815435" cy="1553457"/>
          </a:xfrm>
          <a:prstGeom prst="rect">
            <a:avLst/>
          </a:prstGeom>
          <a:solidFill>
            <a:schemeClr val="accent4"/>
          </a:solidFill>
          <a:ln>
            <a:noFill/>
          </a:ln>
          <a:effectLst/>
          <a:scene3d>
            <a:camera prst="orthographicFront">
              <a:rot lat="1800000" lon="3000000" rev="0"/>
            </a:camera>
            <a:lightRig rig="balanced" dir="t"/>
          </a:scene3d>
          <a:sp3d extrusionH="2330450" contourW="6350" prstMaterial="matte">
            <a:bevelT w="0" h="0"/>
            <a:extrusionClr>
              <a:schemeClr val="bg1">
                <a:lumMod val="95000"/>
              </a:schemeClr>
            </a:extrusionClr>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lIns="67968" tIns="33999" rIns="67968" bIns="33999" rtlCol="0" anchor="ctr"/>
          <a:lstStyle/>
          <a:p>
            <a:pPr algn="ctr"/>
            <a:endParaRPr lang="es-MX" sz="4990" dirty="0">
              <a:effectLst>
                <a:outerShdw blurRad="50800" dist="38100" dir="2700000" algn="tl" rotWithShape="0">
                  <a:prstClr val="black">
                    <a:alpha val="40000"/>
                  </a:prstClr>
                </a:outerShdw>
              </a:effectLst>
              <a:latin typeface="Helvetica" pitchFamily="34" charset="0"/>
            </a:endParaRPr>
          </a:p>
        </p:txBody>
      </p:sp>
      <p:sp>
        <p:nvSpPr>
          <p:cNvPr id="33" name="45 Rectángulo"/>
          <p:cNvSpPr/>
          <p:nvPr/>
        </p:nvSpPr>
        <p:spPr>
          <a:xfrm>
            <a:off x="5860761" y="3417905"/>
            <a:ext cx="815435" cy="641209"/>
          </a:xfrm>
          <a:prstGeom prst="rect">
            <a:avLst/>
          </a:prstGeom>
          <a:solidFill>
            <a:schemeClr val="accent1"/>
          </a:solidFill>
          <a:ln>
            <a:noFill/>
          </a:ln>
          <a:effectLst/>
          <a:scene3d>
            <a:camera prst="orthographicFront">
              <a:rot lat="1800000" lon="3000000" rev="0"/>
            </a:camera>
            <a:lightRig rig="balanced" dir="t"/>
          </a:scene3d>
          <a:sp3d extrusionH="2324100" contourW="6350" prstMaterial="matte">
            <a:bevelT w="0" h="0"/>
            <a:extrusionClr>
              <a:schemeClr val="bg1">
                <a:lumMod val="95000"/>
              </a:schemeClr>
            </a:extrusionClr>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lIns="67968" tIns="33999" rIns="67968" bIns="33999" rtlCol="0" anchor="ctr"/>
          <a:lstStyle/>
          <a:p>
            <a:pPr algn="ctr"/>
            <a:endParaRPr lang="es-MX" sz="4990" dirty="0">
              <a:effectLst>
                <a:outerShdw blurRad="50800" dist="38100" dir="2700000" algn="tl" rotWithShape="0">
                  <a:prstClr val="black">
                    <a:alpha val="40000"/>
                  </a:prstClr>
                </a:outerShdw>
              </a:effectLst>
              <a:latin typeface="Helvetica" pitchFamily="34" charset="0"/>
            </a:endParaRPr>
          </a:p>
        </p:txBody>
      </p:sp>
      <p:sp>
        <p:nvSpPr>
          <p:cNvPr id="34" name="2050 CuadroTexto"/>
          <p:cNvSpPr txBox="1"/>
          <p:nvPr/>
        </p:nvSpPr>
        <p:spPr>
          <a:xfrm>
            <a:off x="6942046" y="2232544"/>
            <a:ext cx="938540" cy="478228"/>
          </a:xfrm>
          <a:prstGeom prst="rect">
            <a:avLst/>
          </a:prstGeom>
          <a:noFill/>
        </p:spPr>
        <p:txBody>
          <a:bodyPr wrap="square" lIns="90634" tIns="45317" rIns="90634" bIns="45317" rtlCol="0">
            <a:spAutoFit/>
          </a:bodyPr>
          <a:lstStyle/>
          <a:p>
            <a:r>
              <a:rPr lang="es-MX" sz="2515" b="1" dirty="0">
                <a:solidFill>
                  <a:schemeClr val="tx2"/>
                </a:solidFill>
                <a:effectLst>
                  <a:outerShdw blurRad="60007" dist="200025" dir="15000000" sy="30000" kx="-1800000" algn="bl" rotWithShape="0">
                    <a:prstClr val="black">
                      <a:alpha val="32000"/>
                    </a:prst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60</a:t>
            </a:r>
            <a:r>
              <a:rPr lang="es-MX" sz="2515" b="1" baseline="30000" dirty="0">
                <a:solidFill>
                  <a:schemeClr val="tx2"/>
                </a:solidFill>
                <a:effectLst>
                  <a:outerShdw blurRad="60007" dist="200025" dir="15000000" sy="30000" kx="-1800000" algn="bl" rotWithShape="0">
                    <a:prstClr val="black">
                      <a:alpha val="32000"/>
                    </a:prst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2515" b="1" baseline="30000" dirty="0">
              <a:solidFill>
                <a:schemeClr val="tx2"/>
              </a:solidFill>
              <a:effectLst>
                <a:outerShdw blurRad="60007" dist="200025" dir="15000000" sy="30000" kx="-1800000" algn="bl" rotWithShape="0">
                  <a:prstClr val="black">
                    <a:alpha val="32000"/>
                  </a:prst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5" name="49 CuadroTexto"/>
          <p:cNvSpPr txBox="1"/>
          <p:nvPr/>
        </p:nvSpPr>
        <p:spPr>
          <a:xfrm>
            <a:off x="5757953" y="1950428"/>
            <a:ext cx="938540" cy="478228"/>
          </a:xfrm>
          <a:prstGeom prst="rect">
            <a:avLst/>
          </a:prstGeom>
          <a:noFill/>
        </p:spPr>
        <p:txBody>
          <a:bodyPr wrap="square" lIns="90634" tIns="45317" rIns="90634" bIns="45317" rtlCol="0">
            <a:spAutoFit/>
          </a:bodyPr>
          <a:lstStyle/>
          <a:p>
            <a:r>
              <a:rPr lang="es-MX" sz="2515" b="1" dirty="0">
                <a:solidFill>
                  <a:schemeClr val="tx2"/>
                </a:solidFill>
                <a:effectLst>
                  <a:outerShdw blurRad="60007" dist="200025" dir="15000000" sy="30000" kx="-1800000" algn="bl" rotWithShape="0">
                    <a:prstClr val="black">
                      <a:alpha val="32000"/>
                    </a:prst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75</a:t>
            </a:r>
            <a:r>
              <a:rPr lang="es-MX" sz="2515" b="1" baseline="30000" dirty="0">
                <a:solidFill>
                  <a:schemeClr val="tx2"/>
                </a:solidFill>
                <a:effectLst>
                  <a:outerShdw blurRad="60007" dist="200025" dir="15000000" sy="30000" kx="-1800000" algn="bl" rotWithShape="0">
                    <a:prstClr val="black">
                      <a:alpha val="32000"/>
                    </a:prst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2515" b="1" baseline="30000" dirty="0">
              <a:solidFill>
                <a:schemeClr val="tx2"/>
              </a:solidFill>
              <a:effectLst>
                <a:outerShdw blurRad="60007" dist="200025" dir="15000000" sy="30000" kx="-1800000" algn="bl" rotWithShape="0">
                  <a:prstClr val="black">
                    <a:alpha val="32000"/>
                  </a:prst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6" name="50 CuadroTexto"/>
          <p:cNvSpPr txBox="1"/>
          <p:nvPr/>
        </p:nvSpPr>
        <p:spPr>
          <a:xfrm>
            <a:off x="6207799" y="3033427"/>
            <a:ext cx="938540" cy="478228"/>
          </a:xfrm>
          <a:prstGeom prst="rect">
            <a:avLst/>
          </a:prstGeom>
          <a:noFill/>
        </p:spPr>
        <p:txBody>
          <a:bodyPr wrap="square" lIns="90634" tIns="45317" rIns="90634" bIns="45317" rtlCol="0">
            <a:spAutoFit/>
          </a:bodyPr>
          <a:lstStyle/>
          <a:p>
            <a:r>
              <a:rPr lang="es-MX" sz="2515" b="1" dirty="0">
                <a:solidFill>
                  <a:schemeClr val="tx2"/>
                </a:solidFill>
                <a:effectLst>
                  <a:outerShdw blurRad="60007" dist="200025" dir="15000000" sy="30000" kx="-1800000" algn="bl" rotWithShape="0">
                    <a:prstClr val="black">
                      <a:alpha val="32000"/>
                    </a:prst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40</a:t>
            </a:r>
            <a:r>
              <a:rPr lang="es-MX" sz="2515" b="1" baseline="30000" dirty="0">
                <a:solidFill>
                  <a:schemeClr val="tx2"/>
                </a:solidFill>
                <a:effectLst>
                  <a:outerShdw blurRad="60007" dist="200025" dir="15000000" sy="30000" kx="-1800000" algn="bl" rotWithShape="0">
                    <a:prstClr val="black">
                      <a:alpha val="32000"/>
                    </a:prst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2515" b="1" baseline="30000" dirty="0">
              <a:solidFill>
                <a:schemeClr val="tx2"/>
              </a:solidFill>
              <a:effectLst>
                <a:outerShdw blurRad="60007" dist="200025" dir="15000000" sy="30000" kx="-1800000" algn="bl" rotWithShape="0">
                  <a:prstClr val="black">
                    <a:alpha val="32000"/>
                  </a:prst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7" name="51 CuadroTexto"/>
          <p:cNvSpPr txBox="1"/>
          <p:nvPr/>
        </p:nvSpPr>
        <p:spPr>
          <a:xfrm>
            <a:off x="6406114" y="1002382"/>
            <a:ext cx="938540" cy="478228"/>
          </a:xfrm>
          <a:prstGeom prst="rect">
            <a:avLst/>
          </a:prstGeom>
          <a:noFill/>
        </p:spPr>
        <p:txBody>
          <a:bodyPr wrap="square" lIns="90634" tIns="45317" rIns="90634" bIns="45317" rtlCol="0">
            <a:spAutoFit/>
          </a:bodyPr>
          <a:lstStyle/>
          <a:p>
            <a:r>
              <a:rPr lang="es-MX" sz="2515" b="1" dirty="0">
                <a:solidFill>
                  <a:schemeClr val="tx2"/>
                </a:solidFill>
                <a:effectLst>
                  <a:outerShdw blurRad="60007" dist="200025" dir="15000000" sy="30000" kx="-1800000" algn="bl" rotWithShape="0">
                    <a:prstClr val="black">
                      <a:alpha val="32000"/>
                    </a:prst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90</a:t>
            </a:r>
            <a:r>
              <a:rPr lang="es-MX" sz="2515" b="1" baseline="30000" dirty="0">
                <a:solidFill>
                  <a:schemeClr val="tx2"/>
                </a:solidFill>
                <a:effectLst>
                  <a:outerShdw blurRad="60007" dist="200025" dir="15000000" sy="30000" kx="-1800000" algn="bl" rotWithShape="0">
                    <a:prstClr val="black">
                      <a:alpha val="32000"/>
                    </a:prst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2515" b="1" baseline="30000" dirty="0">
              <a:solidFill>
                <a:schemeClr val="tx2"/>
              </a:solidFill>
              <a:effectLst>
                <a:outerShdw blurRad="60007" dist="200025" dir="15000000" sy="30000" kx="-1800000" algn="bl" rotWithShape="0">
                  <a:prstClr val="black">
                    <a:alpha val="32000"/>
                  </a:prst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27" name="2050 CuadroTexto"/>
          <p:cNvSpPr txBox="1"/>
          <p:nvPr/>
        </p:nvSpPr>
        <p:spPr>
          <a:xfrm>
            <a:off x="6942046" y="2251432"/>
            <a:ext cx="938540" cy="478228"/>
          </a:xfrm>
          <a:prstGeom prst="rect">
            <a:avLst/>
          </a:prstGeom>
          <a:noFill/>
        </p:spPr>
        <p:txBody>
          <a:bodyPr wrap="square" lIns="90634" tIns="45317" rIns="90634" bIns="45317" rtlCol="0">
            <a:spAutoFit/>
          </a:bodyPr>
          <a:lstStyle/>
          <a:p>
            <a:r>
              <a:rPr lang="es-MX" sz="2515" b="1"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60</a:t>
            </a:r>
            <a:r>
              <a:rPr lang="es-MX" sz="2515" b="1" baseline="300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2515" b="1" baseline="300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8" name="49 CuadroTexto"/>
          <p:cNvSpPr txBox="1"/>
          <p:nvPr/>
        </p:nvSpPr>
        <p:spPr>
          <a:xfrm>
            <a:off x="5757953" y="1969316"/>
            <a:ext cx="938540" cy="478228"/>
          </a:xfrm>
          <a:prstGeom prst="rect">
            <a:avLst/>
          </a:prstGeom>
          <a:noFill/>
        </p:spPr>
        <p:txBody>
          <a:bodyPr wrap="square" lIns="90634" tIns="45317" rIns="90634" bIns="45317" rtlCol="0">
            <a:spAutoFit/>
          </a:bodyPr>
          <a:lstStyle/>
          <a:p>
            <a:r>
              <a:rPr lang="es-MX" sz="2515" b="1"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75</a:t>
            </a:r>
            <a:r>
              <a:rPr lang="es-MX" sz="2515" b="1" baseline="300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2515" b="1" baseline="300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9" name="50 CuadroTexto"/>
          <p:cNvSpPr txBox="1"/>
          <p:nvPr/>
        </p:nvSpPr>
        <p:spPr>
          <a:xfrm>
            <a:off x="6207799" y="3052315"/>
            <a:ext cx="938540" cy="478228"/>
          </a:xfrm>
          <a:prstGeom prst="rect">
            <a:avLst/>
          </a:prstGeom>
          <a:noFill/>
        </p:spPr>
        <p:txBody>
          <a:bodyPr wrap="square" lIns="90634" tIns="45317" rIns="90634" bIns="45317" rtlCol="0">
            <a:spAutoFit/>
          </a:bodyPr>
          <a:lstStyle/>
          <a:p>
            <a:r>
              <a:rPr lang="es-MX" sz="2515" b="1"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40</a:t>
            </a:r>
            <a:r>
              <a:rPr lang="es-MX" sz="2515" b="1" baseline="300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2515" b="1" baseline="300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51 CuadroTexto"/>
          <p:cNvSpPr txBox="1"/>
          <p:nvPr/>
        </p:nvSpPr>
        <p:spPr>
          <a:xfrm>
            <a:off x="6406114" y="1021270"/>
            <a:ext cx="938540" cy="478228"/>
          </a:xfrm>
          <a:prstGeom prst="rect">
            <a:avLst/>
          </a:prstGeom>
          <a:noFill/>
        </p:spPr>
        <p:txBody>
          <a:bodyPr wrap="square" lIns="90634" tIns="45317" rIns="90634" bIns="45317" rtlCol="0">
            <a:spAutoFit/>
          </a:bodyPr>
          <a:lstStyle/>
          <a:p>
            <a:r>
              <a:rPr lang="es-MX" sz="2515" b="1"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90</a:t>
            </a:r>
            <a:r>
              <a:rPr lang="es-MX" sz="2515" b="1" baseline="300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2515" b="1" baseline="300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1500" fill="hold"/>
                                        <p:tgtEl>
                                          <p:spTgt spid="20"/>
                                        </p:tgtEl>
                                        <p:attrNameLst>
                                          <p:attrName>ppt_x</p:attrName>
                                        </p:attrNameLst>
                                      </p:cBhvr>
                                      <p:tavLst>
                                        <p:tav tm="0">
                                          <p:val>
                                            <p:strVal val="0-#ppt_w/2"/>
                                          </p:val>
                                        </p:tav>
                                        <p:tav tm="100000">
                                          <p:val>
                                            <p:strVal val="#ppt_x"/>
                                          </p:val>
                                        </p:tav>
                                      </p:tavLst>
                                    </p:anim>
                                    <p:anim calcmode="lin" valueType="num">
                                      <p:cBhvr additive="base">
                                        <p:cTn id="8" dur="1500" fill="hold"/>
                                        <p:tgtEl>
                                          <p:spTgt spid="20"/>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1500" fill="hold"/>
                                        <p:tgtEl>
                                          <p:spTgt spid="21"/>
                                        </p:tgtEl>
                                        <p:attrNameLst>
                                          <p:attrName>ppt_x</p:attrName>
                                        </p:attrNameLst>
                                      </p:cBhvr>
                                      <p:tavLst>
                                        <p:tav tm="0">
                                          <p:val>
                                            <p:strVal val="0-#ppt_w/2"/>
                                          </p:val>
                                        </p:tav>
                                        <p:tav tm="100000">
                                          <p:val>
                                            <p:strVal val="#ppt_x"/>
                                          </p:val>
                                        </p:tav>
                                      </p:tavLst>
                                    </p:anim>
                                    <p:anim calcmode="lin" valueType="num">
                                      <p:cBhvr additive="base">
                                        <p:cTn id="12" dur="1500" fill="hold"/>
                                        <p:tgtEl>
                                          <p:spTgt spid="21"/>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25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500" fill="hold"/>
                                        <p:tgtEl>
                                          <p:spTgt spid="19"/>
                                        </p:tgtEl>
                                        <p:attrNameLst>
                                          <p:attrName>ppt_x</p:attrName>
                                        </p:attrNameLst>
                                      </p:cBhvr>
                                      <p:tavLst>
                                        <p:tav tm="0">
                                          <p:val>
                                            <p:strVal val="0-#ppt_w/2"/>
                                          </p:val>
                                        </p:tav>
                                        <p:tav tm="100000">
                                          <p:val>
                                            <p:strVal val="#ppt_x"/>
                                          </p:val>
                                        </p:tav>
                                      </p:tavLst>
                                    </p:anim>
                                    <p:anim calcmode="lin" valueType="num">
                                      <p:cBhvr additive="base">
                                        <p:cTn id="16" dur="1500" fill="hold"/>
                                        <p:tgtEl>
                                          <p:spTgt spid="19"/>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25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1500" fill="hold"/>
                                        <p:tgtEl>
                                          <p:spTgt spid="22"/>
                                        </p:tgtEl>
                                        <p:attrNameLst>
                                          <p:attrName>ppt_x</p:attrName>
                                        </p:attrNameLst>
                                      </p:cBhvr>
                                      <p:tavLst>
                                        <p:tav tm="0">
                                          <p:val>
                                            <p:strVal val="0-#ppt_w/2"/>
                                          </p:val>
                                        </p:tav>
                                        <p:tav tm="100000">
                                          <p:val>
                                            <p:strVal val="#ppt_x"/>
                                          </p:val>
                                        </p:tav>
                                      </p:tavLst>
                                    </p:anim>
                                    <p:anim calcmode="lin" valueType="num">
                                      <p:cBhvr additive="base">
                                        <p:cTn id="20" dur="1500" fill="hold"/>
                                        <p:tgtEl>
                                          <p:spTgt spid="22"/>
                                        </p:tgtEl>
                                        <p:attrNameLst>
                                          <p:attrName>ppt_y</p:attrName>
                                        </p:attrNameLst>
                                      </p:cBhvr>
                                      <p:tavLst>
                                        <p:tav tm="0">
                                          <p:val>
                                            <p:strVal val="#ppt_y"/>
                                          </p:val>
                                        </p:tav>
                                        <p:tav tm="100000">
                                          <p:val>
                                            <p:strVal val="#ppt_y"/>
                                          </p:val>
                                        </p:tav>
                                      </p:tavLst>
                                    </p:anim>
                                  </p:childTnLst>
                                </p:cTn>
                              </p:par>
                              <p:par>
                                <p:cTn id="21" presetID="2" presetClass="entr" presetSubtype="8" decel="100000" fill="hold" grpId="0" nodeType="withEffect">
                                  <p:stCondLst>
                                    <p:cond delay="25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1500" fill="hold"/>
                                        <p:tgtEl>
                                          <p:spTgt spid="23"/>
                                        </p:tgtEl>
                                        <p:attrNameLst>
                                          <p:attrName>ppt_x</p:attrName>
                                        </p:attrNameLst>
                                      </p:cBhvr>
                                      <p:tavLst>
                                        <p:tav tm="0">
                                          <p:val>
                                            <p:strVal val="0-#ppt_w/2"/>
                                          </p:val>
                                        </p:tav>
                                        <p:tav tm="100000">
                                          <p:val>
                                            <p:strVal val="#ppt_x"/>
                                          </p:val>
                                        </p:tav>
                                      </p:tavLst>
                                    </p:anim>
                                    <p:anim calcmode="lin" valueType="num">
                                      <p:cBhvr additive="base">
                                        <p:cTn id="24" dur="1500" fill="hold"/>
                                        <p:tgtEl>
                                          <p:spTgt spid="23"/>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25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1500" fill="hold"/>
                                        <p:tgtEl>
                                          <p:spTgt spid="24"/>
                                        </p:tgtEl>
                                        <p:attrNameLst>
                                          <p:attrName>ppt_x</p:attrName>
                                        </p:attrNameLst>
                                      </p:cBhvr>
                                      <p:tavLst>
                                        <p:tav tm="0">
                                          <p:val>
                                            <p:strVal val="0-#ppt_w/2"/>
                                          </p:val>
                                        </p:tav>
                                        <p:tav tm="100000">
                                          <p:val>
                                            <p:strVal val="#ppt_x"/>
                                          </p:val>
                                        </p:tav>
                                      </p:tavLst>
                                    </p:anim>
                                    <p:anim calcmode="lin" valueType="num">
                                      <p:cBhvr additive="base">
                                        <p:cTn id="28" dur="1500" fill="hold"/>
                                        <p:tgtEl>
                                          <p:spTgt spid="24"/>
                                        </p:tgtEl>
                                        <p:attrNameLst>
                                          <p:attrName>ppt_y</p:attrName>
                                        </p:attrNameLst>
                                      </p:cBhvr>
                                      <p:tavLst>
                                        <p:tav tm="0">
                                          <p:val>
                                            <p:strVal val="#ppt_y"/>
                                          </p:val>
                                        </p:tav>
                                        <p:tav tm="100000">
                                          <p:val>
                                            <p:strVal val="#ppt_y"/>
                                          </p:val>
                                        </p:tav>
                                      </p:tavLst>
                                    </p:anim>
                                  </p:childTnLst>
                                </p:cTn>
                              </p:par>
                              <p:par>
                                <p:cTn id="29" presetID="2" presetClass="entr" presetSubtype="8" decel="100000" fill="hold" grpId="0" nodeType="withEffect">
                                  <p:stCondLst>
                                    <p:cond delay="50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1500" fill="hold"/>
                                        <p:tgtEl>
                                          <p:spTgt spid="25"/>
                                        </p:tgtEl>
                                        <p:attrNameLst>
                                          <p:attrName>ppt_x</p:attrName>
                                        </p:attrNameLst>
                                      </p:cBhvr>
                                      <p:tavLst>
                                        <p:tav tm="0">
                                          <p:val>
                                            <p:strVal val="0-#ppt_w/2"/>
                                          </p:val>
                                        </p:tav>
                                        <p:tav tm="100000">
                                          <p:val>
                                            <p:strVal val="#ppt_x"/>
                                          </p:val>
                                        </p:tav>
                                      </p:tavLst>
                                    </p:anim>
                                    <p:anim calcmode="lin" valueType="num">
                                      <p:cBhvr additive="base">
                                        <p:cTn id="32" dur="1500" fill="hold"/>
                                        <p:tgtEl>
                                          <p:spTgt spid="25"/>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50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1500" fill="hold"/>
                                        <p:tgtEl>
                                          <p:spTgt spid="26"/>
                                        </p:tgtEl>
                                        <p:attrNameLst>
                                          <p:attrName>ppt_x</p:attrName>
                                        </p:attrNameLst>
                                      </p:cBhvr>
                                      <p:tavLst>
                                        <p:tav tm="0">
                                          <p:val>
                                            <p:strVal val="0-#ppt_w/2"/>
                                          </p:val>
                                        </p:tav>
                                        <p:tav tm="100000">
                                          <p:val>
                                            <p:strVal val="#ppt_x"/>
                                          </p:val>
                                        </p:tav>
                                      </p:tavLst>
                                    </p:anim>
                                    <p:anim calcmode="lin" valueType="num">
                                      <p:cBhvr additive="base">
                                        <p:cTn id="36" dur="1500" fill="hold"/>
                                        <p:tgtEl>
                                          <p:spTgt spid="26"/>
                                        </p:tgtEl>
                                        <p:attrNameLst>
                                          <p:attrName>ppt_y</p:attrName>
                                        </p:attrNameLst>
                                      </p:cBhvr>
                                      <p:tavLst>
                                        <p:tav tm="0">
                                          <p:val>
                                            <p:strVal val="#ppt_y"/>
                                          </p:val>
                                        </p:tav>
                                        <p:tav tm="100000">
                                          <p:val>
                                            <p:strVal val="#ppt_y"/>
                                          </p:val>
                                        </p:tav>
                                      </p:tavLst>
                                    </p:anim>
                                  </p:childTnLst>
                                </p:cTn>
                              </p:par>
                            </p:childTnLst>
                          </p:cTn>
                        </p:par>
                        <p:par>
                          <p:cTn id="37" fill="hold">
                            <p:stCondLst>
                              <p:cond delay="1500"/>
                            </p:stCondLst>
                            <p:childTnLst>
                              <p:par>
                                <p:cTn id="38" presetID="2" presetClass="entr" presetSubtype="4" decel="100000" fill="hold" grpId="0" nodeType="after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additive="base">
                                        <p:cTn id="40" dur="1250" fill="hold"/>
                                        <p:tgtEl>
                                          <p:spTgt spid="32"/>
                                        </p:tgtEl>
                                        <p:attrNameLst>
                                          <p:attrName>ppt_x</p:attrName>
                                        </p:attrNameLst>
                                      </p:cBhvr>
                                      <p:tavLst>
                                        <p:tav tm="0">
                                          <p:val>
                                            <p:strVal val="#ppt_x"/>
                                          </p:val>
                                        </p:tav>
                                        <p:tav tm="100000">
                                          <p:val>
                                            <p:strVal val="#ppt_x"/>
                                          </p:val>
                                        </p:tav>
                                      </p:tavLst>
                                    </p:anim>
                                    <p:anim calcmode="lin" valueType="num">
                                      <p:cBhvr additive="base">
                                        <p:cTn id="41" dur="1250" fill="hold"/>
                                        <p:tgtEl>
                                          <p:spTgt spid="32"/>
                                        </p:tgtEl>
                                        <p:attrNameLst>
                                          <p:attrName>ppt_y</p:attrName>
                                        </p:attrNameLst>
                                      </p:cBhvr>
                                      <p:tavLst>
                                        <p:tav tm="0">
                                          <p:val>
                                            <p:strVal val="1+#ppt_h/2"/>
                                          </p:val>
                                        </p:tav>
                                        <p:tav tm="100000">
                                          <p:val>
                                            <p:strVal val="#ppt_y"/>
                                          </p:val>
                                        </p:tav>
                                      </p:tavLst>
                                    </p:anim>
                                  </p:childTnLst>
                                </p:cTn>
                              </p:par>
                              <p:par>
                                <p:cTn id="42" presetID="2" presetClass="entr" presetSubtype="1" decel="100000" fill="hold" grpId="0" nodeType="withEffect">
                                  <p:stCondLst>
                                    <p:cond delay="250"/>
                                  </p:stCondLst>
                                  <p:childTnLst>
                                    <p:set>
                                      <p:cBhvr>
                                        <p:cTn id="43" dur="1" fill="hold">
                                          <p:stCondLst>
                                            <p:cond delay="0"/>
                                          </p:stCondLst>
                                        </p:cTn>
                                        <p:tgtEl>
                                          <p:spTgt spid="33"/>
                                        </p:tgtEl>
                                        <p:attrNameLst>
                                          <p:attrName>style.visibility</p:attrName>
                                        </p:attrNameLst>
                                      </p:cBhvr>
                                      <p:to>
                                        <p:strVal val="visible"/>
                                      </p:to>
                                    </p:set>
                                    <p:anim calcmode="lin" valueType="num">
                                      <p:cBhvr additive="base">
                                        <p:cTn id="44" dur="1250" fill="hold"/>
                                        <p:tgtEl>
                                          <p:spTgt spid="33"/>
                                        </p:tgtEl>
                                        <p:attrNameLst>
                                          <p:attrName>ppt_x</p:attrName>
                                        </p:attrNameLst>
                                      </p:cBhvr>
                                      <p:tavLst>
                                        <p:tav tm="0">
                                          <p:val>
                                            <p:strVal val="#ppt_x"/>
                                          </p:val>
                                        </p:tav>
                                        <p:tav tm="100000">
                                          <p:val>
                                            <p:strVal val="#ppt_x"/>
                                          </p:val>
                                        </p:tav>
                                      </p:tavLst>
                                    </p:anim>
                                    <p:anim calcmode="lin" valueType="num">
                                      <p:cBhvr additive="base">
                                        <p:cTn id="45" dur="1250" fill="hold"/>
                                        <p:tgtEl>
                                          <p:spTgt spid="33"/>
                                        </p:tgtEl>
                                        <p:attrNameLst>
                                          <p:attrName>ppt_y</p:attrName>
                                        </p:attrNameLst>
                                      </p:cBhvr>
                                      <p:tavLst>
                                        <p:tav tm="0">
                                          <p:val>
                                            <p:strVal val="0-#ppt_h/2"/>
                                          </p:val>
                                        </p:tav>
                                        <p:tav tm="100000">
                                          <p:val>
                                            <p:strVal val="#ppt_y"/>
                                          </p:val>
                                        </p:tav>
                                      </p:tavLst>
                                    </p:anim>
                                  </p:childTnLst>
                                </p:cTn>
                              </p:par>
                              <p:par>
                                <p:cTn id="46" presetID="2" presetClass="entr" presetSubtype="1" decel="100000"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additive="base">
                                        <p:cTn id="48" dur="1250" fill="hold"/>
                                        <p:tgtEl>
                                          <p:spTgt spid="30"/>
                                        </p:tgtEl>
                                        <p:attrNameLst>
                                          <p:attrName>ppt_x</p:attrName>
                                        </p:attrNameLst>
                                      </p:cBhvr>
                                      <p:tavLst>
                                        <p:tav tm="0">
                                          <p:val>
                                            <p:strVal val="#ppt_x"/>
                                          </p:val>
                                        </p:tav>
                                        <p:tav tm="100000">
                                          <p:val>
                                            <p:strVal val="#ppt_x"/>
                                          </p:val>
                                        </p:tav>
                                      </p:tavLst>
                                    </p:anim>
                                    <p:anim calcmode="lin" valueType="num">
                                      <p:cBhvr additive="base">
                                        <p:cTn id="49" dur="1250" fill="hold"/>
                                        <p:tgtEl>
                                          <p:spTgt spid="30"/>
                                        </p:tgtEl>
                                        <p:attrNameLst>
                                          <p:attrName>ppt_y</p:attrName>
                                        </p:attrNameLst>
                                      </p:cBhvr>
                                      <p:tavLst>
                                        <p:tav tm="0">
                                          <p:val>
                                            <p:strVal val="0-#ppt_h/2"/>
                                          </p:val>
                                        </p:tav>
                                        <p:tav tm="100000">
                                          <p:val>
                                            <p:strVal val="#ppt_y"/>
                                          </p:val>
                                        </p:tav>
                                      </p:tavLst>
                                    </p:anim>
                                  </p:childTnLst>
                                </p:cTn>
                              </p:par>
                              <p:par>
                                <p:cTn id="50" presetID="2" presetClass="entr" presetSubtype="4" decel="100000" fill="hold" grpId="0" nodeType="withEffect">
                                  <p:stCondLst>
                                    <p:cond delay="250"/>
                                  </p:stCondLst>
                                  <p:childTnLst>
                                    <p:set>
                                      <p:cBhvr>
                                        <p:cTn id="51" dur="1" fill="hold">
                                          <p:stCondLst>
                                            <p:cond delay="0"/>
                                          </p:stCondLst>
                                        </p:cTn>
                                        <p:tgtEl>
                                          <p:spTgt spid="31"/>
                                        </p:tgtEl>
                                        <p:attrNameLst>
                                          <p:attrName>style.visibility</p:attrName>
                                        </p:attrNameLst>
                                      </p:cBhvr>
                                      <p:to>
                                        <p:strVal val="visible"/>
                                      </p:to>
                                    </p:set>
                                    <p:anim calcmode="lin" valueType="num">
                                      <p:cBhvr additive="base">
                                        <p:cTn id="52" dur="1250" fill="hold"/>
                                        <p:tgtEl>
                                          <p:spTgt spid="31"/>
                                        </p:tgtEl>
                                        <p:attrNameLst>
                                          <p:attrName>ppt_x</p:attrName>
                                        </p:attrNameLst>
                                      </p:cBhvr>
                                      <p:tavLst>
                                        <p:tav tm="0">
                                          <p:val>
                                            <p:strVal val="#ppt_x"/>
                                          </p:val>
                                        </p:tav>
                                        <p:tav tm="100000">
                                          <p:val>
                                            <p:strVal val="#ppt_x"/>
                                          </p:val>
                                        </p:tav>
                                      </p:tavLst>
                                    </p:anim>
                                    <p:anim calcmode="lin" valueType="num">
                                      <p:cBhvr additive="base">
                                        <p:cTn id="53" dur="1250" fill="hold"/>
                                        <p:tgtEl>
                                          <p:spTgt spid="31"/>
                                        </p:tgtEl>
                                        <p:attrNameLst>
                                          <p:attrName>ppt_y</p:attrName>
                                        </p:attrNameLst>
                                      </p:cBhvr>
                                      <p:tavLst>
                                        <p:tav tm="0">
                                          <p:val>
                                            <p:strVal val="1+#ppt_h/2"/>
                                          </p:val>
                                        </p:tav>
                                        <p:tav tm="100000">
                                          <p:val>
                                            <p:strVal val="#ppt_y"/>
                                          </p:val>
                                        </p:tav>
                                      </p:tavLst>
                                    </p:anim>
                                  </p:childTnLst>
                                </p:cTn>
                              </p:par>
                            </p:childTnLst>
                          </p:cTn>
                        </p:par>
                        <p:par>
                          <p:cTn id="54" fill="hold">
                            <p:stCondLst>
                              <p:cond delay="3000"/>
                            </p:stCondLst>
                            <p:childTnLst>
                              <p:par>
                                <p:cTn id="55" presetID="10" presetClass="entr" presetSubtype="0" fill="hold" grpId="0" nodeType="after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250"/>
                                        <p:tgtEl>
                                          <p:spTgt spid="29"/>
                                        </p:tgtEl>
                                      </p:cBhvr>
                                    </p:animEffect>
                                  </p:childTnLst>
                                </p:cTn>
                              </p:par>
                            </p:childTnLst>
                          </p:cTn>
                        </p:par>
                        <p:par>
                          <p:cTn id="58" fill="hold">
                            <p:stCondLst>
                              <p:cond delay="3500"/>
                            </p:stCondLst>
                            <p:childTnLst>
                              <p:par>
                                <p:cTn id="59" presetID="10" presetClass="entr" presetSubtype="0" fill="hold" grpId="0" nodeType="after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fade">
                                      <p:cBhvr>
                                        <p:cTn id="61" dur="500"/>
                                        <p:tgtEl>
                                          <p:spTgt spid="3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7"/>
                                        </p:tgtEl>
                                        <p:attrNameLst>
                                          <p:attrName>style.visibility</p:attrName>
                                        </p:attrNameLst>
                                      </p:cBhvr>
                                      <p:to>
                                        <p:strVal val="visible"/>
                                      </p:to>
                                    </p:set>
                                    <p:animEffect transition="in" filter="fade">
                                      <p:cBhvr>
                                        <p:cTn id="64" dur="500"/>
                                        <p:tgtEl>
                                          <p:spTgt spid="37"/>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fade">
                                      <p:cBhvr>
                                        <p:cTn id="67" dur="500"/>
                                        <p:tgtEl>
                                          <p:spTgt spid="3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6"/>
                                        </p:tgtEl>
                                        <p:attrNameLst>
                                          <p:attrName>style.visibility</p:attrName>
                                        </p:attrNameLst>
                                      </p:cBhvr>
                                      <p:to>
                                        <p:strVal val="visible"/>
                                      </p:to>
                                    </p:set>
                                    <p:animEffect transition="in" filter="fade">
                                      <p:cBhvr>
                                        <p:cTn id="70" dur="500"/>
                                        <p:tgtEl>
                                          <p:spTgt spid="36"/>
                                        </p:tgtEl>
                                      </p:cBhvr>
                                    </p:animEffect>
                                  </p:childTnLst>
                                </p:cTn>
                              </p:par>
                            </p:childTnLst>
                          </p:cTn>
                        </p:par>
                        <p:par>
                          <p:cTn id="71" fill="hold">
                            <p:stCondLst>
                              <p:cond delay="4000"/>
                            </p:stCondLst>
                            <p:childTnLst>
                              <p:par>
                                <p:cTn id="72" presetID="10" presetClass="entr" presetSubtype="0" fill="hold" grpId="0" nodeType="afterEffect">
                                  <p:stCondLst>
                                    <p:cond delay="0"/>
                                  </p:stCondLst>
                                  <p:childTnLst>
                                    <p:set>
                                      <p:cBhvr>
                                        <p:cTn id="73" dur="1" fill="hold">
                                          <p:stCondLst>
                                            <p:cond delay="0"/>
                                          </p:stCondLst>
                                        </p:cTn>
                                        <p:tgtEl>
                                          <p:spTgt spid="38"/>
                                        </p:tgtEl>
                                        <p:attrNameLst>
                                          <p:attrName>style.visibility</p:attrName>
                                        </p:attrNameLst>
                                      </p:cBhvr>
                                      <p:to>
                                        <p:strVal val="visible"/>
                                      </p:to>
                                    </p:set>
                                    <p:animEffect transition="in" filter="fade">
                                      <p:cBhvr>
                                        <p:cTn id="74" dur="500"/>
                                        <p:tgtEl>
                                          <p:spTgt spid="38"/>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fade">
                                      <p:cBhvr>
                                        <p:cTn id="77" dur="500"/>
                                        <p:tgtEl>
                                          <p:spTgt spid="40"/>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fade">
                                      <p:cBhvr>
                                        <p:cTn id="80" dur="500"/>
                                        <p:tgtEl>
                                          <p:spTgt spid="27"/>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fade">
                                      <p:cBhvr>
                                        <p:cTn id="8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P spid="25" grpId="0" animBg="1"/>
      <p:bldP spid="26" grpId="0" animBg="1"/>
      <p:bldP spid="20" grpId="0"/>
      <p:bldP spid="21" grpId="0"/>
      <p:bldP spid="23" grpId="0" animBg="1"/>
      <p:bldP spid="24" grpId="0" animBg="1"/>
      <p:bldP spid="29" grpId="0" animBg="1"/>
      <p:bldP spid="30" grpId="0" animBg="1"/>
      <p:bldP spid="31" grpId="0" animBg="1"/>
      <p:bldP spid="32" grpId="0" animBg="1"/>
      <p:bldP spid="33" grpId="0" animBg="1"/>
      <p:bldP spid="34" grpId="0"/>
      <p:bldP spid="35" grpId="0"/>
      <p:bldP spid="36" grpId="0"/>
      <p:bldP spid="37" grpId="0"/>
      <p:bldP spid="27" grpId="0"/>
      <p:bldP spid="38" grpId="0"/>
      <p:bldP spid="39" grpId="0"/>
      <p:bldP spid="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ipse 7"/>
          <p:cNvSpPr>
            <a:spLocks noChangeAspect="1"/>
          </p:cNvSpPr>
          <p:nvPr/>
        </p:nvSpPr>
        <p:spPr bwMode="auto">
          <a:xfrm rot="16200000">
            <a:off x="1495664" y="2269968"/>
            <a:ext cx="1263218" cy="2806835"/>
          </a:xfrm>
          <a:prstGeom prst="ellipse">
            <a:avLst/>
          </a:prstGeom>
          <a:solidFill>
            <a:schemeClr val="accent5"/>
          </a:solidFill>
          <a:ln>
            <a:noFill/>
          </a:ln>
          <a:effectLst>
            <a:outerShdw blurRad="1092200" dist="381000" dir="10800000" algn="r" rotWithShape="0">
              <a:prstClr val="black">
                <a:alpha val="40000"/>
              </a:prstClr>
            </a:outerShdw>
          </a:effectLst>
          <a:scene3d>
            <a:camera prst="isometricOffAxis1Right">
              <a:rot lat="0" lon="19200000" rev="0"/>
            </a:camera>
            <a:lightRig rig="glow" dir="t">
              <a:rot lat="0" lon="0" rev="9600000"/>
            </a:lightRig>
          </a:scene3d>
          <a:sp3d extrusionH="1993900" prstMaterial="dkEdge">
            <a:extrusionClr>
              <a:schemeClr val="bg1"/>
            </a:extrusionClr>
          </a:sp3d>
        </p:spPr>
        <p:txBody>
          <a:bodyPr lIns="0" tIns="0" rIns="0" bIns="0" rtlCol="0" anchor="ctr"/>
          <a:lstStyle/>
          <a:p>
            <a:pPr algn="ctr"/>
            <a:endParaRPr lang="es-ES" sz="675"/>
          </a:p>
        </p:txBody>
      </p:sp>
      <p:sp>
        <p:nvSpPr>
          <p:cNvPr id="4" name="Elipse 3"/>
          <p:cNvSpPr>
            <a:spLocks noChangeAspect="1"/>
          </p:cNvSpPr>
          <p:nvPr/>
        </p:nvSpPr>
        <p:spPr bwMode="auto">
          <a:xfrm rot="16200000">
            <a:off x="1578049" y="1924665"/>
            <a:ext cx="1098448" cy="2440726"/>
          </a:xfrm>
          <a:prstGeom prst="ellipse">
            <a:avLst/>
          </a:prstGeom>
          <a:solidFill>
            <a:schemeClr val="accent4"/>
          </a:solidFill>
          <a:ln>
            <a:noFill/>
          </a:ln>
          <a:scene3d>
            <a:camera prst="isometricOffAxis1Right">
              <a:rot lat="0" lon="19200000" rev="0"/>
            </a:camera>
            <a:lightRig rig="glow" dir="t">
              <a:rot lat="0" lon="0" rev="9600000"/>
            </a:lightRig>
          </a:scene3d>
          <a:sp3d extrusionH="1993900" prstMaterial="dkEdge">
            <a:extrusionClr>
              <a:schemeClr val="bg1"/>
            </a:extrusionClr>
          </a:sp3d>
        </p:spPr>
        <p:txBody>
          <a:bodyPr lIns="0" tIns="0" rIns="0" bIns="0" rtlCol="0" anchor="ctr"/>
          <a:lstStyle/>
          <a:p>
            <a:pPr algn="ctr"/>
            <a:endParaRPr lang="es-ES" sz="675"/>
          </a:p>
        </p:txBody>
      </p:sp>
      <p:sp>
        <p:nvSpPr>
          <p:cNvPr id="5" name="Elipse 4"/>
          <p:cNvSpPr>
            <a:spLocks noChangeAspect="1"/>
          </p:cNvSpPr>
          <p:nvPr/>
        </p:nvSpPr>
        <p:spPr bwMode="auto">
          <a:xfrm rot="16200000">
            <a:off x="1660433" y="1571176"/>
            <a:ext cx="933679" cy="2074617"/>
          </a:xfrm>
          <a:prstGeom prst="ellipse">
            <a:avLst/>
          </a:prstGeom>
          <a:solidFill>
            <a:schemeClr val="accent3"/>
          </a:solidFill>
          <a:ln>
            <a:noFill/>
          </a:ln>
          <a:scene3d>
            <a:camera prst="isometricOffAxis1Right">
              <a:rot lat="0" lon="19200000" rev="0"/>
            </a:camera>
            <a:lightRig rig="glow" dir="t">
              <a:rot lat="0" lon="0" rev="9600000"/>
            </a:lightRig>
          </a:scene3d>
          <a:sp3d extrusionH="1993900" prstMaterial="dkEdge">
            <a:extrusionClr>
              <a:schemeClr val="bg1"/>
            </a:extrusionClr>
          </a:sp3d>
        </p:spPr>
        <p:txBody>
          <a:bodyPr lIns="0" tIns="0" rIns="0" bIns="0" rtlCol="0" anchor="ctr"/>
          <a:lstStyle/>
          <a:p>
            <a:pPr algn="ctr"/>
            <a:endParaRPr lang="es-ES" sz="675"/>
          </a:p>
        </p:txBody>
      </p:sp>
      <p:sp>
        <p:nvSpPr>
          <p:cNvPr id="6" name="Elipse 5"/>
          <p:cNvSpPr>
            <a:spLocks noChangeAspect="1"/>
          </p:cNvSpPr>
          <p:nvPr/>
        </p:nvSpPr>
        <p:spPr bwMode="auto">
          <a:xfrm rot="16200000">
            <a:off x="1742818" y="1214917"/>
            <a:ext cx="768910" cy="1708507"/>
          </a:xfrm>
          <a:prstGeom prst="ellipse">
            <a:avLst/>
          </a:prstGeom>
          <a:solidFill>
            <a:schemeClr val="accent2"/>
          </a:solidFill>
          <a:ln>
            <a:noFill/>
          </a:ln>
          <a:scene3d>
            <a:camera prst="isometricOffAxis1Right">
              <a:rot lat="0" lon="19200000" rev="0"/>
            </a:camera>
            <a:lightRig rig="glow" dir="t">
              <a:rot lat="0" lon="0" rev="9600000"/>
            </a:lightRig>
          </a:scene3d>
          <a:sp3d extrusionH="1993900" prstMaterial="dkEdge">
            <a:extrusionClr>
              <a:schemeClr val="bg1"/>
            </a:extrusionClr>
          </a:sp3d>
        </p:spPr>
        <p:txBody>
          <a:bodyPr lIns="0" tIns="0" rIns="0" bIns="0" rtlCol="0" anchor="ctr"/>
          <a:lstStyle/>
          <a:p>
            <a:pPr algn="ctr"/>
            <a:endParaRPr lang="es-ES" sz="675"/>
          </a:p>
        </p:txBody>
      </p:sp>
      <p:sp>
        <p:nvSpPr>
          <p:cNvPr id="7" name="Elipse 6"/>
          <p:cNvSpPr>
            <a:spLocks noChangeAspect="1"/>
          </p:cNvSpPr>
          <p:nvPr/>
        </p:nvSpPr>
        <p:spPr bwMode="auto">
          <a:xfrm rot="16200000">
            <a:off x="1825203" y="852627"/>
            <a:ext cx="604140" cy="1342399"/>
          </a:xfrm>
          <a:prstGeom prst="ellipse">
            <a:avLst/>
          </a:prstGeom>
          <a:solidFill>
            <a:schemeClr val="accent1"/>
          </a:solidFill>
          <a:ln>
            <a:noFill/>
          </a:ln>
          <a:scene3d>
            <a:camera prst="isometricOffAxis1Right">
              <a:rot lat="0" lon="19200000" rev="0"/>
            </a:camera>
            <a:lightRig rig="glow" dir="t">
              <a:rot lat="0" lon="0" rev="9600000"/>
            </a:lightRig>
          </a:scene3d>
          <a:sp3d extrusionH="1993900" prstMaterial="dkEdge">
            <a:extrusionClr>
              <a:schemeClr val="bg1"/>
            </a:extrusionClr>
          </a:sp3d>
        </p:spPr>
        <p:txBody>
          <a:bodyPr lIns="0" tIns="0" rIns="0" bIns="0" rtlCol="0" anchor="ctr"/>
          <a:lstStyle/>
          <a:p>
            <a:pPr algn="ctr"/>
            <a:endParaRPr lang="es-ES" sz="675"/>
          </a:p>
        </p:txBody>
      </p:sp>
      <p:sp>
        <p:nvSpPr>
          <p:cNvPr id="34" name="Textbox 1"/>
          <p:cNvSpPr/>
          <p:nvPr/>
        </p:nvSpPr>
        <p:spPr>
          <a:xfrm>
            <a:off x="1411855" y="4282797"/>
            <a:ext cx="1430835" cy="241560"/>
          </a:xfrm>
          <a:prstGeom prst="rect">
            <a:avLst/>
          </a:prstGeom>
        </p:spPr>
        <p:txBody>
          <a:bodyPr wrap="square" lIns="90634" tIns="45317" rIns="90634" bIns="45317">
            <a:spAutoFit/>
          </a:bodyPr>
          <a:lstStyle/>
          <a:p>
            <a:pPr algn="ctr"/>
            <a:r>
              <a:rPr lang="zh-CN" altLang="en-US" sz="975" dirty="0">
                <a:solidFill>
                  <a:schemeClr val="accent5"/>
                </a:solidFill>
                <a:latin typeface="Open Sans Condensed" panose="020B0604020202020204" charset="0"/>
                <a:ea typeface="Open Sans Condensed" panose="020B0604020202020204" charset="0"/>
                <a:cs typeface="Open Sans Condensed" panose="020B0604020202020204" charset="0"/>
              </a:rPr>
              <a:t>输入您的标题 </a:t>
            </a:r>
            <a:endParaRPr lang="en-US" sz="975" dirty="0">
              <a:solidFill>
                <a:schemeClr val="accent5"/>
              </a:solidFill>
              <a:latin typeface="Open Sans Condensed" panose="020B0604020202020204" charset="0"/>
              <a:ea typeface="Open Sans Condensed" panose="020B0604020202020204" charset="0"/>
              <a:cs typeface="Open Sans Condensed" panose="020B0604020202020204" charset="0"/>
            </a:endParaRPr>
          </a:p>
        </p:txBody>
      </p:sp>
      <p:sp>
        <p:nvSpPr>
          <p:cNvPr id="35" name="Textbox 1"/>
          <p:cNvSpPr/>
          <p:nvPr/>
        </p:nvSpPr>
        <p:spPr>
          <a:xfrm>
            <a:off x="1411856" y="3683492"/>
            <a:ext cx="1430834" cy="241560"/>
          </a:xfrm>
          <a:prstGeom prst="rect">
            <a:avLst/>
          </a:prstGeom>
        </p:spPr>
        <p:txBody>
          <a:bodyPr wrap="square" lIns="90634" tIns="45317" rIns="90634" bIns="45317">
            <a:spAutoFit/>
          </a:bodyPr>
          <a:lstStyle/>
          <a:p>
            <a:pPr algn="ctr"/>
            <a:r>
              <a:rPr lang="zh-CN" altLang="en-US" sz="975" dirty="0">
                <a:solidFill>
                  <a:schemeClr val="accent4"/>
                </a:solidFill>
                <a:latin typeface="Open Sans Condensed" panose="020B0604020202020204" charset="0"/>
                <a:ea typeface="Open Sans Condensed" panose="020B0604020202020204" charset="0"/>
                <a:cs typeface="Open Sans Condensed" panose="020B0604020202020204" charset="0"/>
              </a:rPr>
              <a:t>输入您的标题</a:t>
            </a:r>
            <a:endParaRPr lang="en-US" sz="975" dirty="0">
              <a:solidFill>
                <a:schemeClr val="accent4"/>
              </a:solidFill>
              <a:latin typeface="Open Sans Condensed" panose="020B0604020202020204" charset="0"/>
              <a:ea typeface="Open Sans Condensed" panose="020B0604020202020204" charset="0"/>
              <a:cs typeface="Open Sans Condensed" panose="020B0604020202020204" charset="0"/>
            </a:endParaRPr>
          </a:p>
        </p:txBody>
      </p:sp>
      <p:sp>
        <p:nvSpPr>
          <p:cNvPr id="36" name="Textbox 1"/>
          <p:cNvSpPr/>
          <p:nvPr/>
        </p:nvSpPr>
        <p:spPr>
          <a:xfrm>
            <a:off x="1411856" y="3084188"/>
            <a:ext cx="1430834" cy="241560"/>
          </a:xfrm>
          <a:prstGeom prst="rect">
            <a:avLst/>
          </a:prstGeom>
        </p:spPr>
        <p:txBody>
          <a:bodyPr wrap="square" lIns="90634" tIns="45317" rIns="90634" bIns="45317">
            <a:spAutoFit/>
          </a:bodyPr>
          <a:lstStyle/>
          <a:p>
            <a:pPr algn="ctr"/>
            <a:r>
              <a:rPr lang="zh-CN" altLang="en-US" sz="975" dirty="0">
                <a:solidFill>
                  <a:schemeClr val="accent3"/>
                </a:solidFill>
                <a:latin typeface="Open Sans Condensed" panose="020B0604020202020204" charset="0"/>
                <a:ea typeface="Open Sans Condensed" panose="020B0604020202020204" charset="0"/>
                <a:cs typeface="Open Sans Condensed" panose="020B0604020202020204" charset="0"/>
              </a:rPr>
              <a:t>输入您的标题</a:t>
            </a:r>
            <a:endParaRPr lang="en-US" sz="975" dirty="0">
              <a:solidFill>
                <a:schemeClr val="accent3"/>
              </a:solidFill>
              <a:latin typeface="Open Sans Condensed" panose="020B0604020202020204" charset="0"/>
              <a:ea typeface="Open Sans Condensed" panose="020B0604020202020204" charset="0"/>
              <a:cs typeface="Open Sans Condensed" panose="020B0604020202020204" charset="0"/>
            </a:endParaRPr>
          </a:p>
        </p:txBody>
      </p:sp>
      <p:sp>
        <p:nvSpPr>
          <p:cNvPr id="37" name="Textbox 1"/>
          <p:cNvSpPr/>
          <p:nvPr/>
        </p:nvSpPr>
        <p:spPr>
          <a:xfrm>
            <a:off x="1411856" y="2484884"/>
            <a:ext cx="1430834" cy="241560"/>
          </a:xfrm>
          <a:prstGeom prst="rect">
            <a:avLst/>
          </a:prstGeom>
        </p:spPr>
        <p:txBody>
          <a:bodyPr wrap="square" lIns="90634" tIns="45317" rIns="90634" bIns="45317">
            <a:spAutoFit/>
          </a:bodyPr>
          <a:lstStyle/>
          <a:p>
            <a:pPr algn="ctr"/>
            <a:r>
              <a:rPr lang="zh-CN" altLang="en-US" sz="975" dirty="0">
                <a:solidFill>
                  <a:schemeClr val="accent2"/>
                </a:solidFill>
                <a:latin typeface="Open Sans Condensed" panose="020B0604020202020204" charset="0"/>
                <a:ea typeface="Open Sans Condensed" panose="020B0604020202020204" charset="0"/>
                <a:cs typeface="Open Sans Condensed" panose="020B0604020202020204" charset="0"/>
              </a:rPr>
              <a:t>输入您的标题 </a:t>
            </a:r>
            <a:endParaRPr lang="en-US" sz="975" dirty="0">
              <a:solidFill>
                <a:schemeClr val="accent2"/>
              </a:solidFill>
              <a:latin typeface="Open Sans Condensed" panose="020B0604020202020204" charset="0"/>
              <a:ea typeface="Open Sans Condensed" panose="020B0604020202020204" charset="0"/>
              <a:cs typeface="Open Sans Condensed" panose="020B0604020202020204" charset="0"/>
            </a:endParaRPr>
          </a:p>
        </p:txBody>
      </p:sp>
      <p:sp>
        <p:nvSpPr>
          <p:cNvPr id="38" name="Textbox 1"/>
          <p:cNvSpPr/>
          <p:nvPr/>
        </p:nvSpPr>
        <p:spPr>
          <a:xfrm>
            <a:off x="1411856" y="1885579"/>
            <a:ext cx="1430834" cy="241560"/>
          </a:xfrm>
          <a:prstGeom prst="rect">
            <a:avLst/>
          </a:prstGeom>
        </p:spPr>
        <p:txBody>
          <a:bodyPr wrap="square" lIns="90634" tIns="45317" rIns="90634" bIns="45317">
            <a:spAutoFit/>
          </a:bodyPr>
          <a:lstStyle/>
          <a:p>
            <a:pPr algn="ctr"/>
            <a:r>
              <a:rPr lang="zh-CN" altLang="en-US" sz="975" dirty="0">
                <a:solidFill>
                  <a:schemeClr val="accent1"/>
                </a:solidFill>
                <a:latin typeface="Open Sans Condensed" panose="020B0604020202020204" charset="0"/>
                <a:ea typeface="Open Sans Condensed" panose="020B0604020202020204" charset="0"/>
                <a:cs typeface="Open Sans Condensed" panose="020B0604020202020204" charset="0"/>
              </a:rPr>
              <a:t>输入您的标题</a:t>
            </a:r>
            <a:endParaRPr lang="en-US" sz="975" dirty="0">
              <a:solidFill>
                <a:schemeClr val="accent1"/>
              </a:solidFill>
              <a:latin typeface="Open Sans Condensed" panose="020B0604020202020204" charset="0"/>
              <a:ea typeface="Open Sans Condensed" panose="020B0604020202020204" charset="0"/>
              <a:cs typeface="Open Sans Condensed" panose="020B0604020202020204" charset="0"/>
            </a:endParaRPr>
          </a:p>
        </p:txBody>
      </p:sp>
      <p:sp>
        <p:nvSpPr>
          <p:cNvPr id="41" name="Textbox 1"/>
          <p:cNvSpPr/>
          <p:nvPr/>
        </p:nvSpPr>
        <p:spPr>
          <a:xfrm>
            <a:off x="3619086" y="1533476"/>
            <a:ext cx="1336345" cy="317482"/>
          </a:xfrm>
          <a:prstGeom prst="rect">
            <a:avLst/>
          </a:prstGeom>
        </p:spPr>
        <p:txBody>
          <a:bodyPr wrap="square" lIns="90634" tIns="40495" rIns="90634" bIns="45317">
            <a:spAutoFit/>
          </a:bodyPr>
          <a:lstStyle/>
          <a:p>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t>
            </a:r>
          </a:p>
        </p:txBody>
      </p:sp>
      <p:sp>
        <p:nvSpPr>
          <p:cNvPr id="42" name="4 Elipse"/>
          <p:cNvSpPr>
            <a:spLocks noChangeAspect="1"/>
          </p:cNvSpPr>
          <p:nvPr/>
        </p:nvSpPr>
        <p:spPr bwMode="auto">
          <a:xfrm>
            <a:off x="3279197" y="1547247"/>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01</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3" name="4 Elipse"/>
          <p:cNvSpPr>
            <a:spLocks noChangeAspect="1"/>
          </p:cNvSpPr>
          <p:nvPr/>
        </p:nvSpPr>
        <p:spPr bwMode="auto">
          <a:xfrm>
            <a:off x="3440538" y="2115831"/>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02</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4" name="4 Elipse"/>
          <p:cNvSpPr>
            <a:spLocks noChangeAspect="1"/>
          </p:cNvSpPr>
          <p:nvPr/>
        </p:nvSpPr>
        <p:spPr bwMode="auto">
          <a:xfrm>
            <a:off x="3601878" y="2684416"/>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03</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5" name="4 Elipse"/>
          <p:cNvSpPr>
            <a:spLocks noChangeAspect="1"/>
          </p:cNvSpPr>
          <p:nvPr/>
        </p:nvSpPr>
        <p:spPr bwMode="auto">
          <a:xfrm>
            <a:off x="3763218" y="3253000"/>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04</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6" name="4 Elipse"/>
          <p:cNvSpPr>
            <a:spLocks noChangeAspect="1"/>
          </p:cNvSpPr>
          <p:nvPr/>
        </p:nvSpPr>
        <p:spPr bwMode="auto">
          <a:xfrm>
            <a:off x="3924558" y="3821584"/>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05</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8" name="Textbox 1"/>
          <p:cNvSpPr/>
          <p:nvPr/>
        </p:nvSpPr>
        <p:spPr>
          <a:xfrm>
            <a:off x="3781805" y="2102060"/>
            <a:ext cx="1336345" cy="317482"/>
          </a:xfrm>
          <a:prstGeom prst="rect">
            <a:avLst/>
          </a:prstGeom>
        </p:spPr>
        <p:txBody>
          <a:bodyPr wrap="square" lIns="90634" tIns="40495" rIns="90634" bIns="45317">
            <a:spAutoFit/>
          </a:bodyPr>
          <a:lstStyle/>
          <a:p>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t>
            </a:r>
          </a:p>
        </p:txBody>
      </p:sp>
      <p:sp>
        <p:nvSpPr>
          <p:cNvPr id="49" name="Textbox 1"/>
          <p:cNvSpPr/>
          <p:nvPr/>
        </p:nvSpPr>
        <p:spPr>
          <a:xfrm>
            <a:off x="3944523" y="2670644"/>
            <a:ext cx="1336345" cy="317482"/>
          </a:xfrm>
          <a:prstGeom prst="rect">
            <a:avLst/>
          </a:prstGeom>
        </p:spPr>
        <p:txBody>
          <a:bodyPr wrap="square" lIns="90634" tIns="40495" rIns="90634" bIns="45317">
            <a:spAutoFit/>
          </a:bodyPr>
          <a:lstStyle/>
          <a:p>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t>
            </a:r>
          </a:p>
        </p:txBody>
      </p:sp>
      <p:sp>
        <p:nvSpPr>
          <p:cNvPr id="50" name="Textbox 1"/>
          <p:cNvSpPr/>
          <p:nvPr/>
        </p:nvSpPr>
        <p:spPr>
          <a:xfrm>
            <a:off x="4107242" y="3239228"/>
            <a:ext cx="1336345" cy="317482"/>
          </a:xfrm>
          <a:prstGeom prst="rect">
            <a:avLst/>
          </a:prstGeom>
        </p:spPr>
        <p:txBody>
          <a:bodyPr wrap="square" lIns="90634" tIns="40495" rIns="90634" bIns="45317">
            <a:spAutoFit/>
          </a:bodyPr>
          <a:lstStyle/>
          <a:p>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t>
            </a:r>
          </a:p>
        </p:txBody>
      </p:sp>
      <p:sp>
        <p:nvSpPr>
          <p:cNvPr id="51" name="Textbox 1"/>
          <p:cNvSpPr/>
          <p:nvPr/>
        </p:nvSpPr>
        <p:spPr>
          <a:xfrm>
            <a:off x="4269961" y="3807812"/>
            <a:ext cx="1336345" cy="317482"/>
          </a:xfrm>
          <a:prstGeom prst="rect">
            <a:avLst/>
          </a:prstGeom>
        </p:spPr>
        <p:txBody>
          <a:bodyPr wrap="square" lIns="90634" tIns="40495" rIns="90634" bIns="45317">
            <a:spAutoFit/>
          </a:bodyPr>
          <a:lstStyle/>
          <a:p>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t>
            </a:r>
          </a:p>
        </p:txBody>
      </p:sp>
      <p:sp>
        <p:nvSpPr>
          <p:cNvPr id="57" name="2 Rectángulo"/>
          <p:cNvSpPr/>
          <p:nvPr/>
        </p:nvSpPr>
        <p:spPr bwMode="auto">
          <a:xfrm>
            <a:off x="5877690" y="1420626"/>
            <a:ext cx="2616222" cy="1087142"/>
          </a:xfrm>
          <a:prstGeom prst="rect">
            <a:avLst/>
          </a:prstGeom>
          <a:solidFill>
            <a:schemeClr val="accent5"/>
          </a:solidFill>
          <a:ln>
            <a:noFill/>
          </a:ln>
        </p:spPr>
        <p:txBody>
          <a:bodyPr lIns="0" tIns="0" rIns="0" bIns="0" rtlCol="0" anchor="ctr"/>
          <a:lstStyle/>
          <a:p>
            <a:pPr algn="ctr"/>
            <a:endParaRPr lang="es-SV" sz="675">
              <a:solidFill>
                <a:schemeClr val="bg1"/>
              </a:solidFill>
            </a:endParaRPr>
          </a:p>
        </p:txBody>
      </p:sp>
      <p:sp>
        <p:nvSpPr>
          <p:cNvPr id="58" name="Textbox 1"/>
          <p:cNvSpPr/>
          <p:nvPr/>
        </p:nvSpPr>
        <p:spPr>
          <a:xfrm>
            <a:off x="6765740" y="1685619"/>
            <a:ext cx="1670617" cy="472393"/>
          </a:xfrm>
          <a:prstGeom prst="rect">
            <a:avLst/>
          </a:prstGeom>
        </p:spPr>
        <p:txBody>
          <a:bodyPr wrap="square" lIns="90634" tIns="45317" rIns="90634" bIns="45317">
            <a:spAutoFit/>
          </a:bodyPr>
          <a:lstStyle/>
          <a:p>
            <a:r>
              <a:rPr lang="zh-CN" altLang="en-US" sz="975" kern="1000" dirty="0">
                <a:solidFill>
                  <a:schemeClr val="bg1"/>
                </a:solidFill>
                <a:latin typeface="Open Sans Condensed" panose="020B0604020202020204" charset="0"/>
                <a:ea typeface="Open Sans Condensed" panose="020B0604020202020204" charset="0"/>
                <a:cs typeface="Open Sans Condensed" panose="020B0604020202020204" charset="0"/>
              </a:rPr>
              <a:t>输入您的标题</a:t>
            </a:r>
            <a:endParaRPr lang="en-US" sz="975" kern="1000" dirty="0">
              <a:solidFill>
                <a:schemeClr val="bg1"/>
              </a:solidFill>
              <a:latin typeface="Open Sans Condensed" panose="020B0604020202020204" charset="0"/>
              <a:ea typeface="Open Sans Condensed" panose="020B0604020202020204" charset="0"/>
              <a:cs typeface="Open Sans Condensed" panose="020B0604020202020204" charset="0"/>
            </a:endParaRPr>
          </a:p>
          <a:p>
            <a:r>
              <a:rPr lang="zh-CN" altLang="en-US" sz="750" dirty="0">
                <a:solidFill>
                  <a:schemeClr val="bg1"/>
                </a:solidFill>
                <a:latin typeface="Source Sans Pro" panose="020B0503030403020204" pitchFamily="34" charset="0"/>
              </a:rPr>
              <a:t>单击此处添加文本单击此处添加文本</a:t>
            </a:r>
            <a:endParaRPr lang="en-US" sz="750" dirty="0">
              <a:solidFill>
                <a:schemeClr val="bg1"/>
              </a:solidFill>
              <a:latin typeface="Source Sans Pro" panose="020B0503030403020204" pitchFamily="34" charset="0"/>
            </a:endParaRPr>
          </a:p>
        </p:txBody>
      </p:sp>
      <p:sp>
        <p:nvSpPr>
          <p:cNvPr id="59" name="Textbox 1"/>
          <p:cNvSpPr/>
          <p:nvPr/>
        </p:nvSpPr>
        <p:spPr>
          <a:xfrm>
            <a:off x="5905119" y="1667696"/>
            <a:ext cx="860621" cy="668600"/>
          </a:xfrm>
          <a:prstGeom prst="rect">
            <a:avLst/>
          </a:prstGeom>
        </p:spPr>
        <p:txBody>
          <a:bodyPr wrap="square" lIns="13498" tIns="45317" rIns="13498" bIns="45317">
            <a:spAutoFit/>
          </a:bodyPr>
          <a:lstStyle/>
          <a:p>
            <a:pPr algn="ctr">
              <a:lnSpc>
                <a:spcPct val="125000"/>
              </a:lnSpc>
            </a:pPr>
            <a:r>
              <a:rPr lang="en-US" sz="30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70</a:t>
            </a:r>
            <a:r>
              <a:rPr lang="en-US" sz="3000" baseline="300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20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0-#ppt_w/2"/>
                                          </p:val>
                                        </p:tav>
                                        <p:tav tm="100000">
                                          <p:val>
                                            <p:strVal val="#ppt_x"/>
                                          </p:val>
                                        </p:tav>
                                      </p:tavLst>
                                    </p:anim>
                                    <p:anim calcmode="lin" valueType="num">
                                      <p:cBhvr additive="base">
                                        <p:cTn id="12" dur="1000" fill="hold"/>
                                        <p:tgtEl>
                                          <p:spTgt spid="4"/>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40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fill="hold"/>
                                        <p:tgtEl>
                                          <p:spTgt spid="5"/>
                                        </p:tgtEl>
                                        <p:attrNameLst>
                                          <p:attrName>ppt_x</p:attrName>
                                        </p:attrNameLst>
                                      </p:cBhvr>
                                      <p:tavLst>
                                        <p:tav tm="0">
                                          <p:val>
                                            <p:strVal val="0-#ppt_w/2"/>
                                          </p:val>
                                        </p:tav>
                                        <p:tav tm="100000">
                                          <p:val>
                                            <p:strVal val="#ppt_x"/>
                                          </p:val>
                                        </p:tav>
                                      </p:tavLst>
                                    </p:anim>
                                    <p:anim calcmode="lin" valueType="num">
                                      <p:cBhvr additive="base">
                                        <p:cTn id="16" dur="10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60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0-#ppt_w/2"/>
                                          </p:val>
                                        </p:tav>
                                        <p:tav tm="100000">
                                          <p:val>
                                            <p:strVal val="#ppt_x"/>
                                          </p:val>
                                        </p:tav>
                                      </p:tavLst>
                                    </p:anim>
                                    <p:anim calcmode="lin" valueType="num">
                                      <p:cBhvr additive="base">
                                        <p:cTn id="20" dur="1000" fill="hold"/>
                                        <p:tgtEl>
                                          <p:spTgt spid="6"/>
                                        </p:tgtEl>
                                        <p:attrNameLst>
                                          <p:attrName>ppt_y</p:attrName>
                                        </p:attrNameLst>
                                      </p:cBhvr>
                                      <p:tavLst>
                                        <p:tav tm="0">
                                          <p:val>
                                            <p:strVal val="#ppt_y"/>
                                          </p:val>
                                        </p:tav>
                                        <p:tav tm="100000">
                                          <p:val>
                                            <p:strVal val="#ppt_y"/>
                                          </p:val>
                                        </p:tav>
                                      </p:tavLst>
                                    </p:anim>
                                  </p:childTnLst>
                                </p:cTn>
                              </p:par>
                              <p:par>
                                <p:cTn id="21" presetID="2" presetClass="entr" presetSubtype="8" decel="100000" fill="hold" grpId="0" nodeType="withEffect">
                                  <p:stCondLst>
                                    <p:cond delay="80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1000" fill="hold"/>
                                        <p:tgtEl>
                                          <p:spTgt spid="7"/>
                                        </p:tgtEl>
                                        <p:attrNameLst>
                                          <p:attrName>ppt_x</p:attrName>
                                        </p:attrNameLst>
                                      </p:cBhvr>
                                      <p:tavLst>
                                        <p:tav tm="0">
                                          <p:val>
                                            <p:strVal val="0-#ppt_w/2"/>
                                          </p:val>
                                        </p:tav>
                                        <p:tav tm="100000">
                                          <p:val>
                                            <p:strVal val="#ppt_x"/>
                                          </p:val>
                                        </p:tav>
                                      </p:tavLst>
                                    </p:anim>
                                    <p:anim calcmode="lin" valueType="num">
                                      <p:cBhvr additive="base">
                                        <p:cTn id="24" dur="1000" fill="hold"/>
                                        <p:tgtEl>
                                          <p:spTgt spid="7"/>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500"/>
                                        <p:tgtEl>
                                          <p:spTgt spid="3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500"/>
                                        <p:tgtEl>
                                          <p:spTgt spid="3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500"/>
                                        <p:tgtEl>
                                          <p:spTgt spid="3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fade">
                                      <p:cBhvr>
                                        <p:cTn id="40" dur="500"/>
                                        <p:tgtEl>
                                          <p:spTgt spid="38"/>
                                        </p:tgtEl>
                                      </p:cBhvr>
                                    </p:animEffect>
                                  </p:childTnLst>
                                </p:cTn>
                              </p:par>
                            </p:childTnLst>
                          </p:cTn>
                        </p:par>
                        <p:par>
                          <p:cTn id="41" fill="hold">
                            <p:stCondLst>
                              <p:cond delay="1500"/>
                            </p:stCondLst>
                            <p:childTnLst>
                              <p:par>
                                <p:cTn id="42" presetID="10" presetClass="entr" presetSubtype="0" fill="hold" grpId="0" nodeType="after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fade">
                                      <p:cBhvr>
                                        <p:cTn id="44" dur="500"/>
                                        <p:tgtEl>
                                          <p:spTgt spid="4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500"/>
                                        <p:tgtEl>
                                          <p:spTgt spid="41"/>
                                        </p:tgtEl>
                                      </p:cBhvr>
                                    </p:animEffect>
                                  </p:childTnLst>
                                </p:cTn>
                              </p:par>
                            </p:childTnLst>
                          </p:cTn>
                        </p:par>
                        <p:par>
                          <p:cTn id="48" fill="hold">
                            <p:stCondLst>
                              <p:cond delay="2000"/>
                            </p:stCondLst>
                            <p:childTnLst>
                              <p:par>
                                <p:cTn id="49" presetID="10" presetClass="entr" presetSubtype="0" fill="hold" grpId="0" nodeType="after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fade">
                                      <p:cBhvr>
                                        <p:cTn id="51" dur="500"/>
                                        <p:tgtEl>
                                          <p:spTgt spid="4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8"/>
                                        </p:tgtEl>
                                        <p:attrNameLst>
                                          <p:attrName>style.visibility</p:attrName>
                                        </p:attrNameLst>
                                      </p:cBhvr>
                                      <p:to>
                                        <p:strVal val="visible"/>
                                      </p:to>
                                    </p:set>
                                    <p:animEffect transition="in" filter="fade">
                                      <p:cBhvr>
                                        <p:cTn id="54" dur="500"/>
                                        <p:tgtEl>
                                          <p:spTgt spid="48"/>
                                        </p:tgtEl>
                                      </p:cBhvr>
                                    </p:animEffect>
                                  </p:childTnLst>
                                </p:cTn>
                              </p:par>
                            </p:childTnLst>
                          </p:cTn>
                        </p:par>
                        <p:par>
                          <p:cTn id="55" fill="hold">
                            <p:stCondLst>
                              <p:cond delay="2500"/>
                            </p:stCondLst>
                            <p:childTnLst>
                              <p:par>
                                <p:cTn id="56" presetID="10" presetClass="entr" presetSubtype="0" fill="hold" grpId="0" nodeType="after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fade">
                                      <p:cBhvr>
                                        <p:cTn id="58" dur="500"/>
                                        <p:tgtEl>
                                          <p:spTgt spid="44"/>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fade">
                                      <p:cBhvr>
                                        <p:cTn id="61" dur="500"/>
                                        <p:tgtEl>
                                          <p:spTgt spid="49"/>
                                        </p:tgtEl>
                                      </p:cBhvr>
                                    </p:animEffect>
                                  </p:childTnLst>
                                </p:cTn>
                              </p:par>
                            </p:childTnLst>
                          </p:cTn>
                        </p:par>
                        <p:par>
                          <p:cTn id="62" fill="hold">
                            <p:stCondLst>
                              <p:cond delay="3000"/>
                            </p:stCondLst>
                            <p:childTnLst>
                              <p:par>
                                <p:cTn id="63" presetID="10" presetClass="entr" presetSubtype="0"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500"/>
                                        <p:tgtEl>
                                          <p:spTgt spid="4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50"/>
                                        </p:tgtEl>
                                        <p:attrNameLst>
                                          <p:attrName>style.visibility</p:attrName>
                                        </p:attrNameLst>
                                      </p:cBhvr>
                                      <p:to>
                                        <p:strVal val="visible"/>
                                      </p:to>
                                    </p:set>
                                    <p:animEffect transition="in" filter="fade">
                                      <p:cBhvr>
                                        <p:cTn id="68" dur="500"/>
                                        <p:tgtEl>
                                          <p:spTgt spid="50"/>
                                        </p:tgtEl>
                                      </p:cBhvr>
                                    </p:animEffect>
                                  </p:childTnLst>
                                </p:cTn>
                              </p:par>
                            </p:childTnLst>
                          </p:cTn>
                        </p:par>
                        <p:par>
                          <p:cTn id="69" fill="hold">
                            <p:stCondLst>
                              <p:cond delay="3500"/>
                            </p:stCondLst>
                            <p:childTnLst>
                              <p:par>
                                <p:cTn id="70" presetID="10" presetClass="entr" presetSubtype="0" fill="hold" grpId="0" nodeType="after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fade">
                                      <p:cBhvr>
                                        <p:cTn id="72" dur="500"/>
                                        <p:tgtEl>
                                          <p:spTgt spid="46"/>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51"/>
                                        </p:tgtEl>
                                        <p:attrNameLst>
                                          <p:attrName>style.visibility</p:attrName>
                                        </p:attrNameLst>
                                      </p:cBhvr>
                                      <p:to>
                                        <p:strVal val="visible"/>
                                      </p:to>
                                    </p:set>
                                    <p:animEffect transition="in" filter="fade">
                                      <p:cBhvr>
                                        <p:cTn id="75" dur="500"/>
                                        <p:tgtEl>
                                          <p:spTgt spid="51"/>
                                        </p:tgtEl>
                                      </p:cBhvr>
                                    </p:animEffect>
                                  </p:childTnLst>
                                </p:cTn>
                              </p:par>
                            </p:childTnLst>
                          </p:cTn>
                        </p:par>
                        <p:par>
                          <p:cTn id="76" fill="hold">
                            <p:stCondLst>
                              <p:cond delay="4000"/>
                            </p:stCondLst>
                            <p:childTnLst>
                              <p:par>
                                <p:cTn id="77" presetID="16" presetClass="entr" presetSubtype="37" fill="hold" grpId="0" nodeType="afterEffect">
                                  <p:stCondLst>
                                    <p:cond delay="0"/>
                                  </p:stCondLst>
                                  <p:childTnLst>
                                    <p:set>
                                      <p:cBhvr>
                                        <p:cTn id="78" dur="1" fill="hold">
                                          <p:stCondLst>
                                            <p:cond delay="0"/>
                                          </p:stCondLst>
                                        </p:cTn>
                                        <p:tgtEl>
                                          <p:spTgt spid="57"/>
                                        </p:tgtEl>
                                        <p:attrNameLst>
                                          <p:attrName>style.visibility</p:attrName>
                                        </p:attrNameLst>
                                      </p:cBhvr>
                                      <p:to>
                                        <p:strVal val="visible"/>
                                      </p:to>
                                    </p:set>
                                    <p:animEffect transition="in" filter="barn(outVertical)">
                                      <p:cBhvr>
                                        <p:cTn id="79" dur="500"/>
                                        <p:tgtEl>
                                          <p:spTgt spid="57"/>
                                        </p:tgtEl>
                                      </p:cBhvr>
                                    </p:animEffect>
                                  </p:childTnLst>
                                </p:cTn>
                              </p:par>
                            </p:childTnLst>
                          </p:cTn>
                        </p:par>
                        <p:par>
                          <p:cTn id="80" fill="hold">
                            <p:stCondLst>
                              <p:cond delay="4500"/>
                            </p:stCondLst>
                            <p:childTnLst>
                              <p:par>
                                <p:cTn id="81" presetID="42" presetClass="entr" presetSubtype="0" fill="hold" grpId="0" nodeType="after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fade">
                                      <p:cBhvr>
                                        <p:cTn id="83" dur="750"/>
                                        <p:tgtEl>
                                          <p:spTgt spid="59"/>
                                        </p:tgtEl>
                                      </p:cBhvr>
                                    </p:animEffect>
                                    <p:anim calcmode="lin" valueType="num">
                                      <p:cBhvr>
                                        <p:cTn id="84" dur="750" fill="hold"/>
                                        <p:tgtEl>
                                          <p:spTgt spid="59"/>
                                        </p:tgtEl>
                                        <p:attrNameLst>
                                          <p:attrName>ppt_x</p:attrName>
                                        </p:attrNameLst>
                                      </p:cBhvr>
                                      <p:tavLst>
                                        <p:tav tm="0">
                                          <p:val>
                                            <p:strVal val="#ppt_x"/>
                                          </p:val>
                                        </p:tav>
                                        <p:tav tm="100000">
                                          <p:val>
                                            <p:strVal val="#ppt_x"/>
                                          </p:val>
                                        </p:tav>
                                      </p:tavLst>
                                    </p:anim>
                                    <p:anim calcmode="lin" valueType="num">
                                      <p:cBhvr>
                                        <p:cTn id="85" dur="750" fill="hold"/>
                                        <p:tgtEl>
                                          <p:spTgt spid="59"/>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58"/>
                                        </p:tgtEl>
                                        <p:attrNameLst>
                                          <p:attrName>style.visibility</p:attrName>
                                        </p:attrNameLst>
                                      </p:cBhvr>
                                      <p:to>
                                        <p:strVal val="visible"/>
                                      </p:to>
                                    </p:set>
                                    <p:animEffect transition="in" filter="fade">
                                      <p:cBhvr>
                                        <p:cTn id="88" dur="750"/>
                                        <p:tgtEl>
                                          <p:spTgt spid="58"/>
                                        </p:tgtEl>
                                      </p:cBhvr>
                                    </p:animEffect>
                                    <p:anim calcmode="lin" valueType="num">
                                      <p:cBhvr>
                                        <p:cTn id="89" dur="750" fill="hold"/>
                                        <p:tgtEl>
                                          <p:spTgt spid="58"/>
                                        </p:tgtEl>
                                        <p:attrNameLst>
                                          <p:attrName>ppt_x</p:attrName>
                                        </p:attrNameLst>
                                      </p:cBhvr>
                                      <p:tavLst>
                                        <p:tav tm="0">
                                          <p:val>
                                            <p:strVal val="#ppt_x"/>
                                          </p:val>
                                        </p:tav>
                                        <p:tav tm="100000">
                                          <p:val>
                                            <p:strVal val="#ppt_x"/>
                                          </p:val>
                                        </p:tav>
                                      </p:tavLst>
                                    </p:anim>
                                    <p:anim calcmode="lin" valueType="num">
                                      <p:cBhvr>
                                        <p:cTn id="90" dur="75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5" grpId="0" animBg="1"/>
      <p:bldP spid="6" grpId="0" animBg="1"/>
      <p:bldP spid="7" grpId="0" animBg="1"/>
      <p:bldP spid="34" grpId="0"/>
      <p:bldP spid="35" grpId="0"/>
      <p:bldP spid="36" grpId="0"/>
      <p:bldP spid="37" grpId="0"/>
      <p:bldP spid="38" grpId="0"/>
      <p:bldP spid="41" grpId="0"/>
      <p:bldP spid="42" grpId="0" animBg="1"/>
      <p:bldP spid="43" grpId="0" animBg="1"/>
      <p:bldP spid="44" grpId="0" animBg="1"/>
      <p:bldP spid="45" grpId="0" animBg="1"/>
      <p:bldP spid="46" grpId="0" animBg="1"/>
      <p:bldP spid="48" grpId="0"/>
      <p:bldP spid="49" grpId="0"/>
      <p:bldP spid="50" grpId="0"/>
      <p:bldP spid="51" grpId="0"/>
      <p:bldP spid="57" grpId="0" animBg="1"/>
      <p:bldP spid="58" grpId="0"/>
      <p:bldP spid="5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24 Elipse"/>
          <p:cNvSpPr/>
          <p:nvPr/>
        </p:nvSpPr>
        <p:spPr>
          <a:xfrm>
            <a:off x="1399515" y="3747947"/>
            <a:ext cx="1863758" cy="479803"/>
          </a:xfrm>
          <a:prstGeom prst="ellipse">
            <a:avLst/>
          </a:prstGeom>
          <a:gradFill flip="none" rotWithShape="1">
            <a:gsLst>
              <a:gs pos="0">
                <a:schemeClr val="tx1">
                  <a:lumMod val="75000"/>
                  <a:lumOff val="25000"/>
                  <a:alpha val="33000"/>
                </a:schemeClr>
              </a:gs>
              <a:gs pos="100000">
                <a:schemeClr val="tx1">
                  <a:lumMod val="75000"/>
                  <a:lumOff val="25000"/>
                  <a:alpha val="65000"/>
                </a:schemeClr>
              </a:gs>
            </a:gsLst>
            <a:lin ang="5400000" scaled="0"/>
            <a:tileRect/>
          </a:gradFill>
          <a:ln>
            <a:noFill/>
          </a:ln>
          <a:effectLst>
            <a:softEdge rad="444500"/>
          </a:effectLst>
        </p:spPr>
        <p:style>
          <a:lnRef idx="2">
            <a:schemeClr val="accent2">
              <a:shade val="50000"/>
            </a:schemeClr>
          </a:lnRef>
          <a:fillRef idx="1">
            <a:schemeClr val="accent2"/>
          </a:fillRef>
          <a:effectRef idx="0">
            <a:schemeClr val="accent2"/>
          </a:effectRef>
          <a:fontRef idx="minor">
            <a:schemeClr val="lt1"/>
          </a:fontRef>
        </p:style>
        <p:txBody>
          <a:bodyPr lIns="90586" tIns="45293" rIns="90586" bIns="45293" rtlCol="0" anchor="ctr"/>
          <a:lstStyle/>
          <a:p>
            <a:pPr algn="ctr"/>
            <a:endParaRPr lang="es-MX" sz="675"/>
          </a:p>
        </p:txBody>
      </p:sp>
      <p:grpSp>
        <p:nvGrpSpPr>
          <p:cNvPr id="7" name="6 Grupo"/>
          <p:cNvGrpSpPr>
            <a:grpSpLocks noChangeAspect="1"/>
          </p:cNvGrpSpPr>
          <p:nvPr/>
        </p:nvGrpSpPr>
        <p:grpSpPr>
          <a:xfrm>
            <a:off x="981550" y="2345485"/>
            <a:ext cx="2699688" cy="1661955"/>
            <a:chOff x="2832554" y="5441337"/>
            <a:chExt cx="7200001" cy="4432392"/>
          </a:xfrm>
        </p:grpSpPr>
        <p:sp>
          <p:nvSpPr>
            <p:cNvPr id="6" name="5 Elipse"/>
            <p:cNvSpPr/>
            <p:nvPr/>
          </p:nvSpPr>
          <p:spPr>
            <a:xfrm>
              <a:off x="2832554" y="6273729"/>
              <a:ext cx="7200000" cy="3600000"/>
            </a:xfrm>
            <a:custGeom>
              <a:avLst/>
              <a:gdLst/>
              <a:ahLst/>
              <a:cxnLst/>
              <a:rect l="l" t="t" r="r" b="b"/>
              <a:pathLst>
                <a:path w="7200000" h="3600000">
                  <a:moveTo>
                    <a:pt x="0" y="0"/>
                  </a:moveTo>
                  <a:lnTo>
                    <a:pt x="1" y="0"/>
                  </a:lnTo>
                  <a:cubicBezTo>
                    <a:pt x="1" y="459719"/>
                    <a:pt x="1611776" y="832394"/>
                    <a:pt x="3600001" y="832394"/>
                  </a:cubicBezTo>
                  <a:cubicBezTo>
                    <a:pt x="5588209" y="832394"/>
                    <a:pt x="7199974" y="459726"/>
                    <a:pt x="7200000" y="13"/>
                  </a:cubicBezTo>
                  <a:cubicBezTo>
                    <a:pt x="7199993" y="1988232"/>
                    <a:pt x="5588221" y="3600000"/>
                    <a:pt x="3600000" y="3600000"/>
                  </a:cubicBezTo>
                  <a:cubicBezTo>
                    <a:pt x="1611775" y="3600000"/>
                    <a:pt x="0" y="1988225"/>
                    <a:pt x="0" y="0"/>
                  </a:cubicBezTo>
                  <a:close/>
                </a:path>
              </a:pathLst>
            </a:custGeom>
            <a:gradFill>
              <a:gsLst>
                <a:gs pos="0">
                  <a:schemeClr val="accent3">
                    <a:alpha val="70000"/>
                  </a:schemeClr>
                </a:gs>
                <a:gs pos="100000">
                  <a:schemeClr val="accent5"/>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sp>
          <p:nvSpPr>
            <p:cNvPr id="5" name="4 Elipse"/>
            <p:cNvSpPr/>
            <p:nvPr/>
          </p:nvSpPr>
          <p:spPr>
            <a:xfrm>
              <a:off x="2832555" y="5441337"/>
              <a:ext cx="7200000" cy="16647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sp>
        <p:nvSpPr>
          <p:cNvPr id="10" name="Elipse 19"/>
          <p:cNvSpPr>
            <a:spLocks noChangeAspect="1"/>
          </p:cNvSpPr>
          <p:nvPr/>
        </p:nvSpPr>
        <p:spPr bwMode="auto">
          <a:xfrm rot="16200000">
            <a:off x="2003226" y="1514952"/>
            <a:ext cx="189085" cy="472498"/>
          </a:xfrm>
          <a:prstGeom prst="ellipse">
            <a:avLst/>
          </a:prstGeom>
          <a:solidFill>
            <a:schemeClr val="accent3"/>
          </a:solidFill>
          <a:ln>
            <a:noFill/>
          </a:ln>
          <a:effectLst>
            <a:outerShdw blurRad="190500" dist="63500" dir="5400000" sx="108000" sy="108000" algn="t" rotWithShape="0">
              <a:prstClr val="black">
                <a:alpha val="80000"/>
              </a:prstClr>
            </a:outerShdw>
          </a:effectLst>
          <a:scene3d>
            <a:camera prst="isometricOffAxis1Right">
              <a:rot lat="0" lon="19200000" rev="0"/>
            </a:camera>
            <a:lightRig rig="soft" dir="t">
              <a:rot lat="0" lon="0" rev="11400000"/>
            </a:lightRig>
          </a:scene3d>
          <a:sp3d extrusionH="3810000">
            <a:extrusionClr>
              <a:schemeClr val="bg1"/>
            </a:extrusionClr>
          </a:sp3d>
        </p:spPr>
        <p:txBody>
          <a:bodyPr lIns="0" tIns="0" rIns="0" bIns="0" rtlCol="0" anchor="ctr"/>
          <a:lstStyle/>
          <a:p>
            <a:pPr algn="ctr"/>
            <a:endParaRPr lang="es-ES" sz="675"/>
          </a:p>
        </p:txBody>
      </p:sp>
      <p:sp>
        <p:nvSpPr>
          <p:cNvPr id="9" name="Elipse 15"/>
          <p:cNvSpPr>
            <a:spLocks noChangeAspect="1"/>
          </p:cNvSpPr>
          <p:nvPr/>
        </p:nvSpPr>
        <p:spPr bwMode="auto">
          <a:xfrm rot="16200000">
            <a:off x="1642937" y="2065395"/>
            <a:ext cx="189085" cy="472498"/>
          </a:xfrm>
          <a:prstGeom prst="ellipse">
            <a:avLst/>
          </a:prstGeom>
          <a:solidFill>
            <a:schemeClr val="accent1"/>
          </a:solidFill>
          <a:ln>
            <a:noFill/>
          </a:ln>
          <a:effectLst>
            <a:outerShdw blurRad="190500" dist="63500" dir="5400000" sx="108000" sy="108000" algn="t" rotWithShape="0">
              <a:prstClr val="black">
                <a:alpha val="80000"/>
              </a:prstClr>
            </a:outerShdw>
          </a:effectLst>
          <a:scene3d>
            <a:camera prst="isometricOffAxis1Right">
              <a:rot lat="0" lon="19200000" rev="0"/>
            </a:camera>
            <a:lightRig rig="soft" dir="t">
              <a:rot lat="0" lon="0" rev="11400000"/>
            </a:lightRig>
          </a:scene3d>
          <a:sp3d extrusionH="1993900">
            <a:extrusionClr>
              <a:schemeClr val="bg1"/>
            </a:extrusionClr>
          </a:sp3d>
        </p:spPr>
        <p:txBody>
          <a:bodyPr lIns="0" tIns="0" rIns="0" bIns="0" rtlCol="0" anchor="ctr"/>
          <a:lstStyle/>
          <a:p>
            <a:pPr algn="ctr"/>
            <a:endParaRPr lang="es-ES" sz="675"/>
          </a:p>
        </p:txBody>
      </p:sp>
      <p:sp>
        <p:nvSpPr>
          <p:cNvPr id="18" name="24 Elipse"/>
          <p:cNvSpPr/>
          <p:nvPr/>
        </p:nvSpPr>
        <p:spPr>
          <a:xfrm>
            <a:off x="5858102" y="3753239"/>
            <a:ext cx="1863758" cy="479803"/>
          </a:xfrm>
          <a:prstGeom prst="ellipse">
            <a:avLst/>
          </a:prstGeom>
          <a:gradFill flip="none" rotWithShape="1">
            <a:gsLst>
              <a:gs pos="0">
                <a:schemeClr val="tx1">
                  <a:lumMod val="75000"/>
                  <a:lumOff val="25000"/>
                  <a:alpha val="33000"/>
                </a:schemeClr>
              </a:gs>
              <a:gs pos="100000">
                <a:schemeClr val="tx1">
                  <a:lumMod val="75000"/>
                  <a:lumOff val="25000"/>
                  <a:alpha val="65000"/>
                </a:schemeClr>
              </a:gs>
            </a:gsLst>
            <a:lin ang="5400000" scaled="0"/>
            <a:tileRect/>
          </a:gradFill>
          <a:ln>
            <a:noFill/>
          </a:ln>
          <a:effectLst>
            <a:softEdge rad="444500"/>
          </a:effectLst>
        </p:spPr>
        <p:style>
          <a:lnRef idx="2">
            <a:schemeClr val="accent2">
              <a:shade val="50000"/>
            </a:schemeClr>
          </a:lnRef>
          <a:fillRef idx="1">
            <a:schemeClr val="accent2"/>
          </a:fillRef>
          <a:effectRef idx="0">
            <a:schemeClr val="accent2"/>
          </a:effectRef>
          <a:fontRef idx="minor">
            <a:schemeClr val="lt1"/>
          </a:fontRef>
        </p:style>
        <p:txBody>
          <a:bodyPr lIns="90586" tIns="45293" rIns="90586" bIns="45293" rtlCol="0" anchor="ctr"/>
          <a:lstStyle/>
          <a:p>
            <a:pPr algn="ctr"/>
            <a:endParaRPr lang="es-MX" sz="675"/>
          </a:p>
        </p:txBody>
      </p:sp>
      <p:grpSp>
        <p:nvGrpSpPr>
          <p:cNvPr id="19" name="6 Grupo"/>
          <p:cNvGrpSpPr>
            <a:grpSpLocks noChangeAspect="1"/>
          </p:cNvGrpSpPr>
          <p:nvPr/>
        </p:nvGrpSpPr>
        <p:grpSpPr>
          <a:xfrm>
            <a:off x="5440138" y="2350777"/>
            <a:ext cx="2699688" cy="1661955"/>
            <a:chOff x="2832554" y="5441337"/>
            <a:chExt cx="7200001" cy="4432392"/>
          </a:xfrm>
        </p:grpSpPr>
        <p:sp>
          <p:nvSpPr>
            <p:cNvPr id="20" name="5 Elipse"/>
            <p:cNvSpPr/>
            <p:nvPr/>
          </p:nvSpPr>
          <p:spPr>
            <a:xfrm>
              <a:off x="2832554" y="6273729"/>
              <a:ext cx="7200000" cy="3600000"/>
            </a:xfrm>
            <a:custGeom>
              <a:avLst/>
              <a:gdLst/>
              <a:ahLst/>
              <a:cxnLst/>
              <a:rect l="l" t="t" r="r" b="b"/>
              <a:pathLst>
                <a:path w="7200000" h="3600000">
                  <a:moveTo>
                    <a:pt x="0" y="0"/>
                  </a:moveTo>
                  <a:lnTo>
                    <a:pt x="1" y="0"/>
                  </a:lnTo>
                  <a:cubicBezTo>
                    <a:pt x="1" y="459719"/>
                    <a:pt x="1611776" y="832394"/>
                    <a:pt x="3600001" y="832394"/>
                  </a:cubicBezTo>
                  <a:cubicBezTo>
                    <a:pt x="5588209" y="832394"/>
                    <a:pt x="7199974" y="459726"/>
                    <a:pt x="7200000" y="13"/>
                  </a:cubicBezTo>
                  <a:cubicBezTo>
                    <a:pt x="7199993" y="1988232"/>
                    <a:pt x="5588221" y="3600000"/>
                    <a:pt x="3600000" y="3600000"/>
                  </a:cubicBezTo>
                  <a:cubicBezTo>
                    <a:pt x="1611775" y="3600000"/>
                    <a:pt x="0" y="1988225"/>
                    <a:pt x="0" y="0"/>
                  </a:cubicBezTo>
                  <a:close/>
                </a:path>
              </a:pathLst>
            </a:custGeom>
            <a:gradFill>
              <a:gsLst>
                <a:gs pos="0">
                  <a:schemeClr val="accent4">
                    <a:alpha val="70000"/>
                  </a:schemeClr>
                </a:gs>
                <a:gs pos="100000">
                  <a:schemeClr val="accent4">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sp>
          <p:nvSpPr>
            <p:cNvPr id="21" name="4 Elipse"/>
            <p:cNvSpPr/>
            <p:nvPr/>
          </p:nvSpPr>
          <p:spPr>
            <a:xfrm>
              <a:off x="2832555" y="5441337"/>
              <a:ext cx="7200000" cy="16647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sp>
        <p:nvSpPr>
          <p:cNvPr id="23" name="Elipse 19"/>
          <p:cNvSpPr>
            <a:spLocks noChangeAspect="1"/>
          </p:cNvSpPr>
          <p:nvPr/>
        </p:nvSpPr>
        <p:spPr bwMode="auto">
          <a:xfrm rot="16200000">
            <a:off x="2793574" y="1196184"/>
            <a:ext cx="189085" cy="472498"/>
          </a:xfrm>
          <a:prstGeom prst="ellipse">
            <a:avLst/>
          </a:prstGeom>
          <a:solidFill>
            <a:schemeClr val="accent2"/>
          </a:solidFill>
          <a:ln>
            <a:noFill/>
          </a:ln>
          <a:effectLst>
            <a:outerShdw blurRad="190500" dist="63500" dir="5400000" sx="108000" sy="108000" algn="t" rotWithShape="0">
              <a:prstClr val="black">
                <a:alpha val="80000"/>
              </a:prstClr>
            </a:outerShdw>
          </a:effectLst>
          <a:scene3d>
            <a:camera prst="isometricOffAxis1Right">
              <a:rot lat="0" lon="19200000" rev="0"/>
            </a:camera>
            <a:lightRig rig="soft" dir="t">
              <a:rot lat="0" lon="0" rev="11400000"/>
            </a:lightRig>
          </a:scene3d>
          <a:sp3d extrusionH="5080000">
            <a:extrusionClr>
              <a:schemeClr val="bg1"/>
            </a:extrusionClr>
          </a:sp3d>
        </p:spPr>
        <p:txBody>
          <a:bodyPr lIns="0" tIns="0" rIns="0" bIns="0" rtlCol="0" anchor="ctr"/>
          <a:lstStyle/>
          <a:p>
            <a:pPr algn="ctr"/>
            <a:endParaRPr lang="es-ES" sz="675"/>
          </a:p>
        </p:txBody>
      </p:sp>
      <p:sp>
        <p:nvSpPr>
          <p:cNvPr id="22" name="Elipse 19"/>
          <p:cNvSpPr>
            <a:spLocks noChangeAspect="1"/>
          </p:cNvSpPr>
          <p:nvPr/>
        </p:nvSpPr>
        <p:spPr bwMode="auto">
          <a:xfrm rot="16200000">
            <a:off x="2475724" y="1776839"/>
            <a:ext cx="189085" cy="472498"/>
          </a:xfrm>
          <a:prstGeom prst="ellipse">
            <a:avLst/>
          </a:prstGeom>
          <a:solidFill>
            <a:schemeClr val="accent4"/>
          </a:solidFill>
          <a:ln>
            <a:noFill/>
          </a:ln>
          <a:effectLst>
            <a:outerShdw blurRad="190500" dist="63500" dir="5400000" sx="108000" sy="108000" algn="t" rotWithShape="0">
              <a:prstClr val="black">
                <a:alpha val="80000"/>
              </a:prstClr>
            </a:outerShdw>
          </a:effectLst>
          <a:scene3d>
            <a:camera prst="isometricOffAxis1Right">
              <a:rot lat="0" lon="19200000" rev="0"/>
            </a:camera>
            <a:lightRig rig="soft" dir="t">
              <a:rot lat="0" lon="0" rev="11400000"/>
            </a:lightRig>
          </a:scene3d>
          <a:sp3d extrusionH="3175000">
            <a:extrusionClr>
              <a:schemeClr val="bg1"/>
            </a:extrusionClr>
          </a:sp3d>
        </p:spPr>
        <p:txBody>
          <a:bodyPr lIns="0" tIns="0" rIns="0" bIns="0" rtlCol="0" anchor="ctr"/>
          <a:lstStyle/>
          <a:p>
            <a:pPr algn="ctr"/>
            <a:endParaRPr lang="es-ES" sz="675"/>
          </a:p>
        </p:txBody>
      </p:sp>
      <p:sp>
        <p:nvSpPr>
          <p:cNvPr id="26" name="Elipse 19"/>
          <p:cNvSpPr>
            <a:spLocks noChangeAspect="1"/>
          </p:cNvSpPr>
          <p:nvPr/>
        </p:nvSpPr>
        <p:spPr bwMode="auto">
          <a:xfrm rot="16200000">
            <a:off x="6641055" y="1150752"/>
            <a:ext cx="189085" cy="472498"/>
          </a:xfrm>
          <a:prstGeom prst="ellipse">
            <a:avLst/>
          </a:prstGeom>
          <a:solidFill>
            <a:schemeClr val="accent4"/>
          </a:solidFill>
          <a:ln>
            <a:noFill/>
          </a:ln>
          <a:effectLst>
            <a:outerShdw blurRad="190500" dist="63500" dir="5400000" sx="108000" sy="108000" algn="t" rotWithShape="0">
              <a:prstClr val="black">
                <a:alpha val="80000"/>
              </a:prstClr>
            </a:outerShdw>
          </a:effectLst>
          <a:scene3d>
            <a:camera prst="isometricOffAxis1Right">
              <a:rot lat="0" lon="19200000" rev="0"/>
            </a:camera>
            <a:lightRig rig="soft" dir="t">
              <a:rot lat="0" lon="0" rev="11400000"/>
            </a:lightRig>
          </a:scene3d>
          <a:sp3d extrusionH="5080000">
            <a:extrusionClr>
              <a:schemeClr val="bg1"/>
            </a:extrusionClr>
          </a:sp3d>
        </p:spPr>
        <p:txBody>
          <a:bodyPr lIns="0" tIns="0" rIns="0" bIns="0" rtlCol="0" anchor="ctr"/>
          <a:lstStyle/>
          <a:p>
            <a:pPr algn="ctr"/>
            <a:endParaRPr lang="es-ES" sz="675"/>
          </a:p>
        </p:txBody>
      </p:sp>
      <p:sp>
        <p:nvSpPr>
          <p:cNvPr id="27" name="Elipse 19"/>
          <p:cNvSpPr>
            <a:spLocks noChangeAspect="1"/>
          </p:cNvSpPr>
          <p:nvPr/>
        </p:nvSpPr>
        <p:spPr bwMode="auto">
          <a:xfrm rot="16200000">
            <a:off x="7312444" y="1575716"/>
            <a:ext cx="189085" cy="472498"/>
          </a:xfrm>
          <a:prstGeom prst="ellipse">
            <a:avLst/>
          </a:prstGeom>
          <a:solidFill>
            <a:schemeClr val="accent1"/>
          </a:solidFill>
          <a:ln>
            <a:noFill/>
          </a:ln>
          <a:effectLst>
            <a:outerShdw blurRad="190500" dist="63500" dir="5400000" sx="108000" sy="108000" algn="t" rotWithShape="0">
              <a:prstClr val="black">
                <a:alpha val="80000"/>
              </a:prstClr>
            </a:outerShdw>
          </a:effectLst>
          <a:scene3d>
            <a:camera prst="isometricOffAxis1Right">
              <a:rot lat="0" lon="19200000" rev="0"/>
            </a:camera>
            <a:lightRig rig="soft" dir="t">
              <a:rot lat="0" lon="0" rev="11400000"/>
            </a:lightRig>
          </a:scene3d>
          <a:sp3d extrusionH="3175000">
            <a:extrusionClr>
              <a:schemeClr val="bg1"/>
            </a:extrusionClr>
          </a:sp3d>
        </p:spPr>
        <p:txBody>
          <a:bodyPr lIns="0" tIns="0" rIns="0" bIns="0" rtlCol="0" anchor="ctr"/>
          <a:lstStyle/>
          <a:p>
            <a:pPr algn="ctr"/>
            <a:endParaRPr lang="es-ES" sz="675"/>
          </a:p>
        </p:txBody>
      </p:sp>
      <p:sp>
        <p:nvSpPr>
          <p:cNvPr id="25" name="Elipse 15"/>
          <p:cNvSpPr>
            <a:spLocks noChangeAspect="1"/>
          </p:cNvSpPr>
          <p:nvPr/>
        </p:nvSpPr>
        <p:spPr bwMode="auto">
          <a:xfrm rot="16200000">
            <a:off x="7008695" y="2059378"/>
            <a:ext cx="189085" cy="472498"/>
          </a:xfrm>
          <a:prstGeom prst="ellipse">
            <a:avLst/>
          </a:prstGeom>
          <a:solidFill>
            <a:schemeClr val="accent3"/>
          </a:solidFill>
          <a:ln>
            <a:noFill/>
          </a:ln>
          <a:effectLst>
            <a:outerShdw blurRad="190500" dist="63500" dir="5400000" sx="108000" sy="108000" algn="t" rotWithShape="0">
              <a:prstClr val="black">
                <a:alpha val="80000"/>
              </a:prstClr>
            </a:outerShdw>
          </a:effectLst>
          <a:scene3d>
            <a:camera prst="isometricOffAxis1Right">
              <a:rot lat="0" lon="19200000" rev="0"/>
            </a:camera>
            <a:lightRig rig="soft" dir="t">
              <a:rot lat="0" lon="0" rev="11400000"/>
            </a:lightRig>
          </a:scene3d>
          <a:sp3d extrusionH="1993900">
            <a:extrusionClr>
              <a:schemeClr val="bg1"/>
            </a:extrusionClr>
          </a:sp3d>
        </p:spPr>
        <p:txBody>
          <a:bodyPr lIns="0" tIns="0" rIns="0" bIns="0" rtlCol="0" anchor="ctr"/>
          <a:lstStyle/>
          <a:p>
            <a:pPr algn="ctr"/>
            <a:endParaRPr lang="es-ES" sz="675"/>
          </a:p>
        </p:txBody>
      </p:sp>
      <p:sp>
        <p:nvSpPr>
          <p:cNvPr id="24" name="Elipse 19"/>
          <p:cNvSpPr>
            <a:spLocks noChangeAspect="1"/>
          </p:cNvSpPr>
          <p:nvPr/>
        </p:nvSpPr>
        <p:spPr bwMode="auto">
          <a:xfrm rot="16200000">
            <a:off x="6181824" y="1536323"/>
            <a:ext cx="189085" cy="472498"/>
          </a:xfrm>
          <a:prstGeom prst="ellipse">
            <a:avLst/>
          </a:prstGeom>
          <a:solidFill>
            <a:schemeClr val="accent2"/>
          </a:solidFill>
          <a:ln>
            <a:noFill/>
          </a:ln>
          <a:effectLst>
            <a:outerShdw blurRad="190500" dist="63500" dir="5400000" sx="108000" sy="108000" algn="t" rotWithShape="0">
              <a:prstClr val="black">
                <a:alpha val="80000"/>
              </a:prstClr>
            </a:outerShdw>
          </a:effectLst>
          <a:scene3d>
            <a:camera prst="isometricOffAxis1Right">
              <a:rot lat="0" lon="19200000" rev="0"/>
            </a:camera>
            <a:lightRig rig="soft" dir="t">
              <a:rot lat="0" lon="0" rev="11400000"/>
            </a:lightRig>
          </a:scene3d>
          <a:sp3d extrusionH="3810000">
            <a:extrusionClr>
              <a:schemeClr val="bg1"/>
            </a:extrusionClr>
          </a:sp3d>
        </p:spPr>
        <p:txBody>
          <a:bodyPr lIns="0" tIns="0" rIns="0" bIns="0" rtlCol="0" anchor="ctr"/>
          <a:lstStyle/>
          <a:p>
            <a:pPr algn="ctr"/>
            <a:endParaRPr lang="es-ES" sz="675"/>
          </a:p>
        </p:txBody>
      </p:sp>
      <p:sp>
        <p:nvSpPr>
          <p:cNvPr id="28" name="27 Rectángulo"/>
          <p:cNvSpPr/>
          <p:nvPr/>
        </p:nvSpPr>
        <p:spPr>
          <a:xfrm>
            <a:off x="1306703" y="4107368"/>
            <a:ext cx="2049382" cy="421269"/>
          </a:xfrm>
          <a:prstGeom prst="rect">
            <a:avLst/>
          </a:prstGeom>
        </p:spPr>
        <p:txBody>
          <a:bodyPr wrap="square">
            <a:spAutoFit/>
          </a:bodyPr>
          <a:lstStyle/>
          <a:p>
            <a:pPr algn="ctr"/>
            <a:r>
              <a:rPr lang="zh-CN" altLang="en-US"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输入您的标题 </a:t>
            </a:r>
            <a:endPar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a:p>
            <a:pPr lvl="0" algn="ctr">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29" name="27 Rectángulo"/>
          <p:cNvSpPr/>
          <p:nvPr/>
        </p:nvSpPr>
        <p:spPr>
          <a:xfrm>
            <a:off x="5765450" y="4107368"/>
            <a:ext cx="2049063" cy="421269"/>
          </a:xfrm>
          <a:prstGeom prst="rect">
            <a:avLst/>
          </a:prstGeom>
        </p:spPr>
        <p:txBody>
          <a:bodyPr wrap="square">
            <a:spAutoFit/>
          </a:bodyPr>
          <a:lstStyle/>
          <a:p>
            <a:pPr algn="ctr"/>
            <a:r>
              <a:rPr lang="zh-CN" altLang="en-US"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输入您的标题 </a:t>
            </a:r>
            <a:endPar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a:p>
            <a:pPr lvl="0" algn="ctr">
              <a:lnSpc>
                <a:spcPct val="125000"/>
              </a:lnSpc>
            </a:pP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cxnSp>
        <p:nvCxnSpPr>
          <p:cNvPr id="31" name="Conector recto 30"/>
          <p:cNvCxnSpPr/>
          <p:nvPr/>
        </p:nvCxnSpPr>
        <p:spPr>
          <a:xfrm flipH="1" flipV="1">
            <a:off x="989806" y="1986792"/>
            <a:ext cx="511425" cy="447943"/>
          </a:xfrm>
          <a:prstGeom prst="line">
            <a:avLst/>
          </a:prstGeom>
          <a:ln w="6350" cap="rnd">
            <a:solidFill>
              <a:schemeClr val="bg2"/>
            </a:solidFill>
            <a:tailEnd type="oval" w="lg" len="lg"/>
          </a:ln>
        </p:spPr>
        <p:style>
          <a:lnRef idx="1">
            <a:schemeClr val="accent1"/>
          </a:lnRef>
          <a:fillRef idx="0">
            <a:schemeClr val="accent1"/>
          </a:fillRef>
          <a:effectRef idx="0">
            <a:schemeClr val="accent1"/>
          </a:effectRef>
          <a:fontRef idx="minor">
            <a:schemeClr val="tx1"/>
          </a:fontRef>
        </p:style>
      </p:cxnSp>
      <p:grpSp>
        <p:nvGrpSpPr>
          <p:cNvPr id="44" name="Grupo 43"/>
          <p:cNvGrpSpPr/>
          <p:nvPr/>
        </p:nvGrpSpPr>
        <p:grpSpPr>
          <a:xfrm>
            <a:off x="482061" y="1810351"/>
            <a:ext cx="564578" cy="297280"/>
            <a:chOff x="1285026" y="5404682"/>
            <a:chExt cx="1505716" cy="792838"/>
          </a:xfrm>
        </p:grpSpPr>
        <p:sp>
          <p:nvSpPr>
            <p:cNvPr id="34" name="18 Rectángulo"/>
            <p:cNvSpPr/>
            <p:nvPr/>
          </p:nvSpPr>
          <p:spPr>
            <a:xfrm>
              <a:off x="1285026" y="5404682"/>
              <a:ext cx="1505716" cy="677188"/>
            </a:xfrm>
            <a:prstGeom prst="rect">
              <a:avLst/>
            </a:prstGeom>
          </p:spPr>
          <p:txBody>
            <a:bodyPr wrap="none" tIns="0" bIns="0" anchor="b">
              <a:spAutoFit/>
            </a:bodyPr>
            <a:lstStyle/>
            <a:p>
              <a:pPr algn="ctr"/>
              <a:r>
                <a:rPr lang="es-MX" sz="165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25</a:t>
              </a:r>
              <a:r>
                <a:rPr lang="es-MX" sz="1650" baseline="3000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1650" baseline="3000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5" name="Rectángulo 34"/>
            <p:cNvSpPr/>
            <p:nvPr/>
          </p:nvSpPr>
          <p:spPr>
            <a:xfrm>
              <a:off x="1409048" y="6094443"/>
              <a:ext cx="1208103" cy="1030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grpSp>
        <p:nvGrpSpPr>
          <p:cNvPr id="43" name="Grupo 42"/>
          <p:cNvGrpSpPr/>
          <p:nvPr/>
        </p:nvGrpSpPr>
        <p:grpSpPr>
          <a:xfrm>
            <a:off x="1083013" y="1140555"/>
            <a:ext cx="564578" cy="297280"/>
            <a:chOff x="2887752" y="3618356"/>
            <a:chExt cx="1505716" cy="792838"/>
          </a:xfrm>
        </p:grpSpPr>
        <p:sp>
          <p:nvSpPr>
            <p:cNvPr id="38" name="18 Rectángulo"/>
            <p:cNvSpPr/>
            <p:nvPr/>
          </p:nvSpPr>
          <p:spPr>
            <a:xfrm>
              <a:off x="2887752" y="3618356"/>
              <a:ext cx="1505716" cy="677188"/>
            </a:xfrm>
            <a:prstGeom prst="rect">
              <a:avLst/>
            </a:prstGeom>
          </p:spPr>
          <p:txBody>
            <a:bodyPr wrap="none" tIns="0" bIns="0" anchor="b">
              <a:spAutoFit/>
            </a:bodyPr>
            <a:lstStyle/>
            <a:p>
              <a:pPr algn="ctr"/>
              <a:r>
                <a:rPr lang="es-MX" sz="165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rPr>
                <a:t>70</a:t>
              </a:r>
              <a:r>
                <a:rPr lang="es-MX" sz="1650" baseline="3000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1650" baseline="3000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9" name="Rectángulo 38"/>
            <p:cNvSpPr/>
            <p:nvPr/>
          </p:nvSpPr>
          <p:spPr>
            <a:xfrm>
              <a:off x="3011774" y="4308117"/>
              <a:ext cx="1208103" cy="10307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cxnSp>
        <p:nvCxnSpPr>
          <p:cNvPr id="40" name="Conector recto 39"/>
          <p:cNvCxnSpPr/>
          <p:nvPr/>
        </p:nvCxnSpPr>
        <p:spPr>
          <a:xfrm flipH="1" flipV="1">
            <a:off x="1648374" y="1306922"/>
            <a:ext cx="381808" cy="376244"/>
          </a:xfrm>
          <a:prstGeom prst="line">
            <a:avLst/>
          </a:prstGeom>
          <a:ln w="6350" cap="rnd">
            <a:solidFill>
              <a:schemeClr val="bg2"/>
            </a:solidFill>
            <a:tailEnd type="oval" w="lg" len="lg"/>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flipV="1">
            <a:off x="3087346" y="1292459"/>
            <a:ext cx="284681" cy="326505"/>
          </a:xfrm>
          <a:prstGeom prst="line">
            <a:avLst/>
          </a:prstGeom>
          <a:ln w="6350" cap="rnd">
            <a:solidFill>
              <a:schemeClr val="bg2"/>
            </a:solidFill>
            <a:tailEnd type="oval" w="lg" len="lg"/>
          </a:ln>
        </p:spPr>
        <p:style>
          <a:lnRef idx="1">
            <a:schemeClr val="accent1"/>
          </a:lnRef>
          <a:fillRef idx="0">
            <a:schemeClr val="accent1"/>
          </a:fillRef>
          <a:effectRef idx="0">
            <a:schemeClr val="accent1"/>
          </a:effectRef>
          <a:fontRef idx="minor">
            <a:schemeClr val="tx1"/>
          </a:fontRef>
        </p:style>
      </p:cxnSp>
      <p:grpSp>
        <p:nvGrpSpPr>
          <p:cNvPr id="49" name="Grupo 48"/>
          <p:cNvGrpSpPr/>
          <p:nvPr/>
        </p:nvGrpSpPr>
        <p:grpSpPr>
          <a:xfrm>
            <a:off x="3404113" y="1030382"/>
            <a:ext cx="564578" cy="297280"/>
            <a:chOff x="2887752" y="3618356"/>
            <a:chExt cx="1505716" cy="792838"/>
          </a:xfrm>
        </p:grpSpPr>
        <p:sp>
          <p:nvSpPr>
            <p:cNvPr id="50" name="18 Rectángulo"/>
            <p:cNvSpPr/>
            <p:nvPr/>
          </p:nvSpPr>
          <p:spPr>
            <a:xfrm>
              <a:off x="2887752" y="3618356"/>
              <a:ext cx="1505716" cy="677188"/>
            </a:xfrm>
            <a:prstGeom prst="rect">
              <a:avLst/>
            </a:prstGeom>
          </p:spPr>
          <p:txBody>
            <a:bodyPr wrap="none" tIns="0" bIns="0" anchor="b">
              <a:spAutoFit/>
            </a:bodyPr>
            <a:lstStyle/>
            <a:p>
              <a:pPr algn="ctr"/>
              <a:r>
                <a:rPr lang="es-MX" sz="1650"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rPr>
                <a:t>90</a:t>
              </a:r>
              <a:r>
                <a:rPr lang="es-MX" sz="1650" baseline="30000"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1650" baseline="30000"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51" name="Rectángulo 50"/>
            <p:cNvSpPr/>
            <p:nvPr/>
          </p:nvSpPr>
          <p:spPr>
            <a:xfrm>
              <a:off x="3011774" y="4308117"/>
              <a:ext cx="1208103" cy="1030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cxnSp>
        <p:nvCxnSpPr>
          <p:cNvPr id="52" name="Conector recto 51"/>
          <p:cNvCxnSpPr/>
          <p:nvPr/>
        </p:nvCxnSpPr>
        <p:spPr>
          <a:xfrm flipV="1">
            <a:off x="2806516" y="1985823"/>
            <a:ext cx="555906" cy="352465"/>
          </a:xfrm>
          <a:prstGeom prst="line">
            <a:avLst/>
          </a:prstGeom>
          <a:ln w="6350" cap="rnd">
            <a:solidFill>
              <a:schemeClr val="bg2"/>
            </a:solidFill>
            <a:tailEnd type="oval" w="lg" len="lg"/>
          </a:ln>
        </p:spPr>
        <p:style>
          <a:lnRef idx="1">
            <a:schemeClr val="accent1"/>
          </a:lnRef>
          <a:fillRef idx="0">
            <a:schemeClr val="accent1"/>
          </a:fillRef>
          <a:effectRef idx="0">
            <a:schemeClr val="accent1"/>
          </a:effectRef>
          <a:fontRef idx="minor">
            <a:schemeClr val="tx1"/>
          </a:fontRef>
        </p:style>
      </p:cxnSp>
      <p:grpSp>
        <p:nvGrpSpPr>
          <p:cNvPr id="55" name="Grupo 54"/>
          <p:cNvGrpSpPr/>
          <p:nvPr/>
        </p:nvGrpSpPr>
        <p:grpSpPr>
          <a:xfrm>
            <a:off x="3418134" y="1788149"/>
            <a:ext cx="564578" cy="297280"/>
            <a:chOff x="2887752" y="3618356"/>
            <a:chExt cx="1505716" cy="792838"/>
          </a:xfrm>
        </p:grpSpPr>
        <p:sp>
          <p:nvSpPr>
            <p:cNvPr id="56" name="18 Rectángulo"/>
            <p:cNvSpPr/>
            <p:nvPr/>
          </p:nvSpPr>
          <p:spPr>
            <a:xfrm>
              <a:off x="2887752" y="3618356"/>
              <a:ext cx="1505716" cy="677188"/>
            </a:xfrm>
            <a:prstGeom prst="rect">
              <a:avLst/>
            </a:prstGeom>
          </p:spPr>
          <p:txBody>
            <a:bodyPr wrap="none" tIns="0" bIns="0" anchor="b">
              <a:spAutoFit/>
            </a:bodyPr>
            <a:lstStyle/>
            <a:p>
              <a:pPr algn="ctr"/>
              <a:r>
                <a:rPr lang="es-MX" sz="165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rPr>
                <a:t>50</a:t>
              </a:r>
              <a:r>
                <a:rPr lang="es-MX" sz="1650" baseline="3000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1650" baseline="3000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57" name="Rectángulo 56"/>
            <p:cNvSpPr/>
            <p:nvPr/>
          </p:nvSpPr>
          <p:spPr>
            <a:xfrm>
              <a:off x="3011774" y="4308117"/>
              <a:ext cx="1208103" cy="10307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cxnSp>
        <p:nvCxnSpPr>
          <p:cNvPr id="60" name="Conector recto 59"/>
          <p:cNvCxnSpPr/>
          <p:nvPr/>
        </p:nvCxnSpPr>
        <p:spPr>
          <a:xfrm flipH="1" flipV="1">
            <a:off x="5530570" y="1629215"/>
            <a:ext cx="511425" cy="447943"/>
          </a:xfrm>
          <a:prstGeom prst="line">
            <a:avLst/>
          </a:prstGeom>
          <a:ln w="6350" cap="rnd">
            <a:solidFill>
              <a:schemeClr val="bg2"/>
            </a:solidFill>
            <a:tailEnd type="oval" w="lg" len="lg"/>
          </a:ln>
        </p:spPr>
        <p:style>
          <a:lnRef idx="1">
            <a:schemeClr val="accent1"/>
          </a:lnRef>
          <a:fillRef idx="0">
            <a:schemeClr val="accent1"/>
          </a:fillRef>
          <a:effectRef idx="0">
            <a:schemeClr val="accent1"/>
          </a:effectRef>
          <a:fontRef idx="minor">
            <a:schemeClr val="tx1"/>
          </a:fontRef>
        </p:style>
      </p:cxnSp>
      <p:grpSp>
        <p:nvGrpSpPr>
          <p:cNvPr id="61" name="Grupo 60"/>
          <p:cNvGrpSpPr/>
          <p:nvPr/>
        </p:nvGrpSpPr>
        <p:grpSpPr>
          <a:xfrm>
            <a:off x="5022824" y="1452775"/>
            <a:ext cx="564578" cy="297280"/>
            <a:chOff x="1285026" y="5404682"/>
            <a:chExt cx="1505716" cy="792838"/>
          </a:xfrm>
        </p:grpSpPr>
        <p:sp>
          <p:nvSpPr>
            <p:cNvPr id="62" name="18 Rectángulo"/>
            <p:cNvSpPr/>
            <p:nvPr/>
          </p:nvSpPr>
          <p:spPr>
            <a:xfrm>
              <a:off x="1285026" y="5404682"/>
              <a:ext cx="1505716" cy="677188"/>
            </a:xfrm>
            <a:prstGeom prst="rect">
              <a:avLst/>
            </a:prstGeom>
          </p:spPr>
          <p:txBody>
            <a:bodyPr wrap="none" tIns="0" bIns="0" anchor="b">
              <a:spAutoFit/>
            </a:bodyPr>
            <a:lstStyle/>
            <a:p>
              <a:pPr algn="ctr"/>
              <a:r>
                <a:rPr lang="es-MX" sz="1650"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rPr>
                <a:t>25</a:t>
              </a:r>
              <a:r>
                <a:rPr lang="es-MX" sz="1650" baseline="30000"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1650" baseline="30000" dirty="0">
                <a:solidFill>
                  <a:schemeClr val="accent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3" name="Rectángulo 62"/>
            <p:cNvSpPr/>
            <p:nvPr/>
          </p:nvSpPr>
          <p:spPr>
            <a:xfrm>
              <a:off x="1409048" y="6094443"/>
              <a:ext cx="1208103" cy="1030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grpSp>
        <p:nvGrpSpPr>
          <p:cNvPr id="64" name="Grupo 63"/>
          <p:cNvGrpSpPr/>
          <p:nvPr/>
        </p:nvGrpSpPr>
        <p:grpSpPr>
          <a:xfrm>
            <a:off x="5623777" y="782979"/>
            <a:ext cx="564578" cy="297280"/>
            <a:chOff x="2887752" y="3618356"/>
            <a:chExt cx="1505716" cy="792838"/>
          </a:xfrm>
        </p:grpSpPr>
        <p:sp>
          <p:nvSpPr>
            <p:cNvPr id="65" name="18 Rectángulo"/>
            <p:cNvSpPr/>
            <p:nvPr/>
          </p:nvSpPr>
          <p:spPr>
            <a:xfrm>
              <a:off x="2887752" y="3618356"/>
              <a:ext cx="1505716" cy="677188"/>
            </a:xfrm>
            <a:prstGeom prst="rect">
              <a:avLst/>
            </a:prstGeom>
          </p:spPr>
          <p:txBody>
            <a:bodyPr wrap="none" tIns="0" bIns="0" anchor="b">
              <a:spAutoFit/>
            </a:bodyPr>
            <a:lstStyle/>
            <a:p>
              <a:pPr algn="ctr"/>
              <a:r>
                <a:rPr lang="es-MX" sz="165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rPr>
                <a:t>70</a:t>
              </a:r>
              <a:r>
                <a:rPr lang="es-MX" sz="1650" baseline="3000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1650" baseline="30000" dirty="0">
                <a:solidFill>
                  <a:schemeClr val="accent4"/>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6" name="Rectángulo 65"/>
            <p:cNvSpPr/>
            <p:nvPr/>
          </p:nvSpPr>
          <p:spPr>
            <a:xfrm>
              <a:off x="3011774" y="4308117"/>
              <a:ext cx="1208103" cy="10307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cxnSp>
        <p:nvCxnSpPr>
          <p:cNvPr id="67" name="Conector recto 66"/>
          <p:cNvCxnSpPr/>
          <p:nvPr/>
        </p:nvCxnSpPr>
        <p:spPr>
          <a:xfrm flipH="1" flipV="1">
            <a:off x="6189139" y="949346"/>
            <a:ext cx="404904" cy="379140"/>
          </a:xfrm>
          <a:prstGeom prst="line">
            <a:avLst/>
          </a:prstGeom>
          <a:ln w="6350" cap="rnd">
            <a:solidFill>
              <a:schemeClr val="bg2"/>
            </a:solidFill>
            <a:tailEnd type="oval" w="lg" len="lg"/>
          </a:ln>
        </p:spPr>
        <p:style>
          <a:lnRef idx="1">
            <a:schemeClr val="accent1"/>
          </a:lnRef>
          <a:fillRef idx="0">
            <a:schemeClr val="accent1"/>
          </a:fillRef>
          <a:effectRef idx="0">
            <a:schemeClr val="accent1"/>
          </a:effectRef>
          <a:fontRef idx="minor">
            <a:schemeClr val="tx1"/>
          </a:fontRef>
        </p:style>
      </p:cxnSp>
      <p:cxnSp>
        <p:nvCxnSpPr>
          <p:cNvPr id="68" name="Conector recto 67"/>
          <p:cNvCxnSpPr/>
          <p:nvPr/>
        </p:nvCxnSpPr>
        <p:spPr>
          <a:xfrm flipV="1">
            <a:off x="7440737" y="1395881"/>
            <a:ext cx="284327" cy="339942"/>
          </a:xfrm>
          <a:prstGeom prst="line">
            <a:avLst/>
          </a:prstGeom>
          <a:ln w="6350" cap="rnd">
            <a:solidFill>
              <a:schemeClr val="bg2"/>
            </a:solidFill>
            <a:tailEnd type="oval" w="lg" len="lg"/>
          </a:ln>
        </p:spPr>
        <p:style>
          <a:lnRef idx="1">
            <a:schemeClr val="accent1"/>
          </a:lnRef>
          <a:fillRef idx="0">
            <a:schemeClr val="accent1"/>
          </a:fillRef>
          <a:effectRef idx="0">
            <a:schemeClr val="accent1"/>
          </a:effectRef>
          <a:fontRef idx="minor">
            <a:schemeClr val="tx1"/>
          </a:fontRef>
        </p:style>
      </p:cxnSp>
      <p:grpSp>
        <p:nvGrpSpPr>
          <p:cNvPr id="69" name="Grupo 68"/>
          <p:cNvGrpSpPr/>
          <p:nvPr/>
        </p:nvGrpSpPr>
        <p:grpSpPr>
          <a:xfrm>
            <a:off x="7757149" y="1133804"/>
            <a:ext cx="564578" cy="297280"/>
            <a:chOff x="2887752" y="3618356"/>
            <a:chExt cx="1505716" cy="792838"/>
          </a:xfrm>
        </p:grpSpPr>
        <p:sp>
          <p:nvSpPr>
            <p:cNvPr id="70" name="18 Rectángulo"/>
            <p:cNvSpPr/>
            <p:nvPr/>
          </p:nvSpPr>
          <p:spPr>
            <a:xfrm>
              <a:off x="2887752" y="3618356"/>
              <a:ext cx="1505716" cy="677188"/>
            </a:xfrm>
            <a:prstGeom prst="rect">
              <a:avLst/>
            </a:prstGeom>
          </p:spPr>
          <p:txBody>
            <a:bodyPr wrap="none" tIns="0" bIns="0" anchor="b">
              <a:spAutoFit/>
            </a:bodyPr>
            <a:lstStyle/>
            <a:p>
              <a:pPr algn="ctr"/>
              <a:r>
                <a:rPr lang="es-MX" sz="165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90</a:t>
              </a:r>
              <a:r>
                <a:rPr lang="es-MX" sz="1650" baseline="3000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1650" baseline="30000"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71" name="Rectángulo 70"/>
            <p:cNvSpPr/>
            <p:nvPr/>
          </p:nvSpPr>
          <p:spPr>
            <a:xfrm>
              <a:off x="3011774" y="4308117"/>
              <a:ext cx="1208103" cy="1030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cxnSp>
        <p:nvCxnSpPr>
          <p:cNvPr id="72" name="Conector recto 71"/>
          <p:cNvCxnSpPr/>
          <p:nvPr/>
        </p:nvCxnSpPr>
        <p:spPr>
          <a:xfrm flipV="1">
            <a:off x="7336804" y="2140907"/>
            <a:ext cx="555906" cy="352465"/>
          </a:xfrm>
          <a:prstGeom prst="line">
            <a:avLst/>
          </a:prstGeom>
          <a:ln w="6350" cap="rnd">
            <a:solidFill>
              <a:schemeClr val="bg2"/>
            </a:solidFill>
            <a:tailEnd type="oval" w="lg" len="lg"/>
          </a:ln>
        </p:spPr>
        <p:style>
          <a:lnRef idx="1">
            <a:schemeClr val="accent1"/>
          </a:lnRef>
          <a:fillRef idx="0">
            <a:schemeClr val="accent1"/>
          </a:fillRef>
          <a:effectRef idx="0">
            <a:schemeClr val="accent1"/>
          </a:effectRef>
          <a:fontRef idx="minor">
            <a:schemeClr val="tx1"/>
          </a:fontRef>
        </p:style>
      </p:cxnSp>
      <p:grpSp>
        <p:nvGrpSpPr>
          <p:cNvPr id="73" name="Grupo 72"/>
          <p:cNvGrpSpPr/>
          <p:nvPr/>
        </p:nvGrpSpPr>
        <p:grpSpPr>
          <a:xfrm>
            <a:off x="7948422" y="1943233"/>
            <a:ext cx="564578" cy="297280"/>
            <a:chOff x="2887752" y="3618356"/>
            <a:chExt cx="1505716" cy="792838"/>
          </a:xfrm>
        </p:grpSpPr>
        <p:sp>
          <p:nvSpPr>
            <p:cNvPr id="74" name="18 Rectángulo"/>
            <p:cNvSpPr/>
            <p:nvPr/>
          </p:nvSpPr>
          <p:spPr>
            <a:xfrm>
              <a:off x="2887752" y="3618356"/>
              <a:ext cx="1505716" cy="677188"/>
            </a:xfrm>
            <a:prstGeom prst="rect">
              <a:avLst/>
            </a:prstGeom>
          </p:spPr>
          <p:txBody>
            <a:bodyPr wrap="none" tIns="0" bIns="0" anchor="b">
              <a:spAutoFit/>
            </a:bodyPr>
            <a:lstStyle/>
            <a:p>
              <a:pPr algn="ctr"/>
              <a:r>
                <a:rPr lang="es-MX" sz="165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rPr>
                <a:t>50</a:t>
              </a:r>
              <a:r>
                <a:rPr lang="es-MX" sz="1650" baseline="3000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rPr>
                <a:t>%</a:t>
              </a:r>
              <a:endParaRPr lang="es-SV" sz="1650" baseline="30000" dirty="0">
                <a:solidFill>
                  <a:schemeClr val="accent3"/>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75" name="Rectángulo 74"/>
            <p:cNvSpPr/>
            <p:nvPr/>
          </p:nvSpPr>
          <p:spPr>
            <a:xfrm>
              <a:off x="3011774" y="4308117"/>
              <a:ext cx="1208103" cy="10307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675"/>
            </a:p>
          </p:txBody>
        </p:sp>
      </p:gr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50"/>
                                        <p:tgtEl>
                                          <p:spTgt spid="12"/>
                                        </p:tgtEl>
                                      </p:cBhvr>
                                    </p:animEffect>
                                  </p:childTnLst>
                                </p:cTn>
                              </p:par>
                            </p:childTnLst>
                          </p:cTn>
                        </p:par>
                        <p:par>
                          <p:cTn id="14" fill="hold">
                            <p:stCondLst>
                              <p:cond delay="1500"/>
                            </p:stCondLst>
                            <p:childTnLst>
                              <p:par>
                                <p:cTn id="15" presetID="2" presetClass="entr" presetSubtype="4" decel="10000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750" fill="hold"/>
                                        <p:tgtEl>
                                          <p:spTgt spid="9"/>
                                        </p:tgtEl>
                                        <p:attrNameLst>
                                          <p:attrName>ppt_x</p:attrName>
                                        </p:attrNameLst>
                                      </p:cBhvr>
                                      <p:tavLst>
                                        <p:tav tm="0">
                                          <p:val>
                                            <p:strVal val="#ppt_x"/>
                                          </p:val>
                                        </p:tav>
                                        <p:tav tm="100000">
                                          <p:val>
                                            <p:strVal val="#ppt_x"/>
                                          </p:val>
                                        </p:tav>
                                      </p:tavLst>
                                    </p:anim>
                                    <p:anim calcmode="lin" valueType="num">
                                      <p:cBhvr additive="base">
                                        <p:cTn id="18" dur="75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decel="100000" fill="hold" grpId="0" nodeType="withEffect">
                                  <p:stCondLst>
                                    <p:cond delay="25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750" fill="hold"/>
                                        <p:tgtEl>
                                          <p:spTgt spid="10"/>
                                        </p:tgtEl>
                                        <p:attrNameLst>
                                          <p:attrName>ppt_x</p:attrName>
                                        </p:attrNameLst>
                                      </p:cBhvr>
                                      <p:tavLst>
                                        <p:tav tm="0">
                                          <p:val>
                                            <p:strVal val="#ppt_x"/>
                                          </p:val>
                                        </p:tav>
                                        <p:tav tm="100000">
                                          <p:val>
                                            <p:strVal val="#ppt_x"/>
                                          </p:val>
                                        </p:tav>
                                      </p:tavLst>
                                    </p:anim>
                                    <p:anim calcmode="lin" valueType="num">
                                      <p:cBhvr additive="base">
                                        <p:cTn id="22" dur="75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decel="100000" fill="hold" grpId="0" nodeType="withEffect">
                                  <p:stCondLst>
                                    <p:cond delay="50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750" fill="hold"/>
                                        <p:tgtEl>
                                          <p:spTgt spid="22"/>
                                        </p:tgtEl>
                                        <p:attrNameLst>
                                          <p:attrName>ppt_x</p:attrName>
                                        </p:attrNameLst>
                                      </p:cBhvr>
                                      <p:tavLst>
                                        <p:tav tm="0">
                                          <p:val>
                                            <p:strVal val="#ppt_x"/>
                                          </p:val>
                                        </p:tav>
                                        <p:tav tm="100000">
                                          <p:val>
                                            <p:strVal val="#ppt_x"/>
                                          </p:val>
                                        </p:tav>
                                      </p:tavLst>
                                    </p:anim>
                                    <p:anim calcmode="lin" valueType="num">
                                      <p:cBhvr additive="base">
                                        <p:cTn id="26" dur="750" fill="hold"/>
                                        <p:tgtEl>
                                          <p:spTgt spid="22"/>
                                        </p:tgtEl>
                                        <p:attrNameLst>
                                          <p:attrName>ppt_y</p:attrName>
                                        </p:attrNameLst>
                                      </p:cBhvr>
                                      <p:tavLst>
                                        <p:tav tm="0">
                                          <p:val>
                                            <p:strVal val="1+#ppt_h/2"/>
                                          </p:val>
                                        </p:tav>
                                        <p:tav tm="100000">
                                          <p:val>
                                            <p:strVal val="#ppt_y"/>
                                          </p:val>
                                        </p:tav>
                                      </p:tavLst>
                                    </p:anim>
                                  </p:childTnLst>
                                </p:cTn>
                              </p:par>
                              <p:par>
                                <p:cTn id="27" presetID="2" presetClass="entr" presetSubtype="4" decel="100000" fill="hold" grpId="0" nodeType="withEffect">
                                  <p:stCondLst>
                                    <p:cond delay="75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750" fill="hold"/>
                                        <p:tgtEl>
                                          <p:spTgt spid="23"/>
                                        </p:tgtEl>
                                        <p:attrNameLst>
                                          <p:attrName>ppt_x</p:attrName>
                                        </p:attrNameLst>
                                      </p:cBhvr>
                                      <p:tavLst>
                                        <p:tav tm="0">
                                          <p:val>
                                            <p:strVal val="#ppt_x"/>
                                          </p:val>
                                        </p:tav>
                                        <p:tav tm="100000">
                                          <p:val>
                                            <p:strVal val="#ppt_x"/>
                                          </p:val>
                                        </p:tav>
                                      </p:tavLst>
                                    </p:anim>
                                    <p:anim calcmode="lin" valueType="num">
                                      <p:cBhvr additive="base">
                                        <p:cTn id="30" dur="750" fill="hold"/>
                                        <p:tgtEl>
                                          <p:spTgt spid="23"/>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2" presetClass="entr" presetSubtype="4" fill="hold" nodeType="after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down)">
                                      <p:cBhvr>
                                        <p:cTn id="34" dur="500"/>
                                        <p:tgtEl>
                                          <p:spTgt spid="31"/>
                                        </p:tgtEl>
                                      </p:cBhvr>
                                    </p:animEffect>
                                  </p:childTnLst>
                                </p:cTn>
                              </p:par>
                              <p:par>
                                <p:cTn id="35" presetID="22" presetClass="entr" presetSubtype="4" fill="hold" nodeType="with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wipe(down)">
                                      <p:cBhvr>
                                        <p:cTn id="37" dur="500"/>
                                        <p:tgtEl>
                                          <p:spTgt spid="40"/>
                                        </p:tgtEl>
                                      </p:cBhvr>
                                    </p:animEffect>
                                  </p:childTnLst>
                                </p:cTn>
                              </p:par>
                              <p:par>
                                <p:cTn id="38" presetID="22" presetClass="entr" presetSubtype="4" fill="hold" nodeType="with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wipe(down)">
                                      <p:cBhvr>
                                        <p:cTn id="40" dur="500"/>
                                        <p:tgtEl>
                                          <p:spTgt spid="46"/>
                                        </p:tgtEl>
                                      </p:cBhvr>
                                    </p:animEffect>
                                  </p:childTnLst>
                                </p:cTn>
                              </p:par>
                              <p:par>
                                <p:cTn id="41" presetID="22" presetClass="entr" presetSubtype="4" fill="hold" nodeType="with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wipe(down)">
                                      <p:cBhvr>
                                        <p:cTn id="43" dur="500"/>
                                        <p:tgtEl>
                                          <p:spTgt spid="52"/>
                                        </p:tgtEl>
                                      </p:cBhvr>
                                    </p:animEffect>
                                  </p:childTnLst>
                                </p:cTn>
                              </p:par>
                            </p:childTnLst>
                          </p:cTn>
                        </p:par>
                        <p:par>
                          <p:cTn id="44" fill="hold">
                            <p:stCondLst>
                              <p:cond delay="3000"/>
                            </p:stCondLst>
                            <p:childTnLst>
                              <p:par>
                                <p:cTn id="45" presetID="10" presetClass="entr" presetSubtype="0" fill="hold" nodeType="after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fade">
                                      <p:cBhvr>
                                        <p:cTn id="47" dur="500"/>
                                        <p:tgtEl>
                                          <p:spTgt spid="44"/>
                                        </p:tgtEl>
                                      </p:cBhvr>
                                    </p:animEffect>
                                  </p:childTnLst>
                                </p:cTn>
                              </p:par>
                              <p:par>
                                <p:cTn id="48" presetID="10" presetClass="entr" presetSubtype="0" fill="hold" nodeType="with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fade">
                                      <p:cBhvr>
                                        <p:cTn id="50" dur="500"/>
                                        <p:tgtEl>
                                          <p:spTgt spid="43"/>
                                        </p:tgtEl>
                                      </p:cBhvr>
                                    </p:animEffect>
                                  </p:childTnLst>
                                </p:cTn>
                              </p:par>
                              <p:par>
                                <p:cTn id="51" presetID="10" presetClass="entr" presetSubtype="0" fill="hold" nodeType="withEffect">
                                  <p:stCondLst>
                                    <p:cond delay="0"/>
                                  </p:stCondLst>
                                  <p:childTnLst>
                                    <p:set>
                                      <p:cBhvr>
                                        <p:cTn id="52" dur="1" fill="hold">
                                          <p:stCondLst>
                                            <p:cond delay="0"/>
                                          </p:stCondLst>
                                        </p:cTn>
                                        <p:tgtEl>
                                          <p:spTgt spid="49"/>
                                        </p:tgtEl>
                                        <p:attrNameLst>
                                          <p:attrName>style.visibility</p:attrName>
                                        </p:attrNameLst>
                                      </p:cBhvr>
                                      <p:to>
                                        <p:strVal val="visible"/>
                                      </p:to>
                                    </p:set>
                                    <p:animEffect transition="in" filter="fade">
                                      <p:cBhvr>
                                        <p:cTn id="53" dur="500"/>
                                        <p:tgtEl>
                                          <p:spTgt spid="49"/>
                                        </p:tgtEl>
                                      </p:cBhvr>
                                    </p:animEffect>
                                  </p:childTnLst>
                                </p:cTn>
                              </p:par>
                              <p:par>
                                <p:cTn id="54" presetID="10" presetClass="entr" presetSubtype="0" fill="hold" nodeType="withEffect">
                                  <p:stCondLst>
                                    <p:cond delay="0"/>
                                  </p:stCondLst>
                                  <p:childTnLst>
                                    <p:set>
                                      <p:cBhvr>
                                        <p:cTn id="55" dur="1" fill="hold">
                                          <p:stCondLst>
                                            <p:cond delay="0"/>
                                          </p:stCondLst>
                                        </p:cTn>
                                        <p:tgtEl>
                                          <p:spTgt spid="55"/>
                                        </p:tgtEl>
                                        <p:attrNameLst>
                                          <p:attrName>style.visibility</p:attrName>
                                        </p:attrNameLst>
                                      </p:cBhvr>
                                      <p:to>
                                        <p:strVal val="visible"/>
                                      </p:to>
                                    </p:set>
                                    <p:animEffect transition="in" filter="fade">
                                      <p:cBhvr>
                                        <p:cTn id="56" dur="500"/>
                                        <p:tgtEl>
                                          <p:spTgt spid="5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500"/>
                                        <p:tgtEl>
                                          <p:spTgt spid="28"/>
                                        </p:tgtEl>
                                      </p:cBhvr>
                                    </p:animEffect>
                                  </p:childTnLst>
                                </p:cTn>
                              </p:par>
                            </p:childTnLst>
                          </p:cTn>
                        </p:par>
                        <p:par>
                          <p:cTn id="60" fill="hold">
                            <p:stCondLst>
                              <p:cond delay="3500"/>
                            </p:stCondLst>
                            <p:childTnLst>
                              <p:par>
                                <p:cTn id="61" presetID="42" presetClass="entr" presetSubtype="0" fill="hold" nodeType="after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1000"/>
                                        <p:tgtEl>
                                          <p:spTgt spid="19"/>
                                        </p:tgtEl>
                                      </p:cBhvr>
                                    </p:animEffect>
                                    <p:anim calcmode="lin" valueType="num">
                                      <p:cBhvr>
                                        <p:cTn id="64" dur="1000" fill="hold"/>
                                        <p:tgtEl>
                                          <p:spTgt spid="19"/>
                                        </p:tgtEl>
                                        <p:attrNameLst>
                                          <p:attrName>ppt_x</p:attrName>
                                        </p:attrNameLst>
                                      </p:cBhvr>
                                      <p:tavLst>
                                        <p:tav tm="0">
                                          <p:val>
                                            <p:strVal val="#ppt_x"/>
                                          </p:val>
                                        </p:tav>
                                        <p:tav tm="100000">
                                          <p:val>
                                            <p:strVal val="#ppt_x"/>
                                          </p:val>
                                        </p:tav>
                                      </p:tavLst>
                                    </p:anim>
                                    <p:anim calcmode="lin" valueType="num">
                                      <p:cBhvr>
                                        <p:cTn id="65" dur="1000" fill="hold"/>
                                        <p:tgtEl>
                                          <p:spTgt spid="19"/>
                                        </p:tgtEl>
                                        <p:attrNameLst>
                                          <p:attrName>ppt_y</p:attrName>
                                        </p:attrNameLst>
                                      </p:cBhvr>
                                      <p:tavLst>
                                        <p:tav tm="0">
                                          <p:val>
                                            <p:strVal val="#ppt_y+.1"/>
                                          </p:val>
                                        </p:tav>
                                        <p:tav tm="100000">
                                          <p:val>
                                            <p:strVal val="#ppt_y"/>
                                          </p:val>
                                        </p:tav>
                                      </p:tavLst>
                                    </p:anim>
                                  </p:childTnLst>
                                </p:cTn>
                              </p:par>
                            </p:childTnLst>
                          </p:cTn>
                        </p:par>
                        <p:par>
                          <p:cTn id="66" fill="hold">
                            <p:stCondLst>
                              <p:cond delay="4500"/>
                            </p:stCondLst>
                            <p:childTnLst>
                              <p:par>
                                <p:cTn id="67" presetID="10" presetClass="entr" presetSubtype="0" fill="hold" grpId="0" nodeType="after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fade">
                                      <p:cBhvr>
                                        <p:cTn id="69" dur="250"/>
                                        <p:tgtEl>
                                          <p:spTgt spid="18"/>
                                        </p:tgtEl>
                                      </p:cBhvr>
                                    </p:animEffect>
                                  </p:childTnLst>
                                </p:cTn>
                              </p:par>
                            </p:childTnLst>
                          </p:cTn>
                        </p:par>
                        <p:par>
                          <p:cTn id="70" fill="hold">
                            <p:stCondLst>
                              <p:cond delay="5000"/>
                            </p:stCondLst>
                            <p:childTnLst>
                              <p:par>
                                <p:cTn id="71" presetID="2" presetClass="entr" presetSubtype="4" decel="100000"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additive="base">
                                        <p:cTn id="73" dur="750" fill="hold"/>
                                        <p:tgtEl>
                                          <p:spTgt spid="25"/>
                                        </p:tgtEl>
                                        <p:attrNameLst>
                                          <p:attrName>ppt_x</p:attrName>
                                        </p:attrNameLst>
                                      </p:cBhvr>
                                      <p:tavLst>
                                        <p:tav tm="0">
                                          <p:val>
                                            <p:strVal val="#ppt_x"/>
                                          </p:val>
                                        </p:tav>
                                        <p:tav tm="100000">
                                          <p:val>
                                            <p:strVal val="#ppt_x"/>
                                          </p:val>
                                        </p:tav>
                                      </p:tavLst>
                                    </p:anim>
                                    <p:anim calcmode="lin" valueType="num">
                                      <p:cBhvr additive="base">
                                        <p:cTn id="74" dur="750" fill="hold"/>
                                        <p:tgtEl>
                                          <p:spTgt spid="25"/>
                                        </p:tgtEl>
                                        <p:attrNameLst>
                                          <p:attrName>ppt_y</p:attrName>
                                        </p:attrNameLst>
                                      </p:cBhvr>
                                      <p:tavLst>
                                        <p:tav tm="0">
                                          <p:val>
                                            <p:strVal val="1+#ppt_h/2"/>
                                          </p:val>
                                        </p:tav>
                                        <p:tav tm="100000">
                                          <p:val>
                                            <p:strVal val="#ppt_y"/>
                                          </p:val>
                                        </p:tav>
                                      </p:tavLst>
                                    </p:anim>
                                  </p:childTnLst>
                                </p:cTn>
                              </p:par>
                              <p:par>
                                <p:cTn id="75" presetID="2" presetClass="entr" presetSubtype="4" decel="100000" fill="hold" grpId="0" nodeType="withEffect">
                                  <p:stCondLst>
                                    <p:cond delay="250"/>
                                  </p:stCondLst>
                                  <p:childTnLst>
                                    <p:set>
                                      <p:cBhvr>
                                        <p:cTn id="76" dur="1" fill="hold">
                                          <p:stCondLst>
                                            <p:cond delay="0"/>
                                          </p:stCondLst>
                                        </p:cTn>
                                        <p:tgtEl>
                                          <p:spTgt spid="24"/>
                                        </p:tgtEl>
                                        <p:attrNameLst>
                                          <p:attrName>style.visibility</p:attrName>
                                        </p:attrNameLst>
                                      </p:cBhvr>
                                      <p:to>
                                        <p:strVal val="visible"/>
                                      </p:to>
                                    </p:set>
                                    <p:anim calcmode="lin" valueType="num">
                                      <p:cBhvr additive="base">
                                        <p:cTn id="77" dur="750" fill="hold"/>
                                        <p:tgtEl>
                                          <p:spTgt spid="24"/>
                                        </p:tgtEl>
                                        <p:attrNameLst>
                                          <p:attrName>ppt_x</p:attrName>
                                        </p:attrNameLst>
                                      </p:cBhvr>
                                      <p:tavLst>
                                        <p:tav tm="0">
                                          <p:val>
                                            <p:strVal val="#ppt_x"/>
                                          </p:val>
                                        </p:tav>
                                        <p:tav tm="100000">
                                          <p:val>
                                            <p:strVal val="#ppt_x"/>
                                          </p:val>
                                        </p:tav>
                                      </p:tavLst>
                                    </p:anim>
                                    <p:anim calcmode="lin" valueType="num">
                                      <p:cBhvr additive="base">
                                        <p:cTn id="78" dur="750" fill="hold"/>
                                        <p:tgtEl>
                                          <p:spTgt spid="24"/>
                                        </p:tgtEl>
                                        <p:attrNameLst>
                                          <p:attrName>ppt_y</p:attrName>
                                        </p:attrNameLst>
                                      </p:cBhvr>
                                      <p:tavLst>
                                        <p:tav tm="0">
                                          <p:val>
                                            <p:strVal val="1+#ppt_h/2"/>
                                          </p:val>
                                        </p:tav>
                                        <p:tav tm="100000">
                                          <p:val>
                                            <p:strVal val="#ppt_y"/>
                                          </p:val>
                                        </p:tav>
                                      </p:tavLst>
                                    </p:anim>
                                  </p:childTnLst>
                                </p:cTn>
                              </p:par>
                              <p:par>
                                <p:cTn id="79" presetID="2" presetClass="entr" presetSubtype="4" decel="100000" fill="hold" grpId="0" nodeType="withEffect">
                                  <p:stCondLst>
                                    <p:cond delay="500"/>
                                  </p:stCondLst>
                                  <p:childTnLst>
                                    <p:set>
                                      <p:cBhvr>
                                        <p:cTn id="80" dur="1" fill="hold">
                                          <p:stCondLst>
                                            <p:cond delay="0"/>
                                          </p:stCondLst>
                                        </p:cTn>
                                        <p:tgtEl>
                                          <p:spTgt spid="27"/>
                                        </p:tgtEl>
                                        <p:attrNameLst>
                                          <p:attrName>style.visibility</p:attrName>
                                        </p:attrNameLst>
                                      </p:cBhvr>
                                      <p:to>
                                        <p:strVal val="visible"/>
                                      </p:to>
                                    </p:set>
                                    <p:anim calcmode="lin" valueType="num">
                                      <p:cBhvr additive="base">
                                        <p:cTn id="81" dur="750" fill="hold"/>
                                        <p:tgtEl>
                                          <p:spTgt spid="27"/>
                                        </p:tgtEl>
                                        <p:attrNameLst>
                                          <p:attrName>ppt_x</p:attrName>
                                        </p:attrNameLst>
                                      </p:cBhvr>
                                      <p:tavLst>
                                        <p:tav tm="0">
                                          <p:val>
                                            <p:strVal val="#ppt_x"/>
                                          </p:val>
                                        </p:tav>
                                        <p:tav tm="100000">
                                          <p:val>
                                            <p:strVal val="#ppt_x"/>
                                          </p:val>
                                        </p:tav>
                                      </p:tavLst>
                                    </p:anim>
                                    <p:anim calcmode="lin" valueType="num">
                                      <p:cBhvr additive="base">
                                        <p:cTn id="82" dur="750" fill="hold"/>
                                        <p:tgtEl>
                                          <p:spTgt spid="27"/>
                                        </p:tgtEl>
                                        <p:attrNameLst>
                                          <p:attrName>ppt_y</p:attrName>
                                        </p:attrNameLst>
                                      </p:cBhvr>
                                      <p:tavLst>
                                        <p:tav tm="0">
                                          <p:val>
                                            <p:strVal val="1+#ppt_h/2"/>
                                          </p:val>
                                        </p:tav>
                                        <p:tav tm="100000">
                                          <p:val>
                                            <p:strVal val="#ppt_y"/>
                                          </p:val>
                                        </p:tav>
                                      </p:tavLst>
                                    </p:anim>
                                  </p:childTnLst>
                                </p:cTn>
                              </p:par>
                              <p:par>
                                <p:cTn id="83" presetID="2" presetClass="entr" presetSubtype="4" decel="100000" fill="hold" grpId="0" nodeType="withEffect">
                                  <p:stCondLst>
                                    <p:cond delay="750"/>
                                  </p:stCondLst>
                                  <p:childTnLst>
                                    <p:set>
                                      <p:cBhvr>
                                        <p:cTn id="84" dur="1" fill="hold">
                                          <p:stCondLst>
                                            <p:cond delay="0"/>
                                          </p:stCondLst>
                                        </p:cTn>
                                        <p:tgtEl>
                                          <p:spTgt spid="26"/>
                                        </p:tgtEl>
                                        <p:attrNameLst>
                                          <p:attrName>style.visibility</p:attrName>
                                        </p:attrNameLst>
                                      </p:cBhvr>
                                      <p:to>
                                        <p:strVal val="visible"/>
                                      </p:to>
                                    </p:set>
                                    <p:anim calcmode="lin" valueType="num">
                                      <p:cBhvr additive="base">
                                        <p:cTn id="85" dur="750" fill="hold"/>
                                        <p:tgtEl>
                                          <p:spTgt spid="26"/>
                                        </p:tgtEl>
                                        <p:attrNameLst>
                                          <p:attrName>ppt_x</p:attrName>
                                        </p:attrNameLst>
                                      </p:cBhvr>
                                      <p:tavLst>
                                        <p:tav tm="0">
                                          <p:val>
                                            <p:strVal val="#ppt_x"/>
                                          </p:val>
                                        </p:tav>
                                        <p:tav tm="100000">
                                          <p:val>
                                            <p:strVal val="#ppt_x"/>
                                          </p:val>
                                        </p:tav>
                                      </p:tavLst>
                                    </p:anim>
                                    <p:anim calcmode="lin" valueType="num">
                                      <p:cBhvr additive="base">
                                        <p:cTn id="86" dur="750" fill="hold"/>
                                        <p:tgtEl>
                                          <p:spTgt spid="26"/>
                                        </p:tgtEl>
                                        <p:attrNameLst>
                                          <p:attrName>ppt_y</p:attrName>
                                        </p:attrNameLst>
                                      </p:cBhvr>
                                      <p:tavLst>
                                        <p:tav tm="0">
                                          <p:val>
                                            <p:strVal val="1+#ppt_h/2"/>
                                          </p:val>
                                        </p:tav>
                                        <p:tav tm="100000">
                                          <p:val>
                                            <p:strVal val="#ppt_y"/>
                                          </p:val>
                                        </p:tav>
                                      </p:tavLst>
                                    </p:anim>
                                  </p:childTnLst>
                                </p:cTn>
                              </p:par>
                            </p:childTnLst>
                          </p:cTn>
                        </p:par>
                        <p:par>
                          <p:cTn id="87" fill="hold">
                            <p:stCondLst>
                              <p:cond delay="6000"/>
                            </p:stCondLst>
                            <p:childTnLst>
                              <p:par>
                                <p:cTn id="88" presetID="22" presetClass="entr" presetSubtype="4" fill="hold" nodeType="afterEffect">
                                  <p:stCondLst>
                                    <p:cond delay="0"/>
                                  </p:stCondLst>
                                  <p:childTnLst>
                                    <p:set>
                                      <p:cBhvr>
                                        <p:cTn id="89" dur="1" fill="hold">
                                          <p:stCondLst>
                                            <p:cond delay="0"/>
                                          </p:stCondLst>
                                        </p:cTn>
                                        <p:tgtEl>
                                          <p:spTgt spid="60"/>
                                        </p:tgtEl>
                                        <p:attrNameLst>
                                          <p:attrName>style.visibility</p:attrName>
                                        </p:attrNameLst>
                                      </p:cBhvr>
                                      <p:to>
                                        <p:strVal val="visible"/>
                                      </p:to>
                                    </p:set>
                                    <p:animEffect transition="in" filter="wipe(down)">
                                      <p:cBhvr>
                                        <p:cTn id="90" dur="500"/>
                                        <p:tgtEl>
                                          <p:spTgt spid="60"/>
                                        </p:tgtEl>
                                      </p:cBhvr>
                                    </p:animEffect>
                                  </p:childTnLst>
                                </p:cTn>
                              </p:par>
                              <p:par>
                                <p:cTn id="91" presetID="22" presetClass="entr" presetSubtype="4" fill="hold" nodeType="withEffect">
                                  <p:stCondLst>
                                    <p:cond delay="0"/>
                                  </p:stCondLst>
                                  <p:childTnLst>
                                    <p:set>
                                      <p:cBhvr>
                                        <p:cTn id="92" dur="1" fill="hold">
                                          <p:stCondLst>
                                            <p:cond delay="0"/>
                                          </p:stCondLst>
                                        </p:cTn>
                                        <p:tgtEl>
                                          <p:spTgt spid="67"/>
                                        </p:tgtEl>
                                        <p:attrNameLst>
                                          <p:attrName>style.visibility</p:attrName>
                                        </p:attrNameLst>
                                      </p:cBhvr>
                                      <p:to>
                                        <p:strVal val="visible"/>
                                      </p:to>
                                    </p:set>
                                    <p:animEffect transition="in" filter="wipe(down)">
                                      <p:cBhvr>
                                        <p:cTn id="93" dur="500"/>
                                        <p:tgtEl>
                                          <p:spTgt spid="67"/>
                                        </p:tgtEl>
                                      </p:cBhvr>
                                    </p:animEffect>
                                  </p:childTnLst>
                                </p:cTn>
                              </p:par>
                              <p:par>
                                <p:cTn id="94" presetID="22" presetClass="entr" presetSubtype="4" fill="hold" nodeType="withEffect">
                                  <p:stCondLst>
                                    <p:cond delay="0"/>
                                  </p:stCondLst>
                                  <p:childTnLst>
                                    <p:set>
                                      <p:cBhvr>
                                        <p:cTn id="95" dur="1" fill="hold">
                                          <p:stCondLst>
                                            <p:cond delay="0"/>
                                          </p:stCondLst>
                                        </p:cTn>
                                        <p:tgtEl>
                                          <p:spTgt spid="68"/>
                                        </p:tgtEl>
                                        <p:attrNameLst>
                                          <p:attrName>style.visibility</p:attrName>
                                        </p:attrNameLst>
                                      </p:cBhvr>
                                      <p:to>
                                        <p:strVal val="visible"/>
                                      </p:to>
                                    </p:set>
                                    <p:animEffect transition="in" filter="wipe(down)">
                                      <p:cBhvr>
                                        <p:cTn id="96" dur="500"/>
                                        <p:tgtEl>
                                          <p:spTgt spid="68"/>
                                        </p:tgtEl>
                                      </p:cBhvr>
                                    </p:animEffect>
                                  </p:childTnLst>
                                </p:cTn>
                              </p:par>
                              <p:par>
                                <p:cTn id="97" presetID="22" presetClass="entr" presetSubtype="4" fill="hold" nodeType="withEffect">
                                  <p:stCondLst>
                                    <p:cond delay="0"/>
                                  </p:stCondLst>
                                  <p:childTnLst>
                                    <p:set>
                                      <p:cBhvr>
                                        <p:cTn id="98" dur="1" fill="hold">
                                          <p:stCondLst>
                                            <p:cond delay="0"/>
                                          </p:stCondLst>
                                        </p:cTn>
                                        <p:tgtEl>
                                          <p:spTgt spid="72"/>
                                        </p:tgtEl>
                                        <p:attrNameLst>
                                          <p:attrName>style.visibility</p:attrName>
                                        </p:attrNameLst>
                                      </p:cBhvr>
                                      <p:to>
                                        <p:strVal val="visible"/>
                                      </p:to>
                                    </p:set>
                                    <p:animEffect transition="in" filter="wipe(down)">
                                      <p:cBhvr>
                                        <p:cTn id="99" dur="500"/>
                                        <p:tgtEl>
                                          <p:spTgt spid="72"/>
                                        </p:tgtEl>
                                      </p:cBhvr>
                                    </p:animEffect>
                                  </p:childTnLst>
                                </p:cTn>
                              </p:par>
                            </p:childTnLst>
                          </p:cTn>
                        </p:par>
                        <p:par>
                          <p:cTn id="100" fill="hold">
                            <p:stCondLst>
                              <p:cond delay="6500"/>
                            </p:stCondLst>
                            <p:childTnLst>
                              <p:par>
                                <p:cTn id="101" presetID="10" presetClass="entr" presetSubtype="0" fill="hold" nodeType="afterEffect">
                                  <p:stCondLst>
                                    <p:cond delay="0"/>
                                  </p:stCondLst>
                                  <p:childTnLst>
                                    <p:set>
                                      <p:cBhvr>
                                        <p:cTn id="102" dur="1" fill="hold">
                                          <p:stCondLst>
                                            <p:cond delay="0"/>
                                          </p:stCondLst>
                                        </p:cTn>
                                        <p:tgtEl>
                                          <p:spTgt spid="61"/>
                                        </p:tgtEl>
                                        <p:attrNameLst>
                                          <p:attrName>style.visibility</p:attrName>
                                        </p:attrNameLst>
                                      </p:cBhvr>
                                      <p:to>
                                        <p:strVal val="visible"/>
                                      </p:to>
                                    </p:set>
                                    <p:animEffect transition="in" filter="fade">
                                      <p:cBhvr>
                                        <p:cTn id="103" dur="500"/>
                                        <p:tgtEl>
                                          <p:spTgt spid="61"/>
                                        </p:tgtEl>
                                      </p:cBhvr>
                                    </p:animEffect>
                                  </p:childTnLst>
                                </p:cTn>
                              </p:par>
                              <p:par>
                                <p:cTn id="104" presetID="10" presetClass="entr" presetSubtype="0" fill="hold" nodeType="withEffect">
                                  <p:stCondLst>
                                    <p:cond delay="0"/>
                                  </p:stCondLst>
                                  <p:childTnLst>
                                    <p:set>
                                      <p:cBhvr>
                                        <p:cTn id="105" dur="1" fill="hold">
                                          <p:stCondLst>
                                            <p:cond delay="0"/>
                                          </p:stCondLst>
                                        </p:cTn>
                                        <p:tgtEl>
                                          <p:spTgt spid="64"/>
                                        </p:tgtEl>
                                        <p:attrNameLst>
                                          <p:attrName>style.visibility</p:attrName>
                                        </p:attrNameLst>
                                      </p:cBhvr>
                                      <p:to>
                                        <p:strVal val="visible"/>
                                      </p:to>
                                    </p:set>
                                    <p:animEffect transition="in" filter="fade">
                                      <p:cBhvr>
                                        <p:cTn id="106" dur="500"/>
                                        <p:tgtEl>
                                          <p:spTgt spid="64"/>
                                        </p:tgtEl>
                                      </p:cBhvr>
                                    </p:animEffect>
                                  </p:childTnLst>
                                </p:cTn>
                              </p:par>
                              <p:par>
                                <p:cTn id="107" presetID="10" presetClass="entr" presetSubtype="0" fill="hold" nodeType="withEffect">
                                  <p:stCondLst>
                                    <p:cond delay="0"/>
                                  </p:stCondLst>
                                  <p:childTnLst>
                                    <p:set>
                                      <p:cBhvr>
                                        <p:cTn id="108" dur="1" fill="hold">
                                          <p:stCondLst>
                                            <p:cond delay="0"/>
                                          </p:stCondLst>
                                        </p:cTn>
                                        <p:tgtEl>
                                          <p:spTgt spid="69"/>
                                        </p:tgtEl>
                                        <p:attrNameLst>
                                          <p:attrName>style.visibility</p:attrName>
                                        </p:attrNameLst>
                                      </p:cBhvr>
                                      <p:to>
                                        <p:strVal val="visible"/>
                                      </p:to>
                                    </p:set>
                                    <p:animEffect transition="in" filter="fade">
                                      <p:cBhvr>
                                        <p:cTn id="109" dur="500"/>
                                        <p:tgtEl>
                                          <p:spTgt spid="69"/>
                                        </p:tgtEl>
                                      </p:cBhvr>
                                    </p:animEffect>
                                  </p:childTnLst>
                                </p:cTn>
                              </p:par>
                              <p:par>
                                <p:cTn id="110" presetID="10" presetClass="entr" presetSubtype="0" fill="hold" nodeType="withEffect">
                                  <p:stCondLst>
                                    <p:cond delay="0"/>
                                  </p:stCondLst>
                                  <p:childTnLst>
                                    <p:set>
                                      <p:cBhvr>
                                        <p:cTn id="111" dur="1" fill="hold">
                                          <p:stCondLst>
                                            <p:cond delay="0"/>
                                          </p:stCondLst>
                                        </p:cTn>
                                        <p:tgtEl>
                                          <p:spTgt spid="73"/>
                                        </p:tgtEl>
                                        <p:attrNameLst>
                                          <p:attrName>style.visibility</p:attrName>
                                        </p:attrNameLst>
                                      </p:cBhvr>
                                      <p:to>
                                        <p:strVal val="visible"/>
                                      </p:to>
                                    </p:set>
                                    <p:animEffect transition="in" filter="fade">
                                      <p:cBhvr>
                                        <p:cTn id="112" dur="500"/>
                                        <p:tgtEl>
                                          <p:spTgt spid="73"/>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29"/>
                                        </p:tgtEl>
                                        <p:attrNameLst>
                                          <p:attrName>style.visibility</p:attrName>
                                        </p:attrNameLst>
                                      </p:cBhvr>
                                      <p:to>
                                        <p:strVal val="visible"/>
                                      </p:to>
                                    </p:set>
                                    <p:animEffect transition="in" filter="fade">
                                      <p:cBhvr>
                                        <p:cTn id="11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9" grpId="0" animBg="1"/>
      <p:bldP spid="18" grpId="0" animBg="1"/>
      <p:bldP spid="23" grpId="0" animBg="1"/>
      <p:bldP spid="22" grpId="0" animBg="1"/>
      <p:bldP spid="26" grpId="0" animBg="1"/>
      <p:bldP spid="27" grpId="0" animBg="1"/>
      <p:bldP spid="25" grpId="0" animBg="1"/>
      <p:bldP spid="24" grpId="0" animBg="1"/>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Pentágono 24"/>
          <p:cNvSpPr/>
          <p:nvPr/>
        </p:nvSpPr>
        <p:spPr bwMode="auto">
          <a:xfrm flipH="1">
            <a:off x="4032678" y="3366337"/>
            <a:ext cx="893152" cy="423768"/>
          </a:xfrm>
          <a:prstGeom prst="homePlate">
            <a:avLst>
              <a:gd name="adj" fmla="val 28649"/>
            </a:avLst>
          </a:prstGeom>
          <a:solidFill>
            <a:schemeClr val="accent1"/>
          </a:solidFill>
          <a:ln>
            <a:noFill/>
          </a:ln>
          <a:effectLst>
            <a:innerShdw blurRad="431800" dist="165100" dir="10800000">
              <a:prstClr val="black">
                <a:alpha val="62000"/>
              </a:prstClr>
            </a:innerShdw>
          </a:effectLst>
        </p:spPr>
        <p:txBody>
          <a:bodyPr lIns="0" tIns="0" rIns="0" bIns="0" rtlCol="0" anchor="ctr"/>
          <a:lstStyle/>
          <a:p>
            <a:r>
              <a:rPr lang="es-ES" sz="1050" kern="1000" dirty="0">
                <a:solidFill>
                  <a:schemeClr val="bg1"/>
                </a:solidFill>
                <a:latin typeface="Open Sans Condensed" panose="020B0604020202020204" charset="0"/>
                <a:ea typeface="Open Sans Condensed" panose="020B0604020202020204" charset="0"/>
                <a:cs typeface="Open Sans Condensed" panose="020B0604020202020204" charset="0"/>
              </a:rPr>
              <a:t>01</a:t>
            </a:r>
            <a:r>
              <a:rPr lang="zh-CN" altLang="en-US" sz="1050" kern="1000" dirty="0">
                <a:solidFill>
                  <a:schemeClr val="bg1"/>
                </a:solidFill>
                <a:latin typeface="Open Sans Condensed" panose="020B0604020202020204" charset="0"/>
                <a:ea typeface="Open Sans Condensed" panose="020B0604020202020204" charset="0"/>
                <a:cs typeface="Open Sans Condensed" panose="020B0604020202020204" charset="0"/>
              </a:rPr>
              <a:t>输入您的标题 </a:t>
            </a:r>
            <a:endParaRPr lang="es-ES" sz="1050" kern="1000" dirty="0">
              <a:solidFill>
                <a:schemeClr val="bg1"/>
              </a:solidFill>
              <a:latin typeface="Open Sans Condensed" panose="020B0604020202020204" charset="0"/>
              <a:ea typeface="Open Sans Condensed" panose="020B0604020202020204" charset="0"/>
              <a:cs typeface="Open Sans Condensed" panose="020B0604020202020204" charset="0"/>
            </a:endParaRPr>
          </a:p>
        </p:txBody>
      </p:sp>
      <p:sp>
        <p:nvSpPr>
          <p:cNvPr id="24" name="Pentágono 23"/>
          <p:cNvSpPr/>
          <p:nvPr/>
        </p:nvSpPr>
        <p:spPr bwMode="auto">
          <a:xfrm flipH="1">
            <a:off x="4687485" y="2750401"/>
            <a:ext cx="893152" cy="423768"/>
          </a:xfrm>
          <a:prstGeom prst="homePlate">
            <a:avLst>
              <a:gd name="adj" fmla="val 21907"/>
            </a:avLst>
          </a:prstGeom>
          <a:solidFill>
            <a:schemeClr val="accent2"/>
          </a:solidFill>
          <a:ln>
            <a:noFill/>
          </a:ln>
          <a:effectLst>
            <a:innerShdw blurRad="431800" dist="165100" dir="10800000">
              <a:prstClr val="black">
                <a:alpha val="62000"/>
              </a:prstClr>
            </a:innerShdw>
          </a:effectLst>
        </p:spPr>
        <p:txBody>
          <a:bodyPr lIns="0" tIns="0" rIns="0" bIns="0" rtlCol="0" anchor="ctr"/>
          <a:lstStyle/>
          <a:p>
            <a:r>
              <a:rPr lang="es-ES" sz="1050" kern="1000" dirty="0">
                <a:solidFill>
                  <a:schemeClr val="bg1"/>
                </a:solidFill>
                <a:latin typeface="Open Sans Condensed" panose="020B0604020202020204" charset="0"/>
                <a:ea typeface="Open Sans Condensed" panose="020B0604020202020204" charset="0"/>
                <a:cs typeface="Open Sans Condensed" panose="020B0604020202020204" charset="0"/>
              </a:rPr>
              <a:t>02 </a:t>
            </a:r>
            <a:r>
              <a:rPr lang="zh-CN" altLang="en-US" sz="1050" kern="1000" dirty="0">
                <a:solidFill>
                  <a:schemeClr val="bg1"/>
                </a:solidFill>
                <a:latin typeface="Open Sans Condensed" panose="020B0604020202020204" charset="0"/>
                <a:ea typeface="Open Sans Condensed" panose="020B0604020202020204" charset="0"/>
                <a:cs typeface="Open Sans Condensed" panose="020B0604020202020204" charset="0"/>
              </a:rPr>
              <a:t>输入您的标题</a:t>
            </a:r>
            <a:endParaRPr lang="es-ES" sz="1050" kern="1000" dirty="0">
              <a:solidFill>
                <a:schemeClr val="bg1"/>
              </a:solidFill>
              <a:latin typeface="Open Sans Condensed" panose="020B0604020202020204" charset="0"/>
              <a:ea typeface="Open Sans Condensed" panose="020B0604020202020204" charset="0"/>
              <a:cs typeface="Open Sans Condensed" panose="020B0604020202020204" charset="0"/>
            </a:endParaRPr>
          </a:p>
        </p:txBody>
      </p:sp>
      <p:sp>
        <p:nvSpPr>
          <p:cNvPr id="23" name="Pentágono 22"/>
          <p:cNvSpPr/>
          <p:nvPr/>
        </p:nvSpPr>
        <p:spPr bwMode="auto">
          <a:xfrm flipH="1">
            <a:off x="5354435" y="2119437"/>
            <a:ext cx="893152" cy="423768"/>
          </a:xfrm>
          <a:prstGeom prst="homePlate">
            <a:avLst>
              <a:gd name="adj" fmla="val 21907"/>
            </a:avLst>
          </a:prstGeom>
          <a:solidFill>
            <a:schemeClr val="accent4"/>
          </a:solidFill>
          <a:ln>
            <a:noFill/>
          </a:ln>
          <a:effectLst>
            <a:innerShdw blurRad="431800" dist="165100" dir="10800000">
              <a:prstClr val="black">
                <a:alpha val="62000"/>
              </a:prstClr>
            </a:innerShdw>
          </a:effectLst>
        </p:spPr>
        <p:txBody>
          <a:bodyPr lIns="0" tIns="0" rIns="0" bIns="0" rtlCol="0" anchor="ctr"/>
          <a:lstStyle/>
          <a:p>
            <a:pPr lvl="0" algn="ctr"/>
            <a:r>
              <a:rPr lang="es-ES" sz="1050" kern="1000" dirty="0">
                <a:solidFill>
                  <a:schemeClr val="bg1"/>
                </a:solidFill>
                <a:latin typeface="Open Sans Condensed" panose="020B0604020202020204" charset="0"/>
                <a:ea typeface="Open Sans Condensed" panose="020B0604020202020204" charset="0"/>
                <a:cs typeface="Open Sans Condensed" panose="020B0604020202020204" charset="0"/>
              </a:rPr>
              <a:t>03 </a:t>
            </a:r>
            <a:r>
              <a:rPr lang="zh-CN" altLang="en-US" sz="1050" kern="1000" dirty="0">
                <a:solidFill>
                  <a:schemeClr val="bg1"/>
                </a:solidFill>
                <a:latin typeface="Open Sans Condensed" panose="020B0604020202020204" charset="0"/>
                <a:ea typeface="Open Sans Condensed" panose="020B0604020202020204" charset="0"/>
                <a:cs typeface="Open Sans Condensed" panose="020B0604020202020204" charset="0"/>
              </a:rPr>
              <a:t>输入您的标题 </a:t>
            </a:r>
            <a:endParaRPr lang="es-ES" sz="1050" kern="1000" dirty="0">
              <a:solidFill>
                <a:schemeClr val="bg1"/>
              </a:solidFill>
              <a:latin typeface="Open Sans Condensed" panose="020B0604020202020204" charset="0"/>
              <a:ea typeface="Open Sans Condensed" panose="020B0604020202020204" charset="0"/>
              <a:cs typeface="Open Sans Condensed" panose="020B0604020202020204" charset="0"/>
            </a:endParaRPr>
          </a:p>
        </p:txBody>
      </p:sp>
      <p:sp>
        <p:nvSpPr>
          <p:cNvPr id="22" name="Pentágono 21"/>
          <p:cNvSpPr/>
          <p:nvPr/>
        </p:nvSpPr>
        <p:spPr bwMode="auto">
          <a:xfrm flipH="1">
            <a:off x="6030676" y="1498824"/>
            <a:ext cx="893152" cy="423768"/>
          </a:xfrm>
          <a:prstGeom prst="homePlate">
            <a:avLst>
              <a:gd name="adj" fmla="val 24155"/>
            </a:avLst>
          </a:prstGeom>
          <a:solidFill>
            <a:schemeClr val="accent5"/>
          </a:solidFill>
          <a:ln>
            <a:noFill/>
          </a:ln>
          <a:effectLst>
            <a:innerShdw blurRad="431800" dist="165100" dir="10800000">
              <a:prstClr val="black">
                <a:alpha val="62000"/>
              </a:prstClr>
            </a:innerShdw>
          </a:effectLst>
        </p:spPr>
        <p:txBody>
          <a:bodyPr lIns="0" tIns="0" rIns="0" bIns="0" rtlCol="0" anchor="ctr"/>
          <a:lstStyle/>
          <a:p>
            <a:pPr algn="ctr"/>
            <a:r>
              <a:rPr lang="es-ES" sz="1050" kern="1000" dirty="0">
                <a:solidFill>
                  <a:schemeClr val="bg1"/>
                </a:solidFill>
                <a:latin typeface="Open Sans Condensed" panose="020B0604020202020204" charset="0"/>
                <a:ea typeface="Open Sans Condensed" panose="020B0604020202020204" charset="0"/>
                <a:cs typeface="Open Sans Condensed" panose="020B0604020202020204" charset="0"/>
              </a:rPr>
              <a:t>04 </a:t>
            </a:r>
            <a:r>
              <a:rPr lang="zh-CN" altLang="en-US" sz="1050" kern="1000" dirty="0">
                <a:solidFill>
                  <a:schemeClr val="bg1"/>
                </a:solidFill>
                <a:latin typeface="Open Sans Condensed" panose="020B0604020202020204" charset="0"/>
                <a:ea typeface="Open Sans Condensed" panose="020B0604020202020204" charset="0"/>
                <a:cs typeface="Open Sans Condensed" panose="020B0604020202020204" charset="0"/>
              </a:rPr>
              <a:t>输入您的标题 </a:t>
            </a:r>
            <a:endParaRPr lang="es-ES" sz="1050" kern="1000" dirty="0">
              <a:solidFill>
                <a:schemeClr val="bg1"/>
              </a:solidFill>
              <a:latin typeface="Open Sans Condensed" panose="020B0604020202020204" charset="0"/>
              <a:ea typeface="Open Sans Condensed" panose="020B0604020202020204" charset="0"/>
              <a:cs typeface="Open Sans Condensed" panose="020B0604020202020204" charset="0"/>
            </a:endParaRPr>
          </a:p>
        </p:txBody>
      </p:sp>
      <p:sp>
        <p:nvSpPr>
          <p:cNvPr id="21" name="Pentágono 20"/>
          <p:cNvSpPr/>
          <p:nvPr/>
        </p:nvSpPr>
        <p:spPr bwMode="auto">
          <a:xfrm flipH="1">
            <a:off x="6697287" y="903679"/>
            <a:ext cx="893152" cy="423768"/>
          </a:xfrm>
          <a:prstGeom prst="homePlate">
            <a:avLst>
              <a:gd name="adj" fmla="val 25278"/>
            </a:avLst>
          </a:prstGeom>
          <a:solidFill>
            <a:schemeClr val="accent3"/>
          </a:solidFill>
          <a:ln>
            <a:noFill/>
          </a:ln>
          <a:effectLst>
            <a:innerShdw blurRad="431800" dist="165100" dir="10800000">
              <a:prstClr val="black">
                <a:alpha val="62000"/>
              </a:prstClr>
            </a:innerShdw>
          </a:effectLst>
        </p:spPr>
        <p:txBody>
          <a:bodyPr lIns="0" tIns="0" rIns="0" bIns="0" rtlCol="0" anchor="ctr"/>
          <a:lstStyle/>
          <a:p>
            <a:pPr lvl="0" algn="ctr"/>
            <a:r>
              <a:rPr lang="es-ES" sz="1050" kern="1000" dirty="0">
                <a:solidFill>
                  <a:schemeClr val="bg1"/>
                </a:solidFill>
                <a:latin typeface="Open Sans Condensed" panose="020B0604020202020204" charset="0"/>
                <a:ea typeface="Open Sans Condensed" panose="020B0604020202020204" charset="0"/>
                <a:cs typeface="Open Sans Condensed" panose="020B0604020202020204" charset="0"/>
              </a:rPr>
              <a:t>05 </a:t>
            </a:r>
            <a:r>
              <a:rPr lang="zh-CN" altLang="en-US" sz="1050" kern="1000" dirty="0">
                <a:solidFill>
                  <a:schemeClr val="bg1"/>
                </a:solidFill>
                <a:latin typeface="Open Sans Condensed" panose="020B0604020202020204" charset="0"/>
                <a:ea typeface="Open Sans Condensed" panose="020B0604020202020204" charset="0"/>
                <a:cs typeface="Open Sans Condensed" panose="020B0604020202020204" charset="0"/>
              </a:rPr>
              <a:t>输入您的标题 </a:t>
            </a:r>
            <a:endParaRPr lang="es-ES" sz="1050" kern="1000" dirty="0">
              <a:solidFill>
                <a:schemeClr val="bg1"/>
              </a:solidFill>
              <a:latin typeface="Open Sans Condensed" panose="020B0604020202020204" charset="0"/>
              <a:ea typeface="Open Sans Condensed" panose="020B0604020202020204" charset="0"/>
              <a:cs typeface="Open Sans Condensed" panose="020B0604020202020204" charset="0"/>
            </a:endParaRPr>
          </a:p>
        </p:txBody>
      </p:sp>
      <p:sp>
        <p:nvSpPr>
          <p:cNvPr id="11" name="Elipse 10"/>
          <p:cNvSpPr>
            <a:spLocks noChangeAspect="1"/>
          </p:cNvSpPr>
          <p:nvPr/>
        </p:nvSpPr>
        <p:spPr bwMode="auto">
          <a:xfrm rot="16200000">
            <a:off x="5017449" y="3560470"/>
            <a:ext cx="232788" cy="607497"/>
          </a:xfrm>
          <a:prstGeom prst="ellipse">
            <a:avLst/>
          </a:prstGeom>
          <a:solidFill>
            <a:schemeClr val="tx1">
              <a:lumMod val="75000"/>
              <a:lumOff val="25000"/>
            </a:schemeClr>
          </a:solidFill>
          <a:ln>
            <a:noFill/>
          </a:ln>
          <a:effectLst>
            <a:outerShdw blurRad="584200" dist="50800" dir="5400000" sx="113000" sy="113000" algn="t" rotWithShape="0">
              <a:prstClr val="black"/>
            </a:outerShdw>
          </a:effectLst>
          <a:scene3d>
            <a:camera prst="isometricOffAxis1Right">
              <a:rot lat="0" lon="19200000" rev="0"/>
            </a:camera>
            <a:lightRig rig="balanced" dir="t">
              <a:rot lat="0" lon="0" rev="9000000"/>
            </a:lightRig>
          </a:scene3d>
          <a:sp3d extrusionH="2286000" prstMaterial="plastic">
            <a:extrusionClr>
              <a:schemeClr val="bg1"/>
            </a:extrusionClr>
          </a:sp3d>
        </p:spPr>
        <p:txBody>
          <a:bodyPr lIns="0" tIns="0" rIns="0" bIns="0" rtlCol="0" anchor="ctr"/>
          <a:lstStyle/>
          <a:p>
            <a:pPr algn="ctr"/>
            <a:endParaRPr lang="es-ES" sz="675"/>
          </a:p>
        </p:txBody>
      </p:sp>
      <p:sp>
        <p:nvSpPr>
          <p:cNvPr id="12" name="Elipse 11"/>
          <p:cNvSpPr>
            <a:spLocks noChangeAspect="1"/>
          </p:cNvSpPr>
          <p:nvPr/>
        </p:nvSpPr>
        <p:spPr bwMode="auto">
          <a:xfrm rot="16200000">
            <a:off x="5682714" y="2943241"/>
            <a:ext cx="232788" cy="607497"/>
          </a:xfrm>
          <a:prstGeom prst="ellipse">
            <a:avLst/>
          </a:prstGeom>
          <a:solidFill>
            <a:schemeClr val="tx1">
              <a:lumMod val="75000"/>
              <a:lumOff val="25000"/>
            </a:schemeClr>
          </a:solidFill>
          <a:ln>
            <a:noFill/>
          </a:ln>
          <a:effectLst>
            <a:outerShdw blurRad="584200" dist="50800" dir="5400000" sx="113000" sy="113000" algn="t" rotWithShape="0">
              <a:prstClr val="black"/>
            </a:outerShdw>
          </a:effectLst>
          <a:scene3d>
            <a:camera prst="isometricOffAxis1Right">
              <a:rot lat="0" lon="19200000" rev="0"/>
            </a:camera>
            <a:lightRig rig="balanced" dir="t">
              <a:rot lat="0" lon="0" rev="9000000"/>
            </a:lightRig>
          </a:scene3d>
          <a:sp3d extrusionH="4826000" prstMaterial="plastic">
            <a:extrusionClr>
              <a:schemeClr val="bg1"/>
            </a:extrusionClr>
          </a:sp3d>
        </p:spPr>
        <p:txBody>
          <a:bodyPr lIns="0" tIns="0" rIns="0" bIns="0" rtlCol="0" anchor="ctr"/>
          <a:lstStyle/>
          <a:p>
            <a:pPr algn="ctr"/>
            <a:endParaRPr lang="es-ES" sz="675"/>
          </a:p>
        </p:txBody>
      </p:sp>
      <p:sp>
        <p:nvSpPr>
          <p:cNvPr id="13" name="Elipse 12"/>
          <p:cNvSpPr>
            <a:spLocks noChangeAspect="1"/>
          </p:cNvSpPr>
          <p:nvPr/>
        </p:nvSpPr>
        <p:spPr bwMode="auto">
          <a:xfrm rot="16200000">
            <a:off x="7695591" y="1104500"/>
            <a:ext cx="232788" cy="607497"/>
          </a:xfrm>
          <a:prstGeom prst="ellipse">
            <a:avLst/>
          </a:prstGeom>
          <a:solidFill>
            <a:schemeClr val="tx1">
              <a:lumMod val="75000"/>
              <a:lumOff val="25000"/>
            </a:schemeClr>
          </a:solidFill>
          <a:ln>
            <a:noFill/>
          </a:ln>
          <a:effectLst>
            <a:outerShdw blurRad="584200" dist="50800" dir="5400000" sx="113000" sy="113000" algn="t" rotWithShape="0">
              <a:prstClr val="black"/>
            </a:outerShdw>
          </a:effectLst>
          <a:scene3d>
            <a:camera prst="isometricOffAxis1Right">
              <a:rot lat="0" lon="19200000" rev="0"/>
            </a:camera>
            <a:lightRig rig="balanced" dir="t">
              <a:rot lat="0" lon="0" rev="9000000"/>
            </a:lightRig>
          </a:scene3d>
          <a:sp3d extrusionH="12446000" prstMaterial="plastic">
            <a:extrusionClr>
              <a:schemeClr val="bg1"/>
            </a:extrusionClr>
          </a:sp3d>
        </p:spPr>
        <p:txBody>
          <a:bodyPr lIns="0" tIns="0" rIns="0" bIns="0" rtlCol="0" anchor="ctr"/>
          <a:lstStyle/>
          <a:p>
            <a:pPr algn="ctr"/>
            <a:endParaRPr lang="es-ES" sz="675"/>
          </a:p>
        </p:txBody>
      </p:sp>
      <p:sp>
        <p:nvSpPr>
          <p:cNvPr id="14" name="Elipse 13"/>
          <p:cNvSpPr>
            <a:spLocks noChangeAspect="1"/>
          </p:cNvSpPr>
          <p:nvPr/>
        </p:nvSpPr>
        <p:spPr bwMode="auto">
          <a:xfrm rot="16200000">
            <a:off x="7032709" y="1713962"/>
            <a:ext cx="232788" cy="607497"/>
          </a:xfrm>
          <a:prstGeom prst="ellipse">
            <a:avLst/>
          </a:prstGeom>
          <a:solidFill>
            <a:schemeClr val="tx1">
              <a:lumMod val="75000"/>
              <a:lumOff val="25000"/>
            </a:schemeClr>
          </a:solidFill>
          <a:ln>
            <a:noFill/>
          </a:ln>
          <a:effectLst>
            <a:outerShdw blurRad="584200" dist="50800" dir="5400000" sx="113000" sy="113000" algn="t" rotWithShape="0">
              <a:prstClr val="black"/>
            </a:outerShdw>
          </a:effectLst>
          <a:scene3d>
            <a:camera prst="isometricOffAxis1Right">
              <a:rot lat="0" lon="19200000" rev="0"/>
            </a:camera>
            <a:lightRig rig="balanced" dir="t">
              <a:rot lat="0" lon="0" rev="9000000"/>
            </a:lightRig>
          </a:scene3d>
          <a:sp3d extrusionH="9906000" prstMaterial="plastic">
            <a:extrusionClr>
              <a:schemeClr val="bg1"/>
            </a:extrusionClr>
          </a:sp3d>
        </p:spPr>
        <p:txBody>
          <a:bodyPr lIns="0" tIns="0" rIns="0" bIns="0" rtlCol="0" anchor="ctr"/>
          <a:lstStyle/>
          <a:p>
            <a:pPr algn="ctr"/>
            <a:endParaRPr lang="es-ES" sz="675"/>
          </a:p>
        </p:txBody>
      </p:sp>
      <p:sp>
        <p:nvSpPr>
          <p:cNvPr id="15" name="Elipse 14"/>
          <p:cNvSpPr>
            <a:spLocks noChangeAspect="1"/>
          </p:cNvSpPr>
          <p:nvPr/>
        </p:nvSpPr>
        <p:spPr bwMode="auto">
          <a:xfrm rot="16200000">
            <a:off x="6357710" y="2321458"/>
            <a:ext cx="232788" cy="607497"/>
          </a:xfrm>
          <a:prstGeom prst="ellipse">
            <a:avLst/>
          </a:prstGeom>
          <a:solidFill>
            <a:schemeClr val="tx1">
              <a:lumMod val="75000"/>
              <a:lumOff val="25000"/>
            </a:schemeClr>
          </a:solidFill>
          <a:ln>
            <a:noFill/>
          </a:ln>
          <a:effectLst>
            <a:outerShdw blurRad="584200" dist="50800" dir="5400000" sx="113000" sy="113000" algn="t" rotWithShape="0">
              <a:prstClr val="black"/>
            </a:outerShdw>
          </a:effectLst>
          <a:scene3d>
            <a:camera prst="isometricOffAxis1Right">
              <a:rot lat="0" lon="19200000" rev="0"/>
            </a:camera>
            <a:lightRig rig="balanced" dir="t">
              <a:rot lat="0" lon="0" rev="9000000"/>
            </a:lightRig>
          </a:scene3d>
          <a:sp3d extrusionH="7366000" prstMaterial="plastic">
            <a:extrusionClr>
              <a:schemeClr val="bg1"/>
            </a:extrusionClr>
          </a:sp3d>
        </p:spPr>
        <p:txBody>
          <a:bodyPr lIns="0" tIns="0" rIns="0" bIns="0" rtlCol="0" anchor="ctr"/>
          <a:lstStyle/>
          <a:p>
            <a:pPr algn="ctr"/>
            <a:endParaRPr lang="es-ES" sz="675"/>
          </a:p>
        </p:txBody>
      </p:sp>
      <p:sp>
        <p:nvSpPr>
          <p:cNvPr id="16" name="Elipse 15"/>
          <p:cNvSpPr>
            <a:spLocks noChangeAspect="1"/>
          </p:cNvSpPr>
          <p:nvPr/>
        </p:nvSpPr>
        <p:spPr bwMode="auto">
          <a:xfrm rot="16200000">
            <a:off x="5046444" y="3127826"/>
            <a:ext cx="189085" cy="472498"/>
          </a:xfrm>
          <a:prstGeom prst="ellipse">
            <a:avLst/>
          </a:prstGeom>
          <a:solidFill>
            <a:schemeClr val="accent1"/>
          </a:solidFill>
          <a:ln>
            <a:noFill/>
          </a:ln>
          <a:effectLst>
            <a:outerShdw blurRad="190500" dist="63500" dir="5400000" sx="108000" sy="108000" algn="t" rotWithShape="0">
              <a:prstClr val="black">
                <a:alpha val="80000"/>
              </a:prstClr>
            </a:outerShdw>
          </a:effectLst>
          <a:scene3d>
            <a:camera prst="isometricOffAxis1Right">
              <a:rot lat="0" lon="19200000" rev="0"/>
            </a:camera>
            <a:lightRig rig="balanced" dir="t"/>
          </a:scene3d>
          <a:sp3d extrusionH="1993900" prstMaterial="matte">
            <a:extrusionClr>
              <a:schemeClr val="accent1"/>
            </a:extrusionClr>
          </a:sp3d>
        </p:spPr>
        <p:txBody>
          <a:bodyPr lIns="0" tIns="0" rIns="0" bIns="0" rtlCol="0" anchor="ctr"/>
          <a:lstStyle/>
          <a:p>
            <a:pPr algn="ctr"/>
            <a:endParaRPr lang="es-ES" sz="675"/>
          </a:p>
        </p:txBody>
      </p:sp>
      <p:sp>
        <p:nvSpPr>
          <p:cNvPr id="17" name="Elipse 16"/>
          <p:cNvSpPr>
            <a:spLocks noChangeAspect="1"/>
          </p:cNvSpPr>
          <p:nvPr/>
        </p:nvSpPr>
        <p:spPr bwMode="auto">
          <a:xfrm rot="16200000">
            <a:off x="5704566" y="2510106"/>
            <a:ext cx="189085" cy="472498"/>
          </a:xfrm>
          <a:prstGeom prst="ellipse">
            <a:avLst/>
          </a:prstGeom>
          <a:solidFill>
            <a:schemeClr val="accent2"/>
          </a:solidFill>
          <a:ln>
            <a:noFill/>
          </a:ln>
          <a:effectLst>
            <a:outerShdw blurRad="190500" dist="63500" dir="5400000" sx="108000" sy="108000" algn="t" rotWithShape="0">
              <a:prstClr val="black">
                <a:alpha val="80000"/>
              </a:prstClr>
            </a:outerShdw>
          </a:effectLst>
          <a:scene3d>
            <a:camera prst="isometricOffAxis1Right">
              <a:rot lat="0" lon="19200000" rev="0"/>
            </a:camera>
            <a:lightRig rig="balanced" dir="t"/>
          </a:scene3d>
          <a:sp3d extrusionH="1993900" prstMaterial="matte">
            <a:extrusionClr>
              <a:schemeClr val="accent2"/>
            </a:extrusionClr>
          </a:sp3d>
        </p:spPr>
        <p:txBody>
          <a:bodyPr lIns="0" tIns="0" rIns="0" bIns="0" rtlCol="0" anchor="ctr"/>
          <a:lstStyle/>
          <a:p>
            <a:pPr algn="ctr"/>
            <a:endParaRPr lang="es-ES" sz="675"/>
          </a:p>
        </p:txBody>
      </p:sp>
      <p:sp>
        <p:nvSpPr>
          <p:cNvPr id="18" name="Elipse 17"/>
          <p:cNvSpPr>
            <a:spLocks noChangeAspect="1"/>
          </p:cNvSpPr>
          <p:nvPr/>
        </p:nvSpPr>
        <p:spPr bwMode="auto">
          <a:xfrm rot="16200000">
            <a:off x="6379563" y="1880142"/>
            <a:ext cx="189085" cy="472498"/>
          </a:xfrm>
          <a:prstGeom prst="ellipse">
            <a:avLst/>
          </a:prstGeom>
          <a:solidFill>
            <a:schemeClr val="accent4"/>
          </a:solidFill>
          <a:ln>
            <a:noFill/>
          </a:ln>
          <a:effectLst>
            <a:outerShdw blurRad="190500" dist="63500" dir="5400000" sx="108000" sy="108000" algn="t" rotWithShape="0">
              <a:prstClr val="black">
                <a:alpha val="80000"/>
              </a:prstClr>
            </a:outerShdw>
          </a:effectLst>
          <a:scene3d>
            <a:camera prst="isometricOffAxis1Right">
              <a:rot lat="0" lon="19200000" rev="0"/>
            </a:camera>
            <a:lightRig rig="balanced" dir="t"/>
          </a:scene3d>
          <a:sp3d extrusionH="1993900" prstMaterial="matte">
            <a:extrusionClr>
              <a:schemeClr val="accent4"/>
            </a:extrusionClr>
          </a:sp3d>
        </p:spPr>
        <p:txBody>
          <a:bodyPr lIns="0" tIns="0" rIns="0" bIns="0" rtlCol="0" anchor="ctr"/>
          <a:lstStyle/>
          <a:p>
            <a:pPr algn="ctr"/>
            <a:endParaRPr lang="es-ES" sz="675"/>
          </a:p>
        </p:txBody>
      </p:sp>
      <p:sp>
        <p:nvSpPr>
          <p:cNvPr id="19" name="Elipse 18"/>
          <p:cNvSpPr>
            <a:spLocks noChangeAspect="1"/>
          </p:cNvSpPr>
          <p:nvPr/>
        </p:nvSpPr>
        <p:spPr bwMode="auto">
          <a:xfrm rot="16200000">
            <a:off x="7054561" y="1255770"/>
            <a:ext cx="189085" cy="472498"/>
          </a:xfrm>
          <a:prstGeom prst="ellipse">
            <a:avLst/>
          </a:prstGeom>
          <a:solidFill>
            <a:schemeClr val="accent5"/>
          </a:solidFill>
          <a:ln>
            <a:noFill/>
          </a:ln>
          <a:effectLst>
            <a:outerShdw blurRad="190500" dist="63500" dir="5400000" sx="108000" sy="108000" algn="t" rotWithShape="0">
              <a:prstClr val="black">
                <a:alpha val="80000"/>
              </a:prstClr>
            </a:outerShdw>
          </a:effectLst>
          <a:scene3d>
            <a:camera prst="isometricOffAxis1Right">
              <a:rot lat="0" lon="19200000" rev="0"/>
            </a:camera>
            <a:lightRig rig="balanced" dir="t"/>
          </a:scene3d>
          <a:sp3d extrusionH="1993900" prstMaterial="matte">
            <a:extrusionClr>
              <a:schemeClr val="accent5"/>
            </a:extrusionClr>
          </a:sp3d>
        </p:spPr>
        <p:txBody>
          <a:bodyPr lIns="0" tIns="0" rIns="0" bIns="0" rtlCol="0" anchor="ctr"/>
          <a:lstStyle/>
          <a:p>
            <a:pPr algn="ctr"/>
            <a:endParaRPr lang="es-ES" sz="675"/>
          </a:p>
        </p:txBody>
      </p:sp>
      <p:sp>
        <p:nvSpPr>
          <p:cNvPr id="20" name="Elipse 19"/>
          <p:cNvSpPr>
            <a:spLocks noChangeAspect="1"/>
          </p:cNvSpPr>
          <p:nvPr/>
        </p:nvSpPr>
        <p:spPr bwMode="auto">
          <a:xfrm rot="16200000">
            <a:off x="7717444" y="663183"/>
            <a:ext cx="189085" cy="472498"/>
          </a:xfrm>
          <a:prstGeom prst="ellipse">
            <a:avLst/>
          </a:prstGeom>
          <a:solidFill>
            <a:schemeClr val="accent3"/>
          </a:solidFill>
          <a:ln>
            <a:noFill/>
          </a:ln>
          <a:effectLst>
            <a:outerShdw blurRad="190500" dist="63500" dir="5400000" sx="108000" sy="108000" algn="t" rotWithShape="0">
              <a:prstClr val="black">
                <a:alpha val="80000"/>
              </a:prstClr>
            </a:outerShdw>
          </a:effectLst>
          <a:scene3d>
            <a:camera prst="isometricOffAxis1Right">
              <a:rot lat="0" lon="19200000" rev="0"/>
            </a:camera>
            <a:lightRig rig="balanced" dir="t"/>
          </a:scene3d>
          <a:sp3d extrusionH="1993900" prstMaterial="matte">
            <a:extrusionClr>
              <a:schemeClr val="accent3"/>
            </a:extrusionClr>
          </a:sp3d>
        </p:spPr>
        <p:txBody>
          <a:bodyPr lIns="0" tIns="0" rIns="0" bIns="0" rtlCol="0" anchor="ctr"/>
          <a:lstStyle/>
          <a:p>
            <a:pPr algn="ctr"/>
            <a:endParaRPr lang="es-ES" sz="675"/>
          </a:p>
        </p:txBody>
      </p:sp>
      <p:sp>
        <p:nvSpPr>
          <p:cNvPr id="27" name="Forma libre 118"/>
          <p:cNvSpPr>
            <a:spLocks noChangeAspect="1"/>
          </p:cNvSpPr>
          <p:nvPr/>
        </p:nvSpPr>
        <p:spPr>
          <a:xfrm>
            <a:off x="5694225" y="3465760"/>
            <a:ext cx="209768" cy="200903"/>
          </a:xfrm>
          <a:custGeom>
            <a:avLst/>
            <a:gdLst>
              <a:gd name="connsiteX0" fmla="*/ 4163507 w 5552535"/>
              <a:gd name="connsiteY0" fmla="*/ 3631378 h 5317607"/>
              <a:gd name="connsiteX1" fmla="*/ 3861538 w 5552535"/>
              <a:gd name="connsiteY1" fmla="*/ 3926844 h 5317607"/>
              <a:gd name="connsiteX2" fmla="*/ 4163507 w 5552535"/>
              <a:gd name="connsiteY2" fmla="*/ 4222310 h 5317607"/>
              <a:gd name="connsiteX3" fmla="*/ 4465476 w 5552535"/>
              <a:gd name="connsiteY3" fmla="*/ 3926844 h 5317607"/>
              <a:gd name="connsiteX4" fmla="*/ 4163507 w 5552535"/>
              <a:gd name="connsiteY4" fmla="*/ 3631378 h 5317607"/>
              <a:gd name="connsiteX5" fmla="*/ 3693451 w 5552535"/>
              <a:gd name="connsiteY5" fmla="*/ 3177167 h 5317607"/>
              <a:gd name="connsiteX6" fmla="*/ 3391482 w 5552535"/>
              <a:gd name="connsiteY6" fmla="*/ 3468216 h 5317607"/>
              <a:gd name="connsiteX7" fmla="*/ 3693451 w 5552535"/>
              <a:gd name="connsiteY7" fmla="*/ 3759265 h 5317607"/>
              <a:gd name="connsiteX8" fmla="*/ 3995420 w 5552535"/>
              <a:gd name="connsiteY8" fmla="*/ 3468216 h 5317607"/>
              <a:gd name="connsiteX9" fmla="*/ 3693451 w 5552535"/>
              <a:gd name="connsiteY9" fmla="*/ 3177167 h 5317607"/>
              <a:gd name="connsiteX10" fmla="*/ 4627587 w 5552535"/>
              <a:gd name="connsiteY10" fmla="*/ 3171191 h 5317607"/>
              <a:gd name="connsiteX11" fmla="*/ 4325618 w 5552535"/>
              <a:gd name="connsiteY11" fmla="*/ 3466657 h 5317607"/>
              <a:gd name="connsiteX12" fmla="*/ 4627587 w 5552535"/>
              <a:gd name="connsiteY12" fmla="*/ 3762123 h 5317607"/>
              <a:gd name="connsiteX13" fmla="*/ 4929556 w 5552535"/>
              <a:gd name="connsiteY13" fmla="*/ 3466657 h 5317607"/>
              <a:gd name="connsiteX14" fmla="*/ 4627587 w 5552535"/>
              <a:gd name="connsiteY14" fmla="*/ 3171191 h 5317607"/>
              <a:gd name="connsiteX15" fmla="*/ 1155506 w 5552535"/>
              <a:gd name="connsiteY15" fmla="*/ 2776742 h 5317607"/>
              <a:gd name="connsiteX16" fmla="*/ 1155506 w 5552535"/>
              <a:gd name="connsiteY16" fmla="*/ 3229739 h 5317607"/>
              <a:gd name="connsiteX17" fmla="*/ 696533 w 5552535"/>
              <a:gd name="connsiteY17" fmla="*/ 3229739 h 5317607"/>
              <a:gd name="connsiteX18" fmla="*/ 696533 w 5552535"/>
              <a:gd name="connsiteY18" fmla="*/ 3698335 h 5317607"/>
              <a:gd name="connsiteX19" fmla="*/ 1155506 w 5552535"/>
              <a:gd name="connsiteY19" fmla="*/ 3698335 h 5317607"/>
              <a:gd name="connsiteX20" fmla="*/ 1155506 w 5552535"/>
              <a:gd name="connsiteY20" fmla="*/ 4163283 h 5317607"/>
              <a:gd name="connsiteX21" fmla="*/ 1624102 w 5552535"/>
              <a:gd name="connsiteY21" fmla="*/ 4163283 h 5317607"/>
              <a:gd name="connsiteX22" fmla="*/ 1624102 w 5552535"/>
              <a:gd name="connsiteY22" fmla="*/ 3698335 h 5317607"/>
              <a:gd name="connsiteX23" fmla="*/ 2083073 w 5552535"/>
              <a:gd name="connsiteY23" fmla="*/ 3698335 h 5317607"/>
              <a:gd name="connsiteX24" fmla="*/ 2083073 w 5552535"/>
              <a:gd name="connsiteY24" fmla="*/ 3229739 h 5317607"/>
              <a:gd name="connsiteX25" fmla="*/ 1624102 w 5552535"/>
              <a:gd name="connsiteY25" fmla="*/ 3229739 h 5317607"/>
              <a:gd name="connsiteX26" fmla="*/ 1624102 w 5552535"/>
              <a:gd name="connsiteY26" fmla="*/ 2776742 h 5317607"/>
              <a:gd name="connsiteX27" fmla="*/ 4164816 w 5552535"/>
              <a:gd name="connsiteY27" fmla="*/ 2710179 h 5317607"/>
              <a:gd name="connsiteX28" fmla="*/ 3862847 w 5552535"/>
              <a:gd name="connsiteY28" fmla="*/ 2999432 h 5317607"/>
              <a:gd name="connsiteX29" fmla="*/ 4164816 w 5552535"/>
              <a:gd name="connsiteY29" fmla="*/ 3288685 h 5317607"/>
              <a:gd name="connsiteX30" fmla="*/ 4466785 w 5552535"/>
              <a:gd name="connsiteY30" fmla="*/ 2999432 h 5317607"/>
              <a:gd name="connsiteX31" fmla="*/ 4164816 w 5552535"/>
              <a:gd name="connsiteY31" fmla="*/ 2710179 h 5317607"/>
              <a:gd name="connsiteX32" fmla="*/ 5317806 w 5552535"/>
              <a:gd name="connsiteY32" fmla="*/ 0 h 5317607"/>
              <a:gd name="connsiteX33" fmla="*/ 5550005 w 5552535"/>
              <a:gd name="connsiteY33" fmla="*/ 232199 h 5317607"/>
              <a:gd name="connsiteX34" fmla="*/ 5550005 w 5552535"/>
              <a:gd name="connsiteY34" fmla="*/ 237063 h 5317607"/>
              <a:gd name="connsiteX35" fmla="*/ 5552535 w 5552535"/>
              <a:gd name="connsiteY35" fmla="*/ 312497 h 5317607"/>
              <a:gd name="connsiteX36" fmla="*/ 5017514 w 5552535"/>
              <a:gd name="connsiteY36" fmla="*/ 1178257 h 5317607"/>
              <a:gd name="connsiteX37" fmla="*/ 3856871 w 5552535"/>
              <a:gd name="connsiteY37" fmla="*/ 1406217 h 5317607"/>
              <a:gd name="connsiteX38" fmla="*/ 3038094 w 5552535"/>
              <a:gd name="connsiteY38" fmla="*/ 2244835 h 5317607"/>
              <a:gd name="connsiteX39" fmla="*/ 3037736 w 5552535"/>
              <a:gd name="connsiteY39" fmla="*/ 2257150 h 5317607"/>
              <a:gd name="connsiteX40" fmla="*/ 3072559 w 5552535"/>
              <a:gd name="connsiteY40" fmla="*/ 2248762 h 5317607"/>
              <a:gd name="connsiteX41" fmla="*/ 3641919 w 5552535"/>
              <a:gd name="connsiteY41" fmla="*/ 1938923 h 5317607"/>
              <a:gd name="connsiteX42" fmla="*/ 4053087 w 5552535"/>
              <a:gd name="connsiteY42" fmla="*/ 1838022 h 5317607"/>
              <a:gd name="connsiteX43" fmla="*/ 4451805 w 5552535"/>
              <a:gd name="connsiteY43" fmla="*/ 1953939 h 5317607"/>
              <a:gd name="connsiteX44" fmla="*/ 5503665 w 5552535"/>
              <a:gd name="connsiteY44" fmla="*/ 3681406 h 5317607"/>
              <a:gd name="connsiteX45" fmla="*/ 5386847 w 5552535"/>
              <a:gd name="connsiteY45" fmla="*/ 5005965 h 5317607"/>
              <a:gd name="connsiteX46" fmla="*/ 4323237 w 5552535"/>
              <a:gd name="connsiteY46" fmla="*/ 5041128 h 5317607"/>
              <a:gd name="connsiteX47" fmla="*/ 3850894 w 5552535"/>
              <a:gd name="connsiteY47" fmla="*/ 4575658 h 5317607"/>
              <a:gd name="connsiteX48" fmla="*/ 1777058 w 5552535"/>
              <a:gd name="connsiteY48" fmla="*/ 4503941 h 5317607"/>
              <a:gd name="connsiteX49" fmla="*/ 1111937 w 5552535"/>
              <a:gd name="connsiteY49" fmla="*/ 5133625 h 5317607"/>
              <a:gd name="connsiteX50" fmla="*/ 131513 w 5552535"/>
              <a:gd name="connsiteY50" fmla="*/ 4945986 h 5317607"/>
              <a:gd name="connsiteX51" fmla="*/ 469809 w 5552535"/>
              <a:gd name="connsiteY51" fmla="*/ 2611351 h 5317607"/>
              <a:gd name="connsiteX52" fmla="*/ 1154190 w 5552535"/>
              <a:gd name="connsiteY52" fmla="*/ 1926969 h 5317607"/>
              <a:gd name="connsiteX53" fmla="*/ 1920494 w 5552535"/>
              <a:gd name="connsiteY53" fmla="*/ 1957964 h 5317607"/>
              <a:gd name="connsiteX54" fmla="*/ 2555357 w 5552535"/>
              <a:gd name="connsiteY54" fmla="*/ 2274813 h 5317607"/>
              <a:gd name="connsiteX55" fmla="*/ 2571098 w 5552535"/>
              <a:gd name="connsiteY55" fmla="*/ 2276828 h 5317607"/>
              <a:gd name="connsiteX56" fmla="*/ 2571930 w 5552535"/>
              <a:gd name="connsiteY56" fmla="*/ 2274717 h 5317607"/>
              <a:gd name="connsiteX57" fmla="*/ 3540111 w 5552535"/>
              <a:gd name="connsiteY57" fmla="*/ 993842 h 5317607"/>
              <a:gd name="connsiteX58" fmla="*/ 4497084 w 5552535"/>
              <a:gd name="connsiteY58" fmla="*/ 881565 h 5317607"/>
              <a:gd name="connsiteX59" fmla="*/ 5080744 w 5552535"/>
              <a:gd name="connsiteY59" fmla="*/ 249266 h 5317607"/>
              <a:gd name="connsiteX60" fmla="*/ 5086774 w 5552535"/>
              <a:gd name="connsiteY60" fmla="*/ 248637 h 5317607"/>
              <a:gd name="connsiteX61" fmla="*/ 5085607 w 5552535"/>
              <a:gd name="connsiteY61" fmla="*/ 237063 h 5317607"/>
              <a:gd name="connsiteX62" fmla="*/ 5085607 w 5552535"/>
              <a:gd name="connsiteY62" fmla="*/ 232199 h 5317607"/>
              <a:gd name="connsiteX63" fmla="*/ 5317806 w 5552535"/>
              <a:gd name="connsiteY63" fmla="*/ 0 h 5317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552535" h="5317607">
                <a:moveTo>
                  <a:pt x="4163507" y="3631378"/>
                </a:moveTo>
                <a:cubicBezTo>
                  <a:pt x="3996734" y="3631378"/>
                  <a:pt x="3861538" y="3763663"/>
                  <a:pt x="3861538" y="3926844"/>
                </a:cubicBezTo>
                <a:cubicBezTo>
                  <a:pt x="3861538" y="4090025"/>
                  <a:pt x="3996734" y="4222310"/>
                  <a:pt x="4163507" y="4222310"/>
                </a:cubicBezTo>
                <a:cubicBezTo>
                  <a:pt x="4330280" y="4222310"/>
                  <a:pt x="4465476" y="4090025"/>
                  <a:pt x="4465476" y="3926844"/>
                </a:cubicBezTo>
                <a:cubicBezTo>
                  <a:pt x="4465476" y="3763663"/>
                  <a:pt x="4330280" y="3631378"/>
                  <a:pt x="4163507" y="3631378"/>
                </a:cubicBezTo>
                <a:close/>
                <a:moveTo>
                  <a:pt x="3693451" y="3177167"/>
                </a:moveTo>
                <a:cubicBezTo>
                  <a:pt x="3526678" y="3177167"/>
                  <a:pt x="3391482" y="3307474"/>
                  <a:pt x="3391482" y="3468216"/>
                </a:cubicBezTo>
                <a:cubicBezTo>
                  <a:pt x="3391482" y="3628958"/>
                  <a:pt x="3526678" y="3759265"/>
                  <a:pt x="3693451" y="3759265"/>
                </a:cubicBezTo>
                <a:cubicBezTo>
                  <a:pt x="3860224" y="3759265"/>
                  <a:pt x="3995420" y="3628958"/>
                  <a:pt x="3995420" y="3468216"/>
                </a:cubicBezTo>
                <a:cubicBezTo>
                  <a:pt x="3995420" y="3307474"/>
                  <a:pt x="3860224" y="3177167"/>
                  <a:pt x="3693451" y="3177167"/>
                </a:cubicBezTo>
                <a:close/>
                <a:moveTo>
                  <a:pt x="4627587" y="3171191"/>
                </a:moveTo>
                <a:cubicBezTo>
                  <a:pt x="4460814" y="3171191"/>
                  <a:pt x="4325618" y="3303476"/>
                  <a:pt x="4325618" y="3466657"/>
                </a:cubicBezTo>
                <a:cubicBezTo>
                  <a:pt x="4325618" y="3629838"/>
                  <a:pt x="4460814" y="3762123"/>
                  <a:pt x="4627587" y="3762123"/>
                </a:cubicBezTo>
                <a:cubicBezTo>
                  <a:pt x="4794360" y="3762123"/>
                  <a:pt x="4929556" y="3629838"/>
                  <a:pt x="4929556" y="3466657"/>
                </a:cubicBezTo>
                <a:cubicBezTo>
                  <a:pt x="4929556" y="3303476"/>
                  <a:pt x="4794360" y="3171191"/>
                  <a:pt x="4627587" y="3171191"/>
                </a:cubicBezTo>
                <a:close/>
                <a:moveTo>
                  <a:pt x="1155506" y="2776742"/>
                </a:moveTo>
                <a:lnTo>
                  <a:pt x="1155506" y="3229739"/>
                </a:lnTo>
                <a:lnTo>
                  <a:pt x="696533" y="3229739"/>
                </a:lnTo>
                <a:lnTo>
                  <a:pt x="696533" y="3698335"/>
                </a:lnTo>
                <a:lnTo>
                  <a:pt x="1155506" y="3698335"/>
                </a:lnTo>
                <a:lnTo>
                  <a:pt x="1155506" y="4163283"/>
                </a:lnTo>
                <a:lnTo>
                  <a:pt x="1624102" y="4163283"/>
                </a:lnTo>
                <a:lnTo>
                  <a:pt x="1624102" y="3698335"/>
                </a:lnTo>
                <a:lnTo>
                  <a:pt x="2083073" y="3698335"/>
                </a:lnTo>
                <a:lnTo>
                  <a:pt x="2083073" y="3229739"/>
                </a:lnTo>
                <a:lnTo>
                  <a:pt x="1624102" y="3229739"/>
                </a:lnTo>
                <a:lnTo>
                  <a:pt x="1624102" y="2776742"/>
                </a:lnTo>
                <a:close/>
                <a:moveTo>
                  <a:pt x="4164816" y="2710179"/>
                </a:moveTo>
                <a:cubicBezTo>
                  <a:pt x="3998043" y="2710179"/>
                  <a:pt x="3862847" y="2839682"/>
                  <a:pt x="3862847" y="2999432"/>
                </a:cubicBezTo>
                <a:cubicBezTo>
                  <a:pt x="3862847" y="3159182"/>
                  <a:pt x="3998043" y="3288685"/>
                  <a:pt x="4164816" y="3288685"/>
                </a:cubicBezTo>
                <a:cubicBezTo>
                  <a:pt x="4331589" y="3288685"/>
                  <a:pt x="4466785" y="3159182"/>
                  <a:pt x="4466785" y="2999432"/>
                </a:cubicBezTo>
                <a:cubicBezTo>
                  <a:pt x="4466785" y="2839682"/>
                  <a:pt x="4331589" y="2710179"/>
                  <a:pt x="4164816" y="2710179"/>
                </a:cubicBezTo>
                <a:close/>
                <a:moveTo>
                  <a:pt x="5317806" y="0"/>
                </a:moveTo>
                <a:cubicBezTo>
                  <a:pt x="5446046" y="0"/>
                  <a:pt x="5550005" y="103959"/>
                  <a:pt x="5550005" y="232199"/>
                </a:cubicBezTo>
                <a:lnTo>
                  <a:pt x="5550005" y="237063"/>
                </a:lnTo>
                <a:cubicBezTo>
                  <a:pt x="5550848" y="262208"/>
                  <a:pt x="5551692" y="287352"/>
                  <a:pt x="5552535" y="312497"/>
                </a:cubicBezTo>
                <a:cubicBezTo>
                  <a:pt x="5541997" y="600273"/>
                  <a:pt x="5212576" y="1090814"/>
                  <a:pt x="5017514" y="1178257"/>
                </a:cubicBezTo>
                <a:cubicBezTo>
                  <a:pt x="4404591" y="1453020"/>
                  <a:pt x="4209705" y="1367520"/>
                  <a:pt x="3856871" y="1406217"/>
                </a:cubicBezTo>
                <a:cubicBezTo>
                  <a:pt x="3059403" y="1577226"/>
                  <a:pt x="3067076" y="2214876"/>
                  <a:pt x="3038094" y="2244835"/>
                </a:cubicBezTo>
                <a:cubicBezTo>
                  <a:pt x="3037975" y="2248940"/>
                  <a:pt x="3037855" y="2253045"/>
                  <a:pt x="3037736" y="2257150"/>
                </a:cubicBezTo>
                <a:lnTo>
                  <a:pt x="3072559" y="2248762"/>
                </a:lnTo>
                <a:cubicBezTo>
                  <a:pt x="3371915" y="2159926"/>
                  <a:pt x="3574153" y="1970983"/>
                  <a:pt x="3641919" y="1938923"/>
                </a:cubicBezTo>
                <a:cubicBezTo>
                  <a:pt x="3727557" y="1923982"/>
                  <a:pt x="3863759" y="1840372"/>
                  <a:pt x="4053087" y="1838022"/>
                </a:cubicBezTo>
                <a:cubicBezTo>
                  <a:pt x="4166683" y="1836612"/>
                  <a:pt x="4299405" y="1864456"/>
                  <a:pt x="4451805" y="1953939"/>
                </a:cubicBezTo>
                <a:cubicBezTo>
                  <a:pt x="5180935" y="2450075"/>
                  <a:pt x="5330347" y="3095624"/>
                  <a:pt x="5503665" y="3681406"/>
                </a:cubicBezTo>
                <a:cubicBezTo>
                  <a:pt x="5577827" y="4104414"/>
                  <a:pt x="5535774" y="4833133"/>
                  <a:pt x="5386847" y="5005965"/>
                </a:cubicBezTo>
                <a:cubicBezTo>
                  <a:pt x="4867379" y="5603126"/>
                  <a:pt x="4467669" y="5170618"/>
                  <a:pt x="4323237" y="5041128"/>
                </a:cubicBezTo>
                <a:lnTo>
                  <a:pt x="3850894" y="4575658"/>
                </a:lnTo>
                <a:cubicBezTo>
                  <a:pt x="2940444" y="3768951"/>
                  <a:pt x="1886915" y="4357158"/>
                  <a:pt x="1777058" y="4503941"/>
                </a:cubicBezTo>
                <a:cubicBezTo>
                  <a:pt x="1529453" y="4703876"/>
                  <a:pt x="1347590" y="4939667"/>
                  <a:pt x="1111937" y="5133625"/>
                </a:cubicBezTo>
                <a:cubicBezTo>
                  <a:pt x="992846" y="5187413"/>
                  <a:pt x="651466" y="5614913"/>
                  <a:pt x="131513" y="4945986"/>
                </a:cubicBezTo>
                <a:cubicBezTo>
                  <a:pt x="-54545" y="4568198"/>
                  <a:pt x="-121074" y="3640575"/>
                  <a:pt x="469809" y="2611351"/>
                </a:cubicBezTo>
                <a:cubicBezTo>
                  <a:pt x="589338" y="2426518"/>
                  <a:pt x="987286" y="1986734"/>
                  <a:pt x="1154190" y="1926969"/>
                </a:cubicBezTo>
                <a:cubicBezTo>
                  <a:pt x="1415601" y="1773943"/>
                  <a:pt x="1790565" y="1871931"/>
                  <a:pt x="1920494" y="1957964"/>
                </a:cubicBezTo>
                <a:cubicBezTo>
                  <a:pt x="2148613" y="2142146"/>
                  <a:pt x="2361790" y="2237055"/>
                  <a:pt x="2555357" y="2274813"/>
                </a:cubicBezTo>
                <a:lnTo>
                  <a:pt x="2571098" y="2276828"/>
                </a:lnTo>
                <a:lnTo>
                  <a:pt x="2571930" y="2274717"/>
                </a:lnTo>
                <a:cubicBezTo>
                  <a:pt x="2627146" y="2214305"/>
                  <a:pt x="2494676" y="1416974"/>
                  <a:pt x="3540111" y="993842"/>
                </a:cubicBezTo>
                <a:cubicBezTo>
                  <a:pt x="3866644" y="899459"/>
                  <a:pt x="4267874" y="939189"/>
                  <a:pt x="4497084" y="881565"/>
                </a:cubicBezTo>
                <a:cubicBezTo>
                  <a:pt x="4726294" y="823941"/>
                  <a:pt x="5016704" y="691874"/>
                  <a:pt x="5080744" y="249266"/>
                </a:cubicBezTo>
                <a:lnTo>
                  <a:pt x="5086774" y="248637"/>
                </a:lnTo>
                <a:lnTo>
                  <a:pt x="5085607" y="237063"/>
                </a:lnTo>
                <a:lnTo>
                  <a:pt x="5085607" y="232199"/>
                </a:lnTo>
                <a:cubicBezTo>
                  <a:pt x="5085607" y="103959"/>
                  <a:pt x="5189566" y="0"/>
                  <a:pt x="5317806" y="0"/>
                </a:cubicBezTo>
                <a:close/>
              </a:path>
            </a:pathLst>
          </a:custGeom>
          <a:solidFill>
            <a:schemeClr val="accent5"/>
          </a:solidFill>
          <a:ln>
            <a:noFill/>
          </a:ln>
        </p:spPr>
        <p:txBody>
          <a:bodyPr lIns="0" tIns="0" rIns="0" bIns="0" rtlCol="0" anchor="ctr"/>
          <a:lstStyle/>
          <a:p>
            <a:pPr algn="ctr"/>
            <a:endParaRPr lang="es-SV" sz="675"/>
          </a:p>
        </p:txBody>
      </p:sp>
      <p:sp>
        <p:nvSpPr>
          <p:cNvPr id="28" name="Forma libre 23"/>
          <p:cNvSpPr>
            <a:spLocks noChangeAspect="1"/>
          </p:cNvSpPr>
          <p:nvPr/>
        </p:nvSpPr>
        <p:spPr>
          <a:xfrm>
            <a:off x="5080104" y="4058075"/>
            <a:ext cx="150337" cy="201167"/>
          </a:xfrm>
          <a:custGeom>
            <a:avLst/>
            <a:gdLst>
              <a:gd name="connsiteX0" fmla="*/ 668740 w 1895365"/>
              <a:gd name="connsiteY0" fmla="*/ 1883391 h 2169994"/>
              <a:gd name="connsiteX1" fmla="*/ 573206 w 1895365"/>
              <a:gd name="connsiteY1" fmla="*/ 1981200 h 2169994"/>
              <a:gd name="connsiteX2" fmla="*/ 668740 w 1895365"/>
              <a:gd name="connsiteY2" fmla="*/ 2079009 h 2169994"/>
              <a:gd name="connsiteX3" fmla="*/ 764274 w 1895365"/>
              <a:gd name="connsiteY3" fmla="*/ 1981200 h 2169994"/>
              <a:gd name="connsiteX4" fmla="*/ 668740 w 1895365"/>
              <a:gd name="connsiteY4" fmla="*/ 1883391 h 2169994"/>
              <a:gd name="connsiteX5" fmla="*/ 1516614 w 1895365"/>
              <a:gd name="connsiteY5" fmla="*/ 1034635 h 2169994"/>
              <a:gd name="connsiteX6" fmla="*/ 1895365 w 1895365"/>
              <a:gd name="connsiteY6" fmla="*/ 1225267 h 2169994"/>
              <a:gd name="connsiteX7" fmla="*/ 1895365 w 1895365"/>
              <a:gd name="connsiteY7" fmla="*/ 1358709 h 2169994"/>
              <a:gd name="connsiteX8" fmla="*/ 1711877 w 1895365"/>
              <a:gd name="connsiteY8" fmla="*/ 1542197 h 2169994"/>
              <a:gd name="connsiteX9" fmla="*/ 631586 w 1895365"/>
              <a:gd name="connsiteY9" fmla="*/ 1542197 h 2169994"/>
              <a:gd name="connsiteX10" fmla="*/ 448098 w 1895365"/>
              <a:gd name="connsiteY10" fmla="*/ 1358709 h 2169994"/>
              <a:gd name="connsiteX11" fmla="*/ 448098 w 1895365"/>
              <a:gd name="connsiteY11" fmla="*/ 1225267 h 2169994"/>
              <a:gd name="connsiteX12" fmla="*/ 829229 w 1895365"/>
              <a:gd name="connsiteY12" fmla="*/ 1034636 h 2169994"/>
              <a:gd name="connsiteX13" fmla="*/ 1516614 w 1895365"/>
              <a:gd name="connsiteY13" fmla="*/ 1034635 h 2169994"/>
              <a:gd name="connsiteX14" fmla="*/ 1895365 w 1895365"/>
              <a:gd name="connsiteY14" fmla="*/ 855260 h 2169994"/>
              <a:gd name="connsiteX15" fmla="*/ 1895365 w 1895365"/>
              <a:gd name="connsiteY15" fmla="*/ 1137314 h 2169994"/>
              <a:gd name="connsiteX16" fmla="*/ 1601936 w 1895365"/>
              <a:gd name="connsiteY16" fmla="*/ 996287 h 2169994"/>
              <a:gd name="connsiteX17" fmla="*/ 448098 w 1895365"/>
              <a:gd name="connsiteY17" fmla="*/ 855260 h 2169994"/>
              <a:gd name="connsiteX18" fmla="*/ 741528 w 1895365"/>
              <a:gd name="connsiteY18" fmla="*/ 996287 h 2169994"/>
              <a:gd name="connsiteX19" fmla="*/ 448098 w 1895365"/>
              <a:gd name="connsiteY19" fmla="*/ 1137314 h 2169994"/>
              <a:gd name="connsiteX20" fmla="*/ 632642 w 1895365"/>
              <a:gd name="connsiteY20" fmla="*/ 623497 h 2169994"/>
              <a:gd name="connsiteX21" fmla="*/ 1710821 w 1895365"/>
              <a:gd name="connsiteY21" fmla="*/ 623497 h 2169994"/>
              <a:gd name="connsiteX22" fmla="*/ 1895365 w 1895365"/>
              <a:gd name="connsiteY22" fmla="*/ 781847 h 2169994"/>
              <a:gd name="connsiteX23" fmla="*/ 1187711 w 1895365"/>
              <a:gd name="connsiteY23" fmla="*/ 1087841 h 2169994"/>
              <a:gd name="connsiteX24" fmla="*/ 452860 w 1895365"/>
              <a:gd name="connsiteY24" fmla="*/ 777084 h 2169994"/>
              <a:gd name="connsiteX25" fmla="*/ 632642 w 1895365"/>
              <a:gd name="connsiteY25" fmla="*/ 623497 h 2169994"/>
              <a:gd name="connsiteX26" fmla="*/ 577755 w 1895365"/>
              <a:gd name="connsiteY26" fmla="*/ 68238 h 2169994"/>
              <a:gd name="connsiteX27" fmla="*/ 545910 w 1895365"/>
              <a:gd name="connsiteY27" fmla="*/ 100083 h 2169994"/>
              <a:gd name="connsiteX28" fmla="*/ 577755 w 1895365"/>
              <a:gd name="connsiteY28" fmla="*/ 131928 h 2169994"/>
              <a:gd name="connsiteX29" fmla="*/ 759725 w 1895365"/>
              <a:gd name="connsiteY29" fmla="*/ 131928 h 2169994"/>
              <a:gd name="connsiteX30" fmla="*/ 791570 w 1895365"/>
              <a:gd name="connsiteY30" fmla="*/ 100083 h 2169994"/>
              <a:gd name="connsiteX31" fmla="*/ 759725 w 1895365"/>
              <a:gd name="connsiteY31" fmla="*/ 68238 h 2169994"/>
              <a:gd name="connsiteX32" fmla="*/ 209266 w 1895365"/>
              <a:gd name="connsiteY32" fmla="*/ 59140 h 2169994"/>
              <a:gd name="connsiteX33" fmla="*/ 172872 w 1895365"/>
              <a:gd name="connsiteY33" fmla="*/ 100084 h 2169994"/>
              <a:gd name="connsiteX34" fmla="*/ 209266 w 1895365"/>
              <a:gd name="connsiteY34" fmla="*/ 141028 h 2169994"/>
              <a:gd name="connsiteX35" fmla="*/ 245660 w 1895365"/>
              <a:gd name="connsiteY35" fmla="*/ 100084 h 2169994"/>
              <a:gd name="connsiteX36" fmla="*/ 209266 w 1895365"/>
              <a:gd name="connsiteY36" fmla="*/ 59140 h 2169994"/>
              <a:gd name="connsiteX37" fmla="*/ 154679 w 1895365"/>
              <a:gd name="connsiteY37" fmla="*/ 0 h 2169994"/>
              <a:gd name="connsiteX38" fmla="*/ 1182800 w 1895365"/>
              <a:gd name="connsiteY38" fmla="*/ 0 h 2169994"/>
              <a:gd name="connsiteX39" fmla="*/ 1337479 w 1895365"/>
              <a:gd name="connsiteY39" fmla="*/ 154679 h 2169994"/>
              <a:gd name="connsiteX40" fmla="*/ 1337479 w 1895365"/>
              <a:gd name="connsiteY40" fmla="*/ 541361 h 2169994"/>
              <a:gd name="connsiteX41" fmla="*/ 1246495 w 1895365"/>
              <a:gd name="connsiteY41" fmla="*/ 541361 h 2169994"/>
              <a:gd name="connsiteX42" fmla="*/ 1246495 w 1895365"/>
              <a:gd name="connsiteY42" fmla="*/ 247571 h 2169994"/>
              <a:gd name="connsiteX43" fmla="*/ 1207865 w 1895365"/>
              <a:gd name="connsiteY43" fmla="*/ 208941 h 2169994"/>
              <a:gd name="connsiteX44" fmla="*/ 125066 w 1895365"/>
              <a:gd name="connsiteY44" fmla="*/ 208941 h 2169994"/>
              <a:gd name="connsiteX45" fmla="*/ 86436 w 1895365"/>
              <a:gd name="connsiteY45" fmla="*/ 247571 h 2169994"/>
              <a:gd name="connsiteX46" fmla="*/ 86436 w 1895365"/>
              <a:gd name="connsiteY46" fmla="*/ 1753776 h 2169994"/>
              <a:gd name="connsiteX47" fmla="*/ 125066 w 1895365"/>
              <a:gd name="connsiteY47" fmla="*/ 1792406 h 2169994"/>
              <a:gd name="connsiteX48" fmla="*/ 1207865 w 1895365"/>
              <a:gd name="connsiteY48" fmla="*/ 1792406 h 2169994"/>
              <a:gd name="connsiteX49" fmla="*/ 1246495 w 1895365"/>
              <a:gd name="connsiteY49" fmla="*/ 1753776 h 2169994"/>
              <a:gd name="connsiteX50" fmla="*/ 1246495 w 1895365"/>
              <a:gd name="connsiteY50" fmla="*/ 1624083 h 2169994"/>
              <a:gd name="connsiteX51" fmla="*/ 1337479 w 1895365"/>
              <a:gd name="connsiteY51" fmla="*/ 1624083 h 2169994"/>
              <a:gd name="connsiteX52" fmla="*/ 1337479 w 1895365"/>
              <a:gd name="connsiteY52" fmla="*/ 2015315 h 2169994"/>
              <a:gd name="connsiteX53" fmla="*/ 1182800 w 1895365"/>
              <a:gd name="connsiteY53" fmla="*/ 2169994 h 2169994"/>
              <a:gd name="connsiteX54" fmla="*/ 154679 w 1895365"/>
              <a:gd name="connsiteY54" fmla="*/ 2169994 h 2169994"/>
              <a:gd name="connsiteX55" fmla="*/ 0 w 1895365"/>
              <a:gd name="connsiteY55" fmla="*/ 2015315 h 2169994"/>
              <a:gd name="connsiteX56" fmla="*/ 0 w 1895365"/>
              <a:gd name="connsiteY56" fmla="*/ 154679 h 2169994"/>
              <a:gd name="connsiteX57" fmla="*/ 154679 w 1895365"/>
              <a:gd name="connsiteY57" fmla="*/ 0 h 2169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895365" h="2169994">
                <a:moveTo>
                  <a:pt x="668740" y="1883391"/>
                </a:moveTo>
                <a:cubicBezTo>
                  <a:pt x="615978" y="1883391"/>
                  <a:pt x="573206" y="1927182"/>
                  <a:pt x="573206" y="1981200"/>
                </a:cubicBezTo>
                <a:cubicBezTo>
                  <a:pt x="573206" y="2035218"/>
                  <a:pt x="615978" y="2079009"/>
                  <a:pt x="668740" y="2079009"/>
                </a:cubicBezTo>
                <a:cubicBezTo>
                  <a:pt x="721502" y="2079009"/>
                  <a:pt x="764274" y="2035218"/>
                  <a:pt x="764274" y="1981200"/>
                </a:cubicBezTo>
                <a:cubicBezTo>
                  <a:pt x="764274" y="1927182"/>
                  <a:pt x="721502" y="1883391"/>
                  <a:pt x="668740" y="1883391"/>
                </a:cubicBezTo>
                <a:close/>
                <a:moveTo>
                  <a:pt x="1516614" y="1034635"/>
                </a:moveTo>
                <a:cubicBezTo>
                  <a:pt x="1670339" y="1120360"/>
                  <a:pt x="1857265" y="1192985"/>
                  <a:pt x="1895365" y="1225267"/>
                </a:cubicBezTo>
                <a:lnTo>
                  <a:pt x="1895365" y="1358709"/>
                </a:lnTo>
                <a:cubicBezTo>
                  <a:pt x="1895365" y="1460047"/>
                  <a:pt x="1813215" y="1542197"/>
                  <a:pt x="1711877" y="1542197"/>
                </a:cubicBezTo>
                <a:lnTo>
                  <a:pt x="631586" y="1542197"/>
                </a:lnTo>
                <a:cubicBezTo>
                  <a:pt x="530248" y="1542197"/>
                  <a:pt x="448098" y="1460047"/>
                  <a:pt x="448098" y="1358709"/>
                </a:cubicBezTo>
                <a:lnTo>
                  <a:pt x="448098" y="1225267"/>
                </a:lnTo>
                <a:cubicBezTo>
                  <a:pt x="636216" y="1131072"/>
                  <a:pt x="727891" y="1075117"/>
                  <a:pt x="829229" y="1034636"/>
                </a:cubicBezTo>
                <a:cubicBezTo>
                  <a:pt x="1241713" y="1287048"/>
                  <a:pt x="1404168" y="1060829"/>
                  <a:pt x="1516614" y="1034635"/>
                </a:cubicBezTo>
                <a:close/>
                <a:moveTo>
                  <a:pt x="1895365" y="855260"/>
                </a:moveTo>
                <a:lnTo>
                  <a:pt x="1895365" y="1137314"/>
                </a:lnTo>
                <a:lnTo>
                  <a:pt x="1601936" y="996287"/>
                </a:lnTo>
                <a:close/>
                <a:moveTo>
                  <a:pt x="448098" y="855260"/>
                </a:moveTo>
                <a:lnTo>
                  <a:pt x="741528" y="996287"/>
                </a:lnTo>
                <a:lnTo>
                  <a:pt x="448098" y="1137314"/>
                </a:lnTo>
                <a:close/>
                <a:moveTo>
                  <a:pt x="632642" y="623497"/>
                </a:moveTo>
                <a:lnTo>
                  <a:pt x="1710821" y="623497"/>
                </a:lnTo>
                <a:cubicBezTo>
                  <a:pt x="1812742" y="623497"/>
                  <a:pt x="1881078" y="687070"/>
                  <a:pt x="1895365" y="781847"/>
                </a:cubicBezTo>
                <a:cubicBezTo>
                  <a:pt x="1655779" y="863207"/>
                  <a:pt x="1419000" y="1057282"/>
                  <a:pt x="1187711" y="1087841"/>
                </a:cubicBezTo>
                <a:cubicBezTo>
                  <a:pt x="1035004" y="1108876"/>
                  <a:pt x="585854" y="832250"/>
                  <a:pt x="452860" y="777084"/>
                </a:cubicBezTo>
                <a:cubicBezTo>
                  <a:pt x="448098" y="732313"/>
                  <a:pt x="511671" y="621115"/>
                  <a:pt x="632642" y="623497"/>
                </a:cubicBezTo>
                <a:close/>
                <a:moveTo>
                  <a:pt x="577755" y="68238"/>
                </a:moveTo>
                <a:cubicBezTo>
                  <a:pt x="560167" y="68238"/>
                  <a:pt x="545910" y="82495"/>
                  <a:pt x="545910" y="100083"/>
                </a:cubicBezTo>
                <a:cubicBezTo>
                  <a:pt x="545910" y="117671"/>
                  <a:pt x="560167" y="131928"/>
                  <a:pt x="577755" y="131928"/>
                </a:cubicBezTo>
                <a:lnTo>
                  <a:pt x="759725" y="131928"/>
                </a:lnTo>
                <a:cubicBezTo>
                  <a:pt x="777313" y="131928"/>
                  <a:pt x="791570" y="117671"/>
                  <a:pt x="791570" y="100083"/>
                </a:cubicBezTo>
                <a:cubicBezTo>
                  <a:pt x="791570" y="82495"/>
                  <a:pt x="777313" y="68238"/>
                  <a:pt x="759725" y="68238"/>
                </a:cubicBezTo>
                <a:close/>
                <a:moveTo>
                  <a:pt x="209266" y="59140"/>
                </a:moveTo>
                <a:cubicBezTo>
                  <a:pt x="189166" y="59140"/>
                  <a:pt x="172872" y="77471"/>
                  <a:pt x="172872" y="100084"/>
                </a:cubicBezTo>
                <a:cubicBezTo>
                  <a:pt x="172872" y="122697"/>
                  <a:pt x="189166" y="141028"/>
                  <a:pt x="209266" y="141028"/>
                </a:cubicBezTo>
                <a:cubicBezTo>
                  <a:pt x="229366" y="141028"/>
                  <a:pt x="245660" y="122697"/>
                  <a:pt x="245660" y="100084"/>
                </a:cubicBezTo>
                <a:cubicBezTo>
                  <a:pt x="245660" y="77471"/>
                  <a:pt x="229366" y="59140"/>
                  <a:pt x="209266" y="59140"/>
                </a:cubicBezTo>
                <a:close/>
                <a:moveTo>
                  <a:pt x="154679" y="0"/>
                </a:moveTo>
                <a:lnTo>
                  <a:pt x="1182800" y="0"/>
                </a:lnTo>
                <a:cubicBezTo>
                  <a:pt x="1268227" y="0"/>
                  <a:pt x="1337479" y="69252"/>
                  <a:pt x="1337479" y="154679"/>
                </a:cubicBezTo>
                <a:lnTo>
                  <a:pt x="1337479" y="541361"/>
                </a:lnTo>
                <a:lnTo>
                  <a:pt x="1246495" y="541361"/>
                </a:lnTo>
                <a:lnTo>
                  <a:pt x="1246495" y="247571"/>
                </a:lnTo>
                <a:cubicBezTo>
                  <a:pt x="1246495" y="226236"/>
                  <a:pt x="1229200" y="208941"/>
                  <a:pt x="1207865" y="208941"/>
                </a:cubicBezTo>
                <a:lnTo>
                  <a:pt x="125066" y="208941"/>
                </a:lnTo>
                <a:cubicBezTo>
                  <a:pt x="103731" y="208941"/>
                  <a:pt x="86436" y="226236"/>
                  <a:pt x="86436" y="247571"/>
                </a:cubicBezTo>
                <a:lnTo>
                  <a:pt x="86436" y="1753776"/>
                </a:lnTo>
                <a:cubicBezTo>
                  <a:pt x="86436" y="1775111"/>
                  <a:pt x="103731" y="1792406"/>
                  <a:pt x="125066" y="1792406"/>
                </a:cubicBezTo>
                <a:lnTo>
                  <a:pt x="1207865" y="1792406"/>
                </a:lnTo>
                <a:cubicBezTo>
                  <a:pt x="1229200" y="1792406"/>
                  <a:pt x="1246495" y="1775111"/>
                  <a:pt x="1246495" y="1753776"/>
                </a:cubicBezTo>
                <a:lnTo>
                  <a:pt x="1246495" y="1624083"/>
                </a:lnTo>
                <a:lnTo>
                  <a:pt x="1337479" y="1624083"/>
                </a:lnTo>
                <a:lnTo>
                  <a:pt x="1337479" y="2015315"/>
                </a:lnTo>
                <a:cubicBezTo>
                  <a:pt x="1337479" y="2100742"/>
                  <a:pt x="1268227" y="2169994"/>
                  <a:pt x="1182800" y="2169994"/>
                </a:cubicBezTo>
                <a:lnTo>
                  <a:pt x="154679" y="2169994"/>
                </a:lnTo>
                <a:cubicBezTo>
                  <a:pt x="69252" y="2169994"/>
                  <a:pt x="0" y="2100742"/>
                  <a:pt x="0" y="2015315"/>
                </a:cubicBezTo>
                <a:lnTo>
                  <a:pt x="0" y="154679"/>
                </a:lnTo>
                <a:cubicBezTo>
                  <a:pt x="0" y="69252"/>
                  <a:pt x="69252" y="0"/>
                  <a:pt x="154679" y="0"/>
                </a:cubicBezTo>
                <a:close/>
              </a:path>
            </a:pathLst>
          </a:custGeom>
          <a:solidFill>
            <a:schemeClr val="accent5"/>
          </a:solidFill>
          <a:ln>
            <a:noFill/>
          </a:ln>
        </p:spPr>
        <p:txBody>
          <a:bodyPr lIns="0" tIns="0" rIns="0" bIns="0" rtlCol="0" anchor="ctr"/>
          <a:lstStyle/>
          <a:p>
            <a:pPr algn="ctr"/>
            <a:endParaRPr lang="es-SV" sz="675"/>
          </a:p>
        </p:txBody>
      </p:sp>
      <p:sp>
        <p:nvSpPr>
          <p:cNvPr id="29" name="Forma libre 55"/>
          <p:cNvSpPr>
            <a:spLocks noChangeAspect="1"/>
          </p:cNvSpPr>
          <p:nvPr/>
        </p:nvSpPr>
        <p:spPr>
          <a:xfrm rot="10800000">
            <a:off x="6390230" y="3048024"/>
            <a:ext cx="167750" cy="165143"/>
          </a:xfrm>
          <a:custGeom>
            <a:avLst/>
            <a:gdLst>
              <a:gd name="connsiteX0" fmla="*/ 3562479 w 5245768"/>
              <a:gd name="connsiteY0" fmla="*/ 3691947 h 4614815"/>
              <a:gd name="connsiteX1" fmla="*/ 3713086 w 5245768"/>
              <a:gd name="connsiteY1" fmla="*/ 3541340 h 4614815"/>
              <a:gd name="connsiteX2" fmla="*/ 3713086 w 5245768"/>
              <a:gd name="connsiteY2" fmla="*/ 1952413 h 4614815"/>
              <a:gd name="connsiteX3" fmla="*/ 3714870 w 5245768"/>
              <a:gd name="connsiteY3" fmla="*/ 1953265 h 4614815"/>
              <a:gd name="connsiteX4" fmla="*/ 3446564 w 5245768"/>
              <a:gd name="connsiteY4" fmla="*/ 1045435 h 4614815"/>
              <a:gd name="connsiteX5" fmla="*/ 2691026 w 5245768"/>
              <a:gd name="connsiteY5" fmla="*/ 638776 h 4614815"/>
              <a:gd name="connsiteX6" fmla="*/ 2588955 w 5245768"/>
              <a:gd name="connsiteY6" fmla="*/ 636075 h 4614815"/>
              <a:gd name="connsiteX7" fmla="*/ 2583534 w 5245768"/>
              <a:gd name="connsiteY7" fmla="*/ 634981 h 4614815"/>
              <a:gd name="connsiteX8" fmla="*/ 2452648 w 5245768"/>
              <a:gd name="connsiteY8" fmla="*/ 634981 h 4614815"/>
              <a:gd name="connsiteX9" fmla="*/ 2302041 w 5245768"/>
              <a:gd name="connsiteY9" fmla="*/ 785588 h 4614815"/>
              <a:gd name="connsiteX10" fmla="*/ 2452648 w 5245768"/>
              <a:gd name="connsiteY10" fmla="*/ 936195 h 4614815"/>
              <a:gd name="connsiteX11" fmla="*/ 2583534 w 5245768"/>
              <a:gd name="connsiteY11" fmla="*/ 936195 h 4614815"/>
              <a:gd name="connsiteX12" fmla="*/ 2601240 w 5245768"/>
              <a:gd name="connsiteY12" fmla="*/ 932620 h 4614815"/>
              <a:gd name="connsiteX13" fmla="*/ 2652007 w 5245768"/>
              <a:gd name="connsiteY13" fmla="*/ 930951 h 4614815"/>
              <a:gd name="connsiteX14" fmla="*/ 3227903 w 5245768"/>
              <a:gd name="connsiteY14" fmla="*/ 1211504 h 4614815"/>
              <a:gd name="connsiteX15" fmla="*/ 3409644 w 5245768"/>
              <a:gd name="connsiteY15" fmla="*/ 1993692 h 4614815"/>
              <a:gd name="connsiteX16" fmla="*/ 3411872 w 5245768"/>
              <a:gd name="connsiteY16" fmla="*/ 1994756 h 4614815"/>
              <a:gd name="connsiteX17" fmla="*/ 3411872 w 5245768"/>
              <a:gd name="connsiteY17" fmla="*/ 3541340 h 4614815"/>
              <a:gd name="connsiteX18" fmla="*/ 3562479 w 5245768"/>
              <a:gd name="connsiteY18" fmla="*/ 3691947 h 4614815"/>
              <a:gd name="connsiteX19" fmla="*/ 4174128 w 5245768"/>
              <a:gd name="connsiteY19" fmla="*/ 3850104 h 4614815"/>
              <a:gd name="connsiteX20" fmla="*/ 4781067 w 5245768"/>
              <a:gd name="connsiteY20" fmla="*/ 3243165 h 4614815"/>
              <a:gd name="connsiteX21" fmla="*/ 4781067 w 5245768"/>
              <a:gd name="connsiteY21" fmla="*/ 2355527 h 4614815"/>
              <a:gd name="connsiteX22" fmla="*/ 4174128 w 5245768"/>
              <a:gd name="connsiteY22" fmla="*/ 1748588 h 4614815"/>
              <a:gd name="connsiteX23" fmla="*/ 4154905 w 5245768"/>
              <a:gd name="connsiteY23" fmla="*/ 1748588 h 4614815"/>
              <a:gd name="connsiteX24" fmla="*/ 4154905 w 5245768"/>
              <a:gd name="connsiteY24" fmla="*/ 3850104 h 4614815"/>
              <a:gd name="connsiteX25" fmla="*/ 1555519 w 5245768"/>
              <a:gd name="connsiteY25" fmla="*/ 4614727 h 4614815"/>
              <a:gd name="connsiteX26" fmla="*/ 1429872 w 5245768"/>
              <a:gd name="connsiteY26" fmla="*/ 4604661 h 4614815"/>
              <a:gd name="connsiteX27" fmla="*/ 975689 w 5245768"/>
              <a:gd name="connsiteY27" fmla="*/ 3849141 h 4614815"/>
              <a:gd name="connsiteX28" fmla="*/ 1047111 w 5245768"/>
              <a:gd name="connsiteY28" fmla="*/ 3521679 h 4614815"/>
              <a:gd name="connsiteX29" fmla="*/ 1055880 w 5245768"/>
              <a:gd name="connsiteY29" fmla="*/ 3491764 h 4614815"/>
              <a:gd name="connsiteX30" fmla="*/ 573311 w 5245768"/>
              <a:gd name="connsiteY30" fmla="*/ 3081579 h 4614815"/>
              <a:gd name="connsiteX31" fmla="*/ 562294 w 5245768"/>
              <a:gd name="connsiteY31" fmla="*/ 2230526 h 4614815"/>
              <a:gd name="connsiteX32" fmla="*/ 1644701 w 5245768"/>
              <a:gd name="connsiteY32" fmla="*/ 2230527 h 4614815"/>
              <a:gd name="connsiteX33" fmla="*/ 1644702 w 5245768"/>
              <a:gd name="connsiteY33" fmla="*/ 3081579 h 4614815"/>
              <a:gd name="connsiteX34" fmla="*/ 1230666 w 5245768"/>
              <a:gd name="connsiteY34" fmla="*/ 3449914 h 4614815"/>
              <a:gd name="connsiteX35" fmla="*/ 1177321 w 5245768"/>
              <a:gd name="connsiteY35" fmla="*/ 3499939 h 4614815"/>
              <a:gd name="connsiteX36" fmla="*/ 1172336 w 5245768"/>
              <a:gd name="connsiteY36" fmla="*/ 3522784 h 4614815"/>
              <a:gd name="connsiteX37" fmla="*/ 1124973 w 5245768"/>
              <a:gd name="connsiteY37" fmla="*/ 3832359 h 4614815"/>
              <a:gd name="connsiteX38" fmla="*/ 2065131 w 5245768"/>
              <a:gd name="connsiteY38" fmla="*/ 4364568 h 4614815"/>
              <a:gd name="connsiteX39" fmla="*/ 2137966 w 5245768"/>
              <a:gd name="connsiteY39" fmla="*/ 4331366 h 4614815"/>
              <a:gd name="connsiteX40" fmla="*/ 1380239 w 5245768"/>
              <a:gd name="connsiteY40" fmla="*/ 4331366 h 4614815"/>
              <a:gd name="connsiteX41" fmla="*/ 1380295 w 5245768"/>
              <a:gd name="connsiteY41" fmla="*/ 4318224 h 4614815"/>
              <a:gd name="connsiteX42" fmla="*/ 1254509 w 5245768"/>
              <a:gd name="connsiteY42" fmla="*/ 3824493 h 4614815"/>
              <a:gd name="connsiteX43" fmla="*/ 1288739 w 5245768"/>
              <a:gd name="connsiteY43" fmla="*/ 3731224 h 4614815"/>
              <a:gd name="connsiteX44" fmla="*/ 1344383 w 5245768"/>
              <a:gd name="connsiteY44" fmla="*/ 3679840 h 4614815"/>
              <a:gd name="connsiteX45" fmla="*/ 1839718 w 5245768"/>
              <a:gd name="connsiteY45" fmla="*/ 3220149 h 4614815"/>
              <a:gd name="connsiteX46" fmla="*/ 1847402 w 5245768"/>
              <a:gd name="connsiteY46" fmla="*/ 2029123 h 4614815"/>
              <a:gd name="connsiteX47" fmla="*/ 333648 w 5245768"/>
              <a:gd name="connsiteY47" fmla="*/ 2029123 h 4614815"/>
              <a:gd name="connsiteX48" fmla="*/ 333648 w 5245768"/>
              <a:gd name="connsiteY48" fmla="*/ 3197096 h 4614815"/>
              <a:gd name="connsiteX49" fmla="*/ 876092 w 5245768"/>
              <a:gd name="connsiteY49" fmla="*/ 3722252 h 4614815"/>
              <a:gd name="connsiteX50" fmla="*/ 893156 w 5245768"/>
              <a:gd name="connsiteY50" fmla="*/ 3736797 h 4614815"/>
              <a:gd name="connsiteX51" fmla="*/ 869614 w 5245768"/>
              <a:gd name="connsiteY51" fmla="*/ 3852672 h 4614815"/>
              <a:gd name="connsiteX52" fmla="*/ 920342 w 5245768"/>
              <a:gd name="connsiteY52" fmla="*/ 4329241 h 4614815"/>
              <a:gd name="connsiteX53" fmla="*/ 920225 w 5245768"/>
              <a:gd name="connsiteY53" fmla="*/ 4331366 h 4614815"/>
              <a:gd name="connsiteX54" fmla="*/ 0 w 5245768"/>
              <a:gd name="connsiteY54" fmla="*/ 4331366 h 4614815"/>
              <a:gd name="connsiteX55" fmla="*/ 0 w 5245768"/>
              <a:gd name="connsiteY55" fmla="*/ 1302106 h 4614815"/>
              <a:gd name="connsiteX56" fmla="*/ 1302106 w 5245768"/>
              <a:gd name="connsiteY56" fmla="*/ 0 h 4614815"/>
              <a:gd name="connsiteX57" fmla="*/ 2852799 w 5245768"/>
              <a:gd name="connsiteY57" fmla="*/ 0 h 4614815"/>
              <a:gd name="connsiteX58" fmla="*/ 4154905 w 5245768"/>
              <a:gd name="connsiteY58" fmla="*/ 1302106 h 4614815"/>
              <a:gd name="connsiteX59" fmla="*/ 4154905 w 5245768"/>
              <a:gd name="connsiteY59" fmla="*/ 1321092 h 4614815"/>
              <a:gd name="connsiteX60" fmla="*/ 4189012 w 5245768"/>
              <a:gd name="connsiteY60" fmla="*/ 1326298 h 4614815"/>
              <a:gd name="connsiteX61" fmla="*/ 5245768 w 5245768"/>
              <a:gd name="connsiteY61" fmla="*/ 2622893 h 4614815"/>
              <a:gd name="connsiteX62" fmla="*/ 5245768 w 5245768"/>
              <a:gd name="connsiteY62" fmla="*/ 2975798 h 4614815"/>
              <a:gd name="connsiteX63" fmla="*/ 4189012 w 5245768"/>
              <a:gd name="connsiteY63" fmla="*/ 4272394 h 4614815"/>
              <a:gd name="connsiteX64" fmla="*/ 4154905 w 5245768"/>
              <a:gd name="connsiteY64" fmla="*/ 4277599 h 4614815"/>
              <a:gd name="connsiteX65" fmla="*/ 4154905 w 5245768"/>
              <a:gd name="connsiteY65" fmla="*/ 4331366 h 4614815"/>
              <a:gd name="connsiteX66" fmla="*/ 2488988 w 5245768"/>
              <a:gd name="connsiteY66" fmla="*/ 4331366 h 4614815"/>
              <a:gd name="connsiteX67" fmla="*/ 2438142 w 5245768"/>
              <a:gd name="connsiteY67" fmla="*/ 4364227 h 4614815"/>
              <a:gd name="connsiteX68" fmla="*/ 1555519 w 5245768"/>
              <a:gd name="connsiteY68" fmla="*/ 4614727 h 4614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5245768" h="4614815">
                <a:moveTo>
                  <a:pt x="3562479" y="3691947"/>
                </a:moveTo>
                <a:cubicBezTo>
                  <a:pt x="3645657" y="3691947"/>
                  <a:pt x="3713086" y="3624518"/>
                  <a:pt x="3713086" y="3541340"/>
                </a:cubicBezTo>
                <a:lnTo>
                  <a:pt x="3713086" y="1952413"/>
                </a:lnTo>
                <a:lnTo>
                  <a:pt x="3714870" y="1953265"/>
                </a:lnTo>
                <a:cubicBezTo>
                  <a:pt x="3741372" y="1568903"/>
                  <a:pt x="3616556" y="1288939"/>
                  <a:pt x="3446564" y="1045435"/>
                </a:cubicBezTo>
                <a:cubicBezTo>
                  <a:pt x="3299829" y="835246"/>
                  <a:pt x="3011480" y="667785"/>
                  <a:pt x="2691026" y="638776"/>
                </a:cubicBezTo>
                <a:lnTo>
                  <a:pt x="2588955" y="636075"/>
                </a:lnTo>
                <a:lnTo>
                  <a:pt x="2583534" y="634981"/>
                </a:lnTo>
                <a:lnTo>
                  <a:pt x="2452648" y="634981"/>
                </a:lnTo>
                <a:cubicBezTo>
                  <a:pt x="2369470" y="634981"/>
                  <a:pt x="2302041" y="702410"/>
                  <a:pt x="2302041" y="785588"/>
                </a:cubicBezTo>
                <a:cubicBezTo>
                  <a:pt x="2302041" y="868766"/>
                  <a:pt x="2369470" y="936195"/>
                  <a:pt x="2452648" y="936195"/>
                </a:cubicBezTo>
                <a:lnTo>
                  <a:pt x="2583534" y="936195"/>
                </a:lnTo>
                <a:lnTo>
                  <a:pt x="2601240" y="932620"/>
                </a:lnTo>
                <a:lnTo>
                  <a:pt x="2652007" y="930951"/>
                </a:lnTo>
                <a:cubicBezTo>
                  <a:pt x="2792167" y="930562"/>
                  <a:pt x="3004678" y="963152"/>
                  <a:pt x="3227903" y="1211504"/>
                </a:cubicBezTo>
                <a:cubicBezTo>
                  <a:pt x="3344551" y="1378651"/>
                  <a:pt x="3420266" y="1625438"/>
                  <a:pt x="3409644" y="1993692"/>
                </a:cubicBezTo>
                <a:lnTo>
                  <a:pt x="3411872" y="1994756"/>
                </a:lnTo>
                <a:lnTo>
                  <a:pt x="3411872" y="3541340"/>
                </a:lnTo>
                <a:cubicBezTo>
                  <a:pt x="3411872" y="3624518"/>
                  <a:pt x="3479301" y="3691947"/>
                  <a:pt x="3562479" y="3691947"/>
                </a:cubicBezTo>
                <a:close/>
                <a:moveTo>
                  <a:pt x="4174128" y="3850104"/>
                </a:moveTo>
                <a:cubicBezTo>
                  <a:pt x="4509331" y="3850104"/>
                  <a:pt x="4781067" y="3578368"/>
                  <a:pt x="4781067" y="3243165"/>
                </a:cubicBezTo>
                <a:lnTo>
                  <a:pt x="4781067" y="2355527"/>
                </a:lnTo>
                <a:cubicBezTo>
                  <a:pt x="4781067" y="2020324"/>
                  <a:pt x="4509331" y="1748588"/>
                  <a:pt x="4174128" y="1748588"/>
                </a:cubicBezTo>
                <a:lnTo>
                  <a:pt x="4154905" y="1748588"/>
                </a:lnTo>
                <a:lnTo>
                  <a:pt x="4154905" y="3850104"/>
                </a:lnTo>
                <a:close/>
                <a:moveTo>
                  <a:pt x="1555519" y="4614727"/>
                </a:moveTo>
                <a:cubicBezTo>
                  <a:pt x="1507964" y="4615404"/>
                  <a:pt x="1465433" y="4612230"/>
                  <a:pt x="1429872" y="4604661"/>
                </a:cubicBezTo>
                <a:cubicBezTo>
                  <a:pt x="1021443" y="4549618"/>
                  <a:pt x="928866" y="4114922"/>
                  <a:pt x="975689" y="3849141"/>
                </a:cubicBezTo>
                <a:cubicBezTo>
                  <a:pt x="1010807" y="3649806"/>
                  <a:pt x="1028719" y="3583747"/>
                  <a:pt x="1047111" y="3521679"/>
                </a:cubicBezTo>
                <a:lnTo>
                  <a:pt x="1055880" y="3491764"/>
                </a:lnTo>
                <a:lnTo>
                  <a:pt x="573311" y="3081579"/>
                </a:lnTo>
                <a:lnTo>
                  <a:pt x="562294" y="2230526"/>
                </a:lnTo>
                <a:lnTo>
                  <a:pt x="1644701" y="2230527"/>
                </a:lnTo>
                <a:lnTo>
                  <a:pt x="1644702" y="3081579"/>
                </a:lnTo>
                <a:cubicBezTo>
                  <a:pt x="1493909" y="3217914"/>
                  <a:pt x="1347763" y="3343403"/>
                  <a:pt x="1230666" y="3449914"/>
                </a:cubicBezTo>
                <a:lnTo>
                  <a:pt x="1177321" y="3499939"/>
                </a:lnTo>
                <a:lnTo>
                  <a:pt x="1172336" y="3522784"/>
                </a:lnTo>
                <a:cubicBezTo>
                  <a:pt x="1157106" y="3611208"/>
                  <a:pt x="1149936" y="3724793"/>
                  <a:pt x="1124973" y="3832359"/>
                </a:cubicBezTo>
                <a:cubicBezTo>
                  <a:pt x="1045139" y="4439928"/>
                  <a:pt x="1440139" y="4624917"/>
                  <a:pt x="2065131" y="4364568"/>
                </a:cubicBezTo>
                <a:lnTo>
                  <a:pt x="2137966" y="4331366"/>
                </a:lnTo>
                <a:lnTo>
                  <a:pt x="1380239" y="4331366"/>
                </a:lnTo>
                <a:lnTo>
                  <a:pt x="1380295" y="4318224"/>
                </a:lnTo>
                <a:cubicBezTo>
                  <a:pt x="1178018" y="4191819"/>
                  <a:pt x="1196242" y="4003887"/>
                  <a:pt x="1254509" y="3824493"/>
                </a:cubicBezTo>
                <a:lnTo>
                  <a:pt x="1288739" y="3731224"/>
                </a:lnTo>
                <a:lnTo>
                  <a:pt x="1344383" y="3679840"/>
                </a:lnTo>
                <a:cubicBezTo>
                  <a:pt x="1503742" y="3525108"/>
                  <a:pt x="1673230" y="3330606"/>
                  <a:pt x="1839718" y="3220149"/>
                </a:cubicBezTo>
                <a:cubicBezTo>
                  <a:pt x="1842279" y="2823140"/>
                  <a:pt x="1844841" y="2426132"/>
                  <a:pt x="1847402" y="2029123"/>
                </a:cubicBezTo>
                <a:lnTo>
                  <a:pt x="333648" y="2029123"/>
                </a:lnTo>
                <a:lnTo>
                  <a:pt x="333648" y="3197096"/>
                </a:lnTo>
                <a:cubicBezTo>
                  <a:pt x="512301" y="3387276"/>
                  <a:pt x="686633" y="3555845"/>
                  <a:pt x="876092" y="3722252"/>
                </a:cubicBezTo>
                <a:lnTo>
                  <a:pt x="893156" y="3736797"/>
                </a:lnTo>
                <a:lnTo>
                  <a:pt x="869614" y="3852672"/>
                </a:lnTo>
                <a:cubicBezTo>
                  <a:pt x="803568" y="4248770"/>
                  <a:pt x="910887" y="4247856"/>
                  <a:pt x="920342" y="4329241"/>
                </a:cubicBezTo>
                <a:lnTo>
                  <a:pt x="920225" y="4331366"/>
                </a:lnTo>
                <a:lnTo>
                  <a:pt x="0" y="4331366"/>
                </a:lnTo>
                <a:lnTo>
                  <a:pt x="0" y="1302106"/>
                </a:lnTo>
                <a:cubicBezTo>
                  <a:pt x="0" y="582973"/>
                  <a:pt x="582973" y="0"/>
                  <a:pt x="1302106" y="0"/>
                </a:cubicBezTo>
                <a:lnTo>
                  <a:pt x="2852799" y="0"/>
                </a:lnTo>
                <a:cubicBezTo>
                  <a:pt x="3571932" y="0"/>
                  <a:pt x="4154905" y="582973"/>
                  <a:pt x="4154905" y="1302106"/>
                </a:cubicBezTo>
                <a:lnTo>
                  <a:pt x="4154905" y="1321092"/>
                </a:lnTo>
                <a:lnTo>
                  <a:pt x="4189012" y="1326298"/>
                </a:lnTo>
                <a:cubicBezTo>
                  <a:pt x="4792102" y="1449708"/>
                  <a:pt x="5245768" y="1983321"/>
                  <a:pt x="5245768" y="2622893"/>
                </a:cubicBezTo>
                <a:lnTo>
                  <a:pt x="5245768" y="2975798"/>
                </a:lnTo>
                <a:cubicBezTo>
                  <a:pt x="5245768" y="3615371"/>
                  <a:pt x="4792102" y="4148984"/>
                  <a:pt x="4189012" y="4272394"/>
                </a:cubicBezTo>
                <a:lnTo>
                  <a:pt x="4154905" y="4277599"/>
                </a:lnTo>
                <a:lnTo>
                  <a:pt x="4154905" y="4331366"/>
                </a:lnTo>
                <a:lnTo>
                  <a:pt x="2488988" y="4331366"/>
                </a:lnTo>
                <a:lnTo>
                  <a:pt x="2438142" y="4364227"/>
                </a:lnTo>
                <a:cubicBezTo>
                  <a:pt x="2193303" y="4501479"/>
                  <a:pt x="1805182" y="4611176"/>
                  <a:pt x="1555519" y="4614727"/>
                </a:cubicBezTo>
                <a:close/>
              </a:path>
            </a:pathLst>
          </a:custGeom>
          <a:solidFill>
            <a:schemeClr val="accent5"/>
          </a:solidFill>
          <a:ln>
            <a:noFill/>
          </a:ln>
        </p:spPr>
        <p:txBody>
          <a:bodyPr lIns="0" tIns="0" rIns="0" bIns="0" rtlCol="0" anchor="ctr"/>
          <a:lstStyle/>
          <a:p>
            <a:pPr algn="ctr"/>
            <a:endParaRPr lang="es-SV" sz="675"/>
          </a:p>
        </p:txBody>
      </p:sp>
      <p:sp>
        <p:nvSpPr>
          <p:cNvPr id="30" name="Forma libre 56"/>
          <p:cNvSpPr>
            <a:spLocks noChangeAspect="1"/>
          </p:cNvSpPr>
          <p:nvPr/>
        </p:nvSpPr>
        <p:spPr>
          <a:xfrm>
            <a:off x="7084437" y="2466479"/>
            <a:ext cx="129333" cy="162541"/>
          </a:xfrm>
          <a:custGeom>
            <a:avLst/>
            <a:gdLst>
              <a:gd name="connsiteX0" fmla="*/ 352320 w 973301"/>
              <a:gd name="connsiteY0" fmla="*/ 937457 h 1233718"/>
              <a:gd name="connsiteX1" fmla="*/ 279750 w 973301"/>
              <a:gd name="connsiteY1" fmla="*/ 931311 h 1233718"/>
              <a:gd name="connsiteX2" fmla="*/ 98469 w 973301"/>
              <a:gd name="connsiteY2" fmla="*/ 1051417 h 1233718"/>
              <a:gd name="connsiteX3" fmla="*/ 288326 w 973301"/>
              <a:gd name="connsiteY3" fmla="*/ 1157448 h 1233718"/>
              <a:gd name="connsiteX4" fmla="*/ 469608 w 973301"/>
              <a:gd name="connsiteY4" fmla="*/ 1037342 h 1233718"/>
              <a:gd name="connsiteX5" fmla="*/ 352320 w 973301"/>
              <a:gd name="connsiteY5" fmla="*/ 937457 h 1233718"/>
              <a:gd name="connsiteX6" fmla="*/ 555428 w 973301"/>
              <a:gd name="connsiteY6" fmla="*/ 10756 h 1233718"/>
              <a:gd name="connsiteX7" fmla="*/ 770244 w 973301"/>
              <a:gd name="connsiteY7" fmla="*/ 99467 h 1233718"/>
              <a:gd name="connsiteX8" fmla="*/ 971885 w 973301"/>
              <a:gd name="connsiteY8" fmla="*/ 569634 h 1233718"/>
              <a:gd name="connsiteX9" fmla="*/ 879265 w 973301"/>
              <a:gd name="connsiteY9" fmla="*/ 585569 h 1233718"/>
              <a:gd name="connsiteX10" fmla="*/ 566855 w 973301"/>
              <a:gd name="connsiteY10" fmla="*/ 419517 h 1233718"/>
              <a:gd name="connsiteX11" fmla="*/ 492309 w 973301"/>
              <a:gd name="connsiteY11" fmla="*/ 419082 h 1233718"/>
              <a:gd name="connsiteX12" fmla="*/ 567569 w 973301"/>
              <a:gd name="connsiteY12" fmla="*/ 1022534 h 1233718"/>
              <a:gd name="connsiteX13" fmla="*/ 565716 w 973301"/>
              <a:gd name="connsiteY13" fmla="*/ 1022765 h 1233718"/>
              <a:gd name="connsiteX14" fmla="*/ 567540 w 973301"/>
              <a:gd name="connsiteY14" fmla="*/ 1037089 h 1233718"/>
              <a:gd name="connsiteX15" fmla="*/ 283770 w 973301"/>
              <a:gd name="connsiteY15" fmla="*/ 1233718 h 1233718"/>
              <a:gd name="connsiteX16" fmla="*/ 0 w 973301"/>
              <a:gd name="connsiteY16" fmla="*/ 1037089 h 1233718"/>
              <a:gd name="connsiteX17" fmla="*/ 283770 w 973301"/>
              <a:gd name="connsiteY17" fmla="*/ 840460 h 1233718"/>
              <a:gd name="connsiteX18" fmla="*/ 340960 w 973301"/>
              <a:gd name="connsiteY18" fmla="*/ 844455 h 1233718"/>
              <a:gd name="connsiteX19" fmla="*/ 430915 w 973301"/>
              <a:gd name="connsiteY19" fmla="*/ 868927 h 1233718"/>
              <a:gd name="connsiteX20" fmla="*/ 470703 w 973301"/>
              <a:gd name="connsiteY20" fmla="*/ 892795 h 1233718"/>
              <a:gd name="connsiteX21" fmla="*/ 361068 w 973301"/>
              <a:gd name="connsiteY21" fmla="*/ 13716 h 1233718"/>
              <a:gd name="connsiteX22" fmla="*/ 386328 w 973301"/>
              <a:gd name="connsiteY22" fmla="*/ 10566 h 1233718"/>
              <a:gd name="connsiteX23" fmla="*/ 386034 w 973301"/>
              <a:gd name="connsiteY23" fmla="*/ 8060 h 1233718"/>
              <a:gd name="connsiteX24" fmla="*/ 555428 w 973301"/>
              <a:gd name="connsiteY24" fmla="*/ 10756 h 1233718"/>
              <a:gd name="connsiteX0-1" fmla="*/ 352320 w 973301"/>
              <a:gd name="connsiteY0-2" fmla="*/ 926891 h 1223152"/>
              <a:gd name="connsiteX1-3" fmla="*/ 279750 w 973301"/>
              <a:gd name="connsiteY1-4" fmla="*/ 920745 h 1223152"/>
              <a:gd name="connsiteX2-5" fmla="*/ 98469 w 973301"/>
              <a:gd name="connsiteY2-6" fmla="*/ 1040851 h 1223152"/>
              <a:gd name="connsiteX3-7" fmla="*/ 288326 w 973301"/>
              <a:gd name="connsiteY3-8" fmla="*/ 1146882 h 1223152"/>
              <a:gd name="connsiteX4-9" fmla="*/ 469608 w 973301"/>
              <a:gd name="connsiteY4-10" fmla="*/ 1026776 h 1223152"/>
              <a:gd name="connsiteX5-11" fmla="*/ 352320 w 973301"/>
              <a:gd name="connsiteY5-12" fmla="*/ 926891 h 1223152"/>
              <a:gd name="connsiteX6-13" fmla="*/ 555428 w 973301"/>
              <a:gd name="connsiteY6-14" fmla="*/ 190 h 1223152"/>
              <a:gd name="connsiteX7-15" fmla="*/ 770244 w 973301"/>
              <a:gd name="connsiteY7-16" fmla="*/ 88901 h 1223152"/>
              <a:gd name="connsiteX8-17" fmla="*/ 971885 w 973301"/>
              <a:gd name="connsiteY8-18" fmla="*/ 559068 h 1223152"/>
              <a:gd name="connsiteX9-19" fmla="*/ 879265 w 973301"/>
              <a:gd name="connsiteY9-20" fmla="*/ 575003 h 1223152"/>
              <a:gd name="connsiteX10-21" fmla="*/ 566855 w 973301"/>
              <a:gd name="connsiteY10-22" fmla="*/ 408951 h 1223152"/>
              <a:gd name="connsiteX11-23" fmla="*/ 492309 w 973301"/>
              <a:gd name="connsiteY11-24" fmla="*/ 408516 h 1223152"/>
              <a:gd name="connsiteX12-25" fmla="*/ 567569 w 973301"/>
              <a:gd name="connsiteY12-26" fmla="*/ 1011968 h 1223152"/>
              <a:gd name="connsiteX13-27" fmla="*/ 565716 w 973301"/>
              <a:gd name="connsiteY13-28" fmla="*/ 1012199 h 1223152"/>
              <a:gd name="connsiteX14-29" fmla="*/ 567540 w 973301"/>
              <a:gd name="connsiteY14-30" fmla="*/ 1026523 h 1223152"/>
              <a:gd name="connsiteX15-31" fmla="*/ 283770 w 973301"/>
              <a:gd name="connsiteY15-32" fmla="*/ 1223152 h 1223152"/>
              <a:gd name="connsiteX16-33" fmla="*/ 0 w 973301"/>
              <a:gd name="connsiteY16-34" fmla="*/ 1026523 h 1223152"/>
              <a:gd name="connsiteX17-35" fmla="*/ 283770 w 973301"/>
              <a:gd name="connsiteY17-36" fmla="*/ 829894 h 1223152"/>
              <a:gd name="connsiteX18-37" fmla="*/ 340960 w 973301"/>
              <a:gd name="connsiteY18-38" fmla="*/ 833889 h 1223152"/>
              <a:gd name="connsiteX19-39" fmla="*/ 430915 w 973301"/>
              <a:gd name="connsiteY19-40" fmla="*/ 858361 h 1223152"/>
              <a:gd name="connsiteX20-41" fmla="*/ 470703 w 973301"/>
              <a:gd name="connsiteY20-42" fmla="*/ 882229 h 1223152"/>
              <a:gd name="connsiteX21-43" fmla="*/ 361068 w 973301"/>
              <a:gd name="connsiteY21-44" fmla="*/ 3150 h 1223152"/>
              <a:gd name="connsiteX22-45" fmla="*/ 386328 w 973301"/>
              <a:gd name="connsiteY22-46" fmla="*/ 0 h 1223152"/>
              <a:gd name="connsiteX23-47" fmla="*/ 555428 w 973301"/>
              <a:gd name="connsiteY23-48" fmla="*/ 190 h 12231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Lst>
            <a:rect l="l" t="t" r="r" b="b"/>
            <a:pathLst>
              <a:path w="973301" h="1223152">
                <a:moveTo>
                  <a:pt x="352320" y="926891"/>
                </a:moveTo>
                <a:cubicBezTo>
                  <a:pt x="329901" y="922011"/>
                  <a:pt x="305372" y="919773"/>
                  <a:pt x="279750" y="920745"/>
                </a:cubicBezTo>
                <a:cubicBezTo>
                  <a:pt x="177263" y="924632"/>
                  <a:pt x="96101" y="978405"/>
                  <a:pt x="98469" y="1040851"/>
                </a:cubicBezTo>
                <a:cubicBezTo>
                  <a:pt x="100837" y="1103297"/>
                  <a:pt x="185839" y="1150769"/>
                  <a:pt x="288326" y="1146882"/>
                </a:cubicBezTo>
                <a:cubicBezTo>
                  <a:pt x="390814" y="1142996"/>
                  <a:pt x="471976" y="1089222"/>
                  <a:pt x="469608" y="1026776"/>
                </a:cubicBezTo>
                <a:cubicBezTo>
                  <a:pt x="467832" y="979941"/>
                  <a:pt x="419574" y="941530"/>
                  <a:pt x="352320" y="926891"/>
                </a:cubicBezTo>
                <a:close/>
                <a:moveTo>
                  <a:pt x="555428" y="190"/>
                </a:moveTo>
                <a:cubicBezTo>
                  <a:pt x="634463" y="14212"/>
                  <a:pt x="721068" y="42569"/>
                  <a:pt x="770244" y="88901"/>
                </a:cubicBezTo>
                <a:cubicBezTo>
                  <a:pt x="961506" y="231225"/>
                  <a:pt x="979608" y="479246"/>
                  <a:pt x="971885" y="559068"/>
                </a:cubicBezTo>
                <a:cubicBezTo>
                  <a:pt x="966898" y="630077"/>
                  <a:pt x="937653" y="677281"/>
                  <a:pt x="879265" y="575003"/>
                </a:cubicBezTo>
                <a:cubicBezTo>
                  <a:pt x="804185" y="494593"/>
                  <a:pt x="694216" y="427338"/>
                  <a:pt x="566855" y="408951"/>
                </a:cubicBezTo>
                <a:lnTo>
                  <a:pt x="492309" y="408516"/>
                </a:lnTo>
                <a:lnTo>
                  <a:pt x="567569" y="1011968"/>
                </a:lnTo>
                <a:lnTo>
                  <a:pt x="565716" y="1012199"/>
                </a:lnTo>
                <a:lnTo>
                  <a:pt x="567540" y="1026523"/>
                </a:lnTo>
                <a:cubicBezTo>
                  <a:pt x="567540" y="1135118"/>
                  <a:pt x="440492" y="1223152"/>
                  <a:pt x="283770" y="1223152"/>
                </a:cubicBezTo>
                <a:cubicBezTo>
                  <a:pt x="127048" y="1223152"/>
                  <a:pt x="0" y="1135118"/>
                  <a:pt x="0" y="1026523"/>
                </a:cubicBezTo>
                <a:cubicBezTo>
                  <a:pt x="0" y="917928"/>
                  <a:pt x="127048" y="829894"/>
                  <a:pt x="283770" y="829894"/>
                </a:cubicBezTo>
                <a:cubicBezTo>
                  <a:pt x="303360" y="829894"/>
                  <a:pt x="322487" y="831270"/>
                  <a:pt x="340960" y="833889"/>
                </a:cubicBezTo>
                <a:cubicBezTo>
                  <a:pt x="373287" y="838473"/>
                  <a:pt x="403612" y="846865"/>
                  <a:pt x="430915" y="858361"/>
                </a:cubicBezTo>
                <a:lnTo>
                  <a:pt x="470703" y="882229"/>
                </a:lnTo>
                <a:lnTo>
                  <a:pt x="361068" y="3150"/>
                </a:lnTo>
                <a:lnTo>
                  <a:pt x="386328" y="0"/>
                </a:lnTo>
                <a:lnTo>
                  <a:pt x="555428" y="190"/>
                </a:lnTo>
                <a:close/>
              </a:path>
            </a:pathLst>
          </a:custGeom>
          <a:solidFill>
            <a:schemeClr val="accent5"/>
          </a:solidFill>
          <a:ln w="9525">
            <a:noFill/>
          </a:ln>
        </p:spPr>
        <p:txBody>
          <a:bodyPr lIns="0" tIns="0" rIns="0" bIns="0" rtlCol="0" anchor="ctr"/>
          <a:lstStyle/>
          <a:p>
            <a:pPr algn="ctr" defTabSz="683895"/>
            <a:endParaRPr lang="es-SV" sz="1390">
              <a:solidFill>
                <a:prstClr val="black"/>
              </a:solidFill>
            </a:endParaRPr>
          </a:p>
        </p:txBody>
      </p:sp>
      <p:grpSp>
        <p:nvGrpSpPr>
          <p:cNvPr id="31" name="30 Grupo"/>
          <p:cNvGrpSpPr>
            <a:grpSpLocks noChangeAspect="1"/>
          </p:cNvGrpSpPr>
          <p:nvPr/>
        </p:nvGrpSpPr>
        <p:grpSpPr>
          <a:xfrm>
            <a:off x="7706443" y="1772901"/>
            <a:ext cx="211084" cy="256830"/>
            <a:chOff x="5577059" y="9313782"/>
            <a:chExt cx="1182997" cy="1439374"/>
          </a:xfrm>
          <a:solidFill>
            <a:schemeClr val="accent5"/>
          </a:solidFill>
        </p:grpSpPr>
        <p:sp>
          <p:nvSpPr>
            <p:cNvPr id="32" name="Freeform 7"/>
            <p:cNvSpPr/>
            <p:nvPr/>
          </p:nvSpPr>
          <p:spPr bwMode="auto">
            <a:xfrm>
              <a:off x="6250965" y="9313782"/>
              <a:ext cx="325965" cy="322303"/>
            </a:xfrm>
            <a:custGeom>
              <a:avLst/>
              <a:gdLst>
                <a:gd name="T0" fmla="*/ 398 w 797"/>
                <a:gd name="T1" fmla="*/ 0 h 793"/>
                <a:gd name="T2" fmla="*/ 398 w 797"/>
                <a:gd name="T3" fmla="*/ 0 h 793"/>
                <a:gd name="T4" fmla="*/ 449 w 797"/>
                <a:gd name="T5" fmla="*/ 3 h 793"/>
                <a:gd name="T6" fmla="*/ 497 w 797"/>
                <a:gd name="T7" fmla="*/ 12 h 793"/>
                <a:gd name="T8" fmla="*/ 542 w 797"/>
                <a:gd name="T9" fmla="*/ 26 h 793"/>
                <a:gd name="T10" fmla="*/ 585 w 797"/>
                <a:gd name="T11" fmla="*/ 45 h 793"/>
                <a:gd name="T12" fmla="*/ 625 w 797"/>
                <a:gd name="T13" fmla="*/ 70 h 793"/>
                <a:gd name="T14" fmla="*/ 662 w 797"/>
                <a:gd name="T15" fmla="*/ 100 h 793"/>
                <a:gd name="T16" fmla="*/ 696 w 797"/>
                <a:gd name="T17" fmla="*/ 132 h 793"/>
                <a:gd name="T18" fmla="*/ 725 w 797"/>
                <a:gd name="T19" fmla="*/ 169 h 793"/>
                <a:gd name="T20" fmla="*/ 750 w 797"/>
                <a:gd name="T21" fmla="*/ 210 h 793"/>
                <a:gd name="T22" fmla="*/ 769 w 797"/>
                <a:gd name="T23" fmla="*/ 253 h 793"/>
                <a:gd name="T24" fmla="*/ 785 w 797"/>
                <a:gd name="T25" fmla="*/ 299 h 793"/>
                <a:gd name="T26" fmla="*/ 793 w 797"/>
                <a:gd name="T27" fmla="*/ 347 h 793"/>
                <a:gd name="T28" fmla="*/ 797 w 797"/>
                <a:gd name="T29" fmla="*/ 396 h 793"/>
                <a:gd name="T30" fmla="*/ 793 w 797"/>
                <a:gd name="T31" fmla="*/ 446 h 793"/>
                <a:gd name="T32" fmla="*/ 785 w 797"/>
                <a:gd name="T33" fmla="*/ 494 h 793"/>
                <a:gd name="T34" fmla="*/ 769 w 797"/>
                <a:gd name="T35" fmla="*/ 539 h 793"/>
                <a:gd name="T36" fmla="*/ 750 w 797"/>
                <a:gd name="T37" fmla="*/ 583 h 793"/>
                <a:gd name="T38" fmla="*/ 725 w 797"/>
                <a:gd name="T39" fmla="*/ 623 h 793"/>
                <a:gd name="T40" fmla="*/ 696 w 797"/>
                <a:gd name="T41" fmla="*/ 659 h 793"/>
                <a:gd name="T42" fmla="*/ 662 w 797"/>
                <a:gd name="T43" fmla="*/ 693 h 793"/>
                <a:gd name="T44" fmla="*/ 625 w 797"/>
                <a:gd name="T45" fmla="*/ 722 h 793"/>
                <a:gd name="T46" fmla="*/ 585 w 797"/>
                <a:gd name="T47" fmla="*/ 746 h 793"/>
                <a:gd name="T48" fmla="*/ 542 w 797"/>
                <a:gd name="T49" fmla="*/ 766 h 793"/>
                <a:gd name="T50" fmla="*/ 497 w 797"/>
                <a:gd name="T51" fmla="*/ 781 h 793"/>
                <a:gd name="T52" fmla="*/ 449 w 797"/>
                <a:gd name="T53" fmla="*/ 790 h 793"/>
                <a:gd name="T54" fmla="*/ 398 w 797"/>
                <a:gd name="T55" fmla="*/ 793 h 793"/>
                <a:gd name="T56" fmla="*/ 348 w 797"/>
                <a:gd name="T57" fmla="*/ 790 h 793"/>
                <a:gd name="T58" fmla="*/ 300 w 797"/>
                <a:gd name="T59" fmla="*/ 781 h 793"/>
                <a:gd name="T60" fmla="*/ 254 w 797"/>
                <a:gd name="T61" fmla="*/ 766 h 793"/>
                <a:gd name="T62" fmla="*/ 212 w 797"/>
                <a:gd name="T63" fmla="*/ 746 h 793"/>
                <a:gd name="T64" fmla="*/ 171 w 797"/>
                <a:gd name="T65" fmla="*/ 722 h 793"/>
                <a:gd name="T66" fmla="*/ 134 w 797"/>
                <a:gd name="T67" fmla="*/ 693 h 793"/>
                <a:gd name="T68" fmla="*/ 101 w 797"/>
                <a:gd name="T69" fmla="*/ 659 h 793"/>
                <a:gd name="T70" fmla="*/ 72 w 797"/>
                <a:gd name="T71" fmla="*/ 623 h 793"/>
                <a:gd name="T72" fmla="*/ 47 w 797"/>
                <a:gd name="T73" fmla="*/ 583 h 793"/>
                <a:gd name="T74" fmla="*/ 27 w 797"/>
                <a:gd name="T75" fmla="*/ 539 h 793"/>
                <a:gd name="T76" fmla="*/ 13 w 797"/>
                <a:gd name="T77" fmla="*/ 494 h 793"/>
                <a:gd name="T78" fmla="*/ 3 w 797"/>
                <a:gd name="T79" fmla="*/ 446 h 793"/>
                <a:gd name="T80" fmla="*/ 0 w 797"/>
                <a:gd name="T81" fmla="*/ 396 h 793"/>
                <a:gd name="T82" fmla="*/ 3 w 797"/>
                <a:gd name="T83" fmla="*/ 347 h 793"/>
                <a:gd name="T84" fmla="*/ 13 w 797"/>
                <a:gd name="T85" fmla="*/ 299 h 793"/>
                <a:gd name="T86" fmla="*/ 27 w 797"/>
                <a:gd name="T87" fmla="*/ 253 h 793"/>
                <a:gd name="T88" fmla="*/ 47 w 797"/>
                <a:gd name="T89" fmla="*/ 210 h 793"/>
                <a:gd name="T90" fmla="*/ 72 w 797"/>
                <a:gd name="T91" fmla="*/ 169 h 793"/>
                <a:gd name="T92" fmla="*/ 101 w 797"/>
                <a:gd name="T93" fmla="*/ 132 h 793"/>
                <a:gd name="T94" fmla="*/ 134 w 797"/>
                <a:gd name="T95" fmla="*/ 100 h 793"/>
                <a:gd name="T96" fmla="*/ 171 w 797"/>
                <a:gd name="T97" fmla="*/ 70 h 793"/>
                <a:gd name="T98" fmla="*/ 212 w 797"/>
                <a:gd name="T99" fmla="*/ 45 h 793"/>
                <a:gd name="T100" fmla="*/ 254 w 797"/>
                <a:gd name="T101" fmla="*/ 26 h 793"/>
                <a:gd name="T102" fmla="*/ 300 w 797"/>
                <a:gd name="T103" fmla="*/ 12 h 793"/>
                <a:gd name="T104" fmla="*/ 348 w 797"/>
                <a:gd name="T105" fmla="*/ 3 h 793"/>
                <a:gd name="T106" fmla="*/ 398 w 797"/>
                <a:gd name="T107" fmla="*/ 0 h 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793">
                  <a:moveTo>
                    <a:pt x="398" y="0"/>
                  </a:moveTo>
                  <a:lnTo>
                    <a:pt x="398" y="0"/>
                  </a:lnTo>
                  <a:lnTo>
                    <a:pt x="449" y="3"/>
                  </a:lnTo>
                  <a:lnTo>
                    <a:pt x="497" y="12"/>
                  </a:lnTo>
                  <a:lnTo>
                    <a:pt x="542" y="26"/>
                  </a:lnTo>
                  <a:lnTo>
                    <a:pt x="585" y="45"/>
                  </a:lnTo>
                  <a:lnTo>
                    <a:pt x="625" y="70"/>
                  </a:lnTo>
                  <a:lnTo>
                    <a:pt x="662" y="100"/>
                  </a:lnTo>
                  <a:lnTo>
                    <a:pt x="696" y="132"/>
                  </a:lnTo>
                  <a:lnTo>
                    <a:pt x="725" y="169"/>
                  </a:lnTo>
                  <a:lnTo>
                    <a:pt x="750" y="210"/>
                  </a:lnTo>
                  <a:lnTo>
                    <a:pt x="769" y="253"/>
                  </a:lnTo>
                  <a:lnTo>
                    <a:pt x="785" y="299"/>
                  </a:lnTo>
                  <a:lnTo>
                    <a:pt x="793" y="347"/>
                  </a:lnTo>
                  <a:lnTo>
                    <a:pt x="797" y="396"/>
                  </a:lnTo>
                  <a:lnTo>
                    <a:pt x="793" y="446"/>
                  </a:lnTo>
                  <a:lnTo>
                    <a:pt x="785" y="494"/>
                  </a:lnTo>
                  <a:lnTo>
                    <a:pt x="769" y="539"/>
                  </a:lnTo>
                  <a:lnTo>
                    <a:pt x="750" y="583"/>
                  </a:lnTo>
                  <a:lnTo>
                    <a:pt x="725" y="623"/>
                  </a:lnTo>
                  <a:lnTo>
                    <a:pt x="696" y="659"/>
                  </a:lnTo>
                  <a:lnTo>
                    <a:pt x="662" y="693"/>
                  </a:lnTo>
                  <a:lnTo>
                    <a:pt x="625" y="722"/>
                  </a:lnTo>
                  <a:lnTo>
                    <a:pt x="585" y="746"/>
                  </a:lnTo>
                  <a:lnTo>
                    <a:pt x="542" y="766"/>
                  </a:lnTo>
                  <a:lnTo>
                    <a:pt x="497" y="781"/>
                  </a:lnTo>
                  <a:lnTo>
                    <a:pt x="449" y="790"/>
                  </a:lnTo>
                  <a:lnTo>
                    <a:pt x="398" y="793"/>
                  </a:lnTo>
                  <a:lnTo>
                    <a:pt x="348" y="790"/>
                  </a:lnTo>
                  <a:lnTo>
                    <a:pt x="300" y="781"/>
                  </a:lnTo>
                  <a:lnTo>
                    <a:pt x="254" y="766"/>
                  </a:lnTo>
                  <a:lnTo>
                    <a:pt x="212" y="746"/>
                  </a:lnTo>
                  <a:lnTo>
                    <a:pt x="171" y="722"/>
                  </a:lnTo>
                  <a:lnTo>
                    <a:pt x="134" y="693"/>
                  </a:lnTo>
                  <a:lnTo>
                    <a:pt x="101" y="659"/>
                  </a:lnTo>
                  <a:lnTo>
                    <a:pt x="72" y="623"/>
                  </a:lnTo>
                  <a:lnTo>
                    <a:pt x="47" y="583"/>
                  </a:lnTo>
                  <a:lnTo>
                    <a:pt x="27" y="539"/>
                  </a:lnTo>
                  <a:lnTo>
                    <a:pt x="13" y="494"/>
                  </a:lnTo>
                  <a:lnTo>
                    <a:pt x="3" y="446"/>
                  </a:lnTo>
                  <a:lnTo>
                    <a:pt x="0" y="396"/>
                  </a:lnTo>
                  <a:lnTo>
                    <a:pt x="3" y="347"/>
                  </a:lnTo>
                  <a:lnTo>
                    <a:pt x="13" y="299"/>
                  </a:lnTo>
                  <a:lnTo>
                    <a:pt x="27" y="253"/>
                  </a:lnTo>
                  <a:lnTo>
                    <a:pt x="47" y="210"/>
                  </a:lnTo>
                  <a:lnTo>
                    <a:pt x="72" y="169"/>
                  </a:lnTo>
                  <a:lnTo>
                    <a:pt x="101" y="132"/>
                  </a:lnTo>
                  <a:lnTo>
                    <a:pt x="134" y="100"/>
                  </a:lnTo>
                  <a:lnTo>
                    <a:pt x="171" y="70"/>
                  </a:lnTo>
                  <a:lnTo>
                    <a:pt x="212" y="45"/>
                  </a:lnTo>
                  <a:lnTo>
                    <a:pt x="254" y="26"/>
                  </a:lnTo>
                  <a:lnTo>
                    <a:pt x="300" y="12"/>
                  </a:lnTo>
                  <a:lnTo>
                    <a:pt x="348" y="3"/>
                  </a:lnTo>
                  <a:lnTo>
                    <a:pt x="398" y="0"/>
                  </a:lnTo>
                  <a:close/>
                </a:path>
              </a:pathLst>
            </a:custGeom>
            <a:grpFill/>
            <a:ln>
              <a:noFill/>
            </a:ln>
            <a:effectLst>
              <a:outerShdw blurRad="368300" dist="38100" dir="8100000" sx="106000" sy="106000" algn="tr" rotWithShape="0">
                <a:schemeClr val="tx1">
                  <a:lumMod val="85000"/>
                  <a:lumOff val="15000"/>
                  <a:alpha val="3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25712" tIns="12856" rIns="25712" bIns="12856" rtlCol="0" anchor="ctr"/>
            <a:lstStyle/>
            <a:p>
              <a:pPr algn="ctr"/>
              <a:endParaRPr lang="es-SV" sz="675">
                <a:latin typeface="Helvetica" pitchFamily="34" charset="0"/>
                <a:cs typeface="Helvetica" pitchFamily="34" charset="0"/>
              </a:endParaRPr>
            </a:p>
          </p:txBody>
        </p:sp>
        <p:sp>
          <p:nvSpPr>
            <p:cNvPr id="33" name="Freeform 8"/>
            <p:cNvSpPr>
              <a:spLocks noEditPoints="1"/>
            </p:cNvSpPr>
            <p:nvPr/>
          </p:nvSpPr>
          <p:spPr bwMode="auto">
            <a:xfrm>
              <a:off x="5577059" y="9460283"/>
              <a:ext cx="1182997" cy="1292873"/>
            </a:xfrm>
            <a:custGeom>
              <a:avLst/>
              <a:gdLst>
                <a:gd name="T0" fmla="*/ 620 w 2907"/>
                <a:gd name="T1" fmla="*/ 1122 h 3176"/>
                <a:gd name="T2" fmla="*/ 826 w 2907"/>
                <a:gd name="T3" fmla="*/ 1253 h 3176"/>
                <a:gd name="T4" fmla="*/ 803 w 2907"/>
                <a:gd name="T5" fmla="*/ 1225 h 3176"/>
                <a:gd name="T6" fmla="*/ 741 w 2907"/>
                <a:gd name="T7" fmla="*/ 1200 h 3176"/>
                <a:gd name="T8" fmla="*/ 682 w 2907"/>
                <a:gd name="T9" fmla="*/ 1116 h 3176"/>
                <a:gd name="T10" fmla="*/ 665 w 2907"/>
                <a:gd name="T11" fmla="*/ 1082 h 3176"/>
                <a:gd name="T12" fmla="*/ 1851 w 2907"/>
                <a:gd name="T13" fmla="*/ 402 h 3176"/>
                <a:gd name="T14" fmla="*/ 1938 w 2907"/>
                <a:gd name="T15" fmla="*/ 446 h 3176"/>
                <a:gd name="T16" fmla="*/ 2061 w 2907"/>
                <a:gd name="T17" fmla="*/ 568 h 3176"/>
                <a:gd name="T18" fmla="*/ 2120 w 2907"/>
                <a:gd name="T19" fmla="*/ 694 h 3176"/>
                <a:gd name="T20" fmla="*/ 2229 w 2907"/>
                <a:gd name="T21" fmla="*/ 789 h 3176"/>
                <a:gd name="T22" fmla="*/ 2398 w 2907"/>
                <a:gd name="T23" fmla="*/ 835 h 3176"/>
                <a:gd name="T24" fmla="*/ 2560 w 2907"/>
                <a:gd name="T25" fmla="*/ 822 h 3176"/>
                <a:gd name="T26" fmla="*/ 2676 w 2907"/>
                <a:gd name="T27" fmla="*/ 759 h 3176"/>
                <a:gd name="T28" fmla="*/ 2778 w 2907"/>
                <a:gd name="T29" fmla="*/ 741 h 3176"/>
                <a:gd name="T30" fmla="*/ 2871 w 2907"/>
                <a:gd name="T31" fmla="*/ 793 h 3176"/>
                <a:gd name="T32" fmla="*/ 2907 w 2907"/>
                <a:gd name="T33" fmla="*/ 892 h 3176"/>
                <a:gd name="T34" fmla="*/ 2872 w 2907"/>
                <a:gd name="T35" fmla="*/ 991 h 3176"/>
                <a:gd name="T36" fmla="*/ 2718 w 2907"/>
                <a:gd name="T37" fmla="*/ 1092 h 3176"/>
                <a:gd name="T38" fmla="*/ 2500 w 2907"/>
                <a:gd name="T39" fmla="*/ 1143 h 3176"/>
                <a:gd name="T40" fmla="*/ 2230 w 2907"/>
                <a:gd name="T41" fmla="*/ 1117 h 3176"/>
                <a:gd name="T42" fmla="*/ 2029 w 2907"/>
                <a:gd name="T43" fmla="*/ 1029 h 3176"/>
                <a:gd name="T44" fmla="*/ 2042 w 2907"/>
                <a:gd name="T45" fmla="*/ 2051 h 3176"/>
                <a:gd name="T46" fmla="*/ 2075 w 2907"/>
                <a:gd name="T47" fmla="*/ 2171 h 3176"/>
                <a:gd name="T48" fmla="*/ 1816 w 2907"/>
                <a:gd name="T49" fmla="*/ 3097 h 3176"/>
                <a:gd name="T50" fmla="*/ 1725 w 2907"/>
                <a:gd name="T51" fmla="*/ 3166 h 3176"/>
                <a:gd name="T52" fmla="*/ 1618 w 2907"/>
                <a:gd name="T53" fmla="*/ 3170 h 3176"/>
                <a:gd name="T54" fmla="*/ 1516 w 2907"/>
                <a:gd name="T55" fmla="*/ 3098 h 3176"/>
                <a:gd name="T56" fmla="*/ 1484 w 2907"/>
                <a:gd name="T57" fmla="*/ 2979 h 3176"/>
                <a:gd name="T58" fmla="*/ 1407 w 2907"/>
                <a:gd name="T59" fmla="*/ 1834 h 3176"/>
                <a:gd name="T60" fmla="*/ 1225 w 2907"/>
                <a:gd name="T61" fmla="*/ 2257 h 3176"/>
                <a:gd name="T62" fmla="*/ 1114 w 2907"/>
                <a:gd name="T63" fmla="*/ 2301 h 3176"/>
                <a:gd name="T64" fmla="*/ 457 w 2907"/>
                <a:gd name="T65" fmla="*/ 2320 h 3176"/>
                <a:gd name="T66" fmla="*/ 364 w 2907"/>
                <a:gd name="T67" fmla="*/ 2246 h 3176"/>
                <a:gd name="T68" fmla="*/ 337 w 2907"/>
                <a:gd name="T69" fmla="*/ 2125 h 3176"/>
                <a:gd name="T70" fmla="*/ 394 w 2907"/>
                <a:gd name="T71" fmla="*/ 2015 h 3176"/>
                <a:gd name="T72" fmla="*/ 509 w 2907"/>
                <a:gd name="T73" fmla="*/ 1967 h 3176"/>
                <a:gd name="T74" fmla="*/ 1127 w 2907"/>
                <a:gd name="T75" fmla="*/ 1465 h 3176"/>
                <a:gd name="T76" fmla="*/ 1254 w 2907"/>
                <a:gd name="T77" fmla="*/ 806 h 3176"/>
                <a:gd name="T78" fmla="*/ 1074 w 2907"/>
                <a:gd name="T79" fmla="*/ 947 h 3176"/>
                <a:gd name="T80" fmla="*/ 978 w 2907"/>
                <a:gd name="T81" fmla="*/ 1114 h 3176"/>
                <a:gd name="T82" fmla="*/ 911 w 2907"/>
                <a:gd name="T83" fmla="*/ 1205 h 3176"/>
                <a:gd name="T84" fmla="*/ 866 w 2907"/>
                <a:gd name="T85" fmla="*/ 1251 h 3176"/>
                <a:gd name="T86" fmla="*/ 810 w 2907"/>
                <a:gd name="T87" fmla="*/ 1325 h 3176"/>
                <a:gd name="T88" fmla="*/ 429 w 2907"/>
                <a:gd name="T89" fmla="*/ 919 h 3176"/>
                <a:gd name="T90" fmla="*/ 654 w 2907"/>
                <a:gd name="T91" fmla="*/ 1043 h 3176"/>
                <a:gd name="T92" fmla="*/ 681 w 2907"/>
                <a:gd name="T93" fmla="*/ 1033 h 3176"/>
                <a:gd name="T94" fmla="*/ 790 w 2907"/>
                <a:gd name="T95" fmla="*/ 810 h 3176"/>
                <a:gd name="T96" fmla="*/ 980 w 2907"/>
                <a:gd name="T97" fmla="*/ 618 h 3176"/>
                <a:gd name="T98" fmla="*/ 1248 w 2907"/>
                <a:gd name="T99" fmla="*/ 468 h 3176"/>
                <a:gd name="T100" fmla="*/ 1553 w 2907"/>
                <a:gd name="T101" fmla="*/ 390 h 3176"/>
                <a:gd name="T102" fmla="*/ 1753 w 2907"/>
                <a:gd name="T103" fmla="*/ 364 h 3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07" h="3176">
                  <a:moveTo>
                    <a:pt x="665" y="1082"/>
                  </a:moveTo>
                  <a:lnTo>
                    <a:pt x="662" y="1082"/>
                  </a:lnTo>
                  <a:lnTo>
                    <a:pt x="660" y="1085"/>
                  </a:lnTo>
                  <a:lnTo>
                    <a:pt x="620" y="1122"/>
                  </a:lnTo>
                  <a:lnTo>
                    <a:pt x="783" y="1296"/>
                  </a:lnTo>
                  <a:lnTo>
                    <a:pt x="824" y="1259"/>
                  </a:lnTo>
                  <a:lnTo>
                    <a:pt x="825" y="1255"/>
                  </a:lnTo>
                  <a:lnTo>
                    <a:pt x="826" y="1253"/>
                  </a:lnTo>
                  <a:lnTo>
                    <a:pt x="826" y="1250"/>
                  </a:lnTo>
                  <a:lnTo>
                    <a:pt x="824" y="1247"/>
                  </a:lnTo>
                  <a:lnTo>
                    <a:pt x="806" y="1228"/>
                  </a:lnTo>
                  <a:lnTo>
                    <a:pt x="803" y="1225"/>
                  </a:lnTo>
                  <a:lnTo>
                    <a:pt x="796" y="1224"/>
                  </a:lnTo>
                  <a:lnTo>
                    <a:pt x="790" y="1223"/>
                  </a:lnTo>
                  <a:lnTo>
                    <a:pt x="764" y="1213"/>
                  </a:lnTo>
                  <a:lnTo>
                    <a:pt x="741" y="1200"/>
                  </a:lnTo>
                  <a:lnTo>
                    <a:pt x="721" y="1183"/>
                  </a:lnTo>
                  <a:lnTo>
                    <a:pt x="704" y="1163"/>
                  </a:lnTo>
                  <a:lnTo>
                    <a:pt x="690" y="1140"/>
                  </a:lnTo>
                  <a:lnTo>
                    <a:pt x="682" y="1116"/>
                  </a:lnTo>
                  <a:lnTo>
                    <a:pt x="676" y="1091"/>
                  </a:lnTo>
                  <a:lnTo>
                    <a:pt x="671" y="1085"/>
                  </a:lnTo>
                  <a:lnTo>
                    <a:pt x="669" y="1082"/>
                  </a:lnTo>
                  <a:lnTo>
                    <a:pt x="665" y="1082"/>
                  </a:lnTo>
                  <a:close/>
                  <a:moveTo>
                    <a:pt x="1349" y="0"/>
                  </a:moveTo>
                  <a:lnTo>
                    <a:pt x="1474" y="60"/>
                  </a:lnTo>
                  <a:lnTo>
                    <a:pt x="1857" y="403"/>
                  </a:lnTo>
                  <a:lnTo>
                    <a:pt x="1851" y="402"/>
                  </a:lnTo>
                  <a:lnTo>
                    <a:pt x="1881" y="413"/>
                  </a:lnTo>
                  <a:lnTo>
                    <a:pt x="1901" y="422"/>
                  </a:lnTo>
                  <a:lnTo>
                    <a:pt x="1921" y="433"/>
                  </a:lnTo>
                  <a:lnTo>
                    <a:pt x="1938" y="446"/>
                  </a:lnTo>
                  <a:lnTo>
                    <a:pt x="1972" y="470"/>
                  </a:lnTo>
                  <a:lnTo>
                    <a:pt x="2005" y="499"/>
                  </a:lnTo>
                  <a:lnTo>
                    <a:pt x="2034" y="532"/>
                  </a:lnTo>
                  <a:lnTo>
                    <a:pt x="2061" y="568"/>
                  </a:lnTo>
                  <a:lnTo>
                    <a:pt x="2081" y="606"/>
                  </a:lnTo>
                  <a:lnTo>
                    <a:pt x="2098" y="647"/>
                  </a:lnTo>
                  <a:lnTo>
                    <a:pt x="2105" y="665"/>
                  </a:lnTo>
                  <a:lnTo>
                    <a:pt x="2120" y="694"/>
                  </a:lnTo>
                  <a:lnTo>
                    <a:pt x="2138" y="721"/>
                  </a:lnTo>
                  <a:lnTo>
                    <a:pt x="2163" y="746"/>
                  </a:lnTo>
                  <a:lnTo>
                    <a:pt x="2194" y="769"/>
                  </a:lnTo>
                  <a:lnTo>
                    <a:pt x="2229" y="789"/>
                  </a:lnTo>
                  <a:lnTo>
                    <a:pt x="2268" y="806"/>
                  </a:lnTo>
                  <a:lnTo>
                    <a:pt x="2310" y="820"/>
                  </a:lnTo>
                  <a:lnTo>
                    <a:pt x="2354" y="830"/>
                  </a:lnTo>
                  <a:lnTo>
                    <a:pt x="2398" y="835"/>
                  </a:lnTo>
                  <a:lnTo>
                    <a:pt x="2440" y="838"/>
                  </a:lnTo>
                  <a:lnTo>
                    <a:pt x="2483" y="836"/>
                  </a:lnTo>
                  <a:lnTo>
                    <a:pt x="2523" y="831"/>
                  </a:lnTo>
                  <a:lnTo>
                    <a:pt x="2560" y="822"/>
                  </a:lnTo>
                  <a:lnTo>
                    <a:pt x="2595" y="809"/>
                  </a:lnTo>
                  <a:lnTo>
                    <a:pt x="2627" y="794"/>
                  </a:lnTo>
                  <a:lnTo>
                    <a:pt x="2653" y="776"/>
                  </a:lnTo>
                  <a:lnTo>
                    <a:pt x="2676" y="759"/>
                  </a:lnTo>
                  <a:lnTo>
                    <a:pt x="2700" y="748"/>
                  </a:lnTo>
                  <a:lnTo>
                    <a:pt x="2726" y="741"/>
                  </a:lnTo>
                  <a:lnTo>
                    <a:pt x="2752" y="739"/>
                  </a:lnTo>
                  <a:lnTo>
                    <a:pt x="2778" y="741"/>
                  </a:lnTo>
                  <a:lnTo>
                    <a:pt x="2805" y="747"/>
                  </a:lnTo>
                  <a:lnTo>
                    <a:pt x="2829" y="758"/>
                  </a:lnTo>
                  <a:lnTo>
                    <a:pt x="2850" y="773"/>
                  </a:lnTo>
                  <a:lnTo>
                    <a:pt x="2871" y="793"/>
                  </a:lnTo>
                  <a:lnTo>
                    <a:pt x="2886" y="816"/>
                  </a:lnTo>
                  <a:lnTo>
                    <a:pt x="2898" y="841"/>
                  </a:lnTo>
                  <a:lnTo>
                    <a:pt x="2905" y="866"/>
                  </a:lnTo>
                  <a:lnTo>
                    <a:pt x="2907" y="892"/>
                  </a:lnTo>
                  <a:lnTo>
                    <a:pt x="2905" y="918"/>
                  </a:lnTo>
                  <a:lnTo>
                    <a:pt x="2898" y="944"/>
                  </a:lnTo>
                  <a:lnTo>
                    <a:pt x="2888" y="968"/>
                  </a:lnTo>
                  <a:lnTo>
                    <a:pt x="2872" y="991"/>
                  </a:lnTo>
                  <a:lnTo>
                    <a:pt x="2853" y="1011"/>
                  </a:lnTo>
                  <a:lnTo>
                    <a:pt x="2812" y="1041"/>
                  </a:lnTo>
                  <a:lnTo>
                    <a:pt x="2766" y="1068"/>
                  </a:lnTo>
                  <a:lnTo>
                    <a:pt x="2718" y="1092"/>
                  </a:lnTo>
                  <a:lnTo>
                    <a:pt x="2667" y="1111"/>
                  </a:lnTo>
                  <a:lnTo>
                    <a:pt x="2614" y="1126"/>
                  </a:lnTo>
                  <a:lnTo>
                    <a:pt x="2558" y="1137"/>
                  </a:lnTo>
                  <a:lnTo>
                    <a:pt x="2500" y="1143"/>
                  </a:lnTo>
                  <a:lnTo>
                    <a:pt x="2441" y="1146"/>
                  </a:lnTo>
                  <a:lnTo>
                    <a:pt x="2370" y="1142"/>
                  </a:lnTo>
                  <a:lnTo>
                    <a:pt x="2300" y="1134"/>
                  </a:lnTo>
                  <a:lnTo>
                    <a:pt x="2230" y="1117"/>
                  </a:lnTo>
                  <a:lnTo>
                    <a:pt x="2175" y="1100"/>
                  </a:lnTo>
                  <a:lnTo>
                    <a:pt x="2123" y="1080"/>
                  </a:lnTo>
                  <a:lnTo>
                    <a:pt x="2075" y="1056"/>
                  </a:lnTo>
                  <a:lnTo>
                    <a:pt x="2029" y="1029"/>
                  </a:lnTo>
                  <a:lnTo>
                    <a:pt x="1832" y="1647"/>
                  </a:lnTo>
                  <a:lnTo>
                    <a:pt x="1820" y="1679"/>
                  </a:lnTo>
                  <a:lnTo>
                    <a:pt x="1804" y="1707"/>
                  </a:lnTo>
                  <a:lnTo>
                    <a:pt x="2042" y="2051"/>
                  </a:lnTo>
                  <a:lnTo>
                    <a:pt x="2058" y="2078"/>
                  </a:lnTo>
                  <a:lnTo>
                    <a:pt x="2069" y="2109"/>
                  </a:lnTo>
                  <a:lnTo>
                    <a:pt x="2075" y="2139"/>
                  </a:lnTo>
                  <a:lnTo>
                    <a:pt x="2075" y="2171"/>
                  </a:lnTo>
                  <a:lnTo>
                    <a:pt x="2069" y="2202"/>
                  </a:lnTo>
                  <a:lnTo>
                    <a:pt x="1841" y="3041"/>
                  </a:lnTo>
                  <a:lnTo>
                    <a:pt x="1832" y="3071"/>
                  </a:lnTo>
                  <a:lnTo>
                    <a:pt x="1816" y="3097"/>
                  </a:lnTo>
                  <a:lnTo>
                    <a:pt x="1798" y="3120"/>
                  </a:lnTo>
                  <a:lnTo>
                    <a:pt x="1776" y="3139"/>
                  </a:lnTo>
                  <a:lnTo>
                    <a:pt x="1751" y="3155"/>
                  </a:lnTo>
                  <a:lnTo>
                    <a:pt x="1725" y="3166"/>
                  </a:lnTo>
                  <a:lnTo>
                    <a:pt x="1695" y="3174"/>
                  </a:lnTo>
                  <a:lnTo>
                    <a:pt x="1666" y="3176"/>
                  </a:lnTo>
                  <a:lnTo>
                    <a:pt x="1642" y="3175"/>
                  </a:lnTo>
                  <a:lnTo>
                    <a:pt x="1618" y="3170"/>
                  </a:lnTo>
                  <a:lnTo>
                    <a:pt x="1587" y="3159"/>
                  </a:lnTo>
                  <a:lnTo>
                    <a:pt x="1560" y="3142"/>
                  </a:lnTo>
                  <a:lnTo>
                    <a:pt x="1536" y="3122"/>
                  </a:lnTo>
                  <a:lnTo>
                    <a:pt x="1516" y="3098"/>
                  </a:lnTo>
                  <a:lnTo>
                    <a:pt x="1500" y="3071"/>
                  </a:lnTo>
                  <a:lnTo>
                    <a:pt x="1490" y="3041"/>
                  </a:lnTo>
                  <a:lnTo>
                    <a:pt x="1484" y="3011"/>
                  </a:lnTo>
                  <a:lnTo>
                    <a:pt x="1484" y="2979"/>
                  </a:lnTo>
                  <a:lnTo>
                    <a:pt x="1489" y="2946"/>
                  </a:lnTo>
                  <a:lnTo>
                    <a:pt x="1694" y="2189"/>
                  </a:lnTo>
                  <a:lnTo>
                    <a:pt x="1455" y="1844"/>
                  </a:lnTo>
                  <a:lnTo>
                    <a:pt x="1407" y="1834"/>
                  </a:lnTo>
                  <a:lnTo>
                    <a:pt x="1276" y="2184"/>
                  </a:lnTo>
                  <a:lnTo>
                    <a:pt x="1263" y="2211"/>
                  </a:lnTo>
                  <a:lnTo>
                    <a:pt x="1246" y="2236"/>
                  </a:lnTo>
                  <a:lnTo>
                    <a:pt x="1225" y="2257"/>
                  </a:lnTo>
                  <a:lnTo>
                    <a:pt x="1200" y="2275"/>
                  </a:lnTo>
                  <a:lnTo>
                    <a:pt x="1174" y="2288"/>
                  </a:lnTo>
                  <a:lnTo>
                    <a:pt x="1144" y="2297"/>
                  </a:lnTo>
                  <a:lnTo>
                    <a:pt x="1114" y="2301"/>
                  </a:lnTo>
                  <a:lnTo>
                    <a:pt x="527" y="2331"/>
                  </a:lnTo>
                  <a:lnTo>
                    <a:pt x="518" y="2331"/>
                  </a:lnTo>
                  <a:lnTo>
                    <a:pt x="486" y="2328"/>
                  </a:lnTo>
                  <a:lnTo>
                    <a:pt x="457" y="2320"/>
                  </a:lnTo>
                  <a:lnTo>
                    <a:pt x="429" y="2308"/>
                  </a:lnTo>
                  <a:lnTo>
                    <a:pt x="404" y="2290"/>
                  </a:lnTo>
                  <a:lnTo>
                    <a:pt x="382" y="2270"/>
                  </a:lnTo>
                  <a:lnTo>
                    <a:pt x="364" y="2246"/>
                  </a:lnTo>
                  <a:lnTo>
                    <a:pt x="350" y="2218"/>
                  </a:lnTo>
                  <a:lnTo>
                    <a:pt x="340" y="2189"/>
                  </a:lnTo>
                  <a:lnTo>
                    <a:pt x="336" y="2158"/>
                  </a:lnTo>
                  <a:lnTo>
                    <a:pt x="337" y="2125"/>
                  </a:lnTo>
                  <a:lnTo>
                    <a:pt x="345" y="2093"/>
                  </a:lnTo>
                  <a:lnTo>
                    <a:pt x="357" y="2065"/>
                  </a:lnTo>
                  <a:lnTo>
                    <a:pt x="373" y="2038"/>
                  </a:lnTo>
                  <a:lnTo>
                    <a:pt x="394" y="2015"/>
                  </a:lnTo>
                  <a:lnTo>
                    <a:pt x="419" y="1997"/>
                  </a:lnTo>
                  <a:lnTo>
                    <a:pt x="446" y="1981"/>
                  </a:lnTo>
                  <a:lnTo>
                    <a:pt x="477" y="1971"/>
                  </a:lnTo>
                  <a:lnTo>
                    <a:pt x="509" y="1967"/>
                  </a:lnTo>
                  <a:lnTo>
                    <a:pt x="976" y="1943"/>
                  </a:lnTo>
                  <a:lnTo>
                    <a:pt x="1127" y="1544"/>
                  </a:lnTo>
                  <a:lnTo>
                    <a:pt x="1124" y="1506"/>
                  </a:lnTo>
                  <a:lnTo>
                    <a:pt x="1127" y="1465"/>
                  </a:lnTo>
                  <a:lnTo>
                    <a:pt x="1137" y="1425"/>
                  </a:lnTo>
                  <a:lnTo>
                    <a:pt x="1349" y="759"/>
                  </a:lnTo>
                  <a:lnTo>
                    <a:pt x="1301" y="781"/>
                  </a:lnTo>
                  <a:lnTo>
                    <a:pt x="1254" y="806"/>
                  </a:lnTo>
                  <a:lnTo>
                    <a:pt x="1202" y="838"/>
                  </a:lnTo>
                  <a:lnTo>
                    <a:pt x="1155" y="872"/>
                  </a:lnTo>
                  <a:lnTo>
                    <a:pt x="1112" y="909"/>
                  </a:lnTo>
                  <a:lnTo>
                    <a:pt x="1074" y="947"/>
                  </a:lnTo>
                  <a:lnTo>
                    <a:pt x="1042" y="988"/>
                  </a:lnTo>
                  <a:lnTo>
                    <a:pt x="1014" y="1029"/>
                  </a:lnTo>
                  <a:lnTo>
                    <a:pt x="994" y="1072"/>
                  </a:lnTo>
                  <a:lnTo>
                    <a:pt x="978" y="1114"/>
                  </a:lnTo>
                  <a:lnTo>
                    <a:pt x="969" y="1142"/>
                  </a:lnTo>
                  <a:lnTo>
                    <a:pt x="953" y="1167"/>
                  </a:lnTo>
                  <a:lnTo>
                    <a:pt x="934" y="1188"/>
                  </a:lnTo>
                  <a:lnTo>
                    <a:pt x="911" y="1205"/>
                  </a:lnTo>
                  <a:lnTo>
                    <a:pt x="885" y="1217"/>
                  </a:lnTo>
                  <a:lnTo>
                    <a:pt x="857" y="1225"/>
                  </a:lnTo>
                  <a:lnTo>
                    <a:pt x="864" y="1238"/>
                  </a:lnTo>
                  <a:lnTo>
                    <a:pt x="866" y="1251"/>
                  </a:lnTo>
                  <a:lnTo>
                    <a:pt x="865" y="1264"/>
                  </a:lnTo>
                  <a:lnTo>
                    <a:pt x="860" y="1277"/>
                  </a:lnTo>
                  <a:lnTo>
                    <a:pt x="851" y="1288"/>
                  </a:lnTo>
                  <a:lnTo>
                    <a:pt x="810" y="1325"/>
                  </a:lnTo>
                  <a:lnTo>
                    <a:pt x="973" y="1498"/>
                  </a:lnTo>
                  <a:lnTo>
                    <a:pt x="544" y="1899"/>
                  </a:lnTo>
                  <a:lnTo>
                    <a:pt x="0" y="1320"/>
                  </a:lnTo>
                  <a:lnTo>
                    <a:pt x="429" y="919"/>
                  </a:lnTo>
                  <a:lnTo>
                    <a:pt x="591" y="1092"/>
                  </a:lnTo>
                  <a:lnTo>
                    <a:pt x="632" y="1054"/>
                  </a:lnTo>
                  <a:lnTo>
                    <a:pt x="642" y="1047"/>
                  </a:lnTo>
                  <a:lnTo>
                    <a:pt x="654" y="1043"/>
                  </a:lnTo>
                  <a:lnTo>
                    <a:pt x="666" y="1042"/>
                  </a:lnTo>
                  <a:lnTo>
                    <a:pt x="678" y="1043"/>
                  </a:lnTo>
                  <a:lnTo>
                    <a:pt x="680" y="1039"/>
                  </a:lnTo>
                  <a:lnTo>
                    <a:pt x="681" y="1033"/>
                  </a:lnTo>
                  <a:lnTo>
                    <a:pt x="700" y="976"/>
                  </a:lnTo>
                  <a:lnTo>
                    <a:pt x="724" y="918"/>
                  </a:lnTo>
                  <a:lnTo>
                    <a:pt x="754" y="864"/>
                  </a:lnTo>
                  <a:lnTo>
                    <a:pt x="790" y="810"/>
                  </a:lnTo>
                  <a:lnTo>
                    <a:pt x="829" y="758"/>
                  </a:lnTo>
                  <a:lnTo>
                    <a:pt x="875" y="709"/>
                  </a:lnTo>
                  <a:lnTo>
                    <a:pt x="925" y="662"/>
                  </a:lnTo>
                  <a:lnTo>
                    <a:pt x="980" y="618"/>
                  </a:lnTo>
                  <a:lnTo>
                    <a:pt x="1038" y="576"/>
                  </a:lnTo>
                  <a:lnTo>
                    <a:pt x="1102" y="538"/>
                  </a:lnTo>
                  <a:lnTo>
                    <a:pt x="1174" y="500"/>
                  </a:lnTo>
                  <a:lnTo>
                    <a:pt x="1248" y="468"/>
                  </a:lnTo>
                  <a:lnTo>
                    <a:pt x="1324" y="440"/>
                  </a:lnTo>
                  <a:lnTo>
                    <a:pt x="1401" y="419"/>
                  </a:lnTo>
                  <a:lnTo>
                    <a:pt x="1477" y="402"/>
                  </a:lnTo>
                  <a:lnTo>
                    <a:pt x="1553" y="390"/>
                  </a:lnTo>
                  <a:lnTo>
                    <a:pt x="963" y="249"/>
                  </a:lnTo>
                  <a:lnTo>
                    <a:pt x="880" y="118"/>
                  </a:lnTo>
                  <a:lnTo>
                    <a:pt x="1055" y="79"/>
                  </a:lnTo>
                  <a:lnTo>
                    <a:pt x="1753" y="364"/>
                  </a:lnTo>
                  <a:lnTo>
                    <a:pt x="1398" y="122"/>
                  </a:lnTo>
                  <a:lnTo>
                    <a:pt x="1349" y="0"/>
                  </a:lnTo>
                  <a:close/>
                </a:path>
              </a:pathLst>
            </a:custGeom>
            <a:grpFill/>
            <a:ln>
              <a:noFill/>
            </a:ln>
            <a:effectLst>
              <a:outerShdw blurRad="368300" dist="38100" dir="8100000" sx="106000" sy="106000" algn="tr" rotWithShape="0">
                <a:schemeClr val="tx1">
                  <a:lumMod val="85000"/>
                  <a:lumOff val="15000"/>
                  <a:alpha val="3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25712" tIns="12856" rIns="25712" bIns="12856" rtlCol="0" anchor="ctr"/>
            <a:lstStyle/>
            <a:p>
              <a:pPr algn="ctr"/>
              <a:endParaRPr lang="es-SV" sz="675">
                <a:latin typeface="Helvetica" pitchFamily="34" charset="0"/>
                <a:cs typeface="Helvetica" pitchFamily="34" charset="0"/>
              </a:endParaRPr>
            </a:p>
          </p:txBody>
        </p:sp>
      </p:grpSp>
      <p:sp>
        <p:nvSpPr>
          <p:cNvPr id="58" name="Textbox 1"/>
          <p:cNvSpPr/>
          <p:nvPr/>
        </p:nvSpPr>
        <p:spPr>
          <a:xfrm>
            <a:off x="4943247" y="3504877"/>
            <a:ext cx="472499" cy="307925"/>
          </a:xfrm>
          <a:prstGeom prst="rect">
            <a:avLst/>
          </a:prstGeom>
        </p:spPr>
        <p:txBody>
          <a:bodyPr wrap="square" lIns="33746" tIns="45317" rIns="33746" bIns="45317">
            <a:spAutoFit/>
          </a:bodyPr>
          <a:lstStyle/>
          <a:p>
            <a:pPr algn="ctr">
              <a:lnSpc>
                <a:spcPct val="125000"/>
              </a:lnSpc>
            </a:pPr>
            <a:r>
              <a:rPr lang="en-US" sz="1125"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15</a:t>
            </a:r>
            <a:r>
              <a:rPr lang="en-US" sz="1125" baseline="30000"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a:t>
            </a:r>
          </a:p>
        </p:txBody>
      </p:sp>
      <p:sp>
        <p:nvSpPr>
          <p:cNvPr id="59" name="Textbox 1"/>
          <p:cNvSpPr/>
          <p:nvPr/>
        </p:nvSpPr>
        <p:spPr>
          <a:xfrm>
            <a:off x="5601369" y="2880504"/>
            <a:ext cx="472499" cy="307925"/>
          </a:xfrm>
          <a:prstGeom prst="rect">
            <a:avLst/>
          </a:prstGeom>
        </p:spPr>
        <p:txBody>
          <a:bodyPr wrap="square" lIns="33746" tIns="45317" rIns="33746" bIns="45317">
            <a:spAutoFit/>
          </a:bodyPr>
          <a:lstStyle/>
          <a:p>
            <a:pPr algn="ctr">
              <a:lnSpc>
                <a:spcPct val="125000"/>
              </a:lnSpc>
            </a:pPr>
            <a:r>
              <a:rPr lang="en-US" sz="1125"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30</a:t>
            </a:r>
            <a:r>
              <a:rPr lang="en-US" sz="1125" baseline="30000"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a:t>
            </a:r>
          </a:p>
        </p:txBody>
      </p:sp>
      <p:sp>
        <p:nvSpPr>
          <p:cNvPr id="60" name="Textbox 1"/>
          <p:cNvSpPr/>
          <p:nvPr/>
        </p:nvSpPr>
        <p:spPr>
          <a:xfrm>
            <a:off x="6276366" y="2239257"/>
            <a:ext cx="472499" cy="307925"/>
          </a:xfrm>
          <a:prstGeom prst="rect">
            <a:avLst/>
          </a:prstGeom>
        </p:spPr>
        <p:txBody>
          <a:bodyPr wrap="square" lIns="33746" tIns="45317" rIns="33746" bIns="45317">
            <a:spAutoFit/>
          </a:bodyPr>
          <a:lstStyle/>
          <a:p>
            <a:pPr algn="ctr">
              <a:lnSpc>
                <a:spcPct val="125000"/>
              </a:lnSpc>
            </a:pPr>
            <a:r>
              <a:rPr lang="en-US" sz="1125"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45</a:t>
            </a:r>
            <a:r>
              <a:rPr lang="en-US" sz="1125" baseline="30000"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a:t>
            </a:r>
          </a:p>
        </p:txBody>
      </p:sp>
      <p:sp>
        <p:nvSpPr>
          <p:cNvPr id="61" name="Textbox 1"/>
          <p:cNvSpPr/>
          <p:nvPr/>
        </p:nvSpPr>
        <p:spPr>
          <a:xfrm>
            <a:off x="6951364" y="1614885"/>
            <a:ext cx="472499" cy="307925"/>
          </a:xfrm>
          <a:prstGeom prst="rect">
            <a:avLst/>
          </a:prstGeom>
        </p:spPr>
        <p:txBody>
          <a:bodyPr wrap="square" lIns="33746" tIns="45317" rIns="33746" bIns="45317">
            <a:spAutoFit/>
          </a:bodyPr>
          <a:lstStyle/>
          <a:p>
            <a:pPr algn="ctr">
              <a:lnSpc>
                <a:spcPct val="125000"/>
              </a:lnSpc>
            </a:pPr>
            <a:r>
              <a:rPr lang="en-US" sz="1125"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60</a:t>
            </a:r>
            <a:r>
              <a:rPr lang="en-US" sz="1125" baseline="30000"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a:t>
            </a:r>
          </a:p>
        </p:txBody>
      </p:sp>
      <p:sp>
        <p:nvSpPr>
          <p:cNvPr id="62" name="Textbox 1"/>
          <p:cNvSpPr/>
          <p:nvPr/>
        </p:nvSpPr>
        <p:spPr>
          <a:xfrm>
            <a:off x="7609485" y="1058013"/>
            <a:ext cx="472499" cy="307925"/>
          </a:xfrm>
          <a:prstGeom prst="rect">
            <a:avLst/>
          </a:prstGeom>
        </p:spPr>
        <p:txBody>
          <a:bodyPr wrap="square" lIns="33746" tIns="45317" rIns="33746" bIns="45317">
            <a:spAutoFit/>
          </a:bodyPr>
          <a:lstStyle/>
          <a:p>
            <a:pPr algn="ctr">
              <a:lnSpc>
                <a:spcPct val="125000"/>
              </a:lnSpc>
            </a:pPr>
            <a:r>
              <a:rPr lang="en-US" sz="1125"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75</a:t>
            </a:r>
            <a:r>
              <a:rPr lang="en-US" sz="1125" baseline="30000" dirty="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a:t>
            </a:r>
          </a:p>
        </p:txBody>
      </p:sp>
      <p:sp>
        <p:nvSpPr>
          <p:cNvPr id="57" name="Marcador de texto 4"/>
          <p:cNvSpPr txBox="1"/>
          <p:nvPr/>
        </p:nvSpPr>
        <p:spPr>
          <a:xfrm>
            <a:off x="482109" y="1002383"/>
            <a:ext cx="3009896" cy="994147"/>
          </a:xfrm>
          <a:prstGeom prst="rect">
            <a:avLst/>
          </a:prstGeom>
        </p:spPr>
        <p:txBody>
          <a:bodyPr/>
          <a:lstStyle>
            <a:lvl1pPr marL="0" indent="0" algn="l" defTabSz="1811655" rtl="0" eaLnBrk="1" latinLnBrk="0" hangingPunct="1">
              <a:spcBef>
                <a:spcPct val="20000"/>
              </a:spcBef>
              <a:spcAft>
                <a:spcPts val="1200"/>
              </a:spcAft>
              <a:buFont typeface="Arial" panose="020B0604020202020204" pitchFamily="34" charset="0"/>
              <a:buNone/>
              <a:defRPr sz="4000" b="1" kern="1200">
                <a:solidFill>
                  <a:schemeClr val="tx1"/>
                </a:solidFill>
                <a:latin typeface="+mn-lt"/>
                <a:ea typeface="+mn-ea"/>
                <a:cs typeface="+mn-cs"/>
              </a:defRPr>
            </a:lvl1pPr>
            <a:lvl2pPr marL="906145" indent="-362585" algn="l" defTabSz="1811655" rtl="0" eaLnBrk="1" latinLnBrk="0" hangingPunct="1">
              <a:spcBef>
                <a:spcPct val="20000"/>
              </a:spcBef>
              <a:buClr>
                <a:schemeClr val="tx2"/>
              </a:buClr>
              <a:buFont typeface="Arial" panose="020B0604020202020204" pitchFamily="34" charset="0"/>
              <a:buChar char="•"/>
              <a:defRPr sz="4000" kern="1200">
                <a:solidFill>
                  <a:schemeClr val="tx1"/>
                </a:solidFill>
                <a:latin typeface="+mn-lt"/>
                <a:ea typeface="+mn-ea"/>
                <a:cs typeface="+mn-cs"/>
              </a:defRPr>
            </a:lvl2pPr>
            <a:lvl3pPr marL="2265045" indent="-452755" algn="l" defTabSz="1811655" rtl="0" eaLnBrk="1" latinLnBrk="0" hangingPunct="1">
              <a:spcBef>
                <a:spcPct val="20000"/>
              </a:spcBef>
              <a:buClr>
                <a:schemeClr val="tx2"/>
              </a:buClr>
              <a:buFont typeface="Arial" panose="020B0604020202020204" pitchFamily="34" charset="0"/>
              <a:buChar char="•"/>
              <a:defRPr sz="3700" kern="1200">
                <a:solidFill>
                  <a:schemeClr val="tx1"/>
                </a:solidFill>
                <a:latin typeface="+mn-lt"/>
                <a:ea typeface="+mn-ea"/>
                <a:cs typeface="+mn-cs"/>
              </a:defRPr>
            </a:lvl3pPr>
            <a:lvl4pPr marL="3171190" indent="-452755" algn="l" defTabSz="1811655" rtl="0" eaLnBrk="1" latinLnBrk="0" hangingPunct="1">
              <a:spcBef>
                <a:spcPct val="20000"/>
              </a:spcBef>
              <a:buClr>
                <a:schemeClr val="tx2"/>
              </a:buClr>
              <a:buFont typeface="Arial" panose="020B0604020202020204" pitchFamily="34" charset="0"/>
              <a:buChar char="•"/>
              <a:defRPr sz="3700" kern="1200">
                <a:solidFill>
                  <a:schemeClr val="tx1"/>
                </a:solidFill>
                <a:latin typeface="+mn-lt"/>
                <a:ea typeface="+mn-ea"/>
                <a:cs typeface="+mn-cs"/>
              </a:defRPr>
            </a:lvl4pPr>
            <a:lvl5pPr marL="4077335" indent="-452755" algn="l" defTabSz="1811655" rtl="0" eaLnBrk="1" latinLnBrk="0" hangingPunct="1">
              <a:spcBef>
                <a:spcPct val="20000"/>
              </a:spcBef>
              <a:buClr>
                <a:schemeClr val="tx2"/>
              </a:buClr>
              <a:buFont typeface="Arial" panose="020B0604020202020204" pitchFamily="34" charset="0"/>
              <a:buChar char="•"/>
              <a:defRPr sz="3700" kern="1200" baseline="0">
                <a:solidFill>
                  <a:schemeClr val="tx1"/>
                </a:solidFill>
                <a:latin typeface="+mn-lt"/>
                <a:ea typeface="+mn-ea"/>
                <a:cs typeface="+mn-cs"/>
              </a:defRPr>
            </a:lvl5pPr>
            <a:lvl6pPr marL="4982845" indent="-452755" algn="l" defTabSz="1811655" rtl="0" eaLnBrk="1" latinLnBrk="0" hangingPunct="1">
              <a:spcBef>
                <a:spcPct val="20000"/>
              </a:spcBef>
              <a:buClr>
                <a:schemeClr val="tx2"/>
              </a:buClr>
              <a:buFont typeface="Arial" panose="020B0604020202020204" pitchFamily="34" charset="0"/>
              <a:buChar char="•"/>
              <a:defRPr sz="3200" kern="1200">
                <a:solidFill>
                  <a:schemeClr val="tx1"/>
                </a:solidFill>
                <a:latin typeface="+mn-lt"/>
                <a:ea typeface="+mn-ea"/>
                <a:cs typeface="+mn-cs"/>
              </a:defRPr>
            </a:lvl6pPr>
            <a:lvl7pPr marL="5888990" indent="-452755" algn="l" defTabSz="1811655" rtl="0" eaLnBrk="1" latinLnBrk="0" hangingPunct="1">
              <a:spcBef>
                <a:spcPct val="20000"/>
              </a:spcBef>
              <a:buClr>
                <a:schemeClr val="tx2"/>
              </a:buClr>
              <a:buFont typeface="Arial" panose="020B0604020202020204" pitchFamily="34" charset="0"/>
              <a:buChar char="•"/>
              <a:defRPr sz="3200" kern="1200">
                <a:solidFill>
                  <a:schemeClr val="tx1"/>
                </a:solidFill>
                <a:latin typeface="+mn-lt"/>
                <a:ea typeface="+mn-ea"/>
                <a:cs typeface="+mn-cs"/>
              </a:defRPr>
            </a:lvl7pPr>
            <a:lvl8pPr marL="6795135" indent="-452755" algn="l" defTabSz="1811655" rtl="0" eaLnBrk="1" latinLnBrk="0" hangingPunct="1">
              <a:spcBef>
                <a:spcPct val="20000"/>
              </a:spcBef>
              <a:buClr>
                <a:schemeClr val="tx2"/>
              </a:buClr>
              <a:buFont typeface="Arial" panose="020B0604020202020204" pitchFamily="34" charset="0"/>
              <a:buChar char="•"/>
              <a:defRPr sz="3200" kern="1200">
                <a:solidFill>
                  <a:schemeClr val="tx1"/>
                </a:solidFill>
                <a:latin typeface="+mn-lt"/>
                <a:ea typeface="+mn-ea"/>
                <a:cs typeface="+mn-cs"/>
              </a:defRPr>
            </a:lvl8pPr>
            <a:lvl9pPr marL="7701280" indent="-452755" algn="l" defTabSz="1811655" rtl="0" eaLnBrk="1" latinLnBrk="0" hangingPunct="1">
              <a:spcBef>
                <a:spcPct val="20000"/>
              </a:spcBef>
              <a:buClr>
                <a:schemeClr val="tx2"/>
              </a:buClr>
              <a:buFont typeface="Arial" panose="020B0604020202020204" pitchFamily="34" charset="0"/>
              <a:buChar char="•"/>
              <a:defRPr sz="3200" kern="1200">
                <a:solidFill>
                  <a:schemeClr val="tx1"/>
                </a:solidFill>
                <a:latin typeface="+mn-lt"/>
                <a:ea typeface="+mn-ea"/>
                <a:cs typeface="+mn-cs"/>
              </a:defRPr>
            </a:lvl9pPr>
          </a:lstStyle>
          <a:p>
            <a:pPr algn="just" defTabSz="906145">
              <a:lnSpc>
                <a:spcPct val="120000"/>
              </a:lnSpc>
              <a:spcBef>
                <a:spcPts val="0"/>
              </a:spcBef>
              <a:spcAft>
                <a:spcPts val="450"/>
              </a:spcAft>
            </a:pPr>
            <a:r>
              <a:rPr lang="zh-CN" altLang="en-US" sz="750" b="0" dirty="0">
                <a:solidFill>
                  <a:schemeClr val="bg2"/>
                </a:solidFill>
                <a:latin typeface="Source Sans Pro" panose="020B0503030403020204" pitchFamily="34" charset="0"/>
              </a:rPr>
              <a:t>输入您的标题单击此处添加文本单击此处添加文本</a:t>
            </a:r>
            <a:r>
              <a:rPr lang="es-ES" sz="750" b="0" dirty="0">
                <a:solidFill>
                  <a:schemeClr val="bg2"/>
                </a:solidFill>
                <a:latin typeface="Source Sans Pro" panose="020B0503030403020204" pitchFamily="34" charset="0"/>
              </a:rPr>
              <a:t>.</a:t>
            </a:r>
            <a:r>
              <a:rPr lang="zh-CN" altLang="en-US" sz="750" b="0" dirty="0">
                <a:solidFill>
                  <a:schemeClr val="bg2"/>
                </a:solidFill>
                <a:latin typeface="Source Sans Pro" panose="020B0503030403020204" pitchFamily="34" charset="0"/>
              </a:rPr>
              <a:t>单击此处添加文本单击此处添加文本单击此处添加文本单击此处添加文本</a:t>
            </a:r>
            <a:r>
              <a:rPr lang="es-ES" sz="750" b="0" dirty="0">
                <a:solidFill>
                  <a:schemeClr val="bg2"/>
                </a:solidFill>
                <a:latin typeface="Source Sans Pro" panose="020B0503030403020204" pitchFamily="34" charset="0"/>
              </a:rPr>
              <a:t>e.</a:t>
            </a:r>
            <a:r>
              <a:rPr lang="zh-CN" altLang="en-US" sz="750" b="0" dirty="0">
                <a:solidFill>
                  <a:schemeClr val="bg2"/>
                </a:solidFill>
                <a:latin typeface="Source Sans Pro" panose="020B0503030403020204" pitchFamily="34" charset="0"/>
              </a:rPr>
              <a:t>单击此处添加文本单击此处添加文本</a:t>
            </a:r>
            <a:r>
              <a:rPr lang="es-ES" sz="750" b="0" dirty="0">
                <a:solidFill>
                  <a:schemeClr val="bg2"/>
                </a:solidFill>
                <a:latin typeface="Source Sans Pro" panose="020B0503030403020204" pitchFamily="34" charset="0"/>
              </a:rPr>
              <a:t> </a:t>
            </a:r>
          </a:p>
        </p:txBody>
      </p:sp>
      <p:sp>
        <p:nvSpPr>
          <p:cNvPr id="79" name="Textbox 1"/>
          <p:cNvSpPr/>
          <p:nvPr/>
        </p:nvSpPr>
        <p:spPr>
          <a:xfrm>
            <a:off x="994517" y="1995072"/>
            <a:ext cx="1336345" cy="317482"/>
          </a:xfrm>
          <a:prstGeom prst="rect">
            <a:avLst/>
          </a:prstGeom>
        </p:spPr>
        <p:txBody>
          <a:bodyPr wrap="square" lIns="90634" tIns="40495" rIns="90634" bIns="45317">
            <a:spAutoFit/>
          </a:bodyPr>
          <a:lstStyle/>
          <a:p>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t>
            </a:r>
          </a:p>
        </p:txBody>
      </p:sp>
      <p:sp>
        <p:nvSpPr>
          <p:cNvPr id="80" name="4 Elipse"/>
          <p:cNvSpPr>
            <a:spLocks noChangeAspect="1"/>
          </p:cNvSpPr>
          <p:nvPr/>
        </p:nvSpPr>
        <p:spPr bwMode="auto">
          <a:xfrm>
            <a:off x="654628" y="2008843"/>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01</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81" name="4 Elipse"/>
          <p:cNvSpPr>
            <a:spLocks noChangeAspect="1"/>
          </p:cNvSpPr>
          <p:nvPr/>
        </p:nvSpPr>
        <p:spPr bwMode="auto">
          <a:xfrm>
            <a:off x="654628" y="2511605"/>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02</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82" name="4 Elipse"/>
          <p:cNvSpPr>
            <a:spLocks noChangeAspect="1"/>
          </p:cNvSpPr>
          <p:nvPr/>
        </p:nvSpPr>
        <p:spPr bwMode="auto">
          <a:xfrm>
            <a:off x="654628" y="3014367"/>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03</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83" name="4 Elipse"/>
          <p:cNvSpPr>
            <a:spLocks noChangeAspect="1"/>
          </p:cNvSpPr>
          <p:nvPr/>
        </p:nvSpPr>
        <p:spPr bwMode="auto">
          <a:xfrm>
            <a:off x="654628" y="3517128"/>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04</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84" name="4 Elipse"/>
          <p:cNvSpPr>
            <a:spLocks noChangeAspect="1"/>
          </p:cNvSpPr>
          <p:nvPr/>
        </p:nvSpPr>
        <p:spPr bwMode="auto">
          <a:xfrm>
            <a:off x="654628" y="4019890"/>
            <a:ext cx="266833" cy="266833"/>
          </a:xfrm>
          <a:prstGeom prst="ellipse">
            <a:avLst/>
          </a:prstGeom>
          <a:noFill/>
          <a:ln>
            <a:solidFill>
              <a:schemeClr val="tx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05</a:t>
            </a:r>
            <a:endParaRPr lang="es-SV" sz="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85" name="Textbox 1"/>
          <p:cNvSpPr/>
          <p:nvPr/>
        </p:nvSpPr>
        <p:spPr>
          <a:xfrm>
            <a:off x="994517" y="2497833"/>
            <a:ext cx="1336345" cy="317482"/>
          </a:xfrm>
          <a:prstGeom prst="rect">
            <a:avLst/>
          </a:prstGeom>
        </p:spPr>
        <p:txBody>
          <a:bodyPr wrap="square" lIns="90634" tIns="40495" rIns="90634" bIns="45317">
            <a:spAutoFit/>
          </a:bodyPr>
          <a:lstStyle/>
          <a:p>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t>
            </a:r>
          </a:p>
        </p:txBody>
      </p:sp>
      <p:sp>
        <p:nvSpPr>
          <p:cNvPr id="86" name="Textbox 1"/>
          <p:cNvSpPr/>
          <p:nvPr/>
        </p:nvSpPr>
        <p:spPr>
          <a:xfrm>
            <a:off x="994517" y="3000595"/>
            <a:ext cx="1336345" cy="317482"/>
          </a:xfrm>
          <a:prstGeom prst="rect">
            <a:avLst/>
          </a:prstGeom>
        </p:spPr>
        <p:txBody>
          <a:bodyPr wrap="square" lIns="90634" tIns="40495" rIns="90634" bIns="45317">
            <a:spAutoFit/>
          </a:bodyPr>
          <a:lstStyle/>
          <a:p>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t>
            </a:r>
          </a:p>
        </p:txBody>
      </p:sp>
      <p:sp>
        <p:nvSpPr>
          <p:cNvPr id="87" name="Textbox 1"/>
          <p:cNvSpPr/>
          <p:nvPr/>
        </p:nvSpPr>
        <p:spPr>
          <a:xfrm>
            <a:off x="994517" y="3503357"/>
            <a:ext cx="1336345" cy="317482"/>
          </a:xfrm>
          <a:prstGeom prst="rect">
            <a:avLst/>
          </a:prstGeom>
        </p:spPr>
        <p:txBody>
          <a:bodyPr wrap="square" lIns="90634" tIns="40495" rIns="90634" bIns="45317">
            <a:spAutoFit/>
          </a:bodyPr>
          <a:lstStyle/>
          <a:p>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t>
            </a:r>
          </a:p>
        </p:txBody>
      </p:sp>
      <p:sp>
        <p:nvSpPr>
          <p:cNvPr id="88" name="Textbox 1"/>
          <p:cNvSpPr/>
          <p:nvPr/>
        </p:nvSpPr>
        <p:spPr>
          <a:xfrm>
            <a:off x="994517" y="4006118"/>
            <a:ext cx="1336345" cy="317482"/>
          </a:xfrm>
          <a:prstGeom prst="rect">
            <a:avLst/>
          </a:prstGeom>
        </p:spPr>
        <p:txBody>
          <a:bodyPr wrap="square" lIns="90634" tIns="40495" rIns="90634" bIns="45317">
            <a:spAutoFit/>
          </a:bodyPr>
          <a:lstStyle/>
          <a:p>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t>
            </a:r>
          </a:p>
        </p:txBody>
      </p:sp>
    </p:spTree>
  </p:cSld>
  <p:clrMapOvr>
    <a:masterClrMapping/>
  </p:clrMapOvr>
  <p:transition spd="slow">
    <p:cove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750"/>
                                            <p:tgtEl>
                                              <p:spTgt spid="5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750"/>
                                            <p:tgtEl>
                                              <p:spTgt spid="11"/>
                                            </p:tgtEl>
                                          </p:cBhvr>
                                        </p:animEffect>
                                        <p:anim calcmode="lin" valueType="num">
                                          <p:cBhvr>
                                            <p:cTn id="12" dur="750" fill="hold"/>
                                            <p:tgtEl>
                                              <p:spTgt spid="11"/>
                                            </p:tgtEl>
                                            <p:attrNameLst>
                                              <p:attrName>ppt_x</p:attrName>
                                            </p:attrNameLst>
                                          </p:cBhvr>
                                          <p:tavLst>
                                            <p:tav tm="0">
                                              <p:val>
                                                <p:strVal val="#ppt_x"/>
                                              </p:val>
                                            </p:tav>
                                            <p:tav tm="100000">
                                              <p:val>
                                                <p:strVal val="#ppt_x"/>
                                              </p:val>
                                            </p:tav>
                                          </p:tavLst>
                                        </p:anim>
                                        <p:anim calcmode="lin" valueType="num">
                                          <p:cBhvr>
                                            <p:cTn id="13" dur="750" fill="hold"/>
                                            <p:tgtEl>
                                              <p:spTgt spid="11"/>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15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750"/>
                                            <p:tgtEl>
                                              <p:spTgt spid="12"/>
                                            </p:tgtEl>
                                          </p:cBhvr>
                                        </p:animEffect>
                                        <p:anim calcmode="lin" valueType="num">
                                          <p:cBhvr>
                                            <p:cTn id="17" dur="750" fill="hold"/>
                                            <p:tgtEl>
                                              <p:spTgt spid="12"/>
                                            </p:tgtEl>
                                            <p:attrNameLst>
                                              <p:attrName>ppt_x</p:attrName>
                                            </p:attrNameLst>
                                          </p:cBhvr>
                                          <p:tavLst>
                                            <p:tav tm="0">
                                              <p:val>
                                                <p:strVal val="#ppt_x"/>
                                              </p:val>
                                            </p:tav>
                                            <p:tav tm="100000">
                                              <p:val>
                                                <p:strVal val="#ppt_x"/>
                                              </p:val>
                                            </p:tav>
                                          </p:tavLst>
                                        </p:anim>
                                        <p:anim calcmode="lin" valueType="num">
                                          <p:cBhvr>
                                            <p:cTn id="18" dur="750" fill="hold"/>
                                            <p:tgtEl>
                                              <p:spTgt spid="12"/>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30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750"/>
                                            <p:tgtEl>
                                              <p:spTgt spid="15"/>
                                            </p:tgtEl>
                                          </p:cBhvr>
                                        </p:animEffect>
                                        <p:anim calcmode="lin" valueType="num">
                                          <p:cBhvr>
                                            <p:cTn id="22" dur="750" fill="hold"/>
                                            <p:tgtEl>
                                              <p:spTgt spid="15"/>
                                            </p:tgtEl>
                                            <p:attrNameLst>
                                              <p:attrName>ppt_x</p:attrName>
                                            </p:attrNameLst>
                                          </p:cBhvr>
                                          <p:tavLst>
                                            <p:tav tm="0">
                                              <p:val>
                                                <p:strVal val="#ppt_x"/>
                                              </p:val>
                                            </p:tav>
                                            <p:tav tm="100000">
                                              <p:val>
                                                <p:strVal val="#ppt_x"/>
                                              </p:val>
                                            </p:tav>
                                          </p:tavLst>
                                        </p:anim>
                                        <p:anim calcmode="lin" valueType="num">
                                          <p:cBhvr>
                                            <p:cTn id="23" dur="750" fill="hold"/>
                                            <p:tgtEl>
                                              <p:spTgt spid="15"/>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45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750"/>
                                            <p:tgtEl>
                                              <p:spTgt spid="14"/>
                                            </p:tgtEl>
                                          </p:cBhvr>
                                        </p:animEffect>
                                        <p:anim calcmode="lin" valueType="num">
                                          <p:cBhvr>
                                            <p:cTn id="27" dur="750" fill="hold"/>
                                            <p:tgtEl>
                                              <p:spTgt spid="14"/>
                                            </p:tgtEl>
                                            <p:attrNameLst>
                                              <p:attrName>ppt_x</p:attrName>
                                            </p:attrNameLst>
                                          </p:cBhvr>
                                          <p:tavLst>
                                            <p:tav tm="0">
                                              <p:val>
                                                <p:strVal val="#ppt_x"/>
                                              </p:val>
                                            </p:tav>
                                            <p:tav tm="100000">
                                              <p:val>
                                                <p:strVal val="#ppt_x"/>
                                              </p:val>
                                            </p:tav>
                                          </p:tavLst>
                                        </p:anim>
                                        <p:anim calcmode="lin" valueType="num">
                                          <p:cBhvr>
                                            <p:cTn id="28" dur="750" fill="hold"/>
                                            <p:tgtEl>
                                              <p:spTgt spid="1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60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750"/>
                                            <p:tgtEl>
                                              <p:spTgt spid="13"/>
                                            </p:tgtEl>
                                          </p:cBhvr>
                                        </p:animEffect>
                                        <p:anim calcmode="lin" valueType="num">
                                          <p:cBhvr>
                                            <p:cTn id="32" dur="750" fill="hold"/>
                                            <p:tgtEl>
                                              <p:spTgt spid="13"/>
                                            </p:tgtEl>
                                            <p:attrNameLst>
                                              <p:attrName>ppt_x</p:attrName>
                                            </p:attrNameLst>
                                          </p:cBhvr>
                                          <p:tavLst>
                                            <p:tav tm="0">
                                              <p:val>
                                                <p:strVal val="#ppt_x"/>
                                              </p:val>
                                            </p:tav>
                                            <p:tav tm="100000">
                                              <p:val>
                                                <p:strVal val="#ppt_x"/>
                                              </p:val>
                                            </p:tav>
                                          </p:tavLst>
                                        </p:anim>
                                        <p:anim calcmode="lin" valueType="num">
                                          <p:cBhvr>
                                            <p:cTn id="33" dur="75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23" presetClass="entr" presetSubtype="32"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fill="hold"/>
                                            <p:tgtEl>
                                              <p:spTgt spid="28"/>
                                            </p:tgtEl>
                                            <p:attrNameLst>
                                              <p:attrName>ppt_w</p:attrName>
                                            </p:attrNameLst>
                                          </p:cBhvr>
                                          <p:tavLst>
                                            <p:tav tm="0">
                                              <p:val>
                                                <p:strVal val="4*#ppt_w"/>
                                              </p:val>
                                            </p:tav>
                                            <p:tav tm="100000">
                                              <p:val>
                                                <p:strVal val="#ppt_w"/>
                                              </p:val>
                                            </p:tav>
                                          </p:tavLst>
                                        </p:anim>
                                        <p:anim calcmode="lin" valueType="num">
                                          <p:cBhvr>
                                            <p:cTn id="38" dur="500" fill="hold"/>
                                            <p:tgtEl>
                                              <p:spTgt spid="28"/>
                                            </p:tgtEl>
                                            <p:attrNameLst>
                                              <p:attrName>ppt_h</p:attrName>
                                            </p:attrNameLst>
                                          </p:cBhvr>
                                          <p:tavLst>
                                            <p:tav tm="0">
                                              <p:val>
                                                <p:strVal val="4*#ppt_h"/>
                                              </p:val>
                                            </p:tav>
                                            <p:tav tm="100000">
                                              <p:val>
                                                <p:strVal val="#ppt_h"/>
                                              </p:val>
                                            </p:tav>
                                          </p:tavLst>
                                        </p:anim>
                                      </p:childTnLst>
                                    </p:cTn>
                                  </p:par>
                                  <p:par>
                                    <p:cTn id="39" presetID="23" presetClass="entr" presetSubtype="32"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p:cTn id="41" dur="500" fill="hold"/>
                                            <p:tgtEl>
                                              <p:spTgt spid="27"/>
                                            </p:tgtEl>
                                            <p:attrNameLst>
                                              <p:attrName>ppt_w</p:attrName>
                                            </p:attrNameLst>
                                          </p:cBhvr>
                                          <p:tavLst>
                                            <p:tav tm="0">
                                              <p:val>
                                                <p:strVal val="4*#ppt_w"/>
                                              </p:val>
                                            </p:tav>
                                            <p:tav tm="100000">
                                              <p:val>
                                                <p:strVal val="#ppt_w"/>
                                              </p:val>
                                            </p:tav>
                                          </p:tavLst>
                                        </p:anim>
                                        <p:anim calcmode="lin" valueType="num">
                                          <p:cBhvr>
                                            <p:cTn id="42" dur="500" fill="hold"/>
                                            <p:tgtEl>
                                              <p:spTgt spid="27"/>
                                            </p:tgtEl>
                                            <p:attrNameLst>
                                              <p:attrName>ppt_h</p:attrName>
                                            </p:attrNameLst>
                                          </p:cBhvr>
                                          <p:tavLst>
                                            <p:tav tm="0">
                                              <p:val>
                                                <p:strVal val="4*#ppt_h"/>
                                              </p:val>
                                            </p:tav>
                                            <p:tav tm="100000">
                                              <p:val>
                                                <p:strVal val="#ppt_h"/>
                                              </p:val>
                                            </p:tav>
                                          </p:tavLst>
                                        </p:anim>
                                      </p:childTnLst>
                                    </p:cTn>
                                  </p:par>
                                  <p:par>
                                    <p:cTn id="43" presetID="23" presetClass="entr" presetSubtype="32"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500" fill="hold"/>
                                            <p:tgtEl>
                                              <p:spTgt spid="29"/>
                                            </p:tgtEl>
                                            <p:attrNameLst>
                                              <p:attrName>ppt_w</p:attrName>
                                            </p:attrNameLst>
                                          </p:cBhvr>
                                          <p:tavLst>
                                            <p:tav tm="0">
                                              <p:val>
                                                <p:strVal val="4*#ppt_w"/>
                                              </p:val>
                                            </p:tav>
                                            <p:tav tm="100000">
                                              <p:val>
                                                <p:strVal val="#ppt_w"/>
                                              </p:val>
                                            </p:tav>
                                          </p:tavLst>
                                        </p:anim>
                                        <p:anim calcmode="lin" valueType="num">
                                          <p:cBhvr>
                                            <p:cTn id="46" dur="500" fill="hold"/>
                                            <p:tgtEl>
                                              <p:spTgt spid="29"/>
                                            </p:tgtEl>
                                            <p:attrNameLst>
                                              <p:attrName>ppt_h</p:attrName>
                                            </p:attrNameLst>
                                          </p:cBhvr>
                                          <p:tavLst>
                                            <p:tav tm="0">
                                              <p:val>
                                                <p:strVal val="4*#ppt_h"/>
                                              </p:val>
                                            </p:tav>
                                            <p:tav tm="100000">
                                              <p:val>
                                                <p:strVal val="#ppt_h"/>
                                              </p:val>
                                            </p:tav>
                                          </p:tavLst>
                                        </p:anim>
                                      </p:childTnLst>
                                    </p:cTn>
                                  </p:par>
                                  <p:par>
                                    <p:cTn id="47" presetID="23" presetClass="entr" presetSubtype="32"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p:cTn id="49" dur="500" fill="hold"/>
                                            <p:tgtEl>
                                              <p:spTgt spid="30"/>
                                            </p:tgtEl>
                                            <p:attrNameLst>
                                              <p:attrName>ppt_w</p:attrName>
                                            </p:attrNameLst>
                                          </p:cBhvr>
                                          <p:tavLst>
                                            <p:tav tm="0">
                                              <p:val>
                                                <p:strVal val="4*#ppt_w"/>
                                              </p:val>
                                            </p:tav>
                                            <p:tav tm="100000">
                                              <p:val>
                                                <p:strVal val="#ppt_w"/>
                                              </p:val>
                                            </p:tav>
                                          </p:tavLst>
                                        </p:anim>
                                        <p:anim calcmode="lin" valueType="num">
                                          <p:cBhvr>
                                            <p:cTn id="50" dur="500" fill="hold"/>
                                            <p:tgtEl>
                                              <p:spTgt spid="30"/>
                                            </p:tgtEl>
                                            <p:attrNameLst>
                                              <p:attrName>ppt_h</p:attrName>
                                            </p:attrNameLst>
                                          </p:cBhvr>
                                          <p:tavLst>
                                            <p:tav tm="0">
                                              <p:val>
                                                <p:strVal val="4*#ppt_h"/>
                                              </p:val>
                                            </p:tav>
                                            <p:tav tm="100000">
                                              <p:val>
                                                <p:strVal val="#ppt_h"/>
                                              </p:val>
                                            </p:tav>
                                          </p:tavLst>
                                        </p:anim>
                                      </p:childTnLst>
                                    </p:cTn>
                                  </p:par>
                                  <p:par>
                                    <p:cTn id="51" presetID="23" presetClass="entr" presetSubtype="32" fill="hold" nodeType="with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p:cTn id="53" dur="500" fill="hold"/>
                                            <p:tgtEl>
                                              <p:spTgt spid="31"/>
                                            </p:tgtEl>
                                            <p:attrNameLst>
                                              <p:attrName>ppt_w</p:attrName>
                                            </p:attrNameLst>
                                          </p:cBhvr>
                                          <p:tavLst>
                                            <p:tav tm="0">
                                              <p:val>
                                                <p:strVal val="4*#ppt_w"/>
                                              </p:val>
                                            </p:tav>
                                            <p:tav tm="100000">
                                              <p:val>
                                                <p:strVal val="#ppt_w"/>
                                              </p:val>
                                            </p:tav>
                                          </p:tavLst>
                                        </p:anim>
                                        <p:anim calcmode="lin" valueType="num">
                                          <p:cBhvr>
                                            <p:cTn id="54" dur="500" fill="hold"/>
                                            <p:tgtEl>
                                              <p:spTgt spid="31"/>
                                            </p:tgtEl>
                                            <p:attrNameLst>
                                              <p:attrName>ppt_h</p:attrName>
                                            </p:attrNameLst>
                                          </p:cBhvr>
                                          <p:tavLst>
                                            <p:tav tm="0">
                                              <p:val>
                                                <p:strVal val="4*#ppt_h"/>
                                              </p:val>
                                            </p:tav>
                                            <p:tav tm="100000">
                                              <p:val>
                                                <p:strVal val="#ppt_h"/>
                                              </p:val>
                                            </p:tav>
                                          </p:tavLst>
                                        </p:anim>
                                      </p:childTnLst>
                                    </p:cTn>
                                  </p:par>
                                </p:childTnLst>
                              </p:cTn>
                            </p:par>
                            <p:par>
                              <p:cTn id="55" fill="hold">
                                <p:stCondLst>
                                  <p:cond delay="2500"/>
                                </p:stCondLst>
                                <p:childTnLst>
                                  <p:par>
                                    <p:cTn id="56" presetID="2" presetClass="entr" presetSubtype="1" accel="100000" fill="hold" grpId="0" nodeType="afterEffect" p14:presetBounceEnd="30000">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14:bounceEnd="30000">
                                          <p:cBhvr additive="base">
                                            <p:cTn id="58" dur="1000" fill="hold"/>
                                            <p:tgtEl>
                                              <p:spTgt spid="16"/>
                                            </p:tgtEl>
                                            <p:attrNameLst>
                                              <p:attrName>ppt_x</p:attrName>
                                            </p:attrNameLst>
                                          </p:cBhvr>
                                          <p:tavLst>
                                            <p:tav tm="0">
                                              <p:val>
                                                <p:strVal val="#ppt_x"/>
                                              </p:val>
                                            </p:tav>
                                            <p:tav tm="100000">
                                              <p:val>
                                                <p:strVal val="#ppt_x"/>
                                              </p:val>
                                            </p:tav>
                                          </p:tavLst>
                                        </p:anim>
                                        <p:anim calcmode="lin" valueType="num" p14:bounceEnd="30000">
                                          <p:cBhvr additive="base">
                                            <p:cTn id="59" dur="1000" fill="hold"/>
                                            <p:tgtEl>
                                              <p:spTgt spid="16"/>
                                            </p:tgtEl>
                                            <p:attrNameLst>
                                              <p:attrName>ppt_y</p:attrName>
                                            </p:attrNameLst>
                                          </p:cBhvr>
                                          <p:tavLst>
                                            <p:tav tm="0">
                                              <p:val>
                                                <p:strVal val="0-#ppt_h/2"/>
                                              </p:val>
                                            </p:tav>
                                            <p:tav tm="100000">
                                              <p:val>
                                                <p:strVal val="#ppt_y"/>
                                              </p:val>
                                            </p:tav>
                                          </p:tavLst>
                                        </p:anim>
                                      </p:childTnLst>
                                    </p:cTn>
                                  </p:par>
                                  <p:par>
                                    <p:cTn id="60" presetID="2" presetClass="entr" presetSubtype="1" accel="100000" fill="hold" grpId="0" nodeType="withEffect" p14:presetBounceEnd="30000">
                                      <p:stCondLst>
                                        <p:cond delay="100"/>
                                      </p:stCondLst>
                                      <p:childTnLst>
                                        <p:set>
                                          <p:cBhvr>
                                            <p:cTn id="61" dur="1" fill="hold">
                                              <p:stCondLst>
                                                <p:cond delay="0"/>
                                              </p:stCondLst>
                                            </p:cTn>
                                            <p:tgtEl>
                                              <p:spTgt spid="17"/>
                                            </p:tgtEl>
                                            <p:attrNameLst>
                                              <p:attrName>style.visibility</p:attrName>
                                            </p:attrNameLst>
                                          </p:cBhvr>
                                          <p:to>
                                            <p:strVal val="visible"/>
                                          </p:to>
                                        </p:set>
                                        <p:anim calcmode="lin" valueType="num" p14:bounceEnd="30000">
                                          <p:cBhvr additive="base">
                                            <p:cTn id="62" dur="1000" fill="hold"/>
                                            <p:tgtEl>
                                              <p:spTgt spid="17"/>
                                            </p:tgtEl>
                                            <p:attrNameLst>
                                              <p:attrName>ppt_x</p:attrName>
                                            </p:attrNameLst>
                                          </p:cBhvr>
                                          <p:tavLst>
                                            <p:tav tm="0">
                                              <p:val>
                                                <p:strVal val="#ppt_x"/>
                                              </p:val>
                                            </p:tav>
                                            <p:tav tm="100000">
                                              <p:val>
                                                <p:strVal val="#ppt_x"/>
                                              </p:val>
                                            </p:tav>
                                          </p:tavLst>
                                        </p:anim>
                                        <p:anim calcmode="lin" valueType="num" p14:bounceEnd="30000">
                                          <p:cBhvr additive="base">
                                            <p:cTn id="63" dur="1000" fill="hold"/>
                                            <p:tgtEl>
                                              <p:spTgt spid="17"/>
                                            </p:tgtEl>
                                            <p:attrNameLst>
                                              <p:attrName>ppt_y</p:attrName>
                                            </p:attrNameLst>
                                          </p:cBhvr>
                                          <p:tavLst>
                                            <p:tav tm="0">
                                              <p:val>
                                                <p:strVal val="0-#ppt_h/2"/>
                                              </p:val>
                                            </p:tav>
                                            <p:tav tm="100000">
                                              <p:val>
                                                <p:strVal val="#ppt_y"/>
                                              </p:val>
                                            </p:tav>
                                          </p:tavLst>
                                        </p:anim>
                                      </p:childTnLst>
                                    </p:cTn>
                                  </p:par>
                                  <p:par>
                                    <p:cTn id="64" presetID="2" presetClass="entr" presetSubtype="1" accel="100000" fill="hold" grpId="0" nodeType="withEffect" p14:presetBounceEnd="30000">
                                      <p:stCondLst>
                                        <p:cond delay="200"/>
                                      </p:stCondLst>
                                      <p:childTnLst>
                                        <p:set>
                                          <p:cBhvr>
                                            <p:cTn id="65" dur="1" fill="hold">
                                              <p:stCondLst>
                                                <p:cond delay="0"/>
                                              </p:stCondLst>
                                            </p:cTn>
                                            <p:tgtEl>
                                              <p:spTgt spid="18"/>
                                            </p:tgtEl>
                                            <p:attrNameLst>
                                              <p:attrName>style.visibility</p:attrName>
                                            </p:attrNameLst>
                                          </p:cBhvr>
                                          <p:to>
                                            <p:strVal val="visible"/>
                                          </p:to>
                                        </p:set>
                                        <p:anim calcmode="lin" valueType="num" p14:bounceEnd="30000">
                                          <p:cBhvr additive="base">
                                            <p:cTn id="66" dur="1000" fill="hold"/>
                                            <p:tgtEl>
                                              <p:spTgt spid="18"/>
                                            </p:tgtEl>
                                            <p:attrNameLst>
                                              <p:attrName>ppt_x</p:attrName>
                                            </p:attrNameLst>
                                          </p:cBhvr>
                                          <p:tavLst>
                                            <p:tav tm="0">
                                              <p:val>
                                                <p:strVal val="#ppt_x"/>
                                              </p:val>
                                            </p:tav>
                                            <p:tav tm="100000">
                                              <p:val>
                                                <p:strVal val="#ppt_x"/>
                                              </p:val>
                                            </p:tav>
                                          </p:tavLst>
                                        </p:anim>
                                        <p:anim calcmode="lin" valueType="num" p14:bounceEnd="30000">
                                          <p:cBhvr additive="base">
                                            <p:cTn id="67" dur="1000" fill="hold"/>
                                            <p:tgtEl>
                                              <p:spTgt spid="18"/>
                                            </p:tgtEl>
                                            <p:attrNameLst>
                                              <p:attrName>ppt_y</p:attrName>
                                            </p:attrNameLst>
                                          </p:cBhvr>
                                          <p:tavLst>
                                            <p:tav tm="0">
                                              <p:val>
                                                <p:strVal val="0-#ppt_h/2"/>
                                              </p:val>
                                            </p:tav>
                                            <p:tav tm="100000">
                                              <p:val>
                                                <p:strVal val="#ppt_y"/>
                                              </p:val>
                                            </p:tav>
                                          </p:tavLst>
                                        </p:anim>
                                      </p:childTnLst>
                                    </p:cTn>
                                  </p:par>
                                  <p:par>
                                    <p:cTn id="68" presetID="2" presetClass="entr" presetSubtype="1" accel="100000" fill="hold" grpId="0" nodeType="withEffect" p14:presetBounceEnd="30000">
                                      <p:stCondLst>
                                        <p:cond delay="300"/>
                                      </p:stCondLst>
                                      <p:childTnLst>
                                        <p:set>
                                          <p:cBhvr>
                                            <p:cTn id="69" dur="1" fill="hold">
                                              <p:stCondLst>
                                                <p:cond delay="0"/>
                                              </p:stCondLst>
                                            </p:cTn>
                                            <p:tgtEl>
                                              <p:spTgt spid="19"/>
                                            </p:tgtEl>
                                            <p:attrNameLst>
                                              <p:attrName>style.visibility</p:attrName>
                                            </p:attrNameLst>
                                          </p:cBhvr>
                                          <p:to>
                                            <p:strVal val="visible"/>
                                          </p:to>
                                        </p:set>
                                        <p:anim calcmode="lin" valueType="num" p14:bounceEnd="30000">
                                          <p:cBhvr additive="base">
                                            <p:cTn id="70" dur="1000" fill="hold"/>
                                            <p:tgtEl>
                                              <p:spTgt spid="19"/>
                                            </p:tgtEl>
                                            <p:attrNameLst>
                                              <p:attrName>ppt_x</p:attrName>
                                            </p:attrNameLst>
                                          </p:cBhvr>
                                          <p:tavLst>
                                            <p:tav tm="0">
                                              <p:val>
                                                <p:strVal val="#ppt_x"/>
                                              </p:val>
                                            </p:tav>
                                            <p:tav tm="100000">
                                              <p:val>
                                                <p:strVal val="#ppt_x"/>
                                              </p:val>
                                            </p:tav>
                                          </p:tavLst>
                                        </p:anim>
                                        <p:anim calcmode="lin" valueType="num" p14:bounceEnd="30000">
                                          <p:cBhvr additive="base">
                                            <p:cTn id="71" dur="1000" fill="hold"/>
                                            <p:tgtEl>
                                              <p:spTgt spid="19"/>
                                            </p:tgtEl>
                                            <p:attrNameLst>
                                              <p:attrName>ppt_y</p:attrName>
                                            </p:attrNameLst>
                                          </p:cBhvr>
                                          <p:tavLst>
                                            <p:tav tm="0">
                                              <p:val>
                                                <p:strVal val="0-#ppt_h/2"/>
                                              </p:val>
                                            </p:tav>
                                            <p:tav tm="100000">
                                              <p:val>
                                                <p:strVal val="#ppt_y"/>
                                              </p:val>
                                            </p:tav>
                                          </p:tavLst>
                                        </p:anim>
                                      </p:childTnLst>
                                    </p:cTn>
                                  </p:par>
                                  <p:par>
                                    <p:cTn id="72" presetID="2" presetClass="entr" presetSubtype="1" accel="100000" fill="hold" grpId="0" nodeType="withEffect" p14:presetBounceEnd="30000">
                                      <p:stCondLst>
                                        <p:cond delay="400"/>
                                      </p:stCondLst>
                                      <p:childTnLst>
                                        <p:set>
                                          <p:cBhvr>
                                            <p:cTn id="73" dur="1" fill="hold">
                                              <p:stCondLst>
                                                <p:cond delay="0"/>
                                              </p:stCondLst>
                                            </p:cTn>
                                            <p:tgtEl>
                                              <p:spTgt spid="20"/>
                                            </p:tgtEl>
                                            <p:attrNameLst>
                                              <p:attrName>style.visibility</p:attrName>
                                            </p:attrNameLst>
                                          </p:cBhvr>
                                          <p:to>
                                            <p:strVal val="visible"/>
                                          </p:to>
                                        </p:set>
                                        <p:anim calcmode="lin" valueType="num" p14:bounceEnd="30000">
                                          <p:cBhvr additive="base">
                                            <p:cTn id="74" dur="1000" fill="hold"/>
                                            <p:tgtEl>
                                              <p:spTgt spid="20"/>
                                            </p:tgtEl>
                                            <p:attrNameLst>
                                              <p:attrName>ppt_x</p:attrName>
                                            </p:attrNameLst>
                                          </p:cBhvr>
                                          <p:tavLst>
                                            <p:tav tm="0">
                                              <p:val>
                                                <p:strVal val="#ppt_x"/>
                                              </p:val>
                                            </p:tav>
                                            <p:tav tm="100000">
                                              <p:val>
                                                <p:strVal val="#ppt_x"/>
                                              </p:val>
                                            </p:tav>
                                          </p:tavLst>
                                        </p:anim>
                                        <p:anim calcmode="lin" valueType="num" p14:bounceEnd="30000">
                                          <p:cBhvr additive="base">
                                            <p:cTn id="75" dur="1000" fill="hold"/>
                                            <p:tgtEl>
                                              <p:spTgt spid="20"/>
                                            </p:tgtEl>
                                            <p:attrNameLst>
                                              <p:attrName>ppt_y</p:attrName>
                                            </p:attrNameLst>
                                          </p:cBhvr>
                                          <p:tavLst>
                                            <p:tav tm="0">
                                              <p:val>
                                                <p:strVal val="0-#ppt_h/2"/>
                                              </p:val>
                                            </p:tav>
                                            <p:tav tm="100000">
                                              <p:val>
                                                <p:strVal val="#ppt_y"/>
                                              </p:val>
                                            </p:tav>
                                          </p:tavLst>
                                        </p:anim>
                                      </p:childTnLst>
                                    </p:cTn>
                                  </p:par>
                                </p:childTnLst>
                              </p:cTn>
                            </p:par>
                            <p:par>
                              <p:cTn id="76" fill="hold">
                                <p:stCondLst>
                                  <p:cond delay="3500"/>
                                </p:stCondLst>
                                <p:childTnLst>
                                  <p:par>
                                    <p:cTn id="77" presetID="12" presetClass="entr" presetSubtype="2"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additive="base">
                                            <p:cTn id="79" dur="500"/>
                                            <p:tgtEl>
                                              <p:spTgt spid="25"/>
                                            </p:tgtEl>
                                            <p:attrNameLst>
                                              <p:attrName>ppt_x</p:attrName>
                                            </p:attrNameLst>
                                          </p:cBhvr>
                                          <p:tavLst>
                                            <p:tav tm="0">
                                              <p:val>
                                                <p:strVal val="#ppt_x+#ppt_w*1.125000"/>
                                              </p:val>
                                            </p:tav>
                                            <p:tav tm="100000">
                                              <p:val>
                                                <p:strVal val="#ppt_x"/>
                                              </p:val>
                                            </p:tav>
                                          </p:tavLst>
                                        </p:anim>
                                        <p:animEffect transition="in" filter="wipe(left)">
                                          <p:cBhvr>
                                            <p:cTn id="80" dur="500"/>
                                            <p:tgtEl>
                                              <p:spTgt spid="25"/>
                                            </p:tgtEl>
                                          </p:cBhvr>
                                        </p:animEffect>
                                      </p:childTnLst>
                                    </p:cTn>
                                  </p:par>
                                  <p:par>
                                    <p:cTn id="81" presetID="12" presetClass="entr" presetSubtype="2" fill="hold" grpId="0" nodeType="withEffect">
                                      <p:stCondLst>
                                        <p:cond delay="20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p:tgtEl>
                                              <p:spTgt spid="24"/>
                                            </p:tgtEl>
                                            <p:attrNameLst>
                                              <p:attrName>ppt_x</p:attrName>
                                            </p:attrNameLst>
                                          </p:cBhvr>
                                          <p:tavLst>
                                            <p:tav tm="0">
                                              <p:val>
                                                <p:strVal val="#ppt_x+#ppt_w*1.125000"/>
                                              </p:val>
                                            </p:tav>
                                            <p:tav tm="100000">
                                              <p:val>
                                                <p:strVal val="#ppt_x"/>
                                              </p:val>
                                            </p:tav>
                                          </p:tavLst>
                                        </p:anim>
                                        <p:animEffect transition="in" filter="wipe(left)">
                                          <p:cBhvr>
                                            <p:cTn id="84" dur="500"/>
                                            <p:tgtEl>
                                              <p:spTgt spid="24"/>
                                            </p:tgtEl>
                                          </p:cBhvr>
                                        </p:animEffect>
                                      </p:childTnLst>
                                    </p:cTn>
                                  </p:par>
                                  <p:par>
                                    <p:cTn id="85" presetID="12" presetClass="entr" presetSubtype="2" fill="hold" grpId="0" nodeType="withEffect">
                                      <p:stCondLst>
                                        <p:cond delay="400"/>
                                      </p:stCondLst>
                                      <p:childTnLst>
                                        <p:set>
                                          <p:cBhvr>
                                            <p:cTn id="86" dur="1" fill="hold">
                                              <p:stCondLst>
                                                <p:cond delay="0"/>
                                              </p:stCondLst>
                                            </p:cTn>
                                            <p:tgtEl>
                                              <p:spTgt spid="23"/>
                                            </p:tgtEl>
                                            <p:attrNameLst>
                                              <p:attrName>style.visibility</p:attrName>
                                            </p:attrNameLst>
                                          </p:cBhvr>
                                          <p:to>
                                            <p:strVal val="visible"/>
                                          </p:to>
                                        </p:set>
                                        <p:anim calcmode="lin" valueType="num">
                                          <p:cBhvr additive="base">
                                            <p:cTn id="87" dur="500"/>
                                            <p:tgtEl>
                                              <p:spTgt spid="23"/>
                                            </p:tgtEl>
                                            <p:attrNameLst>
                                              <p:attrName>ppt_x</p:attrName>
                                            </p:attrNameLst>
                                          </p:cBhvr>
                                          <p:tavLst>
                                            <p:tav tm="0">
                                              <p:val>
                                                <p:strVal val="#ppt_x+#ppt_w*1.125000"/>
                                              </p:val>
                                            </p:tav>
                                            <p:tav tm="100000">
                                              <p:val>
                                                <p:strVal val="#ppt_x"/>
                                              </p:val>
                                            </p:tav>
                                          </p:tavLst>
                                        </p:anim>
                                        <p:animEffect transition="in" filter="wipe(left)">
                                          <p:cBhvr>
                                            <p:cTn id="88" dur="500"/>
                                            <p:tgtEl>
                                              <p:spTgt spid="23"/>
                                            </p:tgtEl>
                                          </p:cBhvr>
                                        </p:animEffect>
                                      </p:childTnLst>
                                    </p:cTn>
                                  </p:par>
                                  <p:par>
                                    <p:cTn id="89" presetID="12" presetClass="entr" presetSubtype="2" fill="hold" grpId="0" nodeType="withEffect">
                                      <p:stCondLst>
                                        <p:cond delay="60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p:tgtEl>
                                              <p:spTgt spid="22"/>
                                            </p:tgtEl>
                                            <p:attrNameLst>
                                              <p:attrName>ppt_x</p:attrName>
                                            </p:attrNameLst>
                                          </p:cBhvr>
                                          <p:tavLst>
                                            <p:tav tm="0">
                                              <p:val>
                                                <p:strVal val="#ppt_x+#ppt_w*1.125000"/>
                                              </p:val>
                                            </p:tav>
                                            <p:tav tm="100000">
                                              <p:val>
                                                <p:strVal val="#ppt_x"/>
                                              </p:val>
                                            </p:tav>
                                          </p:tavLst>
                                        </p:anim>
                                        <p:animEffect transition="in" filter="wipe(left)">
                                          <p:cBhvr>
                                            <p:cTn id="92" dur="500"/>
                                            <p:tgtEl>
                                              <p:spTgt spid="22"/>
                                            </p:tgtEl>
                                          </p:cBhvr>
                                        </p:animEffect>
                                      </p:childTnLst>
                                    </p:cTn>
                                  </p:par>
                                  <p:par>
                                    <p:cTn id="93" presetID="12" presetClass="entr" presetSubtype="2" fill="hold" grpId="0" nodeType="withEffect">
                                      <p:stCondLst>
                                        <p:cond delay="800"/>
                                      </p:stCondLst>
                                      <p:childTnLst>
                                        <p:set>
                                          <p:cBhvr>
                                            <p:cTn id="94" dur="1" fill="hold">
                                              <p:stCondLst>
                                                <p:cond delay="0"/>
                                              </p:stCondLst>
                                            </p:cTn>
                                            <p:tgtEl>
                                              <p:spTgt spid="21"/>
                                            </p:tgtEl>
                                            <p:attrNameLst>
                                              <p:attrName>style.visibility</p:attrName>
                                            </p:attrNameLst>
                                          </p:cBhvr>
                                          <p:to>
                                            <p:strVal val="visible"/>
                                          </p:to>
                                        </p:set>
                                        <p:anim calcmode="lin" valueType="num">
                                          <p:cBhvr additive="base">
                                            <p:cTn id="95" dur="500"/>
                                            <p:tgtEl>
                                              <p:spTgt spid="21"/>
                                            </p:tgtEl>
                                            <p:attrNameLst>
                                              <p:attrName>ppt_x</p:attrName>
                                            </p:attrNameLst>
                                          </p:cBhvr>
                                          <p:tavLst>
                                            <p:tav tm="0">
                                              <p:val>
                                                <p:strVal val="#ppt_x+#ppt_w*1.125000"/>
                                              </p:val>
                                            </p:tav>
                                            <p:tav tm="100000">
                                              <p:val>
                                                <p:strVal val="#ppt_x"/>
                                              </p:val>
                                            </p:tav>
                                          </p:tavLst>
                                        </p:anim>
                                        <p:animEffect transition="in" filter="wipe(left)">
                                          <p:cBhvr>
                                            <p:cTn id="96" dur="500"/>
                                            <p:tgtEl>
                                              <p:spTgt spid="21"/>
                                            </p:tgtEl>
                                          </p:cBhvr>
                                        </p:animEffect>
                                      </p:childTnLst>
                                    </p:cTn>
                                  </p:par>
                                </p:childTnLst>
                              </p:cTn>
                            </p:par>
                            <p:par>
                              <p:cTn id="97" fill="hold">
                                <p:stCondLst>
                                  <p:cond delay="4000"/>
                                </p:stCondLst>
                                <p:childTnLst>
                                  <p:par>
                                    <p:cTn id="98" presetID="10" presetClass="entr" presetSubtype="0" fill="hold" grpId="0" nodeType="afterEffect">
                                      <p:stCondLst>
                                        <p:cond delay="0"/>
                                      </p:stCondLst>
                                      <p:childTnLst>
                                        <p:set>
                                          <p:cBhvr>
                                            <p:cTn id="99" dur="1" fill="hold">
                                              <p:stCondLst>
                                                <p:cond delay="0"/>
                                              </p:stCondLst>
                                            </p:cTn>
                                            <p:tgtEl>
                                              <p:spTgt spid="58"/>
                                            </p:tgtEl>
                                            <p:attrNameLst>
                                              <p:attrName>style.visibility</p:attrName>
                                            </p:attrNameLst>
                                          </p:cBhvr>
                                          <p:to>
                                            <p:strVal val="visible"/>
                                          </p:to>
                                        </p:set>
                                        <p:animEffect transition="in" filter="fade">
                                          <p:cBhvr>
                                            <p:cTn id="100" dur="500"/>
                                            <p:tgtEl>
                                              <p:spTgt spid="58"/>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59"/>
                                            </p:tgtEl>
                                            <p:attrNameLst>
                                              <p:attrName>style.visibility</p:attrName>
                                            </p:attrNameLst>
                                          </p:cBhvr>
                                          <p:to>
                                            <p:strVal val="visible"/>
                                          </p:to>
                                        </p:set>
                                        <p:animEffect transition="in" filter="fade">
                                          <p:cBhvr>
                                            <p:cTn id="103" dur="500"/>
                                            <p:tgtEl>
                                              <p:spTgt spid="59"/>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60"/>
                                            </p:tgtEl>
                                            <p:attrNameLst>
                                              <p:attrName>style.visibility</p:attrName>
                                            </p:attrNameLst>
                                          </p:cBhvr>
                                          <p:to>
                                            <p:strVal val="visible"/>
                                          </p:to>
                                        </p:set>
                                        <p:animEffect transition="in" filter="fade">
                                          <p:cBhvr>
                                            <p:cTn id="106" dur="500"/>
                                            <p:tgtEl>
                                              <p:spTgt spid="60"/>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61"/>
                                            </p:tgtEl>
                                            <p:attrNameLst>
                                              <p:attrName>style.visibility</p:attrName>
                                            </p:attrNameLst>
                                          </p:cBhvr>
                                          <p:to>
                                            <p:strVal val="visible"/>
                                          </p:to>
                                        </p:set>
                                        <p:animEffect transition="in" filter="fade">
                                          <p:cBhvr>
                                            <p:cTn id="109" dur="500"/>
                                            <p:tgtEl>
                                              <p:spTgt spid="61"/>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62"/>
                                            </p:tgtEl>
                                            <p:attrNameLst>
                                              <p:attrName>style.visibility</p:attrName>
                                            </p:attrNameLst>
                                          </p:cBhvr>
                                          <p:to>
                                            <p:strVal val="visible"/>
                                          </p:to>
                                        </p:set>
                                        <p:animEffect transition="in" filter="fade">
                                          <p:cBhvr>
                                            <p:cTn id="112" dur="500"/>
                                            <p:tgtEl>
                                              <p:spTgt spid="62"/>
                                            </p:tgtEl>
                                          </p:cBhvr>
                                        </p:animEffect>
                                      </p:childTnLst>
                                    </p:cTn>
                                  </p:par>
                                </p:childTnLst>
                              </p:cTn>
                            </p:par>
                            <p:par>
                              <p:cTn id="113" fill="hold">
                                <p:stCondLst>
                                  <p:cond delay="4500"/>
                                </p:stCondLst>
                                <p:childTnLst>
                                  <p:par>
                                    <p:cTn id="114" presetID="10" presetClass="entr" presetSubtype="0" fill="hold" grpId="0" nodeType="afterEffect">
                                      <p:stCondLst>
                                        <p:cond delay="0"/>
                                      </p:stCondLst>
                                      <p:childTnLst>
                                        <p:set>
                                          <p:cBhvr>
                                            <p:cTn id="115" dur="1" fill="hold">
                                              <p:stCondLst>
                                                <p:cond delay="0"/>
                                              </p:stCondLst>
                                            </p:cTn>
                                            <p:tgtEl>
                                              <p:spTgt spid="80"/>
                                            </p:tgtEl>
                                            <p:attrNameLst>
                                              <p:attrName>style.visibility</p:attrName>
                                            </p:attrNameLst>
                                          </p:cBhvr>
                                          <p:to>
                                            <p:strVal val="visible"/>
                                          </p:to>
                                        </p:set>
                                        <p:animEffect transition="in" filter="fade">
                                          <p:cBhvr>
                                            <p:cTn id="116" dur="500"/>
                                            <p:tgtEl>
                                              <p:spTgt spid="80"/>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79"/>
                                            </p:tgtEl>
                                            <p:attrNameLst>
                                              <p:attrName>style.visibility</p:attrName>
                                            </p:attrNameLst>
                                          </p:cBhvr>
                                          <p:to>
                                            <p:strVal val="visible"/>
                                          </p:to>
                                        </p:set>
                                        <p:animEffect transition="in" filter="fade">
                                          <p:cBhvr>
                                            <p:cTn id="119" dur="500"/>
                                            <p:tgtEl>
                                              <p:spTgt spid="79"/>
                                            </p:tgtEl>
                                          </p:cBhvr>
                                        </p:animEffect>
                                      </p:childTnLst>
                                    </p:cTn>
                                  </p:par>
                                </p:childTnLst>
                              </p:cTn>
                            </p:par>
                            <p:par>
                              <p:cTn id="120" fill="hold">
                                <p:stCondLst>
                                  <p:cond delay="5000"/>
                                </p:stCondLst>
                                <p:childTnLst>
                                  <p:par>
                                    <p:cTn id="121" presetID="10" presetClass="entr" presetSubtype="0" fill="hold" grpId="0" nodeType="afterEffect">
                                      <p:stCondLst>
                                        <p:cond delay="0"/>
                                      </p:stCondLst>
                                      <p:childTnLst>
                                        <p:set>
                                          <p:cBhvr>
                                            <p:cTn id="122" dur="1" fill="hold">
                                              <p:stCondLst>
                                                <p:cond delay="0"/>
                                              </p:stCondLst>
                                            </p:cTn>
                                            <p:tgtEl>
                                              <p:spTgt spid="81"/>
                                            </p:tgtEl>
                                            <p:attrNameLst>
                                              <p:attrName>style.visibility</p:attrName>
                                            </p:attrNameLst>
                                          </p:cBhvr>
                                          <p:to>
                                            <p:strVal val="visible"/>
                                          </p:to>
                                        </p:set>
                                        <p:animEffect transition="in" filter="fade">
                                          <p:cBhvr>
                                            <p:cTn id="123" dur="500"/>
                                            <p:tgtEl>
                                              <p:spTgt spid="81"/>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85"/>
                                            </p:tgtEl>
                                            <p:attrNameLst>
                                              <p:attrName>style.visibility</p:attrName>
                                            </p:attrNameLst>
                                          </p:cBhvr>
                                          <p:to>
                                            <p:strVal val="visible"/>
                                          </p:to>
                                        </p:set>
                                        <p:animEffect transition="in" filter="fade">
                                          <p:cBhvr>
                                            <p:cTn id="126" dur="500"/>
                                            <p:tgtEl>
                                              <p:spTgt spid="85"/>
                                            </p:tgtEl>
                                          </p:cBhvr>
                                        </p:animEffect>
                                      </p:childTnLst>
                                    </p:cTn>
                                  </p:par>
                                </p:childTnLst>
                              </p:cTn>
                            </p:par>
                            <p:par>
                              <p:cTn id="127" fill="hold">
                                <p:stCondLst>
                                  <p:cond delay="5500"/>
                                </p:stCondLst>
                                <p:childTnLst>
                                  <p:par>
                                    <p:cTn id="128" presetID="10" presetClass="entr" presetSubtype="0" fill="hold" grpId="0" nodeType="afterEffect">
                                      <p:stCondLst>
                                        <p:cond delay="0"/>
                                      </p:stCondLst>
                                      <p:childTnLst>
                                        <p:set>
                                          <p:cBhvr>
                                            <p:cTn id="129" dur="1" fill="hold">
                                              <p:stCondLst>
                                                <p:cond delay="0"/>
                                              </p:stCondLst>
                                            </p:cTn>
                                            <p:tgtEl>
                                              <p:spTgt spid="82"/>
                                            </p:tgtEl>
                                            <p:attrNameLst>
                                              <p:attrName>style.visibility</p:attrName>
                                            </p:attrNameLst>
                                          </p:cBhvr>
                                          <p:to>
                                            <p:strVal val="visible"/>
                                          </p:to>
                                        </p:set>
                                        <p:animEffect transition="in" filter="fade">
                                          <p:cBhvr>
                                            <p:cTn id="130" dur="500"/>
                                            <p:tgtEl>
                                              <p:spTgt spid="82"/>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86"/>
                                            </p:tgtEl>
                                            <p:attrNameLst>
                                              <p:attrName>style.visibility</p:attrName>
                                            </p:attrNameLst>
                                          </p:cBhvr>
                                          <p:to>
                                            <p:strVal val="visible"/>
                                          </p:to>
                                        </p:set>
                                        <p:animEffect transition="in" filter="fade">
                                          <p:cBhvr>
                                            <p:cTn id="133" dur="500"/>
                                            <p:tgtEl>
                                              <p:spTgt spid="86"/>
                                            </p:tgtEl>
                                          </p:cBhvr>
                                        </p:animEffect>
                                      </p:childTnLst>
                                    </p:cTn>
                                  </p:par>
                                </p:childTnLst>
                              </p:cTn>
                            </p:par>
                            <p:par>
                              <p:cTn id="134" fill="hold">
                                <p:stCondLst>
                                  <p:cond delay="6000"/>
                                </p:stCondLst>
                                <p:childTnLst>
                                  <p:par>
                                    <p:cTn id="135" presetID="10" presetClass="entr" presetSubtype="0" fill="hold" grpId="0" nodeType="afterEffect">
                                      <p:stCondLst>
                                        <p:cond delay="0"/>
                                      </p:stCondLst>
                                      <p:childTnLst>
                                        <p:set>
                                          <p:cBhvr>
                                            <p:cTn id="136" dur="1" fill="hold">
                                              <p:stCondLst>
                                                <p:cond delay="0"/>
                                              </p:stCondLst>
                                            </p:cTn>
                                            <p:tgtEl>
                                              <p:spTgt spid="83"/>
                                            </p:tgtEl>
                                            <p:attrNameLst>
                                              <p:attrName>style.visibility</p:attrName>
                                            </p:attrNameLst>
                                          </p:cBhvr>
                                          <p:to>
                                            <p:strVal val="visible"/>
                                          </p:to>
                                        </p:set>
                                        <p:animEffect transition="in" filter="fade">
                                          <p:cBhvr>
                                            <p:cTn id="137" dur="500"/>
                                            <p:tgtEl>
                                              <p:spTgt spid="83"/>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87"/>
                                            </p:tgtEl>
                                            <p:attrNameLst>
                                              <p:attrName>style.visibility</p:attrName>
                                            </p:attrNameLst>
                                          </p:cBhvr>
                                          <p:to>
                                            <p:strVal val="visible"/>
                                          </p:to>
                                        </p:set>
                                        <p:animEffect transition="in" filter="fade">
                                          <p:cBhvr>
                                            <p:cTn id="140" dur="500"/>
                                            <p:tgtEl>
                                              <p:spTgt spid="87"/>
                                            </p:tgtEl>
                                          </p:cBhvr>
                                        </p:animEffect>
                                      </p:childTnLst>
                                    </p:cTn>
                                  </p:par>
                                </p:childTnLst>
                              </p:cTn>
                            </p:par>
                            <p:par>
                              <p:cTn id="141" fill="hold">
                                <p:stCondLst>
                                  <p:cond delay="6500"/>
                                </p:stCondLst>
                                <p:childTnLst>
                                  <p:par>
                                    <p:cTn id="142" presetID="10" presetClass="entr" presetSubtype="0" fill="hold" grpId="0" nodeType="afterEffect">
                                      <p:stCondLst>
                                        <p:cond delay="0"/>
                                      </p:stCondLst>
                                      <p:childTnLst>
                                        <p:set>
                                          <p:cBhvr>
                                            <p:cTn id="143" dur="1" fill="hold">
                                              <p:stCondLst>
                                                <p:cond delay="0"/>
                                              </p:stCondLst>
                                            </p:cTn>
                                            <p:tgtEl>
                                              <p:spTgt spid="84"/>
                                            </p:tgtEl>
                                            <p:attrNameLst>
                                              <p:attrName>style.visibility</p:attrName>
                                            </p:attrNameLst>
                                          </p:cBhvr>
                                          <p:to>
                                            <p:strVal val="visible"/>
                                          </p:to>
                                        </p:set>
                                        <p:animEffect transition="in" filter="fade">
                                          <p:cBhvr>
                                            <p:cTn id="144" dur="500"/>
                                            <p:tgtEl>
                                              <p:spTgt spid="84"/>
                                            </p:tgtEl>
                                          </p:cBhvr>
                                        </p:animEffect>
                                      </p:childTnLst>
                                    </p:cTn>
                                  </p:par>
                                  <p:par>
                                    <p:cTn id="145" presetID="10" presetClass="entr" presetSubtype="0" fill="hold" grpId="0" nodeType="withEffect">
                                      <p:stCondLst>
                                        <p:cond delay="0"/>
                                      </p:stCondLst>
                                      <p:childTnLst>
                                        <p:set>
                                          <p:cBhvr>
                                            <p:cTn id="146" dur="1" fill="hold">
                                              <p:stCondLst>
                                                <p:cond delay="0"/>
                                              </p:stCondLst>
                                            </p:cTn>
                                            <p:tgtEl>
                                              <p:spTgt spid="88"/>
                                            </p:tgtEl>
                                            <p:attrNameLst>
                                              <p:attrName>style.visibility</p:attrName>
                                            </p:attrNameLst>
                                          </p:cBhvr>
                                          <p:to>
                                            <p:strVal val="visible"/>
                                          </p:to>
                                        </p:set>
                                        <p:animEffect transition="in" filter="fade">
                                          <p:cBhvr>
                                            <p:cTn id="147"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4" grpId="0" animBg="1"/>
          <p:bldP spid="23" grpId="0" animBg="1"/>
          <p:bldP spid="22" grpId="0" animBg="1"/>
          <p:bldP spid="21"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7" grpId="0" animBg="1"/>
          <p:bldP spid="28" grpId="0" animBg="1"/>
          <p:bldP spid="29" grpId="0" animBg="1"/>
          <p:bldP spid="30" grpId="0" animBg="1"/>
          <p:bldP spid="58" grpId="0"/>
          <p:bldP spid="59" grpId="0"/>
          <p:bldP spid="60" grpId="0"/>
          <p:bldP spid="61" grpId="0"/>
          <p:bldP spid="62" grpId="0"/>
          <p:bldP spid="57" grpId="0"/>
          <p:bldP spid="79" grpId="0"/>
          <p:bldP spid="80" grpId="0" animBg="1"/>
          <p:bldP spid="81" grpId="0" animBg="1"/>
          <p:bldP spid="82" grpId="0" animBg="1"/>
          <p:bldP spid="83" grpId="0" animBg="1"/>
          <p:bldP spid="84" grpId="0" animBg="1"/>
          <p:bldP spid="85" grpId="0"/>
          <p:bldP spid="86" grpId="0"/>
          <p:bldP spid="87" grpId="0"/>
          <p:bldP spid="8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750"/>
                                            <p:tgtEl>
                                              <p:spTgt spid="5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750"/>
                                            <p:tgtEl>
                                              <p:spTgt spid="11"/>
                                            </p:tgtEl>
                                          </p:cBhvr>
                                        </p:animEffect>
                                        <p:anim calcmode="lin" valueType="num">
                                          <p:cBhvr>
                                            <p:cTn id="12" dur="750" fill="hold"/>
                                            <p:tgtEl>
                                              <p:spTgt spid="11"/>
                                            </p:tgtEl>
                                            <p:attrNameLst>
                                              <p:attrName>ppt_x</p:attrName>
                                            </p:attrNameLst>
                                          </p:cBhvr>
                                          <p:tavLst>
                                            <p:tav tm="0">
                                              <p:val>
                                                <p:strVal val="#ppt_x"/>
                                              </p:val>
                                            </p:tav>
                                            <p:tav tm="100000">
                                              <p:val>
                                                <p:strVal val="#ppt_x"/>
                                              </p:val>
                                            </p:tav>
                                          </p:tavLst>
                                        </p:anim>
                                        <p:anim calcmode="lin" valueType="num">
                                          <p:cBhvr>
                                            <p:cTn id="13" dur="750" fill="hold"/>
                                            <p:tgtEl>
                                              <p:spTgt spid="11"/>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15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750"/>
                                            <p:tgtEl>
                                              <p:spTgt spid="12"/>
                                            </p:tgtEl>
                                          </p:cBhvr>
                                        </p:animEffect>
                                        <p:anim calcmode="lin" valueType="num">
                                          <p:cBhvr>
                                            <p:cTn id="17" dur="750" fill="hold"/>
                                            <p:tgtEl>
                                              <p:spTgt spid="12"/>
                                            </p:tgtEl>
                                            <p:attrNameLst>
                                              <p:attrName>ppt_x</p:attrName>
                                            </p:attrNameLst>
                                          </p:cBhvr>
                                          <p:tavLst>
                                            <p:tav tm="0">
                                              <p:val>
                                                <p:strVal val="#ppt_x"/>
                                              </p:val>
                                            </p:tav>
                                            <p:tav tm="100000">
                                              <p:val>
                                                <p:strVal val="#ppt_x"/>
                                              </p:val>
                                            </p:tav>
                                          </p:tavLst>
                                        </p:anim>
                                        <p:anim calcmode="lin" valueType="num">
                                          <p:cBhvr>
                                            <p:cTn id="18" dur="750" fill="hold"/>
                                            <p:tgtEl>
                                              <p:spTgt spid="12"/>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30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750"/>
                                            <p:tgtEl>
                                              <p:spTgt spid="15"/>
                                            </p:tgtEl>
                                          </p:cBhvr>
                                        </p:animEffect>
                                        <p:anim calcmode="lin" valueType="num">
                                          <p:cBhvr>
                                            <p:cTn id="22" dur="750" fill="hold"/>
                                            <p:tgtEl>
                                              <p:spTgt spid="15"/>
                                            </p:tgtEl>
                                            <p:attrNameLst>
                                              <p:attrName>ppt_x</p:attrName>
                                            </p:attrNameLst>
                                          </p:cBhvr>
                                          <p:tavLst>
                                            <p:tav tm="0">
                                              <p:val>
                                                <p:strVal val="#ppt_x"/>
                                              </p:val>
                                            </p:tav>
                                            <p:tav tm="100000">
                                              <p:val>
                                                <p:strVal val="#ppt_x"/>
                                              </p:val>
                                            </p:tav>
                                          </p:tavLst>
                                        </p:anim>
                                        <p:anim calcmode="lin" valueType="num">
                                          <p:cBhvr>
                                            <p:cTn id="23" dur="750" fill="hold"/>
                                            <p:tgtEl>
                                              <p:spTgt spid="15"/>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45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750"/>
                                            <p:tgtEl>
                                              <p:spTgt spid="14"/>
                                            </p:tgtEl>
                                          </p:cBhvr>
                                        </p:animEffect>
                                        <p:anim calcmode="lin" valueType="num">
                                          <p:cBhvr>
                                            <p:cTn id="27" dur="750" fill="hold"/>
                                            <p:tgtEl>
                                              <p:spTgt spid="14"/>
                                            </p:tgtEl>
                                            <p:attrNameLst>
                                              <p:attrName>ppt_x</p:attrName>
                                            </p:attrNameLst>
                                          </p:cBhvr>
                                          <p:tavLst>
                                            <p:tav tm="0">
                                              <p:val>
                                                <p:strVal val="#ppt_x"/>
                                              </p:val>
                                            </p:tav>
                                            <p:tav tm="100000">
                                              <p:val>
                                                <p:strVal val="#ppt_x"/>
                                              </p:val>
                                            </p:tav>
                                          </p:tavLst>
                                        </p:anim>
                                        <p:anim calcmode="lin" valueType="num">
                                          <p:cBhvr>
                                            <p:cTn id="28" dur="750" fill="hold"/>
                                            <p:tgtEl>
                                              <p:spTgt spid="1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60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750"/>
                                            <p:tgtEl>
                                              <p:spTgt spid="13"/>
                                            </p:tgtEl>
                                          </p:cBhvr>
                                        </p:animEffect>
                                        <p:anim calcmode="lin" valueType="num">
                                          <p:cBhvr>
                                            <p:cTn id="32" dur="750" fill="hold"/>
                                            <p:tgtEl>
                                              <p:spTgt spid="13"/>
                                            </p:tgtEl>
                                            <p:attrNameLst>
                                              <p:attrName>ppt_x</p:attrName>
                                            </p:attrNameLst>
                                          </p:cBhvr>
                                          <p:tavLst>
                                            <p:tav tm="0">
                                              <p:val>
                                                <p:strVal val="#ppt_x"/>
                                              </p:val>
                                            </p:tav>
                                            <p:tav tm="100000">
                                              <p:val>
                                                <p:strVal val="#ppt_x"/>
                                              </p:val>
                                            </p:tav>
                                          </p:tavLst>
                                        </p:anim>
                                        <p:anim calcmode="lin" valueType="num">
                                          <p:cBhvr>
                                            <p:cTn id="33" dur="75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23" presetClass="entr" presetSubtype="32"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fill="hold"/>
                                            <p:tgtEl>
                                              <p:spTgt spid="28"/>
                                            </p:tgtEl>
                                            <p:attrNameLst>
                                              <p:attrName>ppt_w</p:attrName>
                                            </p:attrNameLst>
                                          </p:cBhvr>
                                          <p:tavLst>
                                            <p:tav tm="0">
                                              <p:val>
                                                <p:strVal val="4*#ppt_w"/>
                                              </p:val>
                                            </p:tav>
                                            <p:tav tm="100000">
                                              <p:val>
                                                <p:strVal val="#ppt_w"/>
                                              </p:val>
                                            </p:tav>
                                          </p:tavLst>
                                        </p:anim>
                                        <p:anim calcmode="lin" valueType="num">
                                          <p:cBhvr>
                                            <p:cTn id="38" dur="500" fill="hold"/>
                                            <p:tgtEl>
                                              <p:spTgt spid="28"/>
                                            </p:tgtEl>
                                            <p:attrNameLst>
                                              <p:attrName>ppt_h</p:attrName>
                                            </p:attrNameLst>
                                          </p:cBhvr>
                                          <p:tavLst>
                                            <p:tav tm="0">
                                              <p:val>
                                                <p:strVal val="4*#ppt_h"/>
                                              </p:val>
                                            </p:tav>
                                            <p:tav tm="100000">
                                              <p:val>
                                                <p:strVal val="#ppt_h"/>
                                              </p:val>
                                            </p:tav>
                                          </p:tavLst>
                                        </p:anim>
                                      </p:childTnLst>
                                    </p:cTn>
                                  </p:par>
                                  <p:par>
                                    <p:cTn id="39" presetID="23" presetClass="entr" presetSubtype="32"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p:cTn id="41" dur="500" fill="hold"/>
                                            <p:tgtEl>
                                              <p:spTgt spid="27"/>
                                            </p:tgtEl>
                                            <p:attrNameLst>
                                              <p:attrName>ppt_w</p:attrName>
                                            </p:attrNameLst>
                                          </p:cBhvr>
                                          <p:tavLst>
                                            <p:tav tm="0">
                                              <p:val>
                                                <p:strVal val="4*#ppt_w"/>
                                              </p:val>
                                            </p:tav>
                                            <p:tav tm="100000">
                                              <p:val>
                                                <p:strVal val="#ppt_w"/>
                                              </p:val>
                                            </p:tav>
                                          </p:tavLst>
                                        </p:anim>
                                        <p:anim calcmode="lin" valueType="num">
                                          <p:cBhvr>
                                            <p:cTn id="42" dur="500" fill="hold"/>
                                            <p:tgtEl>
                                              <p:spTgt spid="27"/>
                                            </p:tgtEl>
                                            <p:attrNameLst>
                                              <p:attrName>ppt_h</p:attrName>
                                            </p:attrNameLst>
                                          </p:cBhvr>
                                          <p:tavLst>
                                            <p:tav tm="0">
                                              <p:val>
                                                <p:strVal val="4*#ppt_h"/>
                                              </p:val>
                                            </p:tav>
                                            <p:tav tm="100000">
                                              <p:val>
                                                <p:strVal val="#ppt_h"/>
                                              </p:val>
                                            </p:tav>
                                          </p:tavLst>
                                        </p:anim>
                                      </p:childTnLst>
                                    </p:cTn>
                                  </p:par>
                                  <p:par>
                                    <p:cTn id="43" presetID="23" presetClass="entr" presetSubtype="32"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500" fill="hold"/>
                                            <p:tgtEl>
                                              <p:spTgt spid="29"/>
                                            </p:tgtEl>
                                            <p:attrNameLst>
                                              <p:attrName>ppt_w</p:attrName>
                                            </p:attrNameLst>
                                          </p:cBhvr>
                                          <p:tavLst>
                                            <p:tav tm="0">
                                              <p:val>
                                                <p:strVal val="4*#ppt_w"/>
                                              </p:val>
                                            </p:tav>
                                            <p:tav tm="100000">
                                              <p:val>
                                                <p:strVal val="#ppt_w"/>
                                              </p:val>
                                            </p:tav>
                                          </p:tavLst>
                                        </p:anim>
                                        <p:anim calcmode="lin" valueType="num">
                                          <p:cBhvr>
                                            <p:cTn id="46" dur="500" fill="hold"/>
                                            <p:tgtEl>
                                              <p:spTgt spid="29"/>
                                            </p:tgtEl>
                                            <p:attrNameLst>
                                              <p:attrName>ppt_h</p:attrName>
                                            </p:attrNameLst>
                                          </p:cBhvr>
                                          <p:tavLst>
                                            <p:tav tm="0">
                                              <p:val>
                                                <p:strVal val="4*#ppt_h"/>
                                              </p:val>
                                            </p:tav>
                                            <p:tav tm="100000">
                                              <p:val>
                                                <p:strVal val="#ppt_h"/>
                                              </p:val>
                                            </p:tav>
                                          </p:tavLst>
                                        </p:anim>
                                      </p:childTnLst>
                                    </p:cTn>
                                  </p:par>
                                  <p:par>
                                    <p:cTn id="47" presetID="23" presetClass="entr" presetSubtype="32"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p:cTn id="49" dur="500" fill="hold"/>
                                            <p:tgtEl>
                                              <p:spTgt spid="30"/>
                                            </p:tgtEl>
                                            <p:attrNameLst>
                                              <p:attrName>ppt_w</p:attrName>
                                            </p:attrNameLst>
                                          </p:cBhvr>
                                          <p:tavLst>
                                            <p:tav tm="0">
                                              <p:val>
                                                <p:strVal val="4*#ppt_w"/>
                                              </p:val>
                                            </p:tav>
                                            <p:tav tm="100000">
                                              <p:val>
                                                <p:strVal val="#ppt_w"/>
                                              </p:val>
                                            </p:tav>
                                          </p:tavLst>
                                        </p:anim>
                                        <p:anim calcmode="lin" valueType="num">
                                          <p:cBhvr>
                                            <p:cTn id="50" dur="500" fill="hold"/>
                                            <p:tgtEl>
                                              <p:spTgt spid="30"/>
                                            </p:tgtEl>
                                            <p:attrNameLst>
                                              <p:attrName>ppt_h</p:attrName>
                                            </p:attrNameLst>
                                          </p:cBhvr>
                                          <p:tavLst>
                                            <p:tav tm="0">
                                              <p:val>
                                                <p:strVal val="4*#ppt_h"/>
                                              </p:val>
                                            </p:tav>
                                            <p:tav tm="100000">
                                              <p:val>
                                                <p:strVal val="#ppt_h"/>
                                              </p:val>
                                            </p:tav>
                                          </p:tavLst>
                                        </p:anim>
                                      </p:childTnLst>
                                    </p:cTn>
                                  </p:par>
                                  <p:par>
                                    <p:cTn id="51" presetID="23" presetClass="entr" presetSubtype="32" fill="hold" nodeType="with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p:cTn id="53" dur="500" fill="hold"/>
                                            <p:tgtEl>
                                              <p:spTgt spid="31"/>
                                            </p:tgtEl>
                                            <p:attrNameLst>
                                              <p:attrName>ppt_w</p:attrName>
                                            </p:attrNameLst>
                                          </p:cBhvr>
                                          <p:tavLst>
                                            <p:tav tm="0">
                                              <p:val>
                                                <p:strVal val="4*#ppt_w"/>
                                              </p:val>
                                            </p:tav>
                                            <p:tav tm="100000">
                                              <p:val>
                                                <p:strVal val="#ppt_w"/>
                                              </p:val>
                                            </p:tav>
                                          </p:tavLst>
                                        </p:anim>
                                        <p:anim calcmode="lin" valueType="num">
                                          <p:cBhvr>
                                            <p:cTn id="54" dur="500" fill="hold"/>
                                            <p:tgtEl>
                                              <p:spTgt spid="31"/>
                                            </p:tgtEl>
                                            <p:attrNameLst>
                                              <p:attrName>ppt_h</p:attrName>
                                            </p:attrNameLst>
                                          </p:cBhvr>
                                          <p:tavLst>
                                            <p:tav tm="0">
                                              <p:val>
                                                <p:strVal val="4*#ppt_h"/>
                                              </p:val>
                                            </p:tav>
                                            <p:tav tm="100000">
                                              <p:val>
                                                <p:strVal val="#ppt_h"/>
                                              </p:val>
                                            </p:tav>
                                          </p:tavLst>
                                        </p:anim>
                                      </p:childTnLst>
                                    </p:cTn>
                                  </p:par>
                                </p:childTnLst>
                              </p:cTn>
                            </p:par>
                            <p:par>
                              <p:cTn id="55" fill="hold">
                                <p:stCondLst>
                                  <p:cond delay="2500"/>
                                </p:stCondLst>
                                <p:childTnLst>
                                  <p:par>
                                    <p:cTn id="56" presetID="2" presetClass="entr" presetSubtype="1" accel="100000"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1000" fill="hold"/>
                                            <p:tgtEl>
                                              <p:spTgt spid="16"/>
                                            </p:tgtEl>
                                            <p:attrNameLst>
                                              <p:attrName>ppt_x</p:attrName>
                                            </p:attrNameLst>
                                          </p:cBhvr>
                                          <p:tavLst>
                                            <p:tav tm="0">
                                              <p:val>
                                                <p:strVal val="#ppt_x"/>
                                              </p:val>
                                            </p:tav>
                                            <p:tav tm="100000">
                                              <p:val>
                                                <p:strVal val="#ppt_x"/>
                                              </p:val>
                                            </p:tav>
                                          </p:tavLst>
                                        </p:anim>
                                        <p:anim calcmode="lin" valueType="num">
                                          <p:cBhvr additive="base">
                                            <p:cTn id="59" dur="1000" fill="hold"/>
                                            <p:tgtEl>
                                              <p:spTgt spid="16"/>
                                            </p:tgtEl>
                                            <p:attrNameLst>
                                              <p:attrName>ppt_y</p:attrName>
                                            </p:attrNameLst>
                                          </p:cBhvr>
                                          <p:tavLst>
                                            <p:tav tm="0">
                                              <p:val>
                                                <p:strVal val="0-#ppt_h/2"/>
                                              </p:val>
                                            </p:tav>
                                            <p:tav tm="100000">
                                              <p:val>
                                                <p:strVal val="#ppt_y"/>
                                              </p:val>
                                            </p:tav>
                                          </p:tavLst>
                                        </p:anim>
                                      </p:childTnLst>
                                    </p:cTn>
                                  </p:par>
                                  <p:par>
                                    <p:cTn id="60" presetID="2" presetClass="entr" presetSubtype="1" accel="100000" fill="hold" grpId="0" nodeType="withEffect">
                                      <p:stCondLst>
                                        <p:cond delay="100"/>
                                      </p:stCondLst>
                                      <p:childTnLst>
                                        <p:set>
                                          <p:cBhvr>
                                            <p:cTn id="61" dur="1" fill="hold">
                                              <p:stCondLst>
                                                <p:cond delay="0"/>
                                              </p:stCondLst>
                                            </p:cTn>
                                            <p:tgtEl>
                                              <p:spTgt spid="17"/>
                                            </p:tgtEl>
                                            <p:attrNameLst>
                                              <p:attrName>style.visibility</p:attrName>
                                            </p:attrNameLst>
                                          </p:cBhvr>
                                          <p:to>
                                            <p:strVal val="visible"/>
                                          </p:to>
                                        </p:set>
                                        <p:anim calcmode="lin" valueType="num">
                                          <p:cBhvr additive="base">
                                            <p:cTn id="62" dur="1000" fill="hold"/>
                                            <p:tgtEl>
                                              <p:spTgt spid="17"/>
                                            </p:tgtEl>
                                            <p:attrNameLst>
                                              <p:attrName>ppt_x</p:attrName>
                                            </p:attrNameLst>
                                          </p:cBhvr>
                                          <p:tavLst>
                                            <p:tav tm="0">
                                              <p:val>
                                                <p:strVal val="#ppt_x"/>
                                              </p:val>
                                            </p:tav>
                                            <p:tav tm="100000">
                                              <p:val>
                                                <p:strVal val="#ppt_x"/>
                                              </p:val>
                                            </p:tav>
                                          </p:tavLst>
                                        </p:anim>
                                        <p:anim calcmode="lin" valueType="num">
                                          <p:cBhvr additive="base">
                                            <p:cTn id="63" dur="1000" fill="hold"/>
                                            <p:tgtEl>
                                              <p:spTgt spid="17"/>
                                            </p:tgtEl>
                                            <p:attrNameLst>
                                              <p:attrName>ppt_y</p:attrName>
                                            </p:attrNameLst>
                                          </p:cBhvr>
                                          <p:tavLst>
                                            <p:tav tm="0">
                                              <p:val>
                                                <p:strVal val="0-#ppt_h/2"/>
                                              </p:val>
                                            </p:tav>
                                            <p:tav tm="100000">
                                              <p:val>
                                                <p:strVal val="#ppt_y"/>
                                              </p:val>
                                            </p:tav>
                                          </p:tavLst>
                                        </p:anim>
                                      </p:childTnLst>
                                    </p:cTn>
                                  </p:par>
                                  <p:par>
                                    <p:cTn id="64" presetID="2" presetClass="entr" presetSubtype="1" accel="100000" fill="hold" grpId="0" nodeType="withEffect">
                                      <p:stCondLst>
                                        <p:cond delay="200"/>
                                      </p:stCondLst>
                                      <p:childTnLst>
                                        <p:set>
                                          <p:cBhvr>
                                            <p:cTn id="65" dur="1" fill="hold">
                                              <p:stCondLst>
                                                <p:cond delay="0"/>
                                              </p:stCondLst>
                                            </p:cTn>
                                            <p:tgtEl>
                                              <p:spTgt spid="18"/>
                                            </p:tgtEl>
                                            <p:attrNameLst>
                                              <p:attrName>style.visibility</p:attrName>
                                            </p:attrNameLst>
                                          </p:cBhvr>
                                          <p:to>
                                            <p:strVal val="visible"/>
                                          </p:to>
                                        </p:set>
                                        <p:anim calcmode="lin" valueType="num">
                                          <p:cBhvr additive="base">
                                            <p:cTn id="66" dur="1000" fill="hold"/>
                                            <p:tgtEl>
                                              <p:spTgt spid="18"/>
                                            </p:tgtEl>
                                            <p:attrNameLst>
                                              <p:attrName>ppt_x</p:attrName>
                                            </p:attrNameLst>
                                          </p:cBhvr>
                                          <p:tavLst>
                                            <p:tav tm="0">
                                              <p:val>
                                                <p:strVal val="#ppt_x"/>
                                              </p:val>
                                            </p:tav>
                                            <p:tav tm="100000">
                                              <p:val>
                                                <p:strVal val="#ppt_x"/>
                                              </p:val>
                                            </p:tav>
                                          </p:tavLst>
                                        </p:anim>
                                        <p:anim calcmode="lin" valueType="num">
                                          <p:cBhvr additive="base">
                                            <p:cTn id="67" dur="1000" fill="hold"/>
                                            <p:tgtEl>
                                              <p:spTgt spid="18"/>
                                            </p:tgtEl>
                                            <p:attrNameLst>
                                              <p:attrName>ppt_y</p:attrName>
                                            </p:attrNameLst>
                                          </p:cBhvr>
                                          <p:tavLst>
                                            <p:tav tm="0">
                                              <p:val>
                                                <p:strVal val="0-#ppt_h/2"/>
                                              </p:val>
                                            </p:tav>
                                            <p:tav tm="100000">
                                              <p:val>
                                                <p:strVal val="#ppt_y"/>
                                              </p:val>
                                            </p:tav>
                                          </p:tavLst>
                                        </p:anim>
                                      </p:childTnLst>
                                    </p:cTn>
                                  </p:par>
                                  <p:par>
                                    <p:cTn id="68" presetID="2" presetClass="entr" presetSubtype="1" accel="100000" fill="hold" grpId="0" nodeType="withEffect">
                                      <p:stCondLst>
                                        <p:cond delay="300"/>
                                      </p:stCondLst>
                                      <p:childTnLst>
                                        <p:set>
                                          <p:cBhvr>
                                            <p:cTn id="69" dur="1" fill="hold">
                                              <p:stCondLst>
                                                <p:cond delay="0"/>
                                              </p:stCondLst>
                                            </p:cTn>
                                            <p:tgtEl>
                                              <p:spTgt spid="19"/>
                                            </p:tgtEl>
                                            <p:attrNameLst>
                                              <p:attrName>style.visibility</p:attrName>
                                            </p:attrNameLst>
                                          </p:cBhvr>
                                          <p:to>
                                            <p:strVal val="visible"/>
                                          </p:to>
                                        </p:set>
                                        <p:anim calcmode="lin" valueType="num">
                                          <p:cBhvr additive="base">
                                            <p:cTn id="70" dur="1000" fill="hold"/>
                                            <p:tgtEl>
                                              <p:spTgt spid="19"/>
                                            </p:tgtEl>
                                            <p:attrNameLst>
                                              <p:attrName>ppt_x</p:attrName>
                                            </p:attrNameLst>
                                          </p:cBhvr>
                                          <p:tavLst>
                                            <p:tav tm="0">
                                              <p:val>
                                                <p:strVal val="#ppt_x"/>
                                              </p:val>
                                            </p:tav>
                                            <p:tav tm="100000">
                                              <p:val>
                                                <p:strVal val="#ppt_x"/>
                                              </p:val>
                                            </p:tav>
                                          </p:tavLst>
                                        </p:anim>
                                        <p:anim calcmode="lin" valueType="num">
                                          <p:cBhvr additive="base">
                                            <p:cTn id="71" dur="1000" fill="hold"/>
                                            <p:tgtEl>
                                              <p:spTgt spid="19"/>
                                            </p:tgtEl>
                                            <p:attrNameLst>
                                              <p:attrName>ppt_y</p:attrName>
                                            </p:attrNameLst>
                                          </p:cBhvr>
                                          <p:tavLst>
                                            <p:tav tm="0">
                                              <p:val>
                                                <p:strVal val="0-#ppt_h/2"/>
                                              </p:val>
                                            </p:tav>
                                            <p:tav tm="100000">
                                              <p:val>
                                                <p:strVal val="#ppt_y"/>
                                              </p:val>
                                            </p:tav>
                                          </p:tavLst>
                                        </p:anim>
                                      </p:childTnLst>
                                    </p:cTn>
                                  </p:par>
                                  <p:par>
                                    <p:cTn id="72" presetID="2" presetClass="entr" presetSubtype="1" accel="100000" fill="hold" grpId="0" nodeType="withEffect">
                                      <p:stCondLst>
                                        <p:cond delay="400"/>
                                      </p:stCondLst>
                                      <p:childTnLst>
                                        <p:set>
                                          <p:cBhvr>
                                            <p:cTn id="73" dur="1" fill="hold">
                                              <p:stCondLst>
                                                <p:cond delay="0"/>
                                              </p:stCondLst>
                                            </p:cTn>
                                            <p:tgtEl>
                                              <p:spTgt spid="20"/>
                                            </p:tgtEl>
                                            <p:attrNameLst>
                                              <p:attrName>style.visibility</p:attrName>
                                            </p:attrNameLst>
                                          </p:cBhvr>
                                          <p:to>
                                            <p:strVal val="visible"/>
                                          </p:to>
                                        </p:set>
                                        <p:anim calcmode="lin" valueType="num">
                                          <p:cBhvr additive="base">
                                            <p:cTn id="74" dur="1000" fill="hold"/>
                                            <p:tgtEl>
                                              <p:spTgt spid="20"/>
                                            </p:tgtEl>
                                            <p:attrNameLst>
                                              <p:attrName>ppt_x</p:attrName>
                                            </p:attrNameLst>
                                          </p:cBhvr>
                                          <p:tavLst>
                                            <p:tav tm="0">
                                              <p:val>
                                                <p:strVal val="#ppt_x"/>
                                              </p:val>
                                            </p:tav>
                                            <p:tav tm="100000">
                                              <p:val>
                                                <p:strVal val="#ppt_x"/>
                                              </p:val>
                                            </p:tav>
                                          </p:tavLst>
                                        </p:anim>
                                        <p:anim calcmode="lin" valueType="num">
                                          <p:cBhvr additive="base">
                                            <p:cTn id="75" dur="1000" fill="hold"/>
                                            <p:tgtEl>
                                              <p:spTgt spid="20"/>
                                            </p:tgtEl>
                                            <p:attrNameLst>
                                              <p:attrName>ppt_y</p:attrName>
                                            </p:attrNameLst>
                                          </p:cBhvr>
                                          <p:tavLst>
                                            <p:tav tm="0">
                                              <p:val>
                                                <p:strVal val="0-#ppt_h/2"/>
                                              </p:val>
                                            </p:tav>
                                            <p:tav tm="100000">
                                              <p:val>
                                                <p:strVal val="#ppt_y"/>
                                              </p:val>
                                            </p:tav>
                                          </p:tavLst>
                                        </p:anim>
                                      </p:childTnLst>
                                    </p:cTn>
                                  </p:par>
                                </p:childTnLst>
                              </p:cTn>
                            </p:par>
                            <p:par>
                              <p:cTn id="76" fill="hold">
                                <p:stCondLst>
                                  <p:cond delay="3500"/>
                                </p:stCondLst>
                                <p:childTnLst>
                                  <p:par>
                                    <p:cTn id="77" presetID="12" presetClass="entr" presetSubtype="2"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additive="base">
                                            <p:cTn id="79" dur="500"/>
                                            <p:tgtEl>
                                              <p:spTgt spid="25"/>
                                            </p:tgtEl>
                                            <p:attrNameLst>
                                              <p:attrName>ppt_x</p:attrName>
                                            </p:attrNameLst>
                                          </p:cBhvr>
                                          <p:tavLst>
                                            <p:tav tm="0">
                                              <p:val>
                                                <p:strVal val="#ppt_x+#ppt_w*1.125000"/>
                                              </p:val>
                                            </p:tav>
                                            <p:tav tm="100000">
                                              <p:val>
                                                <p:strVal val="#ppt_x"/>
                                              </p:val>
                                            </p:tav>
                                          </p:tavLst>
                                        </p:anim>
                                        <p:animEffect transition="in" filter="wipe(left)">
                                          <p:cBhvr>
                                            <p:cTn id="80" dur="500"/>
                                            <p:tgtEl>
                                              <p:spTgt spid="25"/>
                                            </p:tgtEl>
                                          </p:cBhvr>
                                        </p:animEffect>
                                      </p:childTnLst>
                                    </p:cTn>
                                  </p:par>
                                  <p:par>
                                    <p:cTn id="81" presetID="12" presetClass="entr" presetSubtype="2" fill="hold" grpId="0" nodeType="withEffect">
                                      <p:stCondLst>
                                        <p:cond delay="20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p:tgtEl>
                                              <p:spTgt spid="24"/>
                                            </p:tgtEl>
                                            <p:attrNameLst>
                                              <p:attrName>ppt_x</p:attrName>
                                            </p:attrNameLst>
                                          </p:cBhvr>
                                          <p:tavLst>
                                            <p:tav tm="0">
                                              <p:val>
                                                <p:strVal val="#ppt_x+#ppt_w*1.125000"/>
                                              </p:val>
                                            </p:tav>
                                            <p:tav tm="100000">
                                              <p:val>
                                                <p:strVal val="#ppt_x"/>
                                              </p:val>
                                            </p:tav>
                                          </p:tavLst>
                                        </p:anim>
                                        <p:animEffect transition="in" filter="wipe(left)">
                                          <p:cBhvr>
                                            <p:cTn id="84" dur="500"/>
                                            <p:tgtEl>
                                              <p:spTgt spid="24"/>
                                            </p:tgtEl>
                                          </p:cBhvr>
                                        </p:animEffect>
                                      </p:childTnLst>
                                    </p:cTn>
                                  </p:par>
                                  <p:par>
                                    <p:cTn id="85" presetID="12" presetClass="entr" presetSubtype="2" fill="hold" grpId="0" nodeType="withEffect">
                                      <p:stCondLst>
                                        <p:cond delay="400"/>
                                      </p:stCondLst>
                                      <p:childTnLst>
                                        <p:set>
                                          <p:cBhvr>
                                            <p:cTn id="86" dur="1" fill="hold">
                                              <p:stCondLst>
                                                <p:cond delay="0"/>
                                              </p:stCondLst>
                                            </p:cTn>
                                            <p:tgtEl>
                                              <p:spTgt spid="23"/>
                                            </p:tgtEl>
                                            <p:attrNameLst>
                                              <p:attrName>style.visibility</p:attrName>
                                            </p:attrNameLst>
                                          </p:cBhvr>
                                          <p:to>
                                            <p:strVal val="visible"/>
                                          </p:to>
                                        </p:set>
                                        <p:anim calcmode="lin" valueType="num">
                                          <p:cBhvr additive="base">
                                            <p:cTn id="87" dur="500"/>
                                            <p:tgtEl>
                                              <p:spTgt spid="23"/>
                                            </p:tgtEl>
                                            <p:attrNameLst>
                                              <p:attrName>ppt_x</p:attrName>
                                            </p:attrNameLst>
                                          </p:cBhvr>
                                          <p:tavLst>
                                            <p:tav tm="0">
                                              <p:val>
                                                <p:strVal val="#ppt_x+#ppt_w*1.125000"/>
                                              </p:val>
                                            </p:tav>
                                            <p:tav tm="100000">
                                              <p:val>
                                                <p:strVal val="#ppt_x"/>
                                              </p:val>
                                            </p:tav>
                                          </p:tavLst>
                                        </p:anim>
                                        <p:animEffect transition="in" filter="wipe(left)">
                                          <p:cBhvr>
                                            <p:cTn id="88" dur="500"/>
                                            <p:tgtEl>
                                              <p:spTgt spid="23"/>
                                            </p:tgtEl>
                                          </p:cBhvr>
                                        </p:animEffect>
                                      </p:childTnLst>
                                    </p:cTn>
                                  </p:par>
                                  <p:par>
                                    <p:cTn id="89" presetID="12" presetClass="entr" presetSubtype="2" fill="hold" grpId="0" nodeType="withEffect">
                                      <p:stCondLst>
                                        <p:cond delay="60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p:tgtEl>
                                              <p:spTgt spid="22"/>
                                            </p:tgtEl>
                                            <p:attrNameLst>
                                              <p:attrName>ppt_x</p:attrName>
                                            </p:attrNameLst>
                                          </p:cBhvr>
                                          <p:tavLst>
                                            <p:tav tm="0">
                                              <p:val>
                                                <p:strVal val="#ppt_x+#ppt_w*1.125000"/>
                                              </p:val>
                                            </p:tav>
                                            <p:tav tm="100000">
                                              <p:val>
                                                <p:strVal val="#ppt_x"/>
                                              </p:val>
                                            </p:tav>
                                          </p:tavLst>
                                        </p:anim>
                                        <p:animEffect transition="in" filter="wipe(left)">
                                          <p:cBhvr>
                                            <p:cTn id="92" dur="500"/>
                                            <p:tgtEl>
                                              <p:spTgt spid="22"/>
                                            </p:tgtEl>
                                          </p:cBhvr>
                                        </p:animEffect>
                                      </p:childTnLst>
                                    </p:cTn>
                                  </p:par>
                                  <p:par>
                                    <p:cTn id="93" presetID="12" presetClass="entr" presetSubtype="2" fill="hold" grpId="0" nodeType="withEffect">
                                      <p:stCondLst>
                                        <p:cond delay="800"/>
                                      </p:stCondLst>
                                      <p:childTnLst>
                                        <p:set>
                                          <p:cBhvr>
                                            <p:cTn id="94" dur="1" fill="hold">
                                              <p:stCondLst>
                                                <p:cond delay="0"/>
                                              </p:stCondLst>
                                            </p:cTn>
                                            <p:tgtEl>
                                              <p:spTgt spid="21"/>
                                            </p:tgtEl>
                                            <p:attrNameLst>
                                              <p:attrName>style.visibility</p:attrName>
                                            </p:attrNameLst>
                                          </p:cBhvr>
                                          <p:to>
                                            <p:strVal val="visible"/>
                                          </p:to>
                                        </p:set>
                                        <p:anim calcmode="lin" valueType="num">
                                          <p:cBhvr additive="base">
                                            <p:cTn id="95" dur="500"/>
                                            <p:tgtEl>
                                              <p:spTgt spid="21"/>
                                            </p:tgtEl>
                                            <p:attrNameLst>
                                              <p:attrName>ppt_x</p:attrName>
                                            </p:attrNameLst>
                                          </p:cBhvr>
                                          <p:tavLst>
                                            <p:tav tm="0">
                                              <p:val>
                                                <p:strVal val="#ppt_x+#ppt_w*1.125000"/>
                                              </p:val>
                                            </p:tav>
                                            <p:tav tm="100000">
                                              <p:val>
                                                <p:strVal val="#ppt_x"/>
                                              </p:val>
                                            </p:tav>
                                          </p:tavLst>
                                        </p:anim>
                                        <p:animEffect transition="in" filter="wipe(left)">
                                          <p:cBhvr>
                                            <p:cTn id="96" dur="500"/>
                                            <p:tgtEl>
                                              <p:spTgt spid="21"/>
                                            </p:tgtEl>
                                          </p:cBhvr>
                                        </p:animEffect>
                                      </p:childTnLst>
                                    </p:cTn>
                                  </p:par>
                                </p:childTnLst>
                              </p:cTn>
                            </p:par>
                            <p:par>
                              <p:cTn id="97" fill="hold">
                                <p:stCondLst>
                                  <p:cond delay="4000"/>
                                </p:stCondLst>
                                <p:childTnLst>
                                  <p:par>
                                    <p:cTn id="98" presetID="10" presetClass="entr" presetSubtype="0" fill="hold" grpId="0" nodeType="afterEffect">
                                      <p:stCondLst>
                                        <p:cond delay="0"/>
                                      </p:stCondLst>
                                      <p:childTnLst>
                                        <p:set>
                                          <p:cBhvr>
                                            <p:cTn id="99" dur="1" fill="hold">
                                              <p:stCondLst>
                                                <p:cond delay="0"/>
                                              </p:stCondLst>
                                            </p:cTn>
                                            <p:tgtEl>
                                              <p:spTgt spid="58"/>
                                            </p:tgtEl>
                                            <p:attrNameLst>
                                              <p:attrName>style.visibility</p:attrName>
                                            </p:attrNameLst>
                                          </p:cBhvr>
                                          <p:to>
                                            <p:strVal val="visible"/>
                                          </p:to>
                                        </p:set>
                                        <p:animEffect transition="in" filter="fade">
                                          <p:cBhvr>
                                            <p:cTn id="100" dur="500"/>
                                            <p:tgtEl>
                                              <p:spTgt spid="58"/>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59"/>
                                            </p:tgtEl>
                                            <p:attrNameLst>
                                              <p:attrName>style.visibility</p:attrName>
                                            </p:attrNameLst>
                                          </p:cBhvr>
                                          <p:to>
                                            <p:strVal val="visible"/>
                                          </p:to>
                                        </p:set>
                                        <p:animEffect transition="in" filter="fade">
                                          <p:cBhvr>
                                            <p:cTn id="103" dur="500"/>
                                            <p:tgtEl>
                                              <p:spTgt spid="59"/>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60"/>
                                            </p:tgtEl>
                                            <p:attrNameLst>
                                              <p:attrName>style.visibility</p:attrName>
                                            </p:attrNameLst>
                                          </p:cBhvr>
                                          <p:to>
                                            <p:strVal val="visible"/>
                                          </p:to>
                                        </p:set>
                                        <p:animEffect transition="in" filter="fade">
                                          <p:cBhvr>
                                            <p:cTn id="106" dur="500"/>
                                            <p:tgtEl>
                                              <p:spTgt spid="60"/>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61"/>
                                            </p:tgtEl>
                                            <p:attrNameLst>
                                              <p:attrName>style.visibility</p:attrName>
                                            </p:attrNameLst>
                                          </p:cBhvr>
                                          <p:to>
                                            <p:strVal val="visible"/>
                                          </p:to>
                                        </p:set>
                                        <p:animEffect transition="in" filter="fade">
                                          <p:cBhvr>
                                            <p:cTn id="109" dur="500"/>
                                            <p:tgtEl>
                                              <p:spTgt spid="61"/>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62"/>
                                            </p:tgtEl>
                                            <p:attrNameLst>
                                              <p:attrName>style.visibility</p:attrName>
                                            </p:attrNameLst>
                                          </p:cBhvr>
                                          <p:to>
                                            <p:strVal val="visible"/>
                                          </p:to>
                                        </p:set>
                                        <p:animEffect transition="in" filter="fade">
                                          <p:cBhvr>
                                            <p:cTn id="112" dur="500"/>
                                            <p:tgtEl>
                                              <p:spTgt spid="62"/>
                                            </p:tgtEl>
                                          </p:cBhvr>
                                        </p:animEffect>
                                      </p:childTnLst>
                                    </p:cTn>
                                  </p:par>
                                </p:childTnLst>
                              </p:cTn>
                            </p:par>
                            <p:par>
                              <p:cTn id="113" fill="hold">
                                <p:stCondLst>
                                  <p:cond delay="4500"/>
                                </p:stCondLst>
                                <p:childTnLst>
                                  <p:par>
                                    <p:cTn id="114" presetID="10" presetClass="entr" presetSubtype="0" fill="hold" grpId="0" nodeType="afterEffect">
                                      <p:stCondLst>
                                        <p:cond delay="0"/>
                                      </p:stCondLst>
                                      <p:childTnLst>
                                        <p:set>
                                          <p:cBhvr>
                                            <p:cTn id="115" dur="1" fill="hold">
                                              <p:stCondLst>
                                                <p:cond delay="0"/>
                                              </p:stCondLst>
                                            </p:cTn>
                                            <p:tgtEl>
                                              <p:spTgt spid="80"/>
                                            </p:tgtEl>
                                            <p:attrNameLst>
                                              <p:attrName>style.visibility</p:attrName>
                                            </p:attrNameLst>
                                          </p:cBhvr>
                                          <p:to>
                                            <p:strVal val="visible"/>
                                          </p:to>
                                        </p:set>
                                        <p:animEffect transition="in" filter="fade">
                                          <p:cBhvr>
                                            <p:cTn id="116" dur="500"/>
                                            <p:tgtEl>
                                              <p:spTgt spid="80"/>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79"/>
                                            </p:tgtEl>
                                            <p:attrNameLst>
                                              <p:attrName>style.visibility</p:attrName>
                                            </p:attrNameLst>
                                          </p:cBhvr>
                                          <p:to>
                                            <p:strVal val="visible"/>
                                          </p:to>
                                        </p:set>
                                        <p:animEffect transition="in" filter="fade">
                                          <p:cBhvr>
                                            <p:cTn id="119" dur="500"/>
                                            <p:tgtEl>
                                              <p:spTgt spid="79"/>
                                            </p:tgtEl>
                                          </p:cBhvr>
                                        </p:animEffect>
                                      </p:childTnLst>
                                    </p:cTn>
                                  </p:par>
                                </p:childTnLst>
                              </p:cTn>
                            </p:par>
                            <p:par>
                              <p:cTn id="120" fill="hold">
                                <p:stCondLst>
                                  <p:cond delay="5000"/>
                                </p:stCondLst>
                                <p:childTnLst>
                                  <p:par>
                                    <p:cTn id="121" presetID="10" presetClass="entr" presetSubtype="0" fill="hold" grpId="0" nodeType="afterEffect">
                                      <p:stCondLst>
                                        <p:cond delay="0"/>
                                      </p:stCondLst>
                                      <p:childTnLst>
                                        <p:set>
                                          <p:cBhvr>
                                            <p:cTn id="122" dur="1" fill="hold">
                                              <p:stCondLst>
                                                <p:cond delay="0"/>
                                              </p:stCondLst>
                                            </p:cTn>
                                            <p:tgtEl>
                                              <p:spTgt spid="81"/>
                                            </p:tgtEl>
                                            <p:attrNameLst>
                                              <p:attrName>style.visibility</p:attrName>
                                            </p:attrNameLst>
                                          </p:cBhvr>
                                          <p:to>
                                            <p:strVal val="visible"/>
                                          </p:to>
                                        </p:set>
                                        <p:animEffect transition="in" filter="fade">
                                          <p:cBhvr>
                                            <p:cTn id="123" dur="500"/>
                                            <p:tgtEl>
                                              <p:spTgt spid="81"/>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85"/>
                                            </p:tgtEl>
                                            <p:attrNameLst>
                                              <p:attrName>style.visibility</p:attrName>
                                            </p:attrNameLst>
                                          </p:cBhvr>
                                          <p:to>
                                            <p:strVal val="visible"/>
                                          </p:to>
                                        </p:set>
                                        <p:animEffect transition="in" filter="fade">
                                          <p:cBhvr>
                                            <p:cTn id="126" dur="500"/>
                                            <p:tgtEl>
                                              <p:spTgt spid="85"/>
                                            </p:tgtEl>
                                          </p:cBhvr>
                                        </p:animEffect>
                                      </p:childTnLst>
                                    </p:cTn>
                                  </p:par>
                                </p:childTnLst>
                              </p:cTn>
                            </p:par>
                            <p:par>
                              <p:cTn id="127" fill="hold">
                                <p:stCondLst>
                                  <p:cond delay="5500"/>
                                </p:stCondLst>
                                <p:childTnLst>
                                  <p:par>
                                    <p:cTn id="128" presetID="10" presetClass="entr" presetSubtype="0" fill="hold" grpId="0" nodeType="afterEffect">
                                      <p:stCondLst>
                                        <p:cond delay="0"/>
                                      </p:stCondLst>
                                      <p:childTnLst>
                                        <p:set>
                                          <p:cBhvr>
                                            <p:cTn id="129" dur="1" fill="hold">
                                              <p:stCondLst>
                                                <p:cond delay="0"/>
                                              </p:stCondLst>
                                            </p:cTn>
                                            <p:tgtEl>
                                              <p:spTgt spid="82"/>
                                            </p:tgtEl>
                                            <p:attrNameLst>
                                              <p:attrName>style.visibility</p:attrName>
                                            </p:attrNameLst>
                                          </p:cBhvr>
                                          <p:to>
                                            <p:strVal val="visible"/>
                                          </p:to>
                                        </p:set>
                                        <p:animEffect transition="in" filter="fade">
                                          <p:cBhvr>
                                            <p:cTn id="130" dur="500"/>
                                            <p:tgtEl>
                                              <p:spTgt spid="82"/>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86"/>
                                            </p:tgtEl>
                                            <p:attrNameLst>
                                              <p:attrName>style.visibility</p:attrName>
                                            </p:attrNameLst>
                                          </p:cBhvr>
                                          <p:to>
                                            <p:strVal val="visible"/>
                                          </p:to>
                                        </p:set>
                                        <p:animEffect transition="in" filter="fade">
                                          <p:cBhvr>
                                            <p:cTn id="133" dur="500"/>
                                            <p:tgtEl>
                                              <p:spTgt spid="86"/>
                                            </p:tgtEl>
                                          </p:cBhvr>
                                        </p:animEffect>
                                      </p:childTnLst>
                                    </p:cTn>
                                  </p:par>
                                </p:childTnLst>
                              </p:cTn>
                            </p:par>
                            <p:par>
                              <p:cTn id="134" fill="hold">
                                <p:stCondLst>
                                  <p:cond delay="6000"/>
                                </p:stCondLst>
                                <p:childTnLst>
                                  <p:par>
                                    <p:cTn id="135" presetID="10" presetClass="entr" presetSubtype="0" fill="hold" grpId="0" nodeType="afterEffect">
                                      <p:stCondLst>
                                        <p:cond delay="0"/>
                                      </p:stCondLst>
                                      <p:childTnLst>
                                        <p:set>
                                          <p:cBhvr>
                                            <p:cTn id="136" dur="1" fill="hold">
                                              <p:stCondLst>
                                                <p:cond delay="0"/>
                                              </p:stCondLst>
                                            </p:cTn>
                                            <p:tgtEl>
                                              <p:spTgt spid="83"/>
                                            </p:tgtEl>
                                            <p:attrNameLst>
                                              <p:attrName>style.visibility</p:attrName>
                                            </p:attrNameLst>
                                          </p:cBhvr>
                                          <p:to>
                                            <p:strVal val="visible"/>
                                          </p:to>
                                        </p:set>
                                        <p:animEffect transition="in" filter="fade">
                                          <p:cBhvr>
                                            <p:cTn id="137" dur="500"/>
                                            <p:tgtEl>
                                              <p:spTgt spid="83"/>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87"/>
                                            </p:tgtEl>
                                            <p:attrNameLst>
                                              <p:attrName>style.visibility</p:attrName>
                                            </p:attrNameLst>
                                          </p:cBhvr>
                                          <p:to>
                                            <p:strVal val="visible"/>
                                          </p:to>
                                        </p:set>
                                        <p:animEffect transition="in" filter="fade">
                                          <p:cBhvr>
                                            <p:cTn id="140" dur="500"/>
                                            <p:tgtEl>
                                              <p:spTgt spid="87"/>
                                            </p:tgtEl>
                                          </p:cBhvr>
                                        </p:animEffect>
                                      </p:childTnLst>
                                    </p:cTn>
                                  </p:par>
                                </p:childTnLst>
                              </p:cTn>
                            </p:par>
                            <p:par>
                              <p:cTn id="141" fill="hold">
                                <p:stCondLst>
                                  <p:cond delay="6500"/>
                                </p:stCondLst>
                                <p:childTnLst>
                                  <p:par>
                                    <p:cTn id="142" presetID="10" presetClass="entr" presetSubtype="0" fill="hold" grpId="0" nodeType="afterEffect">
                                      <p:stCondLst>
                                        <p:cond delay="0"/>
                                      </p:stCondLst>
                                      <p:childTnLst>
                                        <p:set>
                                          <p:cBhvr>
                                            <p:cTn id="143" dur="1" fill="hold">
                                              <p:stCondLst>
                                                <p:cond delay="0"/>
                                              </p:stCondLst>
                                            </p:cTn>
                                            <p:tgtEl>
                                              <p:spTgt spid="84"/>
                                            </p:tgtEl>
                                            <p:attrNameLst>
                                              <p:attrName>style.visibility</p:attrName>
                                            </p:attrNameLst>
                                          </p:cBhvr>
                                          <p:to>
                                            <p:strVal val="visible"/>
                                          </p:to>
                                        </p:set>
                                        <p:animEffect transition="in" filter="fade">
                                          <p:cBhvr>
                                            <p:cTn id="144" dur="500"/>
                                            <p:tgtEl>
                                              <p:spTgt spid="84"/>
                                            </p:tgtEl>
                                          </p:cBhvr>
                                        </p:animEffect>
                                      </p:childTnLst>
                                    </p:cTn>
                                  </p:par>
                                  <p:par>
                                    <p:cTn id="145" presetID="10" presetClass="entr" presetSubtype="0" fill="hold" grpId="0" nodeType="withEffect">
                                      <p:stCondLst>
                                        <p:cond delay="0"/>
                                      </p:stCondLst>
                                      <p:childTnLst>
                                        <p:set>
                                          <p:cBhvr>
                                            <p:cTn id="146" dur="1" fill="hold">
                                              <p:stCondLst>
                                                <p:cond delay="0"/>
                                              </p:stCondLst>
                                            </p:cTn>
                                            <p:tgtEl>
                                              <p:spTgt spid="88"/>
                                            </p:tgtEl>
                                            <p:attrNameLst>
                                              <p:attrName>style.visibility</p:attrName>
                                            </p:attrNameLst>
                                          </p:cBhvr>
                                          <p:to>
                                            <p:strVal val="visible"/>
                                          </p:to>
                                        </p:set>
                                        <p:animEffect transition="in" filter="fade">
                                          <p:cBhvr>
                                            <p:cTn id="147"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4" grpId="0" animBg="1"/>
          <p:bldP spid="23" grpId="0" animBg="1"/>
          <p:bldP spid="22" grpId="0" animBg="1"/>
          <p:bldP spid="21"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7" grpId="0" animBg="1"/>
          <p:bldP spid="28" grpId="0" animBg="1"/>
          <p:bldP spid="29" grpId="0" animBg="1"/>
          <p:bldP spid="30" grpId="0" animBg="1"/>
          <p:bldP spid="58" grpId="0"/>
          <p:bldP spid="59" grpId="0"/>
          <p:bldP spid="60" grpId="0"/>
          <p:bldP spid="61" grpId="0"/>
          <p:bldP spid="62" grpId="0"/>
          <p:bldP spid="57" grpId="0"/>
          <p:bldP spid="79" grpId="0"/>
          <p:bldP spid="80" grpId="0" animBg="1"/>
          <p:bldP spid="81" grpId="0" animBg="1"/>
          <p:bldP spid="82" grpId="0" animBg="1"/>
          <p:bldP spid="83" grpId="0" animBg="1"/>
          <p:bldP spid="84" grpId="0" animBg="1"/>
          <p:bldP spid="85" grpId="0"/>
          <p:bldP spid="86" grpId="0"/>
          <p:bldP spid="87" grpId="0"/>
          <p:bldP spid="88"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3"/>
          <p:cNvSpPr>
            <a:spLocks noChangeAspect="1"/>
          </p:cNvSpPr>
          <p:nvPr/>
        </p:nvSpPr>
        <p:spPr bwMode="auto">
          <a:xfrm flipH="1">
            <a:off x="5111998" y="1337665"/>
            <a:ext cx="1435437" cy="1435437"/>
          </a:xfrm>
          <a:prstGeom prst="ellipse">
            <a:avLst/>
          </a:prstGeom>
          <a:solidFill>
            <a:schemeClr val="accent1"/>
          </a:solidFill>
          <a:ln>
            <a:noFill/>
          </a:ln>
          <a:scene3d>
            <a:camera prst="perspectiveHeroicExtremeLeftFacing" fov="1980000">
              <a:rot lat="21594017" lon="2100002" rev="21599474"/>
            </a:camera>
            <a:lightRig rig="balanced" dir="t">
              <a:rot lat="0" lon="0" rev="18000000"/>
            </a:lightRig>
          </a:scene3d>
          <a:sp3d extrusionH="20116800" prstMaterial="plastic">
            <a:extrusionClr>
              <a:schemeClr val="bg1"/>
            </a:extrusionClr>
          </a:sp3d>
        </p:spPr>
        <p:txBody>
          <a:bodyPr lIns="0" tIns="0" rIns="0" bIns="0" rtlCol="0" anchor="ctr"/>
          <a:lstStyle/>
          <a:p>
            <a:pPr algn="ctr"/>
            <a:r>
              <a:rPr lang="es-ES" sz="36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90</a:t>
            </a:r>
            <a:r>
              <a:rPr lang="es-ES" sz="3600" baseline="300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a:t>
            </a:r>
          </a:p>
        </p:txBody>
      </p:sp>
      <p:sp>
        <p:nvSpPr>
          <p:cNvPr id="9" name="Elipse 3"/>
          <p:cNvSpPr>
            <a:spLocks noChangeAspect="1"/>
          </p:cNvSpPr>
          <p:nvPr/>
        </p:nvSpPr>
        <p:spPr bwMode="auto">
          <a:xfrm>
            <a:off x="5357646" y="2781433"/>
            <a:ext cx="1105414" cy="1105414"/>
          </a:xfrm>
          <a:prstGeom prst="ellipse">
            <a:avLst/>
          </a:prstGeom>
          <a:solidFill>
            <a:schemeClr val="accent4"/>
          </a:solidFill>
          <a:ln>
            <a:noFill/>
          </a:ln>
          <a:scene3d>
            <a:camera prst="perspectiveHeroicExtremeLeftFacing" fov="1800000">
              <a:rot lat="600000" lon="1800000" rev="0"/>
            </a:camera>
            <a:lightRig rig="balanced" dir="t">
              <a:rot lat="0" lon="0" rev="18000000"/>
            </a:lightRig>
          </a:scene3d>
          <a:sp3d extrusionH="20116800" prstMaterial="plastic">
            <a:extrusionClr>
              <a:schemeClr val="bg1"/>
            </a:extrusionClr>
          </a:sp3d>
        </p:spPr>
        <p:txBody>
          <a:bodyPr lIns="0" tIns="0" rIns="0" bIns="0" rtlCol="0" anchor="ctr"/>
          <a:lstStyle/>
          <a:p>
            <a:pPr algn="ctr"/>
            <a:r>
              <a:rPr lang="es-ES" sz="30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70</a:t>
            </a:r>
            <a:r>
              <a:rPr lang="es-ES" sz="3000" baseline="300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a:t>
            </a:r>
          </a:p>
        </p:txBody>
      </p:sp>
      <p:sp>
        <p:nvSpPr>
          <p:cNvPr id="5" name="Elipse 3"/>
          <p:cNvSpPr>
            <a:spLocks noChangeAspect="1"/>
          </p:cNvSpPr>
          <p:nvPr/>
        </p:nvSpPr>
        <p:spPr bwMode="auto">
          <a:xfrm>
            <a:off x="6172202" y="2241435"/>
            <a:ext cx="1105414" cy="1105414"/>
          </a:xfrm>
          <a:prstGeom prst="ellipse">
            <a:avLst/>
          </a:prstGeom>
          <a:solidFill>
            <a:schemeClr val="accent2"/>
          </a:solidFill>
          <a:ln>
            <a:noFill/>
          </a:ln>
          <a:scene3d>
            <a:camera prst="perspectiveHeroicExtremeLeftFacing" fov="2700000">
              <a:rot lat="300000" lon="1800000" rev="0"/>
            </a:camera>
            <a:lightRig rig="balanced" dir="t">
              <a:rot lat="0" lon="0" rev="18000000"/>
            </a:lightRig>
          </a:scene3d>
          <a:sp3d extrusionH="20116800" prstMaterial="plastic">
            <a:extrusionClr>
              <a:schemeClr val="bg1"/>
            </a:extrusionClr>
          </a:sp3d>
        </p:spPr>
        <p:txBody>
          <a:bodyPr lIns="0" tIns="0" rIns="0" bIns="0" rtlCol="0" anchor="ctr"/>
          <a:lstStyle/>
          <a:p>
            <a:pPr algn="ctr"/>
            <a:r>
              <a:rPr lang="es-ES" sz="30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60</a:t>
            </a:r>
            <a:r>
              <a:rPr lang="es-ES" sz="3000" baseline="300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a:t>
            </a:r>
          </a:p>
        </p:txBody>
      </p:sp>
      <p:sp>
        <p:nvSpPr>
          <p:cNvPr id="8" name="Elipse 3"/>
          <p:cNvSpPr>
            <a:spLocks noChangeAspect="1"/>
          </p:cNvSpPr>
          <p:nvPr/>
        </p:nvSpPr>
        <p:spPr bwMode="auto">
          <a:xfrm>
            <a:off x="6351861" y="3397474"/>
            <a:ext cx="870571" cy="870571"/>
          </a:xfrm>
          <a:prstGeom prst="ellipse">
            <a:avLst/>
          </a:prstGeom>
          <a:solidFill>
            <a:schemeClr val="accent3"/>
          </a:solidFill>
          <a:ln>
            <a:noFill/>
          </a:ln>
          <a:scene3d>
            <a:camera prst="perspectiveHeroicExtremeLeftFacing" fov="1800000">
              <a:rot lat="900000" lon="1800000" rev="0"/>
            </a:camera>
            <a:lightRig rig="balanced" dir="t">
              <a:rot lat="0" lon="0" rev="18000000"/>
            </a:lightRig>
          </a:scene3d>
          <a:sp3d extrusionH="20116800" prstMaterial="plastic">
            <a:extrusionClr>
              <a:schemeClr val="bg1"/>
            </a:extrusionClr>
          </a:sp3d>
        </p:spPr>
        <p:txBody>
          <a:bodyPr lIns="0" tIns="0" rIns="0" bIns="0" rtlCol="0" anchor="ctr"/>
          <a:lstStyle/>
          <a:p>
            <a:pPr algn="ctr"/>
            <a:r>
              <a:rPr lang="es-ES" sz="2475"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50</a:t>
            </a:r>
            <a:r>
              <a:rPr lang="es-ES" sz="2475" baseline="300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a:t>
            </a:r>
          </a:p>
        </p:txBody>
      </p:sp>
      <p:sp>
        <p:nvSpPr>
          <p:cNvPr id="10" name="Textbox 1"/>
          <p:cNvSpPr/>
          <p:nvPr/>
        </p:nvSpPr>
        <p:spPr>
          <a:xfrm>
            <a:off x="428807" y="968633"/>
            <a:ext cx="4002235" cy="958581"/>
          </a:xfrm>
          <a:prstGeom prst="rect">
            <a:avLst/>
          </a:prstGeom>
        </p:spPr>
        <p:txBody>
          <a:bodyPr wrap="square" lIns="90789" tIns="45395" rIns="90789" bIns="45395">
            <a:spAutoFit/>
          </a:bodyPr>
          <a:lstStyle/>
          <a:p>
            <a:pPr>
              <a:lnSpc>
                <a:spcPct val="125000"/>
              </a:lnSpc>
              <a:spcAft>
                <a:spcPts val="450"/>
              </a:spcAft>
            </a:pPr>
            <a:r>
              <a:rPr lang="zh-CN" altLang="en-US" sz="9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输入您的标题</a:t>
            </a:r>
            <a:r>
              <a:rPr lang="es-MX" sz="9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rPr>
              <a:t> </a:t>
            </a:r>
          </a:p>
          <a:p>
            <a:pPr>
              <a:lnSpc>
                <a:spcPct val="125000"/>
              </a:lnSpc>
              <a:spcAft>
                <a:spcPts val="450"/>
              </a:spcAft>
            </a:pPr>
            <a:r>
              <a:rPr lang="zh-CN" altLang="en-US" sz="750" dirty="0">
                <a:solidFill>
                  <a:schemeClr val="bg2"/>
                </a:solidFill>
                <a:latin typeface="Source Sans Pro" panose="020B0503030403020204" pitchFamily="34" charset="0"/>
              </a:rPr>
              <a:t>单击此处添加文本单击此处添加文本单击此处添加文本单击此处添加文本</a:t>
            </a:r>
            <a:r>
              <a:rPr lang="en-US" sz="750" dirty="0">
                <a:solidFill>
                  <a:schemeClr val="bg2"/>
                </a:solidFill>
                <a:latin typeface="Source Sans Pro" panose="020B0503030403020204" pitchFamily="34" charset="0"/>
              </a:rPr>
              <a:t> </a:t>
            </a: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a:p>
            <a:pPr algn="just">
              <a:lnSpc>
                <a:spcPct val="120000"/>
              </a:lnSpc>
              <a:spcAft>
                <a:spcPts val="450"/>
              </a:spcAft>
            </a:pPr>
            <a:r>
              <a:rPr lang="zh-CN" altLang="en-US" sz="750" dirty="0">
                <a:solidFill>
                  <a:schemeClr val="bg2"/>
                </a:solidFill>
                <a:latin typeface="Source Sans Pro" panose="020B0503030403020204" pitchFamily="34" charset="0"/>
              </a:rPr>
              <a:t>单击此处添加文本单击此处添加文本单击此处添加文本单击此处添加文本</a:t>
            </a:r>
            <a:r>
              <a:rPr lang="en-US" sz="750" dirty="0">
                <a:solidFill>
                  <a:schemeClr val="bg2"/>
                </a:solidFill>
                <a:latin typeface="Source Sans Pro" panose="020B0503030403020204" pitchFamily="34" charset="0"/>
              </a:rPr>
              <a:t> </a:t>
            </a:r>
            <a:r>
              <a:rPr lang="zh-CN" altLang="en-US" sz="750" dirty="0">
                <a:solidFill>
                  <a:schemeClr val="bg2"/>
                </a:solidFill>
                <a:latin typeface="Source Sans Pro" panose="020B0503030403020204" pitchFamily="34" charset="0"/>
              </a:rPr>
              <a:t>单击此处添加文本单击此处添加文本</a:t>
            </a:r>
            <a:endParaRPr lang="en-US" sz="750" dirty="0">
              <a:solidFill>
                <a:schemeClr val="bg2"/>
              </a:solidFill>
              <a:latin typeface="Source Sans Pro" panose="020B0503030403020204" pitchFamily="34" charset="0"/>
            </a:endParaRPr>
          </a:p>
        </p:txBody>
      </p:sp>
      <p:sp>
        <p:nvSpPr>
          <p:cNvPr id="11" name="4 Elipse"/>
          <p:cNvSpPr>
            <a:spLocks noChangeAspect="1"/>
          </p:cNvSpPr>
          <p:nvPr/>
        </p:nvSpPr>
        <p:spPr bwMode="auto">
          <a:xfrm>
            <a:off x="572644" y="2622375"/>
            <a:ext cx="266833" cy="266833"/>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01</a:t>
            </a:r>
            <a:endParaRPr lang="es-SV"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2" name="8 Rectángulo"/>
          <p:cNvSpPr/>
          <p:nvPr/>
        </p:nvSpPr>
        <p:spPr>
          <a:xfrm>
            <a:off x="970038" y="2623078"/>
            <a:ext cx="3014106" cy="207749"/>
          </a:xfrm>
          <a:prstGeom prst="rect">
            <a:avLst/>
          </a:prstGeom>
          <a:noFill/>
        </p:spPr>
        <p:txBody>
          <a:bodyPr wrap="square">
            <a:spAutoFit/>
          </a:bodyPr>
          <a:lstStyle/>
          <a:p>
            <a:pPr indent="-207645" algn="just" defTabSz="679450">
              <a:spcAft>
                <a:spcPts val="450"/>
              </a:spcAft>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an.</a:t>
            </a:r>
            <a:endParaRPr lang="es-SV" sz="750" dirty="0">
              <a:solidFill>
                <a:schemeClr val="bg2"/>
              </a:solidFill>
              <a:latin typeface="Source Sans Pro" panose="020B0503030403020204" pitchFamily="34" charset="0"/>
            </a:endParaRPr>
          </a:p>
        </p:txBody>
      </p:sp>
      <p:sp>
        <p:nvSpPr>
          <p:cNvPr id="13" name="27 Elipse"/>
          <p:cNvSpPr>
            <a:spLocks noChangeAspect="1"/>
          </p:cNvSpPr>
          <p:nvPr/>
        </p:nvSpPr>
        <p:spPr bwMode="auto">
          <a:xfrm>
            <a:off x="572644" y="2966554"/>
            <a:ext cx="266833" cy="266833"/>
          </a:xfrm>
          <a:prstGeom prst="roundRect">
            <a:avLst/>
          </a:prstGeom>
          <a:solidFill>
            <a:schemeClr val="accent2"/>
          </a:solidFill>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02</a:t>
            </a:r>
            <a:endParaRPr lang="es-SV"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4" name="28 Rectángulo"/>
          <p:cNvSpPr/>
          <p:nvPr/>
        </p:nvSpPr>
        <p:spPr>
          <a:xfrm>
            <a:off x="970038" y="2967257"/>
            <a:ext cx="3014106" cy="207749"/>
          </a:xfrm>
          <a:prstGeom prst="rect">
            <a:avLst/>
          </a:prstGeom>
          <a:noFill/>
        </p:spPr>
        <p:txBody>
          <a:bodyPr wrap="square">
            <a:spAutoFit/>
          </a:bodyPr>
          <a:lstStyle/>
          <a:p>
            <a:pPr indent="-207645" algn="just" defTabSz="679450">
              <a:spcAft>
                <a:spcPts val="450"/>
              </a:spcAft>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an.</a:t>
            </a:r>
            <a:endParaRPr lang="es-SV" sz="750" dirty="0">
              <a:solidFill>
                <a:schemeClr val="bg2"/>
              </a:solidFill>
              <a:latin typeface="Source Sans Pro" panose="020B0503030403020204" pitchFamily="34" charset="0"/>
            </a:endParaRPr>
          </a:p>
        </p:txBody>
      </p:sp>
      <p:sp>
        <p:nvSpPr>
          <p:cNvPr id="15" name="29 Elipse"/>
          <p:cNvSpPr>
            <a:spLocks noChangeAspect="1"/>
          </p:cNvSpPr>
          <p:nvPr/>
        </p:nvSpPr>
        <p:spPr bwMode="auto">
          <a:xfrm>
            <a:off x="572644" y="3310732"/>
            <a:ext cx="266833" cy="266833"/>
          </a:xfrm>
          <a:prstGeom prst="roundRect">
            <a:avLst/>
          </a:prstGeom>
          <a:solidFill>
            <a:schemeClr val="accent3"/>
          </a:solidFill>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03</a:t>
            </a:r>
            <a:endParaRPr lang="es-SV"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6" name="30 Rectángulo"/>
          <p:cNvSpPr/>
          <p:nvPr/>
        </p:nvSpPr>
        <p:spPr>
          <a:xfrm>
            <a:off x="970038" y="3311435"/>
            <a:ext cx="3014106" cy="207749"/>
          </a:xfrm>
          <a:prstGeom prst="rect">
            <a:avLst/>
          </a:prstGeom>
          <a:noFill/>
        </p:spPr>
        <p:txBody>
          <a:bodyPr wrap="square">
            <a:spAutoFit/>
          </a:bodyPr>
          <a:lstStyle/>
          <a:p>
            <a:pPr indent="-207645" algn="just" defTabSz="679450">
              <a:spcAft>
                <a:spcPts val="450"/>
              </a:spcAft>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an.</a:t>
            </a:r>
            <a:endParaRPr lang="es-SV" sz="750" dirty="0">
              <a:solidFill>
                <a:schemeClr val="bg2"/>
              </a:solidFill>
              <a:latin typeface="Source Sans Pro" panose="020B0503030403020204" pitchFamily="34" charset="0"/>
            </a:endParaRPr>
          </a:p>
        </p:txBody>
      </p:sp>
      <p:sp>
        <p:nvSpPr>
          <p:cNvPr id="17" name="29 Elipse"/>
          <p:cNvSpPr>
            <a:spLocks noChangeAspect="1"/>
          </p:cNvSpPr>
          <p:nvPr/>
        </p:nvSpPr>
        <p:spPr bwMode="auto">
          <a:xfrm>
            <a:off x="572644" y="3654911"/>
            <a:ext cx="266833" cy="266833"/>
          </a:xfrm>
          <a:prstGeom prst="roundRect">
            <a:avLst/>
          </a:prstGeom>
          <a:solidFill>
            <a:schemeClr val="accent4"/>
          </a:solidFill>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s-MX"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04</a:t>
            </a:r>
            <a:endParaRPr lang="es-SV" sz="12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8" name="30 Rectángulo"/>
          <p:cNvSpPr/>
          <p:nvPr/>
        </p:nvSpPr>
        <p:spPr>
          <a:xfrm>
            <a:off x="970038" y="3655614"/>
            <a:ext cx="3014106" cy="207749"/>
          </a:xfrm>
          <a:prstGeom prst="rect">
            <a:avLst/>
          </a:prstGeom>
          <a:noFill/>
        </p:spPr>
        <p:txBody>
          <a:bodyPr wrap="square">
            <a:spAutoFit/>
          </a:bodyPr>
          <a:lstStyle/>
          <a:p>
            <a:pPr indent="-207645" algn="just" defTabSz="679450">
              <a:spcAft>
                <a:spcPts val="450"/>
              </a:spcAft>
            </a:pPr>
            <a:r>
              <a:rPr lang="zh-CN" altLang="en-US" sz="750" dirty="0">
                <a:solidFill>
                  <a:schemeClr val="bg2"/>
                </a:solidFill>
                <a:latin typeface="Source Sans Pro" panose="020B0503030403020204" pitchFamily="34" charset="0"/>
              </a:rPr>
              <a:t>单击此处添加文本单击此处添加文本</a:t>
            </a:r>
            <a:r>
              <a:rPr lang="en-US" sz="750" dirty="0">
                <a:solidFill>
                  <a:schemeClr val="bg2"/>
                </a:solidFill>
                <a:latin typeface="Source Sans Pro" panose="020B0503030403020204" pitchFamily="34" charset="0"/>
              </a:rPr>
              <a:t>an.</a:t>
            </a:r>
            <a:endParaRPr lang="es-SV" sz="750" dirty="0">
              <a:solidFill>
                <a:schemeClr val="bg2"/>
              </a:solidFill>
              <a:latin typeface="Source Sans Pro" panose="020B0503030403020204" pitchFamily="34" charset="0"/>
            </a:endParaRPr>
          </a:p>
        </p:txBody>
      </p:sp>
    </p:spTree>
  </p:cSld>
  <p:clrMapOvr>
    <a:masterClrMapping/>
  </p:clrMapOvr>
  <p:transition spd="slow">
    <p:cove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 presetClass="entr" presetSubtype="1" fill="hold" grpId="0" nodeType="afterEffect" p14:presetBounceEnd="28000">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14:bounceEnd="28000">
                                          <p:cBhvr additive="base">
                                            <p:cTn id="11" dur="1000" fill="hold"/>
                                            <p:tgtEl>
                                              <p:spTgt spid="6"/>
                                            </p:tgtEl>
                                            <p:attrNameLst>
                                              <p:attrName>ppt_x</p:attrName>
                                            </p:attrNameLst>
                                          </p:cBhvr>
                                          <p:tavLst>
                                            <p:tav tm="0">
                                              <p:val>
                                                <p:strVal val="#ppt_x"/>
                                              </p:val>
                                            </p:tav>
                                            <p:tav tm="100000">
                                              <p:val>
                                                <p:strVal val="#ppt_x"/>
                                              </p:val>
                                            </p:tav>
                                          </p:tavLst>
                                        </p:anim>
                                        <p:anim calcmode="lin" valueType="num" p14:bounceEnd="28000">
                                          <p:cBhvr additive="base">
                                            <p:cTn id="12" dur="10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14:presetBounceEnd="28000">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14:bounceEnd="28000">
                                          <p:cBhvr additive="base">
                                            <p:cTn id="15" dur="1000" fill="hold"/>
                                            <p:tgtEl>
                                              <p:spTgt spid="5"/>
                                            </p:tgtEl>
                                            <p:attrNameLst>
                                              <p:attrName>ppt_x</p:attrName>
                                            </p:attrNameLst>
                                          </p:cBhvr>
                                          <p:tavLst>
                                            <p:tav tm="0">
                                              <p:val>
                                                <p:strVal val="#ppt_x"/>
                                              </p:val>
                                            </p:tav>
                                            <p:tav tm="100000">
                                              <p:val>
                                                <p:strVal val="#ppt_x"/>
                                              </p:val>
                                            </p:tav>
                                          </p:tavLst>
                                        </p:anim>
                                        <p:anim calcmode="lin" valueType="num" p14:bounceEnd="28000">
                                          <p:cBhvr additive="base">
                                            <p:cTn id="16" dur="1000" fill="hold"/>
                                            <p:tgtEl>
                                              <p:spTgt spid="5"/>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14:presetBounceEnd="28000">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14:bounceEnd="28000">
                                          <p:cBhvr additive="base">
                                            <p:cTn id="19" dur="1000" fill="hold"/>
                                            <p:tgtEl>
                                              <p:spTgt spid="9"/>
                                            </p:tgtEl>
                                            <p:attrNameLst>
                                              <p:attrName>ppt_x</p:attrName>
                                            </p:attrNameLst>
                                          </p:cBhvr>
                                          <p:tavLst>
                                            <p:tav tm="0">
                                              <p:val>
                                                <p:strVal val="#ppt_x"/>
                                              </p:val>
                                            </p:tav>
                                            <p:tav tm="100000">
                                              <p:val>
                                                <p:strVal val="#ppt_x"/>
                                              </p:val>
                                            </p:tav>
                                          </p:tavLst>
                                        </p:anim>
                                        <p:anim calcmode="lin" valueType="num" p14:bounceEnd="28000">
                                          <p:cBhvr additive="base">
                                            <p:cTn id="20" dur="1000" fill="hold"/>
                                            <p:tgtEl>
                                              <p:spTgt spid="9"/>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14:presetBounceEnd="28000">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14:bounceEnd="28000">
                                          <p:cBhvr additive="base">
                                            <p:cTn id="23" dur="1000" fill="hold"/>
                                            <p:tgtEl>
                                              <p:spTgt spid="8"/>
                                            </p:tgtEl>
                                            <p:attrNameLst>
                                              <p:attrName>ppt_x</p:attrName>
                                            </p:attrNameLst>
                                          </p:cBhvr>
                                          <p:tavLst>
                                            <p:tav tm="0">
                                              <p:val>
                                                <p:strVal val="#ppt_x"/>
                                              </p:val>
                                            </p:tav>
                                            <p:tav tm="100000">
                                              <p:val>
                                                <p:strVal val="#ppt_x"/>
                                              </p:val>
                                            </p:tav>
                                          </p:tavLst>
                                        </p:anim>
                                        <p:anim calcmode="lin" valueType="num" p14:bounceEnd="28000">
                                          <p:cBhvr additive="base">
                                            <p:cTn id="24" dur="1000" fill="hold"/>
                                            <p:tgtEl>
                                              <p:spTgt spid="8"/>
                                            </p:tgtEl>
                                            <p:attrNameLst>
                                              <p:attrName>ppt_y</p:attrName>
                                            </p:attrNameLst>
                                          </p:cBhvr>
                                          <p:tavLst>
                                            <p:tav tm="0">
                                              <p:val>
                                                <p:strVal val="0-#ppt_h/2"/>
                                              </p:val>
                                            </p:tav>
                                            <p:tav tm="100000">
                                              <p:val>
                                                <p:strVal val="#ppt_y"/>
                                              </p:val>
                                            </p:tav>
                                          </p:tavLst>
                                        </p:anim>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childTnLst>
                              </p:cTn>
                            </p:par>
                            <p:par>
                              <p:cTn id="39" fill="hold">
                                <p:stCondLst>
                                  <p:cond delay="2500"/>
                                </p:stCondLst>
                                <p:childTnLst>
                                  <p:par>
                                    <p:cTn id="40" presetID="10" presetClass="entr" presetSubtype="0"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childTnLst>
                              </p:cTn>
                            </p:par>
                            <p:par>
                              <p:cTn id="46" fill="hold">
                                <p:stCondLst>
                                  <p:cond delay="3000"/>
                                </p:stCondLst>
                                <p:childTnLst>
                                  <p:par>
                                    <p:cTn id="47" presetID="10" presetClass="entr" presetSubtype="0"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5" grpId="0" animBg="1"/>
          <p:bldP spid="8" grpId="0" animBg="1"/>
          <p:bldP spid="10" grpId="0"/>
          <p:bldP spid="11" grpId="0" animBg="1"/>
          <p:bldP spid="12" grpId="0"/>
          <p:bldP spid="13" grpId="0" animBg="1"/>
          <p:bldP spid="14" grpId="0"/>
          <p:bldP spid="15" grpId="0" animBg="1"/>
          <p:bldP spid="16" grpId="0"/>
          <p:bldP spid="17" grpId="0" animBg="1"/>
          <p:bldP spid="1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000" fill="hold"/>
                                            <p:tgtEl>
                                              <p:spTgt spid="6"/>
                                            </p:tgtEl>
                                            <p:attrNameLst>
                                              <p:attrName>ppt_x</p:attrName>
                                            </p:attrNameLst>
                                          </p:cBhvr>
                                          <p:tavLst>
                                            <p:tav tm="0">
                                              <p:val>
                                                <p:strVal val="#ppt_x"/>
                                              </p:val>
                                            </p:tav>
                                            <p:tav tm="100000">
                                              <p:val>
                                                <p:strVal val="#ppt_x"/>
                                              </p:val>
                                            </p:tav>
                                          </p:tavLst>
                                        </p:anim>
                                        <p:anim calcmode="lin" valueType="num">
                                          <p:cBhvr additive="base">
                                            <p:cTn id="12" dur="10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fill="hold"/>
                                            <p:tgtEl>
                                              <p:spTgt spid="5"/>
                                            </p:tgtEl>
                                            <p:attrNameLst>
                                              <p:attrName>ppt_x</p:attrName>
                                            </p:attrNameLst>
                                          </p:cBhvr>
                                          <p:tavLst>
                                            <p:tav tm="0">
                                              <p:val>
                                                <p:strVal val="#ppt_x"/>
                                              </p:val>
                                            </p:tav>
                                            <p:tav tm="100000">
                                              <p:val>
                                                <p:strVal val="#ppt_x"/>
                                              </p:val>
                                            </p:tav>
                                          </p:tavLst>
                                        </p:anim>
                                        <p:anim calcmode="lin" valueType="num">
                                          <p:cBhvr additive="base">
                                            <p:cTn id="16" dur="1000" fill="hold"/>
                                            <p:tgtEl>
                                              <p:spTgt spid="5"/>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ppt_x"/>
                                              </p:val>
                                            </p:tav>
                                            <p:tav tm="100000">
                                              <p:val>
                                                <p:strVal val="#ppt_x"/>
                                              </p:val>
                                            </p:tav>
                                          </p:tavLst>
                                        </p:anim>
                                        <p:anim calcmode="lin" valueType="num">
                                          <p:cBhvr additive="base">
                                            <p:cTn id="20" dur="1000" fill="hold"/>
                                            <p:tgtEl>
                                              <p:spTgt spid="9"/>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1000" fill="hold"/>
                                            <p:tgtEl>
                                              <p:spTgt spid="8"/>
                                            </p:tgtEl>
                                            <p:attrNameLst>
                                              <p:attrName>ppt_x</p:attrName>
                                            </p:attrNameLst>
                                          </p:cBhvr>
                                          <p:tavLst>
                                            <p:tav tm="0">
                                              <p:val>
                                                <p:strVal val="#ppt_x"/>
                                              </p:val>
                                            </p:tav>
                                            <p:tav tm="100000">
                                              <p:val>
                                                <p:strVal val="#ppt_x"/>
                                              </p:val>
                                            </p:tav>
                                          </p:tavLst>
                                        </p:anim>
                                        <p:anim calcmode="lin" valueType="num">
                                          <p:cBhvr additive="base">
                                            <p:cTn id="24" dur="1000" fill="hold"/>
                                            <p:tgtEl>
                                              <p:spTgt spid="8"/>
                                            </p:tgtEl>
                                            <p:attrNameLst>
                                              <p:attrName>ppt_y</p:attrName>
                                            </p:attrNameLst>
                                          </p:cBhvr>
                                          <p:tavLst>
                                            <p:tav tm="0">
                                              <p:val>
                                                <p:strVal val="0-#ppt_h/2"/>
                                              </p:val>
                                            </p:tav>
                                            <p:tav tm="100000">
                                              <p:val>
                                                <p:strVal val="#ppt_y"/>
                                              </p:val>
                                            </p:tav>
                                          </p:tavLst>
                                        </p:anim>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childTnLst>
                              </p:cTn>
                            </p:par>
                            <p:par>
                              <p:cTn id="39" fill="hold">
                                <p:stCondLst>
                                  <p:cond delay="2500"/>
                                </p:stCondLst>
                                <p:childTnLst>
                                  <p:par>
                                    <p:cTn id="40" presetID="10" presetClass="entr" presetSubtype="0"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childTnLst>
                              </p:cTn>
                            </p:par>
                            <p:par>
                              <p:cTn id="46" fill="hold">
                                <p:stCondLst>
                                  <p:cond delay="3000"/>
                                </p:stCondLst>
                                <p:childTnLst>
                                  <p:par>
                                    <p:cTn id="47" presetID="10" presetClass="entr" presetSubtype="0"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5" grpId="0" animBg="1"/>
          <p:bldP spid="8" grpId="0" animBg="1"/>
          <p:bldP spid="10" grpId="0"/>
          <p:bldP spid="11" grpId="0" animBg="1"/>
          <p:bldP spid="12" grpId="0"/>
          <p:bldP spid="13" grpId="0" animBg="1"/>
          <p:bldP spid="14" grpId="0"/>
          <p:bldP spid="15" grpId="0" animBg="1"/>
          <p:bldP spid="16" grpId="0"/>
          <p:bldP spid="17" grpId="0" animBg="1"/>
          <p:bldP spid="18" grpId="0"/>
        </p:bldLst>
      </p:timing>
    </mc:Fallback>
  </mc:AlternateContent>
</p:sld>
</file>

<file path=ppt/theme/theme1.xml><?xml version="1.0" encoding="utf-8"?>
<a:theme xmlns:a="http://schemas.openxmlformats.org/drawingml/2006/main" name="ll">
  <a:themeElements>
    <a:clrScheme name="自定义 28">
      <a:dk1>
        <a:sysClr val="windowText" lastClr="000000"/>
      </a:dk1>
      <a:lt1>
        <a:sysClr val="window" lastClr="FFFFFF"/>
      </a:lt1>
      <a:dk2>
        <a:srgbClr val="323232"/>
      </a:dk2>
      <a:lt2>
        <a:srgbClr val="464646"/>
      </a:lt2>
      <a:accent1>
        <a:srgbClr val="464646"/>
      </a:accent1>
      <a:accent2>
        <a:srgbClr val="C00000"/>
      </a:accent2>
      <a:accent3>
        <a:srgbClr val="464646"/>
      </a:accent3>
      <a:accent4>
        <a:srgbClr val="C00000"/>
      </a:accent4>
      <a:accent5>
        <a:srgbClr val="464646"/>
      </a:accent5>
      <a:accent6>
        <a:srgbClr val="C00000"/>
      </a:accent6>
      <a:hlink>
        <a:srgbClr val="464646"/>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22">
      <a:dk1>
        <a:sysClr val="windowText" lastClr="000000"/>
      </a:dk1>
      <a:lt1>
        <a:sysClr val="window" lastClr="FFFFFF"/>
      </a:lt1>
      <a:dk2>
        <a:srgbClr val="323232"/>
      </a:dk2>
      <a:lt2>
        <a:srgbClr val="E3DED1"/>
      </a:lt2>
      <a:accent1>
        <a:srgbClr val="14425D"/>
      </a:accent1>
      <a:accent2>
        <a:srgbClr val="C00000"/>
      </a:accent2>
      <a:accent3>
        <a:srgbClr val="1B587C"/>
      </a:accent3>
      <a:accent4>
        <a:srgbClr val="C00000"/>
      </a:accent4>
      <a:accent5>
        <a:srgbClr val="14425D"/>
      </a:accent5>
      <a:accent6>
        <a:srgbClr val="C00000"/>
      </a:accent6>
      <a:hlink>
        <a:srgbClr val="14425D"/>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1746</Words>
  <Application>Microsoft Office PowerPoint</Application>
  <PresentationFormat>全屏显示(16:9)</PresentationFormat>
  <Paragraphs>336</Paragraphs>
  <Slides>26</Slides>
  <Notes>13</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26</vt:i4>
      </vt:variant>
    </vt:vector>
  </HeadingPairs>
  <TitlesOfParts>
    <vt:vector size="40" baseType="lpstr">
      <vt:lpstr>FontAwesome</vt:lpstr>
      <vt:lpstr>Open Sans bold</vt:lpstr>
      <vt:lpstr>Open Sans Condensed</vt:lpstr>
      <vt:lpstr>Open Sans Extrabold</vt:lpstr>
      <vt:lpstr>方正兰亭黑_GBK</vt:lpstr>
      <vt:lpstr>微软雅黑</vt:lpstr>
      <vt:lpstr>Arial</vt:lpstr>
      <vt:lpstr>Calibri</vt:lpstr>
      <vt:lpstr>Helvetica</vt:lpstr>
      <vt:lpstr>Segoe UI</vt:lpstr>
      <vt:lpstr>Source Sans Pro</vt:lpstr>
      <vt:lpstr>Trebuchet MS</vt:lpstr>
      <vt:lpstr>ll</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4</cp:revision>
  <dcterms:created xsi:type="dcterms:W3CDTF">2014-06-06T07:22:00Z</dcterms:created>
  <dcterms:modified xsi:type="dcterms:W3CDTF">2021-01-06T08:50:37Z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