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66" r:id="rId2"/>
    <p:sldId id="261" r:id="rId3"/>
    <p:sldId id="264" r:id="rId4"/>
    <p:sldId id="263" r:id="rId5"/>
    <p:sldId id="262" r:id="rId6"/>
    <p:sldId id="272" r:id="rId7"/>
    <p:sldId id="271" r:id="rId8"/>
    <p:sldId id="268" r:id="rId9"/>
    <p:sldId id="273" r:id="rId10"/>
    <p:sldId id="274" r:id="rId11"/>
    <p:sldId id="275" r:id="rId12"/>
    <p:sldId id="276" r:id="rId13"/>
    <p:sldId id="269" r:id="rId14"/>
    <p:sldId id="277" r:id="rId15"/>
    <p:sldId id="278" r:id="rId16"/>
    <p:sldId id="279" r:id="rId17"/>
    <p:sldId id="280" r:id="rId18"/>
    <p:sldId id="270" r:id="rId19"/>
    <p:sldId id="281" r:id="rId20"/>
    <p:sldId id="282" r:id="rId21"/>
    <p:sldId id="283" r:id="rId22"/>
    <p:sldId id="284" r:id="rId23"/>
    <p:sldId id="285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0D23"/>
    <a:srgbClr val="C92939"/>
    <a:srgbClr val="F1E2CD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2145" autoAdjust="0"/>
  </p:normalViewPr>
  <p:slideViewPr>
    <p:cSldViewPr snapToGrid="0">
      <p:cViewPr varScale="1">
        <p:scale>
          <a:sx n="105" d="100"/>
          <a:sy n="105" d="100"/>
        </p:scale>
        <p:origin x="8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2AD8F-A964-4D6F-BD86-960212AF048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95BC9F-7058-47FB-BC24-3B5146093FF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95BC9F-7058-47FB-BC24-3B5146093FF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</p:spPr>
        <p:txBody>
          <a:bodyPr/>
          <a:lstStyle/>
          <a:p>
            <a:fld id="{67326203-5CB6-46DB-8B44-615ACC76E452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</p:spPr>
        <p:txBody>
          <a:bodyPr/>
          <a:lstStyle/>
          <a:p>
            <a:fld id="{BF6F9A8E-5EF1-47D4-A8FF-512AADCD378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2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rgbClr val="F1E2C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rgbClr val="F1E2C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rgbClr val="F1E2C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rgbClr val="F1E2CD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so.com/doc/5954180-6167123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aike.so.com/doc/5954180-6167123.html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baike.so.com/doc/5954180-6167123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baike.so.com/doc/5954180-6167123.html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19100" y="381000"/>
            <a:ext cx="11315700" cy="6096000"/>
          </a:xfrm>
          <a:prstGeom prst="rect">
            <a:avLst/>
          </a:prstGeom>
          <a:noFill/>
          <a:ln w="76200">
            <a:solidFill>
              <a:srgbClr val="C30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48400" y="2057399"/>
            <a:ext cx="5943600" cy="5479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>
            <a:off x="666750" y="1654165"/>
            <a:ext cx="9086850" cy="3143234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847340" y="3757295"/>
            <a:ext cx="34016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汇报人：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xiazaii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58200" y="590610"/>
            <a:ext cx="2838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/>
              <a:t>202X.04.14</a:t>
            </a:r>
            <a:endParaRPr lang="zh-CN" altLang="en-US" sz="2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666750" y="5953958"/>
            <a:ext cx="2952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/>
              <a:t>DESIGN:BAOTU</a:t>
            </a:r>
            <a:endParaRPr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2334534" y="4465171"/>
            <a:ext cx="35033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 Click here to add words Click here to add words Click here to add words Click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3" name="椭圆 127"/>
          <p:cNvSpPr>
            <a:spLocks noChangeArrowheads="1"/>
          </p:cNvSpPr>
          <p:nvPr/>
        </p:nvSpPr>
        <p:spPr bwMode="auto">
          <a:xfrm>
            <a:off x="1357313" y="1974850"/>
            <a:ext cx="2784475" cy="27844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Freeform 1672"/>
          <p:cNvSpPr>
            <a:spLocks noEditPoints="1" noChangeArrowheads="1"/>
          </p:cNvSpPr>
          <p:nvPr/>
        </p:nvSpPr>
        <p:spPr bwMode="auto">
          <a:xfrm>
            <a:off x="1949450" y="2706688"/>
            <a:ext cx="1689100" cy="1462087"/>
          </a:xfrm>
          <a:custGeom>
            <a:avLst/>
            <a:gdLst>
              <a:gd name="T0" fmla="*/ 2147483647 w 174"/>
              <a:gd name="T1" fmla="*/ 2147483647 h 152"/>
              <a:gd name="T2" fmla="*/ 2147483647 w 174"/>
              <a:gd name="T3" fmla="*/ 2147483647 h 152"/>
              <a:gd name="T4" fmla="*/ 2147483647 w 174"/>
              <a:gd name="T5" fmla="*/ 2147483647 h 152"/>
              <a:gd name="T6" fmla="*/ 2147483647 w 174"/>
              <a:gd name="T7" fmla="*/ 2147483647 h 152"/>
              <a:gd name="T8" fmla="*/ 2147483647 w 174"/>
              <a:gd name="T9" fmla="*/ 2147483647 h 152"/>
              <a:gd name="T10" fmla="*/ 2147483647 w 174"/>
              <a:gd name="T11" fmla="*/ 2147483647 h 152"/>
              <a:gd name="T12" fmla="*/ 2147483647 w 174"/>
              <a:gd name="T13" fmla="*/ 2147483647 h 152"/>
              <a:gd name="T14" fmla="*/ 2147483647 w 174"/>
              <a:gd name="T15" fmla="*/ 2147483647 h 152"/>
              <a:gd name="T16" fmla="*/ 2147483647 w 174"/>
              <a:gd name="T17" fmla="*/ 2147483647 h 152"/>
              <a:gd name="T18" fmla="*/ 2147483647 w 174"/>
              <a:gd name="T19" fmla="*/ 2147483647 h 152"/>
              <a:gd name="T20" fmla="*/ 2147483647 w 174"/>
              <a:gd name="T21" fmla="*/ 2147483647 h 152"/>
              <a:gd name="T22" fmla="*/ 2147483647 w 174"/>
              <a:gd name="T23" fmla="*/ 0 h 152"/>
              <a:gd name="T24" fmla="*/ 2147483647 w 174"/>
              <a:gd name="T25" fmla="*/ 0 h 152"/>
              <a:gd name="T26" fmla="*/ 0 w 174"/>
              <a:gd name="T27" fmla="*/ 2147483647 h 152"/>
              <a:gd name="T28" fmla="*/ 0 w 174"/>
              <a:gd name="T29" fmla="*/ 2147483647 h 152"/>
              <a:gd name="T30" fmla="*/ 2147483647 w 174"/>
              <a:gd name="T31" fmla="*/ 2147483647 h 152"/>
              <a:gd name="T32" fmla="*/ 2147483647 w 174"/>
              <a:gd name="T33" fmla="*/ 2147483647 h 152"/>
              <a:gd name="T34" fmla="*/ 2147483647 w 174"/>
              <a:gd name="T35" fmla="*/ 2147483647 h 152"/>
              <a:gd name="T36" fmla="*/ 2147483647 w 174"/>
              <a:gd name="T37" fmla="*/ 2147483647 h 152"/>
              <a:gd name="T38" fmla="*/ 2147483647 w 174"/>
              <a:gd name="T39" fmla="*/ 0 h 152"/>
              <a:gd name="T40" fmla="*/ 2147483647 w 174"/>
              <a:gd name="T41" fmla="*/ 2147483647 h 152"/>
              <a:gd name="T42" fmla="*/ 2147483647 w 174"/>
              <a:gd name="T43" fmla="*/ 2147483647 h 152"/>
              <a:gd name="T44" fmla="*/ 2147483647 w 174"/>
              <a:gd name="T45" fmla="*/ 2147483647 h 152"/>
              <a:gd name="T46" fmla="*/ 2147483647 w 174"/>
              <a:gd name="T47" fmla="*/ 2147483647 h 152"/>
              <a:gd name="T48" fmla="*/ 2147483647 w 174"/>
              <a:gd name="T49" fmla="*/ 2147483647 h 152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4"/>
              <a:gd name="T76" fmla="*/ 0 h 152"/>
              <a:gd name="T77" fmla="*/ 174 w 174"/>
              <a:gd name="T78" fmla="*/ 152 h 152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4" h="152">
                <a:moveTo>
                  <a:pt x="109" y="132"/>
                </a:moveTo>
                <a:cubicBezTo>
                  <a:pt x="108" y="130"/>
                  <a:pt x="108" y="129"/>
                  <a:pt x="108" y="127"/>
                </a:cubicBezTo>
                <a:cubicBezTo>
                  <a:pt x="66" y="127"/>
                  <a:pt x="66" y="127"/>
                  <a:pt x="66" y="127"/>
                </a:cubicBezTo>
                <a:cubicBezTo>
                  <a:pt x="66" y="130"/>
                  <a:pt x="65" y="133"/>
                  <a:pt x="64" y="137"/>
                </a:cubicBezTo>
                <a:cubicBezTo>
                  <a:pt x="63" y="140"/>
                  <a:pt x="61" y="143"/>
                  <a:pt x="59" y="145"/>
                </a:cubicBezTo>
                <a:cubicBezTo>
                  <a:pt x="57" y="147"/>
                  <a:pt x="54" y="148"/>
                  <a:pt x="50" y="148"/>
                </a:cubicBezTo>
                <a:cubicBezTo>
                  <a:pt x="50" y="152"/>
                  <a:pt x="50" y="152"/>
                  <a:pt x="50" y="152"/>
                </a:cubicBezTo>
                <a:cubicBezTo>
                  <a:pt x="124" y="152"/>
                  <a:pt x="124" y="152"/>
                  <a:pt x="124" y="152"/>
                </a:cubicBezTo>
                <a:cubicBezTo>
                  <a:pt x="124" y="148"/>
                  <a:pt x="124" y="148"/>
                  <a:pt x="124" y="148"/>
                </a:cubicBezTo>
                <a:cubicBezTo>
                  <a:pt x="120" y="148"/>
                  <a:pt x="117" y="147"/>
                  <a:pt x="115" y="145"/>
                </a:cubicBezTo>
                <a:cubicBezTo>
                  <a:pt x="112" y="142"/>
                  <a:pt x="110" y="137"/>
                  <a:pt x="109" y="132"/>
                </a:cubicBezTo>
                <a:close/>
                <a:moveTo>
                  <a:pt x="169" y="0"/>
                </a:moveTo>
                <a:cubicBezTo>
                  <a:pt x="5" y="0"/>
                  <a:pt x="5" y="0"/>
                  <a:pt x="5" y="0"/>
                </a:cubicBezTo>
                <a:cubicBezTo>
                  <a:pt x="2" y="0"/>
                  <a:pt x="0" y="3"/>
                  <a:pt x="0" y="5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116"/>
                  <a:pt x="2" y="118"/>
                  <a:pt x="5" y="118"/>
                </a:cubicBezTo>
                <a:cubicBezTo>
                  <a:pt x="169" y="118"/>
                  <a:pt x="169" y="118"/>
                  <a:pt x="169" y="118"/>
                </a:cubicBezTo>
                <a:cubicBezTo>
                  <a:pt x="172" y="118"/>
                  <a:pt x="174" y="116"/>
                  <a:pt x="174" y="113"/>
                </a:cubicBezTo>
                <a:cubicBezTo>
                  <a:pt x="174" y="5"/>
                  <a:pt x="174" y="5"/>
                  <a:pt x="174" y="5"/>
                </a:cubicBezTo>
                <a:cubicBezTo>
                  <a:pt x="174" y="3"/>
                  <a:pt x="172" y="0"/>
                  <a:pt x="169" y="0"/>
                </a:cubicBezTo>
                <a:close/>
                <a:moveTo>
                  <a:pt x="162" y="106"/>
                </a:moveTo>
                <a:cubicBezTo>
                  <a:pt x="12" y="106"/>
                  <a:pt x="12" y="106"/>
                  <a:pt x="12" y="106"/>
                </a:cubicBezTo>
                <a:cubicBezTo>
                  <a:pt x="12" y="13"/>
                  <a:pt x="12" y="13"/>
                  <a:pt x="12" y="13"/>
                </a:cubicBezTo>
                <a:cubicBezTo>
                  <a:pt x="162" y="13"/>
                  <a:pt x="162" y="13"/>
                  <a:pt x="162" y="13"/>
                </a:cubicBezTo>
                <a:lnTo>
                  <a:pt x="162" y="106"/>
                </a:lnTo>
                <a:close/>
              </a:path>
            </a:pathLst>
          </a:custGeom>
          <a:solidFill>
            <a:srgbClr val="FFFB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grpSp>
        <p:nvGrpSpPr>
          <p:cNvPr id="5" name="组合 12"/>
          <p:cNvGrpSpPr/>
          <p:nvPr/>
        </p:nvGrpSpPr>
        <p:grpSpPr bwMode="auto">
          <a:xfrm>
            <a:off x="8369300" y="2044700"/>
            <a:ext cx="2714625" cy="2714625"/>
            <a:chOff x="0" y="0"/>
            <a:chExt cx="2715124" cy="2715124"/>
          </a:xfrm>
        </p:grpSpPr>
        <p:sp>
          <p:nvSpPr>
            <p:cNvPr id="6" name="椭圆 125"/>
            <p:cNvSpPr>
              <a:spLocks noChangeArrowheads="1"/>
            </p:cNvSpPr>
            <p:nvPr/>
          </p:nvSpPr>
          <p:spPr bwMode="auto">
            <a:xfrm>
              <a:off x="0" y="0"/>
              <a:ext cx="2715124" cy="2715124"/>
            </a:xfrm>
            <a:prstGeom prst="ellipse">
              <a:avLst/>
            </a:prstGeom>
            <a:noFill/>
            <a:ln w="12700">
              <a:solidFill>
                <a:srgbClr val="C30D23"/>
              </a:solidFill>
              <a:beve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7" name="Freeform 1639"/>
            <p:cNvSpPr>
              <a:spLocks noEditPoints="1" noChangeArrowheads="1"/>
            </p:cNvSpPr>
            <p:nvPr/>
          </p:nvSpPr>
          <p:spPr bwMode="auto">
            <a:xfrm>
              <a:off x="450446" y="728305"/>
              <a:ext cx="1781286" cy="1329319"/>
            </a:xfrm>
            <a:custGeom>
              <a:avLst/>
              <a:gdLst>
                <a:gd name="T0" fmla="*/ 2147483647 w 174"/>
                <a:gd name="T1" fmla="*/ 2147483647 h 130"/>
                <a:gd name="T2" fmla="*/ 2147483647 w 174"/>
                <a:gd name="T3" fmla="*/ 2147483647 h 130"/>
                <a:gd name="T4" fmla="*/ 2147483647 w 174"/>
                <a:gd name="T5" fmla="*/ 2147483647 h 130"/>
                <a:gd name="T6" fmla="*/ 2147483647 w 174"/>
                <a:gd name="T7" fmla="*/ 2147483647 h 130"/>
                <a:gd name="T8" fmla="*/ 2147483647 w 174"/>
                <a:gd name="T9" fmla="*/ 2147483647 h 130"/>
                <a:gd name="T10" fmla="*/ 2147483647 w 174"/>
                <a:gd name="T11" fmla="*/ 2147483647 h 130"/>
                <a:gd name="T12" fmla="*/ 2147483647 w 174"/>
                <a:gd name="T13" fmla="*/ 2147483647 h 130"/>
                <a:gd name="T14" fmla="*/ 2147483647 w 174"/>
                <a:gd name="T15" fmla="*/ 2147483647 h 130"/>
                <a:gd name="T16" fmla="*/ 2147483647 w 174"/>
                <a:gd name="T17" fmla="*/ 2147483647 h 130"/>
                <a:gd name="T18" fmla="*/ 2147483647 w 174"/>
                <a:gd name="T19" fmla="*/ 2147483647 h 130"/>
                <a:gd name="T20" fmla="*/ 2147483647 w 174"/>
                <a:gd name="T21" fmla="*/ 2147483647 h 130"/>
                <a:gd name="T22" fmla="*/ 2147483647 w 174"/>
                <a:gd name="T23" fmla="*/ 2147483647 h 130"/>
                <a:gd name="T24" fmla="*/ 2147483647 w 174"/>
                <a:gd name="T25" fmla="*/ 2147483647 h 130"/>
                <a:gd name="T26" fmla="*/ 2147483647 w 174"/>
                <a:gd name="T27" fmla="*/ 2147483647 h 130"/>
                <a:gd name="T28" fmla="*/ 2147483647 w 174"/>
                <a:gd name="T29" fmla="*/ 0 h 130"/>
                <a:gd name="T30" fmla="*/ 2147483647 w 174"/>
                <a:gd name="T31" fmla="*/ 0 h 130"/>
                <a:gd name="T32" fmla="*/ 2147483647 w 174"/>
                <a:gd name="T33" fmla="*/ 2147483647 h 130"/>
                <a:gd name="T34" fmla="*/ 2147483647 w 174"/>
                <a:gd name="T35" fmla="*/ 2147483647 h 130"/>
                <a:gd name="T36" fmla="*/ 2147483647 w 174"/>
                <a:gd name="T37" fmla="*/ 2147483647 h 130"/>
                <a:gd name="T38" fmla="*/ 2147483647 w 174"/>
                <a:gd name="T39" fmla="*/ 2147483647 h 130"/>
                <a:gd name="T40" fmla="*/ 2147483647 w 174"/>
                <a:gd name="T41" fmla="*/ 2147483647 h 130"/>
                <a:gd name="T42" fmla="*/ 2147483647 w 174"/>
                <a:gd name="T43" fmla="*/ 2147483647 h 130"/>
                <a:gd name="T44" fmla="*/ 2147483647 w 174"/>
                <a:gd name="T45" fmla="*/ 2147483647 h 130"/>
                <a:gd name="T46" fmla="*/ 2147483647 w 174"/>
                <a:gd name="T47" fmla="*/ 2147483647 h 130"/>
                <a:gd name="T48" fmla="*/ 2147483647 w 174"/>
                <a:gd name="T49" fmla="*/ 2147483647 h 130"/>
                <a:gd name="T50" fmla="*/ 2147483647 w 174"/>
                <a:gd name="T51" fmla="*/ 2147483647 h 130"/>
                <a:gd name="T52" fmla="*/ 2147483647 w 174"/>
                <a:gd name="T53" fmla="*/ 2147483647 h 130"/>
                <a:gd name="T54" fmla="*/ 2147483647 w 174"/>
                <a:gd name="T55" fmla="*/ 2147483647 h 130"/>
                <a:gd name="T56" fmla="*/ 2147483647 w 174"/>
                <a:gd name="T57" fmla="*/ 2147483647 h 130"/>
                <a:gd name="T58" fmla="*/ 2147483647 w 174"/>
                <a:gd name="T59" fmla="*/ 2147483647 h 130"/>
                <a:gd name="T60" fmla="*/ 0 w 174"/>
                <a:gd name="T61" fmla="*/ 2147483647 h 130"/>
                <a:gd name="T62" fmla="*/ 2147483647 w 174"/>
                <a:gd name="T63" fmla="*/ 2147483647 h 130"/>
                <a:gd name="T64" fmla="*/ 2147483647 w 174"/>
                <a:gd name="T65" fmla="*/ 2147483647 h 130"/>
                <a:gd name="T66" fmla="*/ 2147483647 w 174"/>
                <a:gd name="T67" fmla="*/ 2147483647 h 130"/>
                <a:gd name="T68" fmla="*/ 2147483647 w 174"/>
                <a:gd name="T69" fmla="*/ 2147483647 h 13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4"/>
                <a:gd name="T106" fmla="*/ 0 h 130"/>
                <a:gd name="T107" fmla="*/ 174 w 174"/>
                <a:gd name="T108" fmla="*/ 130 h 13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4" h="130">
                  <a:moveTo>
                    <a:pt x="160" y="97"/>
                  </a:moveTo>
                  <a:cubicBezTo>
                    <a:pt x="14" y="97"/>
                    <a:pt x="14" y="97"/>
                    <a:pt x="14" y="97"/>
                  </a:cubicBezTo>
                  <a:cubicBezTo>
                    <a:pt x="3" y="118"/>
                    <a:pt x="3" y="118"/>
                    <a:pt x="3" y="118"/>
                  </a:cubicBezTo>
                  <a:cubicBezTo>
                    <a:pt x="171" y="118"/>
                    <a:pt x="171" y="118"/>
                    <a:pt x="171" y="118"/>
                  </a:cubicBezTo>
                  <a:lnTo>
                    <a:pt x="160" y="97"/>
                  </a:lnTo>
                  <a:close/>
                  <a:moveTo>
                    <a:pt x="69" y="113"/>
                  </a:moveTo>
                  <a:cubicBezTo>
                    <a:pt x="73" y="105"/>
                    <a:pt x="73" y="105"/>
                    <a:pt x="73" y="105"/>
                  </a:cubicBezTo>
                  <a:cubicBezTo>
                    <a:pt x="101" y="105"/>
                    <a:pt x="101" y="105"/>
                    <a:pt x="101" y="105"/>
                  </a:cubicBezTo>
                  <a:cubicBezTo>
                    <a:pt x="105" y="113"/>
                    <a:pt x="105" y="113"/>
                    <a:pt x="105" y="113"/>
                  </a:cubicBezTo>
                  <a:lnTo>
                    <a:pt x="69" y="113"/>
                  </a:lnTo>
                  <a:close/>
                  <a:moveTo>
                    <a:pt x="157" y="92"/>
                  </a:moveTo>
                  <a:cubicBezTo>
                    <a:pt x="157" y="92"/>
                    <a:pt x="157" y="92"/>
                    <a:pt x="157" y="92"/>
                  </a:cubicBezTo>
                  <a:cubicBezTo>
                    <a:pt x="157" y="92"/>
                    <a:pt x="157" y="92"/>
                    <a:pt x="157" y="91"/>
                  </a:cubicBezTo>
                  <a:cubicBezTo>
                    <a:pt x="157" y="4"/>
                    <a:pt x="157" y="4"/>
                    <a:pt x="157" y="4"/>
                  </a:cubicBezTo>
                  <a:cubicBezTo>
                    <a:pt x="157" y="2"/>
                    <a:pt x="156" y="0"/>
                    <a:pt x="1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18" y="0"/>
                    <a:pt x="17" y="2"/>
                    <a:pt x="17" y="4"/>
                  </a:cubicBezTo>
                  <a:cubicBezTo>
                    <a:pt x="17" y="91"/>
                    <a:pt x="17" y="91"/>
                    <a:pt x="17" y="9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2"/>
                    <a:pt x="16" y="92"/>
                    <a:pt x="16" y="92"/>
                  </a:cubicBezTo>
                  <a:cubicBezTo>
                    <a:pt x="158" y="92"/>
                    <a:pt x="158" y="92"/>
                    <a:pt x="158" y="92"/>
                  </a:cubicBezTo>
                  <a:lnTo>
                    <a:pt x="157" y="92"/>
                  </a:lnTo>
                  <a:close/>
                  <a:moveTo>
                    <a:pt x="147" y="85"/>
                  </a:moveTo>
                  <a:cubicBezTo>
                    <a:pt x="27" y="85"/>
                    <a:pt x="27" y="85"/>
                    <a:pt x="27" y="85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147" y="10"/>
                    <a:pt x="147" y="10"/>
                    <a:pt x="147" y="10"/>
                  </a:cubicBezTo>
                  <a:lnTo>
                    <a:pt x="147" y="85"/>
                  </a:lnTo>
                  <a:close/>
                  <a:moveTo>
                    <a:pt x="173" y="123"/>
                  </a:moveTo>
                  <a:cubicBezTo>
                    <a:pt x="1" y="123"/>
                    <a:pt x="1" y="123"/>
                    <a:pt x="1" y="123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26"/>
                    <a:pt x="2" y="130"/>
                    <a:pt x="4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2" y="130"/>
                    <a:pt x="174" y="126"/>
                    <a:pt x="174" y="124"/>
                  </a:cubicBezTo>
                  <a:lnTo>
                    <a:pt x="173" y="123"/>
                  </a:lnTo>
                  <a:close/>
                </a:path>
              </a:pathLst>
            </a:custGeom>
            <a:solidFill>
              <a:srgbClr val="C30D23"/>
            </a:solidFill>
            <a:ln w="9525" cmpd="sng">
              <a:solidFill>
                <a:srgbClr val="C30D23"/>
              </a:solidFill>
              <a:bevel/>
            </a:ln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8" name="椭圆 11"/>
          <p:cNvSpPr>
            <a:spLocks noChangeArrowheads="1"/>
          </p:cNvSpPr>
          <p:nvPr/>
        </p:nvSpPr>
        <p:spPr bwMode="auto">
          <a:xfrm>
            <a:off x="3932238" y="2549525"/>
            <a:ext cx="1600200" cy="1600200"/>
          </a:xfrm>
          <a:prstGeom prst="ellipse">
            <a:avLst/>
          </a:prstGeom>
          <a:solidFill>
            <a:schemeClr val="tx1"/>
          </a:solidFill>
          <a:ln w="85725">
            <a:solidFill>
              <a:srgbClr val="FFFBEF"/>
            </a:solidFill>
            <a:beve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9" name="文本框 135"/>
          <p:cNvSpPr>
            <a:spLocks noChangeArrowheads="1"/>
          </p:cNvSpPr>
          <p:nvPr/>
        </p:nvSpPr>
        <p:spPr bwMode="auto">
          <a:xfrm>
            <a:off x="4056063" y="2905125"/>
            <a:ext cx="137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65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椭圆 136"/>
          <p:cNvSpPr>
            <a:spLocks noChangeArrowheads="1"/>
          </p:cNvSpPr>
          <p:nvPr/>
        </p:nvSpPr>
        <p:spPr bwMode="auto">
          <a:xfrm>
            <a:off x="7096125" y="2536825"/>
            <a:ext cx="1600200" cy="1600200"/>
          </a:xfrm>
          <a:prstGeom prst="ellipse">
            <a:avLst/>
          </a:prstGeom>
          <a:solidFill>
            <a:srgbClr val="C30D23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文本框 137"/>
          <p:cNvSpPr>
            <a:spLocks noChangeArrowheads="1"/>
          </p:cNvSpPr>
          <p:nvPr/>
        </p:nvSpPr>
        <p:spPr bwMode="auto">
          <a:xfrm>
            <a:off x="7156450" y="2905125"/>
            <a:ext cx="13716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5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35</a:t>
            </a:r>
            <a:r>
              <a:rPr lang="en-US" altLang="zh-CN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%</a:t>
            </a:r>
            <a:endParaRPr lang="zh-CN" altLang="en-US" sz="4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文本框 138"/>
          <p:cNvSpPr>
            <a:spLocks noChangeArrowheads="1"/>
          </p:cNvSpPr>
          <p:nvPr/>
        </p:nvSpPr>
        <p:spPr bwMode="auto">
          <a:xfrm>
            <a:off x="5805488" y="2730500"/>
            <a:ext cx="922337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zh-CN" sz="4400" b="1" dirty="0">
                <a:solidFill>
                  <a:srgbClr val="C30D23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VS</a:t>
            </a:r>
            <a:endParaRPr lang="zh-CN" altLang="en-US" sz="4400" b="1" dirty="0">
              <a:solidFill>
                <a:srgbClr val="C30D23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25451" y="542598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825451" y="5763050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5" name="文本框 14"/>
          <p:cNvSpPr txBox="1"/>
          <p:nvPr/>
        </p:nvSpPr>
        <p:spPr>
          <a:xfrm>
            <a:off x="2143298" y="5025874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793368" y="5396695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7" name="文本框 16"/>
          <p:cNvSpPr txBox="1"/>
          <p:nvPr/>
        </p:nvSpPr>
        <p:spPr>
          <a:xfrm>
            <a:off x="8793368" y="573376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9111215" y="4996585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3" name="Freeform 344"/>
          <p:cNvSpPr>
            <a:spLocks noEditPoints="1"/>
          </p:cNvSpPr>
          <p:nvPr/>
        </p:nvSpPr>
        <p:spPr bwMode="auto">
          <a:xfrm>
            <a:off x="4718602" y="2076450"/>
            <a:ext cx="7169904" cy="3547942"/>
          </a:xfrm>
          <a:custGeom>
            <a:avLst/>
            <a:gdLst>
              <a:gd name="T0" fmla="*/ 498 w 498"/>
              <a:gd name="T1" fmla="*/ 25 h 143"/>
              <a:gd name="T2" fmla="*/ 420 w 498"/>
              <a:gd name="T3" fmla="*/ 27 h 143"/>
              <a:gd name="T4" fmla="*/ 452 w 498"/>
              <a:gd name="T5" fmla="*/ 20 h 143"/>
              <a:gd name="T6" fmla="*/ 418 w 498"/>
              <a:gd name="T7" fmla="*/ 14 h 143"/>
              <a:gd name="T8" fmla="*/ 432 w 498"/>
              <a:gd name="T9" fmla="*/ 8 h 143"/>
              <a:gd name="T10" fmla="*/ 473 w 498"/>
              <a:gd name="T11" fmla="*/ 2 h 143"/>
              <a:gd name="T12" fmla="*/ 284 w 498"/>
              <a:gd name="T13" fmla="*/ 7 h 143"/>
              <a:gd name="T14" fmla="*/ 275 w 498"/>
              <a:gd name="T15" fmla="*/ 8 h 143"/>
              <a:gd name="T16" fmla="*/ 222 w 498"/>
              <a:gd name="T17" fmla="*/ 10 h 143"/>
              <a:gd name="T18" fmla="*/ 268 w 498"/>
              <a:gd name="T19" fmla="*/ 4 h 143"/>
              <a:gd name="T20" fmla="*/ 128 w 498"/>
              <a:gd name="T21" fmla="*/ 11 h 143"/>
              <a:gd name="T22" fmla="*/ 77 w 498"/>
              <a:gd name="T23" fmla="*/ 10 h 143"/>
              <a:gd name="T24" fmla="*/ 116 w 498"/>
              <a:gd name="T25" fmla="*/ 11 h 143"/>
              <a:gd name="T26" fmla="*/ 36 w 498"/>
              <a:gd name="T27" fmla="*/ 45 h 143"/>
              <a:gd name="T28" fmla="*/ 34 w 498"/>
              <a:gd name="T29" fmla="*/ 48 h 143"/>
              <a:gd name="T30" fmla="*/ 27 w 498"/>
              <a:gd name="T31" fmla="*/ 58 h 143"/>
              <a:gd name="T32" fmla="*/ 3 w 498"/>
              <a:gd name="T33" fmla="*/ 132 h 143"/>
              <a:gd name="T34" fmla="*/ 218 w 498"/>
              <a:gd name="T35" fmla="*/ 136 h 143"/>
              <a:gd name="T36" fmla="*/ 229 w 498"/>
              <a:gd name="T37" fmla="*/ 131 h 143"/>
              <a:gd name="T38" fmla="*/ 283 w 498"/>
              <a:gd name="T39" fmla="*/ 131 h 143"/>
              <a:gd name="T40" fmla="*/ 357 w 498"/>
              <a:gd name="T41" fmla="*/ 121 h 143"/>
              <a:gd name="T42" fmla="*/ 383 w 498"/>
              <a:gd name="T43" fmla="*/ 115 h 143"/>
              <a:gd name="T44" fmla="*/ 461 w 498"/>
              <a:gd name="T45" fmla="*/ 102 h 143"/>
              <a:gd name="T46" fmla="*/ 374 w 498"/>
              <a:gd name="T47" fmla="*/ 104 h 143"/>
              <a:gd name="T48" fmla="*/ 406 w 498"/>
              <a:gd name="T49" fmla="*/ 98 h 143"/>
              <a:gd name="T50" fmla="*/ 462 w 498"/>
              <a:gd name="T51" fmla="*/ 87 h 143"/>
              <a:gd name="T52" fmla="*/ 406 w 498"/>
              <a:gd name="T53" fmla="*/ 88 h 143"/>
              <a:gd name="T54" fmla="*/ 383 w 498"/>
              <a:gd name="T55" fmla="*/ 86 h 143"/>
              <a:gd name="T56" fmla="*/ 353 w 498"/>
              <a:gd name="T57" fmla="*/ 80 h 143"/>
              <a:gd name="T58" fmla="*/ 420 w 498"/>
              <a:gd name="T59" fmla="*/ 71 h 143"/>
              <a:gd name="T60" fmla="*/ 423 w 498"/>
              <a:gd name="T61" fmla="*/ 70 h 143"/>
              <a:gd name="T62" fmla="*/ 427 w 498"/>
              <a:gd name="T63" fmla="*/ 68 h 143"/>
              <a:gd name="T64" fmla="*/ 338 w 498"/>
              <a:gd name="T65" fmla="*/ 69 h 143"/>
              <a:gd name="T66" fmla="*/ 424 w 498"/>
              <a:gd name="T67" fmla="*/ 56 h 143"/>
              <a:gd name="T68" fmla="*/ 314 w 498"/>
              <a:gd name="T69" fmla="*/ 57 h 143"/>
              <a:gd name="T70" fmla="*/ 491 w 498"/>
              <a:gd name="T71" fmla="*/ 36 h 143"/>
              <a:gd name="T72" fmla="*/ 194 w 498"/>
              <a:gd name="T73" fmla="*/ 12 h 143"/>
              <a:gd name="T74" fmla="*/ 212 w 498"/>
              <a:gd name="T75" fmla="*/ 12 h 143"/>
              <a:gd name="T76" fmla="*/ 216 w 498"/>
              <a:gd name="T77" fmla="*/ 11 h 143"/>
              <a:gd name="T78" fmla="*/ 263 w 498"/>
              <a:gd name="T79" fmla="*/ 126 h 143"/>
              <a:gd name="T80" fmla="*/ 379 w 498"/>
              <a:gd name="T81" fmla="*/ 90 h 143"/>
              <a:gd name="T82" fmla="*/ 379 w 498"/>
              <a:gd name="T83" fmla="*/ 90 h 143"/>
              <a:gd name="T84" fmla="*/ 370 w 498"/>
              <a:gd name="T85" fmla="*/ 2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8" h="143">
                <a:moveTo>
                  <a:pt x="490" y="31"/>
                </a:moveTo>
                <a:cubicBezTo>
                  <a:pt x="466" y="31"/>
                  <a:pt x="442" y="35"/>
                  <a:pt x="418" y="34"/>
                </a:cubicBezTo>
                <a:cubicBezTo>
                  <a:pt x="444" y="29"/>
                  <a:pt x="472" y="29"/>
                  <a:pt x="498" y="25"/>
                </a:cubicBezTo>
                <a:cubicBezTo>
                  <a:pt x="463" y="26"/>
                  <a:pt x="421" y="31"/>
                  <a:pt x="383" y="31"/>
                </a:cubicBezTo>
                <a:cubicBezTo>
                  <a:pt x="384" y="31"/>
                  <a:pt x="384" y="31"/>
                  <a:pt x="384" y="31"/>
                </a:cubicBezTo>
                <a:cubicBezTo>
                  <a:pt x="396" y="29"/>
                  <a:pt x="408" y="27"/>
                  <a:pt x="420" y="27"/>
                </a:cubicBezTo>
                <a:cubicBezTo>
                  <a:pt x="404" y="27"/>
                  <a:pt x="388" y="30"/>
                  <a:pt x="372" y="28"/>
                </a:cubicBezTo>
                <a:cubicBezTo>
                  <a:pt x="378" y="27"/>
                  <a:pt x="384" y="28"/>
                  <a:pt x="389" y="25"/>
                </a:cubicBezTo>
                <a:cubicBezTo>
                  <a:pt x="407" y="24"/>
                  <a:pt x="431" y="22"/>
                  <a:pt x="452" y="20"/>
                </a:cubicBezTo>
                <a:cubicBezTo>
                  <a:pt x="407" y="22"/>
                  <a:pt x="362" y="24"/>
                  <a:pt x="318" y="24"/>
                </a:cubicBezTo>
                <a:cubicBezTo>
                  <a:pt x="318" y="23"/>
                  <a:pt x="320" y="23"/>
                  <a:pt x="322" y="22"/>
                </a:cubicBezTo>
                <a:cubicBezTo>
                  <a:pt x="354" y="19"/>
                  <a:pt x="386" y="16"/>
                  <a:pt x="418" y="14"/>
                </a:cubicBezTo>
                <a:cubicBezTo>
                  <a:pt x="428" y="12"/>
                  <a:pt x="439" y="12"/>
                  <a:pt x="447" y="10"/>
                </a:cubicBezTo>
                <a:cubicBezTo>
                  <a:pt x="414" y="9"/>
                  <a:pt x="379" y="14"/>
                  <a:pt x="345" y="13"/>
                </a:cubicBezTo>
                <a:cubicBezTo>
                  <a:pt x="374" y="11"/>
                  <a:pt x="403" y="10"/>
                  <a:pt x="432" y="8"/>
                </a:cubicBezTo>
                <a:cubicBezTo>
                  <a:pt x="446" y="4"/>
                  <a:pt x="463" y="7"/>
                  <a:pt x="478" y="3"/>
                </a:cubicBezTo>
                <a:cubicBezTo>
                  <a:pt x="482" y="1"/>
                  <a:pt x="487" y="4"/>
                  <a:pt x="490" y="1"/>
                </a:cubicBezTo>
                <a:cubicBezTo>
                  <a:pt x="483" y="1"/>
                  <a:pt x="478" y="0"/>
                  <a:pt x="473" y="2"/>
                </a:cubicBezTo>
                <a:cubicBezTo>
                  <a:pt x="412" y="6"/>
                  <a:pt x="347" y="12"/>
                  <a:pt x="288" y="8"/>
                </a:cubicBezTo>
                <a:cubicBezTo>
                  <a:pt x="291" y="7"/>
                  <a:pt x="291" y="7"/>
                  <a:pt x="291" y="7"/>
                </a:cubicBezTo>
                <a:cubicBezTo>
                  <a:pt x="284" y="7"/>
                  <a:pt x="284" y="7"/>
                  <a:pt x="284" y="7"/>
                </a:cubicBezTo>
                <a:cubicBezTo>
                  <a:pt x="286" y="9"/>
                  <a:pt x="286" y="9"/>
                  <a:pt x="286" y="9"/>
                </a:cubicBezTo>
                <a:cubicBezTo>
                  <a:pt x="282" y="9"/>
                  <a:pt x="278" y="11"/>
                  <a:pt x="275" y="9"/>
                </a:cubicBezTo>
                <a:cubicBezTo>
                  <a:pt x="275" y="8"/>
                  <a:pt x="275" y="8"/>
                  <a:pt x="275" y="8"/>
                </a:cubicBezTo>
                <a:cubicBezTo>
                  <a:pt x="273" y="9"/>
                  <a:pt x="266" y="6"/>
                  <a:pt x="268" y="10"/>
                </a:cubicBezTo>
                <a:cubicBezTo>
                  <a:pt x="251" y="11"/>
                  <a:pt x="233" y="12"/>
                  <a:pt x="217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63" y="6"/>
                  <a:pt x="309" y="5"/>
                  <a:pt x="352" y="2"/>
                </a:cubicBezTo>
                <a:cubicBezTo>
                  <a:pt x="327" y="1"/>
                  <a:pt x="295" y="6"/>
                  <a:pt x="267" y="4"/>
                </a:cubicBezTo>
                <a:cubicBezTo>
                  <a:pt x="268" y="4"/>
                  <a:pt x="268" y="4"/>
                  <a:pt x="268" y="4"/>
                </a:cubicBezTo>
                <a:cubicBezTo>
                  <a:pt x="264" y="3"/>
                  <a:pt x="259" y="3"/>
                  <a:pt x="257" y="6"/>
                </a:cubicBezTo>
                <a:cubicBezTo>
                  <a:pt x="255" y="6"/>
                  <a:pt x="255" y="5"/>
                  <a:pt x="253" y="4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48" y="7"/>
                  <a:pt x="179" y="5"/>
                  <a:pt x="207" y="4"/>
                </a:cubicBezTo>
                <a:cubicBezTo>
                  <a:pt x="166" y="4"/>
                  <a:pt x="120" y="7"/>
                  <a:pt x="77" y="10"/>
                </a:cubicBezTo>
                <a:cubicBezTo>
                  <a:pt x="79" y="12"/>
                  <a:pt x="79" y="12"/>
                  <a:pt x="79" y="12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96" y="14"/>
                  <a:pt x="74" y="12"/>
                  <a:pt x="54" y="16"/>
                </a:cubicBezTo>
                <a:cubicBezTo>
                  <a:pt x="48" y="22"/>
                  <a:pt x="39" y="29"/>
                  <a:pt x="42" y="37"/>
                </a:cubicBezTo>
                <a:cubicBezTo>
                  <a:pt x="43" y="42"/>
                  <a:pt x="33" y="40"/>
                  <a:pt x="36" y="45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5"/>
                  <a:pt x="33" y="45"/>
                  <a:pt x="32" y="46"/>
                </a:cubicBezTo>
                <a:cubicBezTo>
                  <a:pt x="34" y="48"/>
                  <a:pt x="34" y="48"/>
                  <a:pt x="34" y="48"/>
                </a:cubicBezTo>
                <a:cubicBezTo>
                  <a:pt x="33" y="51"/>
                  <a:pt x="31" y="47"/>
                  <a:pt x="30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52"/>
                  <a:pt x="29" y="55"/>
                  <a:pt x="27" y="58"/>
                </a:cubicBezTo>
                <a:cubicBezTo>
                  <a:pt x="26" y="66"/>
                  <a:pt x="22" y="75"/>
                  <a:pt x="17" y="82"/>
                </a:cubicBezTo>
                <a:cubicBezTo>
                  <a:pt x="19" y="91"/>
                  <a:pt x="9" y="97"/>
                  <a:pt x="8" y="105"/>
                </a:cubicBezTo>
                <a:cubicBezTo>
                  <a:pt x="0" y="113"/>
                  <a:pt x="3" y="122"/>
                  <a:pt x="3" y="132"/>
                </a:cubicBezTo>
                <a:cubicBezTo>
                  <a:pt x="4" y="136"/>
                  <a:pt x="11" y="136"/>
                  <a:pt x="16" y="138"/>
                </a:cubicBezTo>
                <a:cubicBezTo>
                  <a:pt x="79" y="143"/>
                  <a:pt x="140" y="142"/>
                  <a:pt x="201" y="137"/>
                </a:cubicBezTo>
                <a:cubicBezTo>
                  <a:pt x="206" y="136"/>
                  <a:pt x="213" y="138"/>
                  <a:pt x="218" y="136"/>
                </a:cubicBezTo>
                <a:cubicBezTo>
                  <a:pt x="235" y="135"/>
                  <a:pt x="235" y="135"/>
                  <a:pt x="235" y="135"/>
                </a:cubicBezTo>
                <a:cubicBezTo>
                  <a:pt x="232" y="135"/>
                  <a:pt x="229" y="134"/>
                  <a:pt x="227" y="134"/>
                </a:cubicBezTo>
                <a:cubicBezTo>
                  <a:pt x="227" y="133"/>
                  <a:pt x="228" y="132"/>
                  <a:pt x="229" y="131"/>
                </a:cubicBezTo>
                <a:cubicBezTo>
                  <a:pt x="247" y="130"/>
                  <a:pt x="266" y="130"/>
                  <a:pt x="283" y="129"/>
                </a:cubicBezTo>
                <a:cubicBezTo>
                  <a:pt x="277" y="131"/>
                  <a:pt x="269" y="129"/>
                  <a:pt x="264" y="132"/>
                </a:cubicBezTo>
                <a:cubicBezTo>
                  <a:pt x="283" y="131"/>
                  <a:pt x="283" y="131"/>
                  <a:pt x="283" y="131"/>
                </a:cubicBezTo>
                <a:cubicBezTo>
                  <a:pt x="293" y="128"/>
                  <a:pt x="307" y="129"/>
                  <a:pt x="317" y="127"/>
                </a:cubicBezTo>
                <a:cubicBezTo>
                  <a:pt x="316" y="127"/>
                  <a:pt x="314" y="127"/>
                  <a:pt x="314" y="126"/>
                </a:cubicBezTo>
                <a:cubicBezTo>
                  <a:pt x="328" y="125"/>
                  <a:pt x="343" y="124"/>
                  <a:pt x="357" y="121"/>
                </a:cubicBezTo>
                <a:cubicBezTo>
                  <a:pt x="327" y="122"/>
                  <a:pt x="298" y="126"/>
                  <a:pt x="269" y="126"/>
                </a:cubicBezTo>
                <a:cubicBezTo>
                  <a:pt x="294" y="123"/>
                  <a:pt x="319" y="122"/>
                  <a:pt x="344" y="120"/>
                </a:cubicBezTo>
                <a:cubicBezTo>
                  <a:pt x="356" y="116"/>
                  <a:pt x="370" y="117"/>
                  <a:pt x="383" y="115"/>
                </a:cubicBezTo>
                <a:cubicBezTo>
                  <a:pt x="386" y="114"/>
                  <a:pt x="393" y="114"/>
                  <a:pt x="397" y="113"/>
                </a:cubicBezTo>
                <a:cubicBezTo>
                  <a:pt x="381" y="113"/>
                  <a:pt x="368" y="115"/>
                  <a:pt x="353" y="114"/>
                </a:cubicBezTo>
                <a:cubicBezTo>
                  <a:pt x="389" y="110"/>
                  <a:pt x="425" y="106"/>
                  <a:pt x="461" y="102"/>
                </a:cubicBezTo>
                <a:cubicBezTo>
                  <a:pt x="423" y="104"/>
                  <a:pt x="385" y="109"/>
                  <a:pt x="347" y="110"/>
                </a:cubicBezTo>
                <a:cubicBezTo>
                  <a:pt x="357" y="107"/>
                  <a:pt x="368" y="108"/>
                  <a:pt x="378" y="106"/>
                </a:cubicBezTo>
                <a:cubicBezTo>
                  <a:pt x="377" y="106"/>
                  <a:pt x="375" y="106"/>
                  <a:pt x="374" y="104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91" y="102"/>
                  <a:pt x="407" y="101"/>
                  <a:pt x="422" y="98"/>
                </a:cubicBezTo>
                <a:cubicBezTo>
                  <a:pt x="417" y="96"/>
                  <a:pt x="411" y="101"/>
                  <a:pt x="406" y="98"/>
                </a:cubicBezTo>
                <a:cubicBezTo>
                  <a:pt x="423" y="95"/>
                  <a:pt x="442" y="94"/>
                  <a:pt x="459" y="91"/>
                </a:cubicBezTo>
                <a:cubicBezTo>
                  <a:pt x="425" y="92"/>
                  <a:pt x="393" y="99"/>
                  <a:pt x="359" y="97"/>
                </a:cubicBezTo>
                <a:cubicBezTo>
                  <a:pt x="393" y="94"/>
                  <a:pt x="428" y="92"/>
                  <a:pt x="462" y="87"/>
                </a:cubicBezTo>
                <a:cubicBezTo>
                  <a:pt x="464" y="85"/>
                  <a:pt x="464" y="85"/>
                  <a:pt x="464" y="85"/>
                </a:cubicBezTo>
                <a:cubicBezTo>
                  <a:pt x="444" y="87"/>
                  <a:pt x="423" y="89"/>
                  <a:pt x="403" y="89"/>
                </a:cubicBezTo>
                <a:cubicBezTo>
                  <a:pt x="404" y="88"/>
                  <a:pt x="405" y="89"/>
                  <a:pt x="406" y="88"/>
                </a:cubicBezTo>
                <a:cubicBezTo>
                  <a:pt x="408" y="88"/>
                  <a:pt x="413" y="88"/>
                  <a:pt x="412" y="86"/>
                </a:cubicBezTo>
                <a:cubicBezTo>
                  <a:pt x="431" y="84"/>
                  <a:pt x="431" y="84"/>
                  <a:pt x="431" y="84"/>
                </a:cubicBezTo>
                <a:cubicBezTo>
                  <a:pt x="414" y="85"/>
                  <a:pt x="398" y="83"/>
                  <a:pt x="383" y="86"/>
                </a:cubicBezTo>
                <a:cubicBezTo>
                  <a:pt x="378" y="86"/>
                  <a:pt x="371" y="87"/>
                  <a:pt x="367" y="84"/>
                </a:cubicBezTo>
                <a:cubicBezTo>
                  <a:pt x="376" y="82"/>
                  <a:pt x="387" y="83"/>
                  <a:pt x="395" y="80"/>
                </a:cubicBezTo>
                <a:cubicBezTo>
                  <a:pt x="382" y="80"/>
                  <a:pt x="367" y="81"/>
                  <a:pt x="353" y="80"/>
                </a:cubicBezTo>
                <a:cubicBezTo>
                  <a:pt x="378" y="79"/>
                  <a:pt x="401" y="74"/>
                  <a:pt x="425" y="72"/>
                </a:cubicBezTo>
                <a:cubicBezTo>
                  <a:pt x="423" y="72"/>
                  <a:pt x="420" y="72"/>
                  <a:pt x="418" y="71"/>
                </a:cubicBezTo>
                <a:cubicBezTo>
                  <a:pt x="419" y="70"/>
                  <a:pt x="420" y="71"/>
                  <a:pt x="420" y="71"/>
                </a:cubicBezTo>
                <a:cubicBezTo>
                  <a:pt x="421" y="70"/>
                  <a:pt x="421" y="69"/>
                  <a:pt x="422" y="69"/>
                </a:cubicBezTo>
                <a:cubicBezTo>
                  <a:pt x="423" y="69"/>
                  <a:pt x="424" y="69"/>
                  <a:pt x="424" y="69"/>
                </a:cubicBezTo>
                <a:cubicBezTo>
                  <a:pt x="423" y="70"/>
                  <a:pt x="423" y="70"/>
                  <a:pt x="423" y="70"/>
                </a:cubicBezTo>
                <a:cubicBezTo>
                  <a:pt x="426" y="70"/>
                  <a:pt x="426" y="70"/>
                  <a:pt x="426" y="70"/>
                </a:cubicBezTo>
                <a:cubicBezTo>
                  <a:pt x="425" y="69"/>
                  <a:pt x="425" y="69"/>
                  <a:pt x="425" y="69"/>
                </a:cubicBezTo>
                <a:cubicBezTo>
                  <a:pt x="427" y="68"/>
                  <a:pt x="427" y="68"/>
                  <a:pt x="427" y="68"/>
                </a:cubicBezTo>
                <a:cubicBezTo>
                  <a:pt x="442" y="67"/>
                  <a:pt x="459" y="66"/>
                  <a:pt x="472" y="63"/>
                </a:cubicBezTo>
                <a:cubicBezTo>
                  <a:pt x="427" y="66"/>
                  <a:pt x="381" y="71"/>
                  <a:pt x="336" y="70"/>
                </a:cubicBezTo>
                <a:cubicBezTo>
                  <a:pt x="338" y="69"/>
                  <a:pt x="338" y="69"/>
                  <a:pt x="338" y="69"/>
                </a:cubicBezTo>
                <a:cubicBezTo>
                  <a:pt x="377" y="65"/>
                  <a:pt x="417" y="64"/>
                  <a:pt x="455" y="58"/>
                </a:cubicBezTo>
                <a:cubicBezTo>
                  <a:pt x="437" y="58"/>
                  <a:pt x="417" y="61"/>
                  <a:pt x="398" y="61"/>
                </a:cubicBezTo>
                <a:cubicBezTo>
                  <a:pt x="406" y="56"/>
                  <a:pt x="418" y="57"/>
                  <a:pt x="424" y="56"/>
                </a:cubicBezTo>
                <a:cubicBezTo>
                  <a:pt x="393" y="57"/>
                  <a:pt x="362" y="58"/>
                  <a:pt x="332" y="60"/>
                </a:cubicBezTo>
                <a:cubicBezTo>
                  <a:pt x="335" y="58"/>
                  <a:pt x="335" y="58"/>
                  <a:pt x="335" y="58"/>
                </a:cubicBezTo>
                <a:cubicBezTo>
                  <a:pt x="328" y="56"/>
                  <a:pt x="320" y="59"/>
                  <a:pt x="314" y="57"/>
                </a:cubicBezTo>
                <a:cubicBezTo>
                  <a:pt x="354" y="54"/>
                  <a:pt x="393" y="48"/>
                  <a:pt x="433" y="46"/>
                </a:cubicBezTo>
                <a:cubicBezTo>
                  <a:pt x="419" y="45"/>
                  <a:pt x="402" y="46"/>
                  <a:pt x="388" y="46"/>
                </a:cubicBezTo>
                <a:cubicBezTo>
                  <a:pt x="422" y="43"/>
                  <a:pt x="458" y="40"/>
                  <a:pt x="491" y="36"/>
                </a:cubicBezTo>
                <a:cubicBezTo>
                  <a:pt x="470" y="38"/>
                  <a:pt x="446" y="39"/>
                  <a:pt x="425" y="39"/>
                </a:cubicBezTo>
                <a:cubicBezTo>
                  <a:pt x="447" y="37"/>
                  <a:pt x="469" y="35"/>
                  <a:pt x="490" y="31"/>
                </a:cubicBezTo>
                <a:close/>
                <a:moveTo>
                  <a:pt x="194" y="12"/>
                </a:moveTo>
                <a:cubicBezTo>
                  <a:pt x="199" y="10"/>
                  <a:pt x="201" y="12"/>
                  <a:pt x="206" y="12"/>
                </a:cubicBezTo>
                <a:cubicBezTo>
                  <a:pt x="203" y="13"/>
                  <a:pt x="198" y="11"/>
                  <a:pt x="194" y="12"/>
                </a:cubicBezTo>
                <a:close/>
                <a:moveTo>
                  <a:pt x="212" y="12"/>
                </a:moveTo>
                <a:cubicBezTo>
                  <a:pt x="212" y="12"/>
                  <a:pt x="211" y="12"/>
                  <a:pt x="211" y="12"/>
                </a:cubicBezTo>
                <a:cubicBezTo>
                  <a:pt x="211" y="12"/>
                  <a:pt x="212" y="12"/>
                  <a:pt x="212" y="12"/>
                </a:cubicBezTo>
                <a:cubicBezTo>
                  <a:pt x="213" y="12"/>
                  <a:pt x="214" y="11"/>
                  <a:pt x="216" y="11"/>
                </a:cubicBezTo>
                <a:cubicBezTo>
                  <a:pt x="215" y="12"/>
                  <a:pt x="214" y="12"/>
                  <a:pt x="212" y="12"/>
                </a:cubicBezTo>
                <a:close/>
                <a:moveTo>
                  <a:pt x="259" y="127"/>
                </a:moveTo>
                <a:cubicBezTo>
                  <a:pt x="263" y="126"/>
                  <a:pt x="263" y="126"/>
                  <a:pt x="263" y="126"/>
                </a:cubicBezTo>
                <a:cubicBezTo>
                  <a:pt x="269" y="127"/>
                  <a:pt x="269" y="127"/>
                  <a:pt x="269" y="127"/>
                </a:cubicBezTo>
                <a:lnTo>
                  <a:pt x="259" y="127"/>
                </a:lnTo>
                <a:close/>
                <a:moveTo>
                  <a:pt x="379" y="90"/>
                </a:moveTo>
                <a:cubicBezTo>
                  <a:pt x="389" y="90"/>
                  <a:pt x="389" y="90"/>
                  <a:pt x="389" y="90"/>
                </a:cubicBezTo>
                <a:cubicBezTo>
                  <a:pt x="360" y="92"/>
                  <a:pt x="360" y="92"/>
                  <a:pt x="360" y="92"/>
                </a:cubicBezTo>
                <a:lnTo>
                  <a:pt x="379" y="90"/>
                </a:lnTo>
                <a:close/>
                <a:moveTo>
                  <a:pt x="362" y="25"/>
                </a:moveTo>
                <a:cubicBezTo>
                  <a:pt x="363" y="25"/>
                  <a:pt x="363" y="25"/>
                  <a:pt x="363" y="25"/>
                </a:cubicBezTo>
                <a:cubicBezTo>
                  <a:pt x="370" y="25"/>
                  <a:pt x="370" y="25"/>
                  <a:pt x="370" y="25"/>
                </a:cubicBezTo>
                <a:lnTo>
                  <a:pt x="362" y="25"/>
                </a:lnTo>
                <a:close/>
              </a:path>
            </a:pathLst>
          </a:custGeom>
          <a:blipFill>
            <a:blip r:embed="rId3" cstate="email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641353" y="2440552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401032" y="299947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1641353" y="4185930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401032" y="474484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648192"/>
            <a:ext cx="8134350" cy="6209807"/>
          </a:xfrm>
          <a:prstGeom prst="rect">
            <a:avLst/>
          </a:prstGeom>
        </p:spPr>
      </p:pic>
      <p:sp>
        <p:nvSpPr>
          <p:cNvPr id="4" name="椭圆 2"/>
          <p:cNvSpPr>
            <a:spLocks noChangeArrowheads="1"/>
          </p:cNvSpPr>
          <p:nvPr/>
        </p:nvSpPr>
        <p:spPr bwMode="auto">
          <a:xfrm>
            <a:off x="6778959" y="204125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327"/>
          <p:cNvSpPr>
            <a:spLocks noChangeArrowheads="1"/>
          </p:cNvSpPr>
          <p:nvPr/>
        </p:nvSpPr>
        <p:spPr bwMode="auto">
          <a:xfrm>
            <a:off x="6778959" y="289056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339"/>
          <p:cNvSpPr>
            <a:spLocks noChangeArrowheads="1"/>
          </p:cNvSpPr>
          <p:nvPr/>
        </p:nvSpPr>
        <p:spPr bwMode="auto">
          <a:xfrm>
            <a:off x="6778959" y="3738287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66932" y="204566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7369606" y="199949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14966" y="287887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7317640" y="283270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714966" y="377909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7317640" y="373292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813435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58101" y="2202543"/>
            <a:ext cx="1226457" cy="12264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18814" y="2202543"/>
            <a:ext cx="1226457" cy="12264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92357" y="2235201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30D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98642" y="2271151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30D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三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79527" y="2202543"/>
            <a:ext cx="1226457" cy="122645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459355" y="2271151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30D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80351" y="3666172"/>
            <a:ext cx="3503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 Click here to add words Click here to add words Click here to add words Click here to add words  Click here to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5" name="Freeform 631"/>
          <p:cNvSpPr>
            <a:spLocks noEditPoints="1"/>
          </p:cNvSpPr>
          <p:nvPr/>
        </p:nvSpPr>
        <p:spPr bwMode="auto">
          <a:xfrm>
            <a:off x="1656556" y="1474788"/>
            <a:ext cx="8878887" cy="3021012"/>
          </a:xfrm>
          <a:custGeom>
            <a:avLst/>
            <a:gdLst>
              <a:gd name="T0" fmla="*/ 1059 w 3620"/>
              <a:gd name="T1" fmla="*/ 1364 h 1407"/>
              <a:gd name="T2" fmla="*/ 1237 w 3620"/>
              <a:gd name="T3" fmla="*/ 1277 h 1407"/>
              <a:gd name="T4" fmla="*/ 1106 w 3620"/>
              <a:gd name="T5" fmla="*/ 1269 h 1407"/>
              <a:gd name="T6" fmla="*/ 1114 w 3620"/>
              <a:gd name="T7" fmla="*/ 1170 h 1407"/>
              <a:gd name="T8" fmla="*/ 1098 w 3620"/>
              <a:gd name="T9" fmla="*/ 1130 h 1407"/>
              <a:gd name="T10" fmla="*/ 905 w 3620"/>
              <a:gd name="T11" fmla="*/ 1122 h 1407"/>
              <a:gd name="T12" fmla="*/ 897 w 3620"/>
              <a:gd name="T13" fmla="*/ 1004 h 1407"/>
              <a:gd name="T14" fmla="*/ 762 w 3620"/>
              <a:gd name="T15" fmla="*/ 929 h 1407"/>
              <a:gd name="T16" fmla="*/ 675 w 3620"/>
              <a:gd name="T17" fmla="*/ 846 h 1407"/>
              <a:gd name="T18" fmla="*/ 434 w 3620"/>
              <a:gd name="T19" fmla="*/ 787 h 1407"/>
              <a:gd name="T20" fmla="*/ 423 w 3620"/>
              <a:gd name="T21" fmla="*/ 684 h 1407"/>
              <a:gd name="T22" fmla="*/ 399 w 3620"/>
              <a:gd name="T23" fmla="*/ 585 h 1407"/>
              <a:gd name="T24" fmla="*/ 106 w 3620"/>
              <a:gd name="T25" fmla="*/ 447 h 1407"/>
              <a:gd name="T26" fmla="*/ 0 w 3620"/>
              <a:gd name="T27" fmla="*/ 364 h 1407"/>
              <a:gd name="T28" fmla="*/ 110 w 3620"/>
              <a:gd name="T29" fmla="*/ 304 h 1407"/>
              <a:gd name="T30" fmla="*/ 182 w 3620"/>
              <a:gd name="T31" fmla="*/ 245 h 1407"/>
              <a:gd name="T32" fmla="*/ 407 w 3620"/>
              <a:gd name="T33" fmla="*/ 194 h 1407"/>
              <a:gd name="T34" fmla="*/ 229 w 3620"/>
              <a:gd name="T35" fmla="*/ 131 h 1407"/>
              <a:gd name="T36" fmla="*/ 589 w 3620"/>
              <a:gd name="T37" fmla="*/ 99 h 1407"/>
              <a:gd name="T38" fmla="*/ 1063 w 3620"/>
              <a:gd name="T39" fmla="*/ 119 h 1407"/>
              <a:gd name="T40" fmla="*/ 1355 w 3620"/>
              <a:gd name="T41" fmla="*/ 87 h 1407"/>
              <a:gd name="T42" fmla="*/ 1723 w 3620"/>
              <a:gd name="T43" fmla="*/ 75 h 1407"/>
              <a:gd name="T44" fmla="*/ 2165 w 3620"/>
              <a:gd name="T45" fmla="*/ 83 h 1407"/>
              <a:gd name="T46" fmla="*/ 2703 w 3620"/>
              <a:gd name="T47" fmla="*/ 138 h 1407"/>
              <a:gd name="T48" fmla="*/ 2640 w 3620"/>
              <a:gd name="T49" fmla="*/ 218 h 1407"/>
              <a:gd name="T50" fmla="*/ 2387 w 3620"/>
              <a:gd name="T51" fmla="*/ 218 h 1407"/>
              <a:gd name="T52" fmla="*/ 2699 w 3620"/>
              <a:gd name="T53" fmla="*/ 265 h 1407"/>
              <a:gd name="T54" fmla="*/ 2770 w 3620"/>
              <a:gd name="T55" fmla="*/ 308 h 1407"/>
              <a:gd name="T56" fmla="*/ 2968 w 3620"/>
              <a:gd name="T57" fmla="*/ 391 h 1407"/>
              <a:gd name="T58" fmla="*/ 3122 w 3620"/>
              <a:gd name="T59" fmla="*/ 427 h 1407"/>
              <a:gd name="T60" fmla="*/ 3359 w 3620"/>
              <a:gd name="T61" fmla="*/ 534 h 1407"/>
              <a:gd name="T62" fmla="*/ 3371 w 3620"/>
              <a:gd name="T63" fmla="*/ 589 h 1407"/>
              <a:gd name="T64" fmla="*/ 3549 w 3620"/>
              <a:gd name="T65" fmla="*/ 719 h 1407"/>
              <a:gd name="T66" fmla="*/ 3545 w 3620"/>
              <a:gd name="T67" fmla="*/ 850 h 1407"/>
              <a:gd name="T68" fmla="*/ 3264 w 3620"/>
              <a:gd name="T69" fmla="*/ 893 h 1407"/>
              <a:gd name="T70" fmla="*/ 2770 w 3620"/>
              <a:gd name="T71" fmla="*/ 984 h 1407"/>
              <a:gd name="T72" fmla="*/ 2782 w 3620"/>
              <a:gd name="T73" fmla="*/ 1036 h 1407"/>
              <a:gd name="T74" fmla="*/ 2636 w 3620"/>
              <a:gd name="T75" fmla="*/ 1130 h 1407"/>
              <a:gd name="T76" fmla="*/ 2201 w 3620"/>
              <a:gd name="T77" fmla="*/ 1170 h 1407"/>
              <a:gd name="T78" fmla="*/ 2335 w 3620"/>
              <a:gd name="T79" fmla="*/ 1233 h 1407"/>
              <a:gd name="T80" fmla="*/ 2086 w 3620"/>
              <a:gd name="T81" fmla="*/ 1324 h 1407"/>
              <a:gd name="T82" fmla="*/ 1806 w 3620"/>
              <a:gd name="T83" fmla="*/ 1395 h 1407"/>
              <a:gd name="T84" fmla="*/ 1332 w 3620"/>
              <a:gd name="T85" fmla="*/ 1391 h 1407"/>
              <a:gd name="T86" fmla="*/ 1442 w 3620"/>
              <a:gd name="T87" fmla="*/ 1273 h 1407"/>
              <a:gd name="T88" fmla="*/ 1162 w 3620"/>
              <a:gd name="T89" fmla="*/ 1229 h 1407"/>
              <a:gd name="T90" fmla="*/ 1505 w 3620"/>
              <a:gd name="T91" fmla="*/ 1205 h 1407"/>
              <a:gd name="T92" fmla="*/ 1288 w 3620"/>
              <a:gd name="T93" fmla="*/ 1202 h 1407"/>
              <a:gd name="T94" fmla="*/ 1964 w 3620"/>
              <a:gd name="T95" fmla="*/ 1186 h 1407"/>
              <a:gd name="T96" fmla="*/ 798 w 3620"/>
              <a:gd name="T97" fmla="*/ 917 h 1407"/>
              <a:gd name="T98" fmla="*/ 506 w 3620"/>
              <a:gd name="T99" fmla="*/ 731 h 1407"/>
              <a:gd name="T100" fmla="*/ 3347 w 3620"/>
              <a:gd name="T101" fmla="*/ 676 h 1407"/>
              <a:gd name="T102" fmla="*/ 154 w 3620"/>
              <a:gd name="T103" fmla="*/ 269 h 1407"/>
              <a:gd name="T104" fmla="*/ 2474 w 3620"/>
              <a:gd name="T105" fmla="*/ 162 h 14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620" h="1407">
                <a:moveTo>
                  <a:pt x="1332" y="1399"/>
                </a:moveTo>
                <a:cubicBezTo>
                  <a:pt x="1346" y="1394"/>
                  <a:pt x="1388" y="1403"/>
                  <a:pt x="1403" y="1387"/>
                </a:cubicBezTo>
                <a:cubicBezTo>
                  <a:pt x="1398" y="1382"/>
                  <a:pt x="1385" y="1383"/>
                  <a:pt x="1391" y="1368"/>
                </a:cubicBezTo>
                <a:cubicBezTo>
                  <a:pt x="1308" y="1355"/>
                  <a:pt x="1251" y="1391"/>
                  <a:pt x="1169" y="1383"/>
                </a:cubicBezTo>
                <a:cubicBezTo>
                  <a:pt x="1161" y="1375"/>
                  <a:pt x="1173" y="1371"/>
                  <a:pt x="1166" y="1364"/>
                </a:cubicBezTo>
                <a:cubicBezTo>
                  <a:pt x="1123" y="1357"/>
                  <a:pt x="1083" y="1387"/>
                  <a:pt x="1059" y="1364"/>
                </a:cubicBezTo>
                <a:cubicBezTo>
                  <a:pt x="1071" y="1357"/>
                  <a:pt x="1076" y="1344"/>
                  <a:pt x="1094" y="1344"/>
                </a:cubicBezTo>
                <a:cubicBezTo>
                  <a:pt x="1097" y="1347"/>
                  <a:pt x="1099" y="1353"/>
                  <a:pt x="1098" y="1360"/>
                </a:cubicBezTo>
                <a:cubicBezTo>
                  <a:pt x="1154" y="1337"/>
                  <a:pt x="1235" y="1340"/>
                  <a:pt x="1296" y="1324"/>
                </a:cubicBezTo>
                <a:cubicBezTo>
                  <a:pt x="1275" y="1304"/>
                  <a:pt x="1229" y="1331"/>
                  <a:pt x="1213" y="1304"/>
                </a:cubicBezTo>
                <a:cubicBezTo>
                  <a:pt x="1233" y="1307"/>
                  <a:pt x="1241" y="1298"/>
                  <a:pt x="1249" y="1288"/>
                </a:cubicBezTo>
                <a:cubicBezTo>
                  <a:pt x="1250" y="1279"/>
                  <a:pt x="1231" y="1291"/>
                  <a:pt x="1237" y="1277"/>
                </a:cubicBezTo>
                <a:cubicBezTo>
                  <a:pt x="1279" y="1284"/>
                  <a:pt x="1320" y="1276"/>
                  <a:pt x="1355" y="1257"/>
                </a:cubicBezTo>
                <a:cubicBezTo>
                  <a:pt x="1333" y="1248"/>
                  <a:pt x="1296" y="1259"/>
                  <a:pt x="1276" y="1265"/>
                </a:cubicBezTo>
                <a:cubicBezTo>
                  <a:pt x="1271" y="1261"/>
                  <a:pt x="1268" y="1254"/>
                  <a:pt x="1264" y="1249"/>
                </a:cubicBezTo>
                <a:cubicBezTo>
                  <a:pt x="1227" y="1264"/>
                  <a:pt x="1167" y="1250"/>
                  <a:pt x="1122" y="1257"/>
                </a:cubicBezTo>
                <a:cubicBezTo>
                  <a:pt x="1126" y="1265"/>
                  <a:pt x="1143" y="1252"/>
                  <a:pt x="1158" y="1257"/>
                </a:cubicBezTo>
                <a:cubicBezTo>
                  <a:pt x="1149" y="1277"/>
                  <a:pt x="1127" y="1260"/>
                  <a:pt x="1106" y="1269"/>
                </a:cubicBezTo>
                <a:cubicBezTo>
                  <a:pt x="1111" y="1249"/>
                  <a:pt x="1121" y="1233"/>
                  <a:pt x="1134" y="1221"/>
                </a:cubicBezTo>
                <a:cubicBezTo>
                  <a:pt x="1128" y="1215"/>
                  <a:pt x="1114" y="1217"/>
                  <a:pt x="1110" y="1209"/>
                </a:cubicBezTo>
                <a:cubicBezTo>
                  <a:pt x="1114" y="1204"/>
                  <a:pt x="1121" y="1202"/>
                  <a:pt x="1122" y="1194"/>
                </a:cubicBezTo>
                <a:cubicBezTo>
                  <a:pt x="1118" y="1188"/>
                  <a:pt x="1109" y="1189"/>
                  <a:pt x="1106" y="1182"/>
                </a:cubicBezTo>
                <a:cubicBezTo>
                  <a:pt x="1105" y="1195"/>
                  <a:pt x="1102" y="1180"/>
                  <a:pt x="1094" y="1186"/>
                </a:cubicBezTo>
                <a:cubicBezTo>
                  <a:pt x="1086" y="1181"/>
                  <a:pt x="1101" y="1167"/>
                  <a:pt x="1114" y="1170"/>
                </a:cubicBezTo>
                <a:cubicBezTo>
                  <a:pt x="1112" y="1173"/>
                  <a:pt x="1110" y="1176"/>
                  <a:pt x="1110" y="1182"/>
                </a:cubicBezTo>
                <a:cubicBezTo>
                  <a:pt x="1133" y="1180"/>
                  <a:pt x="1154" y="1176"/>
                  <a:pt x="1181" y="1178"/>
                </a:cubicBezTo>
                <a:cubicBezTo>
                  <a:pt x="1186" y="1158"/>
                  <a:pt x="1149" y="1182"/>
                  <a:pt x="1154" y="1162"/>
                </a:cubicBezTo>
                <a:cubicBezTo>
                  <a:pt x="1172" y="1164"/>
                  <a:pt x="1170" y="1163"/>
                  <a:pt x="1189" y="1166"/>
                </a:cubicBezTo>
                <a:cubicBezTo>
                  <a:pt x="1192" y="1160"/>
                  <a:pt x="1176" y="1140"/>
                  <a:pt x="1169" y="1130"/>
                </a:cubicBezTo>
                <a:cubicBezTo>
                  <a:pt x="1142" y="1125"/>
                  <a:pt x="1119" y="1141"/>
                  <a:pt x="1098" y="1130"/>
                </a:cubicBezTo>
                <a:cubicBezTo>
                  <a:pt x="1105" y="1115"/>
                  <a:pt x="1142" y="1129"/>
                  <a:pt x="1154" y="1119"/>
                </a:cubicBezTo>
                <a:cubicBezTo>
                  <a:pt x="1147" y="1110"/>
                  <a:pt x="1132" y="1119"/>
                  <a:pt x="1142" y="1103"/>
                </a:cubicBezTo>
                <a:cubicBezTo>
                  <a:pt x="1139" y="1097"/>
                  <a:pt x="1131" y="1105"/>
                  <a:pt x="1122" y="1099"/>
                </a:cubicBezTo>
                <a:cubicBezTo>
                  <a:pt x="1116" y="1114"/>
                  <a:pt x="1133" y="1106"/>
                  <a:pt x="1130" y="1119"/>
                </a:cubicBezTo>
                <a:cubicBezTo>
                  <a:pt x="1086" y="1107"/>
                  <a:pt x="1007" y="1158"/>
                  <a:pt x="960" y="1126"/>
                </a:cubicBezTo>
                <a:cubicBezTo>
                  <a:pt x="931" y="1129"/>
                  <a:pt x="931" y="1129"/>
                  <a:pt x="905" y="1122"/>
                </a:cubicBezTo>
                <a:cubicBezTo>
                  <a:pt x="920" y="1111"/>
                  <a:pt x="952" y="1117"/>
                  <a:pt x="964" y="1103"/>
                </a:cubicBezTo>
                <a:cubicBezTo>
                  <a:pt x="947" y="1092"/>
                  <a:pt x="934" y="1074"/>
                  <a:pt x="917" y="1055"/>
                </a:cubicBezTo>
                <a:cubicBezTo>
                  <a:pt x="941" y="1060"/>
                  <a:pt x="945" y="1045"/>
                  <a:pt x="964" y="1043"/>
                </a:cubicBezTo>
                <a:cubicBezTo>
                  <a:pt x="953" y="1030"/>
                  <a:pt x="926" y="1034"/>
                  <a:pt x="905" y="1032"/>
                </a:cubicBezTo>
                <a:cubicBezTo>
                  <a:pt x="902" y="1018"/>
                  <a:pt x="911" y="1017"/>
                  <a:pt x="921" y="1016"/>
                </a:cubicBezTo>
                <a:cubicBezTo>
                  <a:pt x="919" y="1005"/>
                  <a:pt x="911" y="1002"/>
                  <a:pt x="897" y="1004"/>
                </a:cubicBezTo>
                <a:cubicBezTo>
                  <a:pt x="888" y="996"/>
                  <a:pt x="933" y="1003"/>
                  <a:pt x="917" y="984"/>
                </a:cubicBezTo>
                <a:cubicBezTo>
                  <a:pt x="932" y="983"/>
                  <a:pt x="943" y="979"/>
                  <a:pt x="944" y="964"/>
                </a:cubicBezTo>
                <a:cubicBezTo>
                  <a:pt x="920" y="912"/>
                  <a:pt x="793" y="976"/>
                  <a:pt x="731" y="976"/>
                </a:cubicBezTo>
                <a:cubicBezTo>
                  <a:pt x="714" y="976"/>
                  <a:pt x="716" y="973"/>
                  <a:pt x="687" y="980"/>
                </a:cubicBezTo>
                <a:cubicBezTo>
                  <a:pt x="688" y="970"/>
                  <a:pt x="701" y="972"/>
                  <a:pt x="711" y="972"/>
                </a:cubicBezTo>
                <a:cubicBezTo>
                  <a:pt x="706" y="942"/>
                  <a:pt x="737" y="934"/>
                  <a:pt x="762" y="929"/>
                </a:cubicBezTo>
                <a:cubicBezTo>
                  <a:pt x="696" y="920"/>
                  <a:pt x="623" y="929"/>
                  <a:pt x="553" y="921"/>
                </a:cubicBezTo>
                <a:cubicBezTo>
                  <a:pt x="554" y="883"/>
                  <a:pt x="582" y="896"/>
                  <a:pt x="608" y="885"/>
                </a:cubicBezTo>
                <a:cubicBezTo>
                  <a:pt x="581" y="865"/>
                  <a:pt x="548" y="909"/>
                  <a:pt x="533" y="889"/>
                </a:cubicBezTo>
                <a:cubicBezTo>
                  <a:pt x="550" y="873"/>
                  <a:pt x="577" y="879"/>
                  <a:pt x="596" y="874"/>
                </a:cubicBezTo>
                <a:cubicBezTo>
                  <a:pt x="578" y="861"/>
                  <a:pt x="551" y="876"/>
                  <a:pt x="533" y="877"/>
                </a:cubicBezTo>
                <a:cubicBezTo>
                  <a:pt x="549" y="824"/>
                  <a:pt x="611" y="866"/>
                  <a:pt x="675" y="846"/>
                </a:cubicBezTo>
                <a:cubicBezTo>
                  <a:pt x="690" y="854"/>
                  <a:pt x="657" y="845"/>
                  <a:pt x="660" y="854"/>
                </a:cubicBezTo>
                <a:cubicBezTo>
                  <a:pt x="689" y="864"/>
                  <a:pt x="701" y="847"/>
                  <a:pt x="727" y="842"/>
                </a:cubicBezTo>
                <a:cubicBezTo>
                  <a:pt x="645" y="829"/>
                  <a:pt x="567" y="824"/>
                  <a:pt x="490" y="834"/>
                </a:cubicBezTo>
                <a:cubicBezTo>
                  <a:pt x="496" y="829"/>
                  <a:pt x="501" y="824"/>
                  <a:pt x="506" y="818"/>
                </a:cubicBezTo>
                <a:cubicBezTo>
                  <a:pt x="491" y="800"/>
                  <a:pt x="462" y="793"/>
                  <a:pt x="423" y="798"/>
                </a:cubicBezTo>
                <a:cubicBezTo>
                  <a:pt x="422" y="790"/>
                  <a:pt x="426" y="786"/>
                  <a:pt x="434" y="787"/>
                </a:cubicBezTo>
                <a:cubicBezTo>
                  <a:pt x="435" y="775"/>
                  <a:pt x="409" y="791"/>
                  <a:pt x="415" y="775"/>
                </a:cubicBezTo>
                <a:cubicBezTo>
                  <a:pt x="424" y="760"/>
                  <a:pt x="448" y="758"/>
                  <a:pt x="474" y="759"/>
                </a:cubicBezTo>
                <a:cubicBezTo>
                  <a:pt x="457" y="740"/>
                  <a:pt x="426" y="748"/>
                  <a:pt x="395" y="755"/>
                </a:cubicBezTo>
                <a:cubicBezTo>
                  <a:pt x="392" y="726"/>
                  <a:pt x="439" y="720"/>
                  <a:pt x="470" y="719"/>
                </a:cubicBezTo>
                <a:cubicBezTo>
                  <a:pt x="454" y="712"/>
                  <a:pt x="430" y="715"/>
                  <a:pt x="415" y="708"/>
                </a:cubicBezTo>
                <a:cubicBezTo>
                  <a:pt x="411" y="691"/>
                  <a:pt x="412" y="692"/>
                  <a:pt x="423" y="684"/>
                </a:cubicBezTo>
                <a:cubicBezTo>
                  <a:pt x="423" y="671"/>
                  <a:pt x="396" y="675"/>
                  <a:pt x="411" y="660"/>
                </a:cubicBezTo>
                <a:cubicBezTo>
                  <a:pt x="397" y="659"/>
                  <a:pt x="388" y="654"/>
                  <a:pt x="371" y="656"/>
                </a:cubicBezTo>
                <a:cubicBezTo>
                  <a:pt x="394" y="646"/>
                  <a:pt x="373" y="635"/>
                  <a:pt x="367" y="621"/>
                </a:cubicBezTo>
                <a:cubicBezTo>
                  <a:pt x="384" y="620"/>
                  <a:pt x="395" y="614"/>
                  <a:pt x="415" y="617"/>
                </a:cubicBezTo>
                <a:cubicBezTo>
                  <a:pt x="401" y="604"/>
                  <a:pt x="374" y="605"/>
                  <a:pt x="347" y="605"/>
                </a:cubicBezTo>
                <a:cubicBezTo>
                  <a:pt x="356" y="588"/>
                  <a:pt x="385" y="604"/>
                  <a:pt x="399" y="585"/>
                </a:cubicBezTo>
                <a:cubicBezTo>
                  <a:pt x="385" y="571"/>
                  <a:pt x="363" y="573"/>
                  <a:pt x="344" y="557"/>
                </a:cubicBezTo>
                <a:cubicBezTo>
                  <a:pt x="345" y="549"/>
                  <a:pt x="363" y="556"/>
                  <a:pt x="371" y="553"/>
                </a:cubicBezTo>
                <a:cubicBezTo>
                  <a:pt x="361" y="548"/>
                  <a:pt x="345" y="548"/>
                  <a:pt x="336" y="542"/>
                </a:cubicBezTo>
                <a:cubicBezTo>
                  <a:pt x="339" y="533"/>
                  <a:pt x="358" y="540"/>
                  <a:pt x="367" y="538"/>
                </a:cubicBezTo>
                <a:cubicBezTo>
                  <a:pt x="315" y="512"/>
                  <a:pt x="265" y="492"/>
                  <a:pt x="193" y="474"/>
                </a:cubicBezTo>
                <a:cubicBezTo>
                  <a:pt x="160" y="466"/>
                  <a:pt x="130" y="454"/>
                  <a:pt x="106" y="447"/>
                </a:cubicBezTo>
                <a:cubicBezTo>
                  <a:pt x="95" y="443"/>
                  <a:pt x="79" y="448"/>
                  <a:pt x="71" y="443"/>
                </a:cubicBezTo>
                <a:cubicBezTo>
                  <a:pt x="80" y="450"/>
                  <a:pt x="80" y="415"/>
                  <a:pt x="67" y="427"/>
                </a:cubicBezTo>
                <a:cubicBezTo>
                  <a:pt x="70" y="423"/>
                  <a:pt x="74" y="421"/>
                  <a:pt x="79" y="419"/>
                </a:cubicBezTo>
                <a:cubicBezTo>
                  <a:pt x="60" y="409"/>
                  <a:pt x="37" y="403"/>
                  <a:pt x="16" y="395"/>
                </a:cubicBezTo>
                <a:cubicBezTo>
                  <a:pt x="23" y="380"/>
                  <a:pt x="53" y="400"/>
                  <a:pt x="75" y="395"/>
                </a:cubicBezTo>
                <a:cubicBezTo>
                  <a:pt x="64" y="370"/>
                  <a:pt x="19" y="380"/>
                  <a:pt x="0" y="364"/>
                </a:cubicBezTo>
                <a:cubicBezTo>
                  <a:pt x="40" y="352"/>
                  <a:pt x="77" y="348"/>
                  <a:pt x="110" y="344"/>
                </a:cubicBezTo>
                <a:cubicBezTo>
                  <a:pt x="82" y="330"/>
                  <a:pt x="39" y="331"/>
                  <a:pt x="4" y="324"/>
                </a:cubicBezTo>
                <a:cubicBezTo>
                  <a:pt x="8" y="315"/>
                  <a:pt x="29" y="323"/>
                  <a:pt x="39" y="320"/>
                </a:cubicBezTo>
                <a:cubicBezTo>
                  <a:pt x="40" y="315"/>
                  <a:pt x="19" y="312"/>
                  <a:pt x="31" y="308"/>
                </a:cubicBezTo>
                <a:cubicBezTo>
                  <a:pt x="42" y="306"/>
                  <a:pt x="46" y="310"/>
                  <a:pt x="43" y="320"/>
                </a:cubicBezTo>
                <a:cubicBezTo>
                  <a:pt x="71" y="320"/>
                  <a:pt x="77" y="299"/>
                  <a:pt x="110" y="304"/>
                </a:cubicBezTo>
                <a:cubicBezTo>
                  <a:pt x="109" y="298"/>
                  <a:pt x="104" y="295"/>
                  <a:pt x="95" y="297"/>
                </a:cubicBezTo>
                <a:cubicBezTo>
                  <a:pt x="104" y="286"/>
                  <a:pt x="127" y="289"/>
                  <a:pt x="146" y="289"/>
                </a:cubicBezTo>
                <a:cubicBezTo>
                  <a:pt x="137" y="274"/>
                  <a:pt x="110" y="277"/>
                  <a:pt x="91" y="273"/>
                </a:cubicBezTo>
                <a:cubicBezTo>
                  <a:pt x="101" y="256"/>
                  <a:pt x="130" y="275"/>
                  <a:pt x="150" y="269"/>
                </a:cubicBezTo>
                <a:cubicBezTo>
                  <a:pt x="149" y="259"/>
                  <a:pt x="119" y="258"/>
                  <a:pt x="130" y="249"/>
                </a:cubicBezTo>
                <a:cubicBezTo>
                  <a:pt x="132" y="238"/>
                  <a:pt x="182" y="258"/>
                  <a:pt x="182" y="245"/>
                </a:cubicBezTo>
                <a:cubicBezTo>
                  <a:pt x="205" y="239"/>
                  <a:pt x="239" y="237"/>
                  <a:pt x="249" y="253"/>
                </a:cubicBezTo>
                <a:cubicBezTo>
                  <a:pt x="259" y="256"/>
                  <a:pt x="256" y="245"/>
                  <a:pt x="261" y="241"/>
                </a:cubicBezTo>
                <a:cubicBezTo>
                  <a:pt x="326" y="268"/>
                  <a:pt x="423" y="228"/>
                  <a:pt x="502" y="253"/>
                </a:cubicBezTo>
                <a:cubicBezTo>
                  <a:pt x="468" y="225"/>
                  <a:pt x="406" y="241"/>
                  <a:pt x="375" y="206"/>
                </a:cubicBezTo>
                <a:cubicBezTo>
                  <a:pt x="396" y="210"/>
                  <a:pt x="407" y="210"/>
                  <a:pt x="423" y="202"/>
                </a:cubicBezTo>
                <a:cubicBezTo>
                  <a:pt x="420" y="196"/>
                  <a:pt x="414" y="194"/>
                  <a:pt x="407" y="194"/>
                </a:cubicBezTo>
                <a:cubicBezTo>
                  <a:pt x="420" y="188"/>
                  <a:pt x="441" y="188"/>
                  <a:pt x="458" y="186"/>
                </a:cubicBezTo>
                <a:cubicBezTo>
                  <a:pt x="437" y="166"/>
                  <a:pt x="396" y="178"/>
                  <a:pt x="363" y="170"/>
                </a:cubicBezTo>
                <a:cubicBezTo>
                  <a:pt x="328" y="162"/>
                  <a:pt x="322" y="141"/>
                  <a:pt x="292" y="150"/>
                </a:cubicBezTo>
                <a:cubicBezTo>
                  <a:pt x="306" y="146"/>
                  <a:pt x="285" y="175"/>
                  <a:pt x="288" y="146"/>
                </a:cubicBezTo>
                <a:cubicBezTo>
                  <a:pt x="280" y="145"/>
                  <a:pt x="281" y="152"/>
                  <a:pt x="280" y="158"/>
                </a:cubicBezTo>
                <a:cubicBezTo>
                  <a:pt x="268" y="144"/>
                  <a:pt x="239" y="146"/>
                  <a:pt x="229" y="131"/>
                </a:cubicBezTo>
                <a:cubicBezTo>
                  <a:pt x="240" y="136"/>
                  <a:pt x="233" y="134"/>
                  <a:pt x="233" y="123"/>
                </a:cubicBezTo>
                <a:cubicBezTo>
                  <a:pt x="264" y="123"/>
                  <a:pt x="342" y="143"/>
                  <a:pt x="344" y="123"/>
                </a:cubicBezTo>
                <a:cubicBezTo>
                  <a:pt x="346" y="117"/>
                  <a:pt x="366" y="126"/>
                  <a:pt x="375" y="127"/>
                </a:cubicBezTo>
                <a:cubicBezTo>
                  <a:pt x="357" y="112"/>
                  <a:pt x="449" y="110"/>
                  <a:pt x="490" y="111"/>
                </a:cubicBezTo>
                <a:cubicBezTo>
                  <a:pt x="542" y="112"/>
                  <a:pt x="582" y="101"/>
                  <a:pt x="632" y="111"/>
                </a:cubicBezTo>
                <a:cubicBezTo>
                  <a:pt x="623" y="101"/>
                  <a:pt x="608" y="98"/>
                  <a:pt x="589" y="99"/>
                </a:cubicBezTo>
                <a:cubicBezTo>
                  <a:pt x="590" y="86"/>
                  <a:pt x="613" y="85"/>
                  <a:pt x="616" y="99"/>
                </a:cubicBezTo>
                <a:cubicBezTo>
                  <a:pt x="619" y="92"/>
                  <a:pt x="628" y="92"/>
                  <a:pt x="632" y="87"/>
                </a:cubicBezTo>
                <a:cubicBezTo>
                  <a:pt x="762" y="95"/>
                  <a:pt x="849" y="86"/>
                  <a:pt x="976" y="111"/>
                </a:cubicBezTo>
                <a:cubicBezTo>
                  <a:pt x="988" y="98"/>
                  <a:pt x="1037" y="97"/>
                  <a:pt x="1035" y="115"/>
                </a:cubicBezTo>
                <a:cubicBezTo>
                  <a:pt x="1050" y="120"/>
                  <a:pt x="1043" y="104"/>
                  <a:pt x="1055" y="107"/>
                </a:cubicBezTo>
                <a:cubicBezTo>
                  <a:pt x="1057" y="111"/>
                  <a:pt x="1064" y="111"/>
                  <a:pt x="1063" y="119"/>
                </a:cubicBezTo>
                <a:cubicBezTo>
                  <a:pt x="1105" y="104"/>
                  <a:pt x="1180" y="131"/>
                  <a:pt x="1225" y="127"/>
                </a:cubicBezTo>
                <a:cubicBezTo>
                  <a:pt x="1229" y="107"/>
                  <a:pt x="1200" y="120"/>
                  <a:pt x="1193" y="111"/>
                </a:cubicBezTo>
                <a:cubicBezTo>
                  <a:pt x="1219" y="104"/>
                  <a:pt x="1256" y="119"/>
                  <a:pt x="1280" y="127"/>
                </a:cubicBezTo>
                <a:cubicBezTo>
                  <a:pt x="1296" y="124"/>
                  <a:pt x="1287" y="115"/>
                  <a:pt x="1292" y="107"/>
                </a:cubicBezTo>
                <a:cubicBezTo>
                  <a:pt x="1340" y="113"/>
                  <a:pt x="1373" y="114"/>
                  <a:pt x="1411" y="111"/>
                </a:cubicBezTo>
                <a:cubicBezTo>
                  <a:pt x="1398" y="101"/>
                  <a:pt x="1358" y="80"/>
                  <a:pt x="1355" y="87"/>
                </a:cubicBezTo>
                <a:cubicBezTo>
                  <a:pt x="1327" y="88"/>
                  <a:pt x="1279" y="36"/>
                  <a:pt x="1229" y="48"/>
                </a:cubicBezTo>
                <a:cubicBezTo>
                  <a:pt x="1217" y="26"/>
                  <a:pt x="1166" y="32"/>
                  <a:pt x="1138" y="16"/>
                </a:cubicBezTo>
                <a:cubicBezTo>
                  <a:pt x="1198" y="0"/>
                  <a:pt x="1271" y="61"/>
                  <a:pt x="1332" y="48"/>
                </a:cubicBezTo>
                <a:cubicBezTo>
                  <a:pt x="1459" y="79"/>
                  <a:pt x="1597" y="65"/>
                  <a:pt x="1715" y="87"/>
                </a:cubicBezTo>
                <a:cubicBezTo>
                  <a:pt x="1705" y="79"/>
                  <a:pt x="1686" y="79"/>
                  <a:pt x="1687" y="59"/>
                </a:cubicBezTo>
                <a:cubicBezTo>
                  <a:pt x="1708" y="56"/>
                  <a:pt x="1702" y="79"/>
                  <a:pt x="1723" y="75"/>
                </a:cubicBezTo>
                <a:cubicBezTo>
                  <a:pt x="1723" y="71"/>
                  <a:pt x="1718" y="72"/>
                  <a:pt x="1715" y="71"/>
                </a:cubicBezTo>
                <a:cubicBezTo>
                  <a:pt x="1750" y="69"/>
                  <a:pt x="1821" y="107"/>
                  <a:pt x="1857" y="75"/>
                </a:cubicBezTo>
                <a:cubicBezTo>
                  <a:pt x="1873" y="86"/>
                  <a:pt x="1928" y="85"/>
                  <a:pt x="1920" y="75"/>
                </a:cubicBezTo>
                <a:cubicBezTo>
                  <a:pt x="1938" y="67"/>
                  <a:pt x="1976" y="88"/>
                  <a:pt x="1988" y="71"/>
                </a:cubicBezTo>
                <a:cubicBezTo>
                  <a:pt x="1999" y="88"/>
                  <a:pt x="2023" y="89"/>
                  <a:pt x="2039" y="91"/>
                </a:cubicBezTo>
                <a:cubicBezTo>
                  <a:pt x="2060" y="70"/>
                  <a:pt x="2129" y="103"/>
                  <a:pt x="2165" y="83"/>
                </a:cubicBezTo>
                <a:cubicBezTo>
                  <a:pt x="2202" y="95"/>
                  <a:pt x="2240" y="98"/>
                  <a:pt x="2280" y="99"/>
                </a:cubicBezTo>
                <a:cubicBezTo>
                  <a:pt x="2324" y="101"/>
                  <a:pt x="2367" y="114"/>
                  <a:pt x="2410" y="115"/>
                </a:cubicBezTo>
                <a:cubicBezTo>
                  <a:pt x="2433" y="115"/>
                  <a:pt x="2456" y="104"/>
                  <a:pt x="2478" y="103"/>
                </a:cubicBezTo>
                <a:cubicBezTo>
                  <a:pt x="2559" y="98"/>
                  <a:pt x="2640" y="121"/>
                  <a:pt x="2727" y="131"/>
                </a:cubicBezTo>
                <a:cubicBezTo>
                  <a:pt x="2720" y="141"/>
                  <a:pt x="2690" y="128"/>
                  <a:pt x="2683" y="138"/>
                </a:cubicBezTo>
                <a:cubicBezTo>
                  <a:pt x="2686" y="150"/>
                  <a:pt x="2696" y="136"/>
                  <a:pt x="2703" y="138"/>
                </a:cubicBezTo>
                <a:cubicBezTo>
                  <a:pt x="2668" y="158"/>
                  <a:pt x="2621" y="148"/>
                  <a:pt x="2580" y="158"/>
                </a:cubicBezTo>
                <a:cubicBezTo>
                  <a:pt x="2585" y="171"/>
                  <a:pt x="2607" y="166"/>
                  <a:pt x="2616" y="174"/>
                </a:cubicBezTo>
                <a:cubicBezTo>
                  <a:pt x="2601" y="181"/>
                  <a:pt x="2566" y="178"/>
                  <a:pt x="2565" y="186"/>
                </a:cubicBezTo>
                <a:cubicBezTo>
                  <a:pt x="2578" y="193"/>
                  <a:pt x="2588" y="185"/>
                  <a:pt x="2604" y="194"/>
                </a:cubicBezTo>
                <a:cubicBezTo>
                  <a:pt x="2598" y="206"/>
                  <a:pt x="2587" y="191"/>
                  <a:pt x="2576" y="194"/>
                </a:cubicBezTo>
                <a:cubicBezTo>
                  <a:pt x="2581" y="223"/>
                  <a:pt x="2618" y="195"/>
                  <a:pt x="2640" y="218"/>
                </a:cubicBezTo>
                <a:cubicBezTo>
                  <a:pt x="2644" y="208"/>
                  <a:pt x="2703" y="202"/>
                  <a:pt x="2734" y="210"/>
                </a:cubicBezTo>
                <a:cubicBezTo>
                  <a:pt x="2711" y="224"/>
                  <a:pt x="2663" y="217"/>
                  <a:pt x="2640" y="221"/>
                </a:cubicBezTo>
                <a:cubicBezTo>
                  <a:pt x="2700" y="246"/>
                  <a:pt x="2779" y="195"/>
                  <a:pt x="2849" y="225"/>
                </a:cubicBezTo>
                <a:cubicBezTo>
                  <a:pt x="2765" y="234"/>
                  <a:pt x="2676" y="234"/>
                  <a:pt x="2628" y="249"/>
                </a:cubicBezTo>
                <a:cubicBezTo>
                  <a:pt x="2612" y="242"/>
                  <a:pt x="2592" y="237"/>
                  <a:pt x="2580" y="225"/>
                </a:cubicBezTo>
                <a:cubicBezTo>
                  <a:pt x="2513" y="236"/>
                  <a:pt x="2451" y="202"/>
                  <a:pt x="2387" y="218"/>
                </a:cubicBezTo>
                <a:cubicBezTo>
                  <a:pt x="2387" y="221"/>
                  <a:pt x="2391" y="221"/>
                  <a:pt x="2395" y="221"/>
                </a:cubicBezTo>
                <a:cubicBezTo>
                  <a:pt x="2373" y="219"/>
                  <a:pt x="2380" y="234"/>
                  <a:pt x="2339" y="237"/>
                </a:cubicBezTo>
                <a:cubicBezTo>
                  <a:pt x="2358" y="238"/>
                  <a:pt x="2385" y="252"/>
                  <a:pt x="2395" y="249"/>
                </a:cubicBezTo>
                <a:cubicBezTo>
                  <a:pt x="2400" y="260"/>
                  <a:pt x="2360" y="259"/>
                  <a:pt x="2343" y="261"/>
                </a:cubicBezTo>
                <a:cubicBezTo>
                  <a:pt x="2407" y="286"/>
                  <a:pt x="2537" y="276"/>
                  <a:pt x="2608" y="265"/>
                </a:cubicBezTo>
                <a:cubicBezTo>
                  <a:pt x="2639" y="277"/>
                  <a:pt x="2652" y="261"/>
                  <a:pt x="2699" y="265"/>
                </a:cubicBezTo>
                <a:cubicBezTo>
                  <a:pt x="2684" y="281"/>
                  <a:pt x="2669" y="275"/>
                  <a:pt x="2663" y="297"/>
                </a:cubicBezTo>
                <a:cubicBezTo>
                  <a:pt x="2679" y="293"/>
                  <a:pt x="2674" y="301"/>
                  <a:pt x="2703" y="304"/>
                </a:cubicBezTo>
                <a:cubicBezTo>
                  <a:pt x="2691" y="318"/>
                  <a:pt x="2677" y="305"/>
                  <a:pt x="2655" y="308"/>
                </a:cubicBezTo>
                <a:cubicBezTo>
                  <a:pt x="2663" y="290"/>
                  <a:pt x="2640" y="303"/>
                  <a:pt x="2644" y="289"/>
                </a:cubicBezTo>
                <a:cubicBezTo>
                  <a:pt x="2628" y="293"/>
                  <a:pt x="2649" y="308"/>
                  <a:pt x="2632" y="308"/>
                </a:cubicBezTo>
                <a:cubicBezTo>
                  <a:pt x="2676" y="327"/>
                  <a:pt x="2729" y="329"/>
                  <a:pt x="2770" y="308"/>
                </a:cubicBezTo>
                <a:cubicBezTo>
                  <a:pt x="2775" y="314"/>
                  <a:pt x="2775" y="323"/>
                  <a:pt x="2770" y="328"/>
                </a:cubicBezTo>
                <a:cubicBezTo>
                  <a:pt x="2825" y="364"/>
                  <a:pt x="2938" y="342"/>
                  <a:pt x="3011" y="364"/>
                </a:cubicBezTo>
                <a:cubicBezTo>
                  <a:pt x="2979" y="363"/>
                  <a:pt x="2938" y="371"/>
                  <a:pt x="2900" y="376"/>
                </a:cubicBezTo>
                <a:cubicBezTo>
                  <a:pt x="2903" y="390"/>
                  <a:pt x="2929" y="381"/>
                  <a:pt x="2944" y="384"/>
                </a:cubicBezTo>
                <a:cubicBezTo>
                  <a:pt x="2942" y="387"/>
                  <a:pt x="2940" y="390"/>
                  <a:pt x="2940" y="395"/>
                </a:cubicBezTo>
                <a:cubicBezTo>
                  <a:pt x="2955" y="402"/>
                  <a:pt x="2965" y="384"/>
                  <a:pt x="2968" y="391"/>
                </a:cubicBezTo>
                <a:cubicBezTo>
                  <a:pt x="3002" y="412"/>
                  <a:pt x="3065" y="390"/>
                  <a:pt x="3122" y="407"/>
                </a:cubicBezTo>
                <a:cubicBezTo>
                  <a:pt x="3114" y="400"/>
                  <a:pt x="3101" y="399"/>
                  <a:pt x="3090" y="395"/>
                </a:cubicBezTo>
                <a:cubicBezTo>
                  <a:pt x="3117" y="377"/>
                  <a:pt x="3115" y="412"/>
                  <a:pt x="3153" y="407"/>
                </a:cubicBezTo>
                <a:cubicBezTo>
                  <a:pt x="3128" y="425"/>
                  <a:pt x="3096" y="406"/>
                  <a:pt x="3058" y="407"/>
                </a:cubicBezTo>
                <a:cubicBezTo>
                  <a:pt x="3057" y="429"/>
                  <a:pt x="3097" y="411"/>
                  <a:pt x="3094" y="435"/>
                </a:cubicBezTo>
                <a:cubicBezTo>
                  <a:pt x="3103" y="424"/>
                  <a:pt x="3106" y="423"/>
                  <a:pt x="3122" y="427"/>
                </a:cubicBezTo>
                <a:cubicBezTo>
                  <a:pt x="3105" y="451"/>
                  <a:pt x="3168" y="429"/>
                  <a:pt x="3189" y="431"/>
                </a:cubicBezTo>
                <a:cubicBezTo>
                  <a:pt x="3181" y="437"/>
                  <a:pt x="3168" y="439"/>
                  <a:pt x="3153" y="439"/>
                </a:cubicBezTo>
                <a:cubicBezTo>
                  <a:pt x="3192" y="464"/>
                  <a:pt x="3255" y="452"/>
                  <a:pt x="3311" y="474"/>
                </a:cubicBezTo>
                <a:cubicBezTo>
                  <a:pt x="3293" y="494"/>
                  <a:pt x="3270" y="492"/>
                  <a:pt x="3260" y="514"/>
                </a:cubicBezTo>
                <a:cubicBezTo>
                  <a:pt x="3260" y="534"/>
                  <a:pt x="3306" y="508"/>
                  <a:pt x="3300" y="534"/>
                </a:cubicBezTo>
                <a:cubicBezTo>
                  <a:pt x="3320" y="536"/>
                  <a:pt x="3349" y="530"/>
                  <a:pt x="3359" y="534"/>
                </a:cubicBezTo>
                <a:cubicBezTo>
                  <a:pt x="3355" y="545"/>
                  <a:pt x="3353" y="538"/>
                  <a:pt x="3343" y="538"/>
                </a:cubicBezTo>
                <a:cubicBezTo>
                  <a:pt x="3342" y="544"/>
                  <a:pt x="3346" y="545"/>
                  <a:pt x="3351" y="546"/>
                </a:cubicBezTo>
                <a:cubicBezTo>
                  <a:pt x="3345" y="556"/>
                  <a:pt x="3338" y="564"/>
                  <a:pt x="3319" y="561"/>
                </a:cubicBezTo>
                <a:cubicBezTo>
                  <a:pt x="3328" y="575"/>
                  <a:pt x="3359" y="566"/>
                  <a:pt x="3375" y="573"/>
                </a:cubicBezTo>
                <a:cubicBezTo>
                  <a:pt x="3371" y="580"/>
                  <a:pt x="3358" y="577"/>
                  <a:pt x="3351" y="581"/>
                </a:cubicBezTo>
                <a:cubicBezTo>
                  <a:pt x="3352" y="589"/>
                  <a:pt x="3368" y="582"/>
                  <a:pt x="3371" y="589"/>
                </a:cubicBezTo>
                <a:cubicBezTo>
                  <a:pt x="3348" y="594"/>
                  <a:pt x="3323" y="621"/>
                  <a:pt x="3339" y="640"/>
                </a:cubicBezTo>
                <a:cubicBezTo>
                  <a:pt x="3331" y="639"/>
                  <a:pt x="3332" y="646"/>
                  <a:pt x="3331" y="652"/>
                </a:cubicBezTo>
                <a:cubicBezTo>
                  <a:pt x="3315" y="650"/>
                  <a:pt x="3309" y="656"/>
                  <a:pt x="3296" y="656"/>
                </a:cubicBezTo>
                <a:cubicBezTo>
                  <a:pt x="3309" y="675"/>
                  <a:pt x="3336" y="658"/>
                  <a:pt x="3355" y="672"/>
                </a:cubicBezTo>
                <a:cubicBezTo>
                  <a:pt x="3356" y="678"/>
                  <a:pt x="3351" y="679"/>
                  <a:pt x="3351" y="684"/>
                </a:cubicBezTo>
                <a:cubicBezTo>
                  <a:pt x="3405" y="707"/>
                  <a:pt x="3485" y="705"/>
                  <a:pt x="3549" y="719"/>
                </a:cubicBezTo>
                <a:cubicBezTo>
                  <a:pt x="3561" y="737"/>
                  <a:pt x="3562" y="749"/>
                  <a:pt x="3564" y="771"/>
                </a:cubicBezTo>
                <a:cubicBezTo>
                  <a:pt x="3577" y="776"/>
                  <a:pt x="3567" y="758"/>
                  <a:pt x="3580" y="763"/>
                </a:cubicBezTo>
                <a:cubicBezTo>
                  <a:pt x="3575" y="782"/>
                  <a:pt x="3600" y="772"/>
                  <a:pt x="3608" y="779"/>
                </a:cubicBezTo>
                <a:cubicBezTo>
                  <a:pt x="3589" y="785"/>
                  <a:pt x="3579" y="790"/>
                  <a:pt x="3556" y="798"/>
                </a:cubicBezTo>
                <a:cubicBezTo>
                  <a:pt x="3559" y="806"/>
                  <a:pt x="3556" y="815"/>
                  <a:pt x="3541" y="822"/>
                </a:cubicBezTo>
                <a:cubicBezTo>
                  <a:pt x="3543" y="835"/>
                  <a:pt x="3552" y="836"/>
                  <a:pt x="3545" y="850"/>
                </a:cubicBezTo>
                <a:cubicBezTo>
                  <a:pt x="3586" y="846"/>
                  <a:pt x="3596" y="856"/>
                  <a:pt x="3620" y="874"/>
                </a:cubicBezTo>
                <a:cubicBezTo>
                  <a:pt x="3559" y="875"/>
                  <a:pt x="3486" y="854"/>
                  <a:pt x="3422" y="846"/>
                </a:cubicBezTo>
                <a:cubicBezTo>
                  <a:pt x="3442" y="863"/>
                  <a:pt x="3483" y="859"/>
                  <a:pt x="3501" y="877"/>
                </a:cubicBezTo>
                <a:cubicBezTo>
                  <a:pt x="3490" y="890"/>
                  <a:pt x="3476" y="878"/>
                  <a:pt x="3454" y="881"/>
                </a:cubicBezTo>
                <a:cubicBezTo>
                  <a:pt x="3448" y="885"/>
                  <a:pt x="3448" y="894"/>
                  <a:pt x="3446" y="901"/>
                </a:cubicBezTo>
                <a:cubicBezTo>
                  <a:pt x="3369" y="900"/>
                  <a:pt x="3331" y="899"/>
                  <a:pt x="3264" y="893"/>
                </a:cubicBezTo>
                <a:cubicBezTo>
                  <a:pt x="3274" y="900"/>
                  <a:pt x="3277" y="898"/>
                  <a:pt x="3268" y="909"/>
                </a:cubicBezTo>
                <a:cubicBezTo>
                  <a:pt x="3274" y="921"/>
                  <a:pt x="3293" y="918"/>
                  <a:pt x="3296" y="933"/>
                </a:cubicBezTo>
                <a:cubicBezTo>
                  <a:pt x="3277" y="943"/>
                  <a:pt x="3225" y="933"/>
                  <a:pt x="3232" y="957"/>
                </a:cubicBezTo>
                <a:cubicBezTo>
                  <a:pt x="3093" y="965"/>
                  <a:pt x="2921" y="968"/>
                  <a:pt x="2782" y="996"/>
                </a:cubicBezTo>
                <a:cubicBezTo>
                  <a:pt x="2780" y="988"/>
                  <a:pt x="2787" y="988"/>
                  <a:pt x="2794" y="988"/>
                </a:cubicBezTo>
                <a:cubicBezTo>
                  <a:pt x="2793" y="979"/>
                  <a:pt x="2777" y="986"/>
                  <a:pt x="2770" y="984"/>
                </a:cubicBezTo>
                <a:cubicBezTo>
                  <a:pt x="2765" y="985"/>
                  <a:pt x="2766" y="992"/>
                  <a:pt x="2770" y="992"/>
                </a:cubicBezTo>
                <a:cubicBezTo>
                  <a:pt x="2679" y="986"/>
                  <a:pt x="2582" y="998"/>
                  <a:pt x="2482" y="1008"/>
                </a:cubicBezTo>
                <a:cubicBezTo>
                  <a:pt x="2557" y="1038"/>
                  <a:pt x="2639" y="1005"/>
                  <a:pt x="2715" y="1020"/>
                </a:cubicBezTo>
                <a:cubicBezTo>
                  <a:pt x="2715" y="1016"/>
                  <a:pt x="2710" y="1017"/>
                  <a:pt x="2707" y="1016"/>
                </a:cubicBezTo>
                <a:cubicBezTo>
                  <a:pt x="2739" y="1009"/>
                  <a:pt x="2772" y="1012"/>
                  <a:pt x="2790" y="1020"/>
                </a:cubicBezTo>
                <a:cubicBezTo>
                  <a:pt x="2786" y="1023"/>
                  <a:pt x="2761" y="1033"/>
                  <a:pt x="2782" y="1036"/>
                </a:cubicBezTo>
                <a:cubicBezTo>
                  <a:pt x="2776" y="1050"/>
                  <a:pt x="2764" y="1034"/>
                  <a:pt x="2754" y="1043"/>
                </a:cubicBezTo>
                <a:cubicBezTo>
                  <a:pt x="2782" y="1054"/>
                  <a:pt x="2819" y="1055"/>
                  <a:pt x="2853" y="1059"/>
                </a:cubicBezTo>
                <a:cubicBezTo>
                  <a:pt x="2811" y="1081"/>
                  <a:pt x="2760" y="1079"/>
                  <a:pt x="2707" y="1083"/>
                </a:cubicBezTo>
                <a:cubicBezTo>
                  <a:pt x="2723" y="1103"/>
                  <a:pt x="2760" y="1078"/>
                  <a:pt x="2782" y="1091"/>
                </a:cubicBezTo>
                <a:cubicBezTo>
                  <a:pt x="2733" y="1104"/>
                  <a:pt x="2677" y="1109"/>
                  <a:pt x="2624" y="1119"/>
                </a:cubicBezTo>
                <a:cubicBezTo>
                  <a:pt x="2622" y="1128"/>
                  <a:pt x="2642" y="1116"/>
                  <a:pt x="2636" y="1130"/>
                </a:cubicBezTo>
                <a:cubicBezTo>
                  <a:pt x="2599" y="1136"/>
                  <a:pt x="2554" y="1133"/>
                  <a:pt x="2533" y="1154"/>
                </a:cubicBezTo>
                <a:cubicBezTo>
                  <a:pt x="2511" y="1151"/>
                  <a:pt x="2507" y="1153"/>
                  <a:pt x="2493" y="1142"/>
                </a:cubicBezTo>
                <a:cubicBezTo>
                  <a:pt x="2474" y="1158"/>
                  <a:pt x="2453" y="1137"/>
                  <a:pt x="2426" y="1134"/>
                </a:cubicBezTo>
                <a:cubicBezTo>
                  <a:pt x="2374" y="1129"/>
                  <a:pt x="2304" y="1153"/>
                  <a:pt x="2248" y="1158"/>
                </a:cubicBezTo>
                <a:cubicBezTo>
                  <a:pt x="2239" y="1155"/>
                  <a:pt x="2227" y="1153"/>
                  <a:pt x="2213" y="1154"/>
                </a:cubicBezTo>
                <a:cubicBezTo>
                  <a:pt x="2210" y="1159"/>
                  <a:pt x="2211" y="1164"/>
                  <a:pt x="2201" y="1170"/>
                </a:cubicBezTo>
                <a:cubicBezTo>
                  <a:pt x="2143" y="1164"/>
                  <a:pt x="2077" y="1188"/>
                  <a:pt x="1999" y="1194"/>
                </a:cubicBezTo>
                <a:cubicBezTo>
                  <a:pt x="1998" y="1206"/>
                  <a:pt x="2008" y="1206"/>
                  <a:pt x="2019" y="1205"/>
                </a:cubicBezTo>
                <a:cubicBezTo>
                  <a:pt x="1982" y="1220"/>
                  <a:pt x="1920" y="1220"/>
                  <a:pt x="1865" y="1225"/>
                </a:cubicBezTo>
                <a:cubicBezTo>
                  <a:pt x="1866" y="1230"/>
                  <a:pt x="1873" y="1228"/>
                  <a:pt x="1873" y="1233"/>
                </a:cubicBezTo>
                <a:cubicBezTo>
                  <a:pt x="2039" y="1224"/>
                  <a:pt x="2174" y="1228"/>
                  <a:pt x="2339" y="1213"/>
                </a:cubicBezTo>
                <a:cubicBezTo>
                  <a:pt x="2341" y="1223"/>
                  <a:pt x="2339" y="1229"/>
                  <a:pt x="2335" y="1233"/>
                </a:cubicBezTo>
                <a:cubicBezTo>
                  <a:pt x="2363" y="1235"/>
                  <a:pt x="2367" y="1238"/>
                  <a:pt x="2383" y="1249"/>
                </a:cubicBezTo>
                <a:cubicBezTo>
                  <a:pt x="2406" y="1247"/>
                  <a:pt x="2418" y="1235"/>
                  <a:pt x="2446" y="1237"/>
                </a:cubicBezTo>
                <a:cubicBezTo>
                  <a:pt x="2443" y="1245"/>
                  <a:pt x="2435" y="1248"/>
                  <a:pt x="2426" y="1249"/>
                </a:cubicBezTo>
                <a:cubicBezTo>
                  <a:pt x="2426" y="1245"/>
                  <a:pt x="2431" y="1246"/>
                  <a:pt x="2434" y="1245"/>
                </a:cubicBezTo>
                <a:cubicBezTo>
                  <a:pt x="2428" y="1233"/>
                  <a:pt x="2401" y="1253"/>
                  <a:pt x="2414" y="1261"/>
                </a:cubicBezTo>
                <a:cubicBezTo>
                  <a:pt x="2330" y="1307"/>
                  <a:pt x="2195" y="1303"/>
                  <a:pt x="2086" y="1324"/>
                </a:cubicBezTo>
                <a:cubicBezTo>
                  <a:pt x="2115" y="1333"/>
                  <a:pt x="2135" y="1316"/>
                  <a:pt x="2165" y="1320"/>
                </a:cubicBezTo>
                <a:cubicBezTo>
                  <a:pt x="2169" y="1336"/>
                  <a:pt x="2143" y="1322"/>
                  <a:pt x="2146" y="1336"/>
                </a:cubicBezTo>
                <a:cubicBezTo>
                  <a:pt x="2156" y="1346"/>
                  <a:pt x="2174" y="1330"/>
                  <a:pt x="2193" y="1336"/>
                </a:cubicBezTo>
                <a:cubicBezTo>
                  <a:pt x="2152" y="1350"/>
                  <a:pt x="2096" y="1366"/>
                  <a:pt x="2047" y="1375"/>
                </a:cubicBezTo>
                <a:cubicBezTo>
                  <a:pt x="2027" y="1379"/>
                  <a:pt x="2016" y="1374"/>
                  <a:pt x="1999" y="1371"/>
                </a:cubicBezTo>
                <a:cubicBezTo>
                  <a:pt x="1942" y="1362"/>
                  <a:pt x="1870" y="1389"/>
                  <a:pt x="1806" y="1395"/>
                </a:cubicBezTo>
                <a:cubicBezTo>
                  <a:pt x="1754" y="1400"/>
                  <a:pt x="1724" y="1394"/>
                  <a:pt x="1671" y="1399"/>
                </a:cubicBezTo>
                <a:cubicBezTo>
                  <a:pt x="1659" y="1403"/>
                  <a:pt x="1666" y="1386"/>
                  <a:pt x="1656" y="1387"/>
                </a:cubicBezTo>
                <a:cubicBezTo>
                  <a:pt x="1630" y="1387"/>
                  <a:pt x="1634" y="1392"/>
                  <a:pt x="1608" y="1391"/>
                </a:cubicBezTo>
                <a:cubicBezTo>
                  <a:pt x="1610" y="1386"/>
                  <a:pt x="1615" y="1385"/>
                  <a:pt x="1616" y="1379"/>
                </a:cubicBezTo>
                <a:cubicBezTo>
                  <a:pt x="1526" y="1375"/>
                  <a:pt x="1413" y="1403"/>
                  <a:pt x="1332" y="1407"/>
                </a:cubicBezTo>
                <a:cubicBezTo>
                  <a:pt x="1332" y="1396"/>
                  <a:pt x="1325" y="1399"/>
                  <a:pt x="1332" y="1391"/>
                </a:cubicBezTo>
                <a:cubicBezTo>
                  <a:pt x="1320" y="1388"/>
                  <a:pt x="1321" y="1397"/>
                  <a:pt x="1312" y="1395"/>
                </a:cubicBezTo>
                <a:cubicBezTo>
                  <a:pt x="1312" y="1384"/>
                  <a:pt x="1328" y="1388"/>
                  <a:pt x="1339" y="1387"/>
                </a:cubicBezTo>
                <a:cubicBezTo>
                  <a:pt x="1338" y="1392"/>
                  <a:pt x="1332" y="1393"/>
                  <a:pt x="1332" y="1399"/>
                </a:cubicBezTo>
                <a:close/>
                <a:moveTo>
                  <a:pt x="1442" y="1273"/>
                </a:moveTo>
                <a:cubicBezTo>
                  <a:pt x="1436" y="1280"/>
                  <a:pt x="1402" y="1272"/>
                  <a:pt x="1391" y="1285"/>
                </a:cubicBezTo>
                <a:cubicBezTo>
                  <a:pt x="1409" y="1284"/>
                  <a:pt x="1449" y="1285"/>
                  <a:pt x="1442" y="1273"/>
                </a:cubicBezTo>
                <a:close/>
                <a:moveTo>
                  <a:pt x="1414" y="1249"/>
                </a:moveTo>
                <a:cubicBezTo>
                  <a:pt x="1414" y="1261"/>
                  <a:pt x="1385" y="1243"/>
                  <a:pt x="1391" y="1261"/>
                </a:cubicBezTo>
                <a:cubicBezTo>
                  <a:pt x="1396" y="1256"/>
                  <a:pt x="1428" y="1259"/>
                  <a:pt x="1414" y="1249"/>
                </a:cubicBezTo>
                <a:close/>
                <a:moveTo>
                  <a:pt x="1193" y="1202"/>
                </a:moveTo>
                <a:cubicBezTo>
                  <a:pt x="1191" y="1210"/>
                  <a:pt x="1174" y="1203"/>
                  <a:pt x="1166" y="1205"/>
                </a:cubicBezTo>
                <a:cubicBezTo>
                  <a:pt x="1170" y="1218"/>
                  <a:pt x="1169" y="1221"/>
                  <a:pt x="1162" y="1229"/>
                </a:cubicBezTo>
                <a:cubicBezTo>
                  <a:pt x="1180" y="1240"/>
                  <a:pt x="1203" y="1224"/>
                  <a:pt x="1217" y="1233"/>
                </a:cubicBezTo>
                <a:cubicBezTo>
                  <a:pt x="1213" y="1245"/>
                  <a:pt x="1185" y="1233"/>
                  <a:pt x="1185" y="1249"/>
                </a:cubicBezTo>
                <a:cubicBezTo>
                  <a:pt x="1234" y="1244"/>
                  <a:pt x="1296" y="1244"/>
                  <a:pt x="1343" y="1225"/>
                </a:cubicBezTo>
                <a:cubicBezTo>
                  <a:pt x="1383" y="1229"/>
                  <a:pt x="1467" y="1210"/>
                  <a:pt x="1529" y="1209"/>
                </a:cubicBezTo>
                <a:cubicBezTo>
                  <a:pt x="1535" y="1198"/>
                  <a:pt x="1538" y="1200"/>
                  <a:pt x="1553" y="1194"/>
                </a:cubicBezTo>
                <a:cubicBezTo>
                  <a:pt x="1535" y="1188"/>
                  <a:pt x="1522" y="1199"/>
                  <a:pt x="1505" y="1205"/>
                </a:cubicBezTo>
                <a:cubicBezTo>
                  <a:pt x="1430" y="1183"/>
                  <a:pt x="1324" y="1214"/>
                  <a:pt x="1237" y="1229"/>
                </a:cubicBezTo>
                <a:cubicBezTo>
                  <a:pt x="1237" y="1212"/>
                  <a:pt x="1272" y="1230"/>
                  <a:pt x="1272" y="1213"/>
                </a:cubicBezTo>
                <a:cubicBezTo>
                  <a:pt x="1247" y="1209"/>
                  <a:pt x="1181" y="1218"/>
                  <a:pt x="1193" y="1202"/>
                </a:cubicBezTo>
                <a:close/>
                <a:moveTo>
                  <a:pt x="1288" y="1202"/>
                </a:moveTo>
                <a:cubicBezTo>
                  <a:pt x="1275" y="1201"/>
                  <a:pt x="1262" y="1192"/>
                  <a:pt x="1260" y="1209"/>
                </a:cubicBezTo>
                <a:cubicBezTo>
                  <a:pt x="1273" y="1210"/>
                  <a:pt x="1284" y="1210"/>
                  <a:pt x="1288" y="1202"/>
                </a:cubicBezTo>
                <a:close/>
                <a:moveTo>
                  <a:pt x="1833" y="1198"/>
                </a:moveTo>
                <a:cubicBezTo>
                  <a:pt x="1858" y="1197"/>
                  <a:pt x="1862" y="1195"/>
                  <a:pt x="1885" y="1198"/>
                </a:cubicBezTo>
                <a:cubicBezTo>
                  <a:pt x="1880" y="1180"/>
                  <a:pt x="1841" y="1192"/>
                  <a:pt x="1833" y="1198"/>
                </a:cubicBezTo>
                <a:close/>
                <a:moveTo>
                  <a:pt x="1557" y="1194"/>
                </a:moveTo>
                <a:cubicBezTo>
                  <a:pt x="1587" y="1205"/>
                  <a:pt x="1592" y="1178"/>
                  <a:pt x="1557" y="1194"/>
                </a:cubicBezTo>
                <a:close/>
                <a:moveTo>
                  <a:pt x="1964" y="1186"/>
                </a:moveTo>
                <a:cubicBezTo>
                  <a:pt x="1934" y="1192"/>
                  <a:pt x="1910" y="1179"/>
                  <a:pt x="1889" y="1194"/>
                </a:cubicBezTo>
                <a:cubicBezTo>
                  <a:pt x="1922" y="1189"/>
                  <a:pt x="1943" y="1200"/>
                  <a:pt x="1964" y="1186"/>
                </a:cubicBezTo>
                <a:close/>
                <a:moveTo>
                  <a:pt x="857" y="937"/>
                </a:moveTo>
                <a:cubicBezTo>
                  <a:pt x="834" y="927"/>
                  <a:pt x="803" y="935"/>
                  <a:pt x="790" y="949"/>
                </a:cubicBezTo>
                <a:cubicBezTo>
                  <a:pt x="816" y="944"/>
                  <a:pt x="835" y="949"/>
                  <a:pt x="857" y="937"/>
                </a:cubicBezTo>
                <a:close/>
                <a:moveTo>
                  <a:pt x="798" y="917"/>
                </a:moveTo>
                <a:cubicBezTo>
                  <a:pt x="783" y="916"/>
                  <a:pt x="767" y="915"/>
                  <a:pt x="766" y="929"/>
                </a:cubicBezTo>
                <a:cubicBezTo>
                  <a:pt x="780" y="928"/>
                  <a:pt x="797" y="930"/>
                  <a:pt x="798" y="917"/>
                </a:cubicBezTo>
                <a:close/>
                <a:moveTo>
                  <a:pt x="506" y="731"/>
                </a:moveTo>
                <a:cubicBezTo>
                  <a:pt x="504" y="743"/>
                  <a:pt x="485" y="721"/>
                  <a:pt x="482" y="735"/>
                </a:cubicBezTo>
                <a:cubicBezTo>
                  <a:pt x="485" y="736"/>
                  <a:pt x="486" y="739"/>
                  <a:pt x="486" y="743"/>
                </a:cubicBezTo>
                <a:cubicBezTo>
                  <a:pt x="495" y="740"/>
                  <a:pt x="514" y="744"/>
                  <a:pt x="506" y="731"/>
                </a:cubicBezTo>
                <a:close/>
                <a:moveTo>
                  <a:pt x="442" y="731"/>
                </a:moveTo>
                <a:cubicBezTo>
                  <a:pt x="453" y="737"/>
                  <a:pt x="466" y="729"/>
                  <a:pt x="478" y="739"/>
                </a:cubicBezTo>
                <a:cubicBezTo>
                  <a:pt x="485" y="720"/>
                  <a:pt x="446" y="726"/>
                  <a:pt x="442" y="731"/>
                </a:cubicBezTo>
                <a:close/>
                <a:moveTo>
                  <a:pt x="3347" y="676"/>
                </a:moveTo>
                <a:cubicBezTo>
                  <a:pt x="3341" y="670"/>
                  <a:pt x="3323" y="675"/>
                  <a:pt x="3315" y="680"/>
                </a:cubicBezTo>
                <a:cubicBezTo>
                  <a:pt x="3327" y="679"/>
                  <a:pt x="3343" y="691"/>
                  <a:pt x="3347" y="676"/>
                </a:cubicBezTo>
                <a:close/>
                <a:moveTo>
                  <a:pt x="3007" y="423"/>
                </a:moveTo>
                <a:cubicBezTo>
                  <a:pt x="3021" y="431"/>
                  <a:pt x="3045" y="429"/>
                  <a:pt x="3047" y="407"/>
                </a:cubicBezTo>
                <a:cubicBezTo>
                  <a:pt x="3037" y="410"/>
                  <a:pt x="3018" y="402"/>
                  <a:pt x="3015" y="411"/>
                </a:cubicBezTo>
                <a:cubicBezTo>
                  <a:pt x="3042" y="421"/>
                  <a:pt x="2994" y="416"/>
                  <a:pt x="3007" y="423"/>
                </a:cubicBezTo>
                <a:close/>
                <a:moveTo>
                  <a:pt x="292" y="281"/>
                </a:moveTo>
                <a:cubicBezTo>
                  <a:pt x="249" y="262"/>
                  <a:pt x="203" y="246"/>
                  <a:pt x="154" y="269"/>
                </a:cubicBezTo>
                <a:cubicBezTo>
                  <a:pt x="167" y="269"/>
                  <a:pt x="175" y="274"/>
                  <a:pt x="182" y="281"/>
                </a:cubicBezTo>
                <a:cubicBezTo>
                  <a:pt x="177" y="282"/>
                  <a:pt x="161" y="294"/>
                  <a:pt x="178" y="293"/>
                </a:cubicBezTo>
                <a:cubicBezTo>
                  <a:pt x="211" y="269"/>
                  <a:pt x="255" y="300"/>
                  <a:pt x="292" y="281"/>
                </a:cubicBezTo>
                <a:close/>
                <a:moveTo>
                  <a:pt x="2474" y="162"/>
                </a:moveTo>
                <a:cubicBezTo>
                  <a:pt x="2454" y="163"/>
                  <a:pt x="2435" y="152"/>
                  <a:pt x="2422" y="166"/>
                </a:cubicBezTo>
                <a:cubicBezTo>
                  <a:pt x="2432" y="163"/>
                  <a:pt x="2466" y="178"/>
                  <a:pt x="2474" y="162"/>
                </a:cubicBezTo>
                <a:close/>
                <a:moveTo>
                  <a:pt x="2561" y="154"/>
                </a:moveTo>
                <a:cubicBezTo>
                  <a:pt x="2546" y="159"/>
                  <a:pt x="2543" y="151"/>
                  <a:pt x="2537" y="162"/>
                </a:cubicBezTo>
                <a:cubicBezTo>
                  <a:pt x="2545" y="160"/>
                  <a:pt x="2564" y="169"/>
                  <a:pt x="2561" y="154"/>
                </a:cubicBez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0" name="椭圆 2"/>
          <p:cNvSpPr>
            <a:spLocks noChangeArrowheads="1"/>
          </p:cNvSpPr>
          <p:nvPr/>
        </p:nvSpPr>
        <p:spPr bwMode="auto">
          <a:xfrm>
            <a:off x="1311609" y="4842473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1" name="椭圆 327"/>
          <p:cNvSpPr>
            <a:spLocks noChangeArrowheads="1"/>
          </p:cNvSpPr>
          <p:nvPr/>
        </p:nvSpPr>
        <p:spPr bwMode="auto">
          <a:xfrm>
            <a:off x="1311609" y="5691785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3299582" y="4846886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4" name="文本框 13"/>
          <p:cNvSpPr txBox="1"/>
          <p:nvPr/>
        </p:nvSpPr>
        <p:spPr>
          <a:xfrm>
            <a:off x="1902256" y="4800720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247616" y="568009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6" name="文本框 15"/>
          <p:cNvSpPr txBox="1"/>
          <p:nvPr/>
        </p:nvSpPr>
        <p:spPr>
          <a:xfrm>
            <a:off x="1850290" y="563393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9" name="椭圆 2"/>
          <p:cNvSpPr>
            <a:spLocks noChangeArrowheads="1"/>
          </p:cNvSpPr>
          <p:nvPr/>
        </p:nvSpPr>
        <p:spPr bwMode="auto">
          <a:xfrm>
            <a:off x="7051422" y="4928872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0" name="椭圆 327"/>
          <p:cNvSpPr>
            <a:spLocks noChangeArrowheads="1"/>
          </p:cNvSpPr>
          <p:nvPr/>
        </p:nvSpPr>
        <p:spPr bwMode="auto">
          <a:xfrm>
            <a:off x="7051422" y="5778184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9039395" y="4933285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7642069" y="4887119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8987429" y="5766496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7590103" y="5720330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/>
      <p:bldP spid="14" grpId="0"/>
      <p:bldP spid="15" grpId="0"/>
      <p:bldP spid="16" grpId="0"/>
      <p:bldP spid="19" grpId="0" animBg="1"/>
      <p:bldP spid="20" grpId="0" animBg="1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117659" y="166107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五四运动</a:t>
            </a:r>
          </a:p>
        </p:txBody>
      </p:sp>
      <p:sp>
        <p:nvSpPr>
          <p:cNvPr id="4" name="矩形 3"/>
          <p:cNvSpPr/>
          <p:nvPr/>
        </p:nvSpPr>
        <p:spPr>
          <a:xfrm>
            <a:off x="5286376" y="2552700"/>
            <a:ext cx="1962150" cy="76200"/>
          </a:xfrm>
          <a:prstGeom prst="rect">
            <a:avLst/>
          </a:prstGeom>
          <a:solidFill>
            <a:srgbClr val="C30D23"/>
          </a:solidFill>
          <a:ln>
            <a:solidFill>
              <a:srgbClr val="C30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117659" y="2827289"/>
            <a:ext cx="6717858" cy="32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1919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日发生在北京的一场以青年学生为主，广大群众、市民、工商人士等中下阶层共同参与的，通过</a:t>
            </a:r>
            <a:r>
              <a:rPr lang="zh-CN" altLang="en-US" sz="2800" dirty="0">
                <a:solidFill>
                  <a:srgbClr val="136EC2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3"/>
              </a:rPr>
              <a:t>示威游行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、请愿、罢工、暴力对抗政府等多种形式进行的爱国运动。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228600" y="0"/>
            <a:ext cx="6858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76850" y="0"/>
            <a:ext cx="6858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227389" y="2542419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766182" y="2573753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9" name="文本框 8"/>
          <p:cNvSpPr txBox="1"/>
          <p:nvPr/>
        </p:nvSpPr>
        <p:spPr>
          <a:xfrm>
            <a:off x="1227389" y="3452397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66182" y="3483731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11" name="文本框 10"/>
          <p:cNvSpPr txBox="1"/>
          <p:nvPr/>
        </p:nvSpPr>
        <p:spPr>
          <a:xfrm>
            <a:off x="1227389" y="4297138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766182" y="4328472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03.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3" name="Freeform 344"/>
          <p:cNvSpPr>
            <a:spLocks noEditPoints="1"/>
          </p:cNvSpPr>
          <p:nvPr/>
        </p:nvSpPr>
        <p:spPr bwMode="auto">
          <a:xfrm>
            <a:off x="467405" y="2076450"/>
            <a:ext cx="7169904" cy="3547942"/>
          </a:xfrm>
          <a:custGeom>
            <a:avLst/>
            <a:gdLst>
              <a:gd name="T0" fmla="*/ 498 w 498"/>
              <a:gd name="T1" fmla="*/ 25 h 143"/>
              <a:gd name="T2" fmla="*/ 420 w 498"/>
              <a:gd name="T3" fmla="*/ 27 h 143"/>
              <a:gd name="T4" fmla="*/ 452 w 498"/>
              <a:gd name="T5" fmla="*/ 20 h 143"/>
              <a:gd name="T6" fmla="*/ 418 w 498"/>
              <a:gd name="T7" fmla="*/ 14 h 143"/>
              <a:gd name="T8" fmla="*/ 432 w 498"/>
              <a:gd name="T9" fmla="*/ 8 h 143"/>
              <a:gd name="T10" fmla="*/ 473 w 498"/>
              <a:gd name="T11" fmla="*/ 2 h 143"/>
              <a:gd name="T12" fmla="*/ 284 w 498"/>
              <a:gd name="T13" fmla="*/ 7 h 143"/>
              <a:gd name="T14" fmla="*/ 275 w 498"/>
              <a:gd name="T15" fmla="*/ 8 h 143"/>
              <a:gd name="T16" fmla="*/ 222 w 498"/>
              <a:gd name="T17" fmla="*/ 10 h 143"/>
              <a:gd name="T18" fmla="*/ 268 w 498"/>
              <a:gd name="T19" fmla="*/ 4 h 143"/>
              <a:gd name="T20" fmla="*/ 128 w 498"/>
              <a:gd name="T21" fmla="*/ 11 h 143"/>
              <a:gd name="T22" fmla="*/ 77 w 498"/>
              <a:gd name="T23" fmla="*/ 10 h 143"/>
              <a:gd name="T24" fmla="*/ 116 w 498"/>
              <a:gd name="T25" fmla="*/ 11 h 143"/>
              <a:gd name="T26" fmla="*/ 36 w 498"/>
              <a:gd name="T27" fmla="*/ 45 h 143"/>
              <a:gd name="T28" fmla="*/ 34 w 498"/>
              <a:gd name="T29" fmla="*/ 48 h 143"/>
              <a:gd name="T30" fmla="*/ 27 w 498"/>
              <a:gd name="T31" fmla="*/ 58 h 143"/>
              <a:gd name="T32" fmla="*/ 3 w 498"/>
              <a:gd name="T33" fmla="*/ 132 h 143"/>
              <a:gd name="T34" fmla="*/ 218 w 498"/>
              <a:gd name="T35" fmla="*/ 136 h 143"/>
              <a:gd name="T36" fmla="*/ 229 w 498"/>
              <a:gd name="T37" fmla="*/ 131 h 143"/>
              <a:gd name="T38" fmla="*/ 283 w 498"/>
              <a:gd name="T39" fmla="*/ 131 h 143"/>
              <a:gd name="T40" fmla="*/ 357 w 498"/>
              <a:gd name="T41" fmla="*/ 121 h 143"/>
              <a:gd name="T42" fmla="*/ 383 w 498"/>
              <a:gd name="T43" fmla="*/ 115 h 143"/>
              <a:gd name="T44" fmla="*/ 461 w 498"/>
              <a:gd name="T45" fmla="*/ 102 h 143"/>
              <a:gd name="T46" fmla="*/ 374 w 498"/>
              <a:gd name="T47" fmla="*/ 104 h 143"/>
              <a:gd name="T48" fmla="*/ 406 w 498"/>
              <a:gd name="T49" fmla="*/ 98 h 143"/>
              <a:gd name="T50" fmla="*/ 462 w 498"/>
              <a:gd name="T51" fmla="*/ 87 h 143"/>
              <a:gd name="T52" fmla="*/ 406 w 498"/>
              <a:gd name="T53" fmla="*/ 88 h 143"/>
              <a:gd name="T54" fmla="*/ 383 w 498"/>
              <a:gd name="T55" fmla="*/ 86 h 143"/>
              <a:gd name="T56" fmla="*/ 353 w 498"/>
              <a:gd name="T57" fmla="*/ 80 h 143"/>
              <a:gd name="T58" fmla="*/ 420 w 498"/>
              <a:gd name="T59" fmla="*/ 71 h 143"/>
              <a:gd name="T60" fmla="*/ 423 w 498"/>
              <a:gd name="T61" fmla="*/ 70 h 143"/>
              <a:gd name="T62" fmla="*/ 427 w 498"/>
              <a:gd name="T63" fmla="*/ 68 h 143"/>
              <a:gd name="T64" fmla="*/ 338 w 498"/>
              <a:gd name="T65" fmla="*/ 69 h 143"/>
              <a:gd name="T66" fmla="*/ 424 w 498"/>
              <a:gd name="T67" fmla="*/ 56 h 143"/>
              <a:gd name="T68" fmla="*/ 314 w 498"/>
              <a:gd name="T69" fmla="*/ 57 h 143"/>
              <a:gd name="T70" fmla="*/ 491 w 498"/>
              <a:gd name="T71" fmla="*/ 36 h 143"/>
              <a:gd name="T72" fmla="*/ 194 w 498"/>
              <a:gd name="T73" fmla="*/ 12 h 143"/>
              <a:gd name="T74" fmla="*/ 212 w 498"/>
              <a:gd name="T75" fmla="*/ 12 h 143"/>
              <a:gd name="T76" fmla="*/ 216 w 498"/>
              <a:gd name="T77" fmla="*/ 11 h 143"/>
              <a:gd name="T78" fmla="*/ 263 w 498"/>
              <a:gd name="T79" fmla="*/ 126 h 143"/>
              <a:gd name="T80" fmla="*/ 379 w 498"/>
              <a:gd name="T81" fmla="*/ 90 h 143"/>
              <a:gd name="T82" fmla="*/ 379 w 498"/>
              <a:gd name="T83" fmla="*/ 90 h 143"/>
              <a:gd name="T84" fmla="*/ 370 w 498"/>
              <a:gd name="T85" fmla="*/ 2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8" h="143">
                <a:moveTo>
                  <a:pt x="490" y="31"/>
                </a:moveTo>
                <a:cubicBezTo>
                  <a:pt x="466" y="31"/>
                  <a:pt x="442" y="35"/>
                  <a:pt x="418" y="34"/>
                </a:cubicBezTo>
                <a:cubicBezTo>
                  <a:pt x="444" y="29"/>
                  <a:pt x="472" y="29"/>
                  <a:pt x="498" y="25"/>
                </a:cubicBezTo>
                <a:cubicBezTo>
                  <a:pt x="463" y="26"/>
                  <a:pt x="421" y="31"/>
                  <a:pt x="383" y="31"/>
                </a:cubicBezTo>
                <a:cubicBezTo>
                  <a:pt x="384" y="31"/>
                  <a:pt x="384" y="31"/>
                  <a:pt x="384" y="31"/>
                </a:cubicBezTo>
                <a:cubicBezTo>
                  <a:pt x="396" y="29"/>
                  <a:pt x="408" y="27"/>
                  <a:pt x="420" y="27"/>
                </a:cubicBezTo>
                <a:cubicBezTo>
                  <a:pt x="404" y="27"/>
                  <a:pt x="388" y="30"/>
                  <a:pt x="372" y="28"/>
                </a:cubicBezTo>
                <a:cubicBezTo>
                  <a:pt x="378" y="27"/>
                  <a:pt x="384" y="28"/>
                  <a:pt x="389" y="25"/>
                </a:cubicBezTo>
                <a:cubicBezTo>
                  <a:pt x="407" y="24"/>
                  <a:pt x="431" y="22"/>
                  <a:pt x="452" y="20"/>
                </a:cubicBezTo>
                <a:cubicBezTo>
                  <a:pt x="407" y="22"/>
                  <a:pt x="362" y="24"/>
                  <a:pt x="318" y="24"/>
                </a:cubicBezTo>
                <a:cubicBezTo>
                  <a:pt x="318" y="23"/>
                  <a:pt x="320" y="23"/>
                  <a:pt x="322" y="22"/>
                </a:cubicBezTo>
                <a:cubicBezTo>
                  <a:pt x="354" y="19"/>
                  <a:pt x="386" y="16"/>
                  <a:pt x="418" y="14"/>
                </a:cubicBezTo>
                <a:cubicBezTo>
                  <a:pt x="428" y="12"/>
                  <a:pt x="439" y="12"/>
                  <a:pt x="447" y="10"/>
                </a:cubicBezTo>
                <a:cubicBezTo>
                  <a:pt x="414" y="9"/>
                  <a:pt x="379" y="14"/>
                  <a:pt x="345" y="13"/>
                </a:cubicBezTo>
                <a:cubicBezTo>
                  <a:pt x="374" y="11"/>
                  <a:pt x="403" y="10"/>
                  <a:pt x="432" y="8"/>
                </a:cubicBezTo>
                <a:cubicBezTo>
                  <a:pt x="446" y="4"/>
                  <a:pt x="463" y="7"/>
                  <a:pt x="478" y="3"/>
                </a:cubicBezTo>
                <a:cubicBezTo>
                  <a:pt x="482" y="1"/>
                  <a:pt x="487" y="4"/>
                  <a:pt x="490" y="1"/>
                </a:cubicBezTo>
                <a:cubicBezTo>
                  <a:pt x="483" y="1"/>
                  <a:pt x="478" y="0"/>
                  <a:pt x="473" y="2"/>
                </a:cubicBezTo>
                <a:cubicBezTo>
                  <a:pt x="412" y="6"/>
                  <a:pt x="347" y="12"/>
                  <a:pt x="288" y="8"/>
                </a:cubicBezTo>
                <a:cubicBezTo>
                  <a:pt x="291" y="7"/>
                  <a:pt x="291" y="7"/>
                  <a:pt x="291" y="7"/>
                </a:cubicBezTo>
                <a:cubicBezTo>
                  <a:pt x="284" y="7"/>
                  <a:pt x="284" y="7"/>
                  <a:pt x="284" y="7"/>
                </a:cubicBezTo>
                <a:cubicBezTo>
                  <a:pt x="286" y="9"/>
                  <a:pt x="286" y="9"/>
                  <a:pt x="286" y="9"/>
                </a:cubicBezTo>
                <a:cubicBezTo>
                  <a:pt x="282" y="9"/>
                  <a:pt x="278" y="11"/>
                  <a:pt x="275" y="9"/>
                </a:cubicBezTo>
                <a:cubicBezTo>
                  <a:pt x="275" y="8"/>
                  <a:pt x="275" y="8"/>
                  <a:pt x="275" y="8"/>
                </a:cubicBezTo>
                <a:cubicBezTo>
                  <a:pt x="273" y="9"/>
                  <a:pt x="266" y="6"/>
                  <a:pt x="268" y="10"/>
                </a:cubicBezTo>
                <a:cubicBezTo>
                  <a:pt x="251" y="11"/>
                  <a:pt x="233" y="12"/>
                  <a:pt x="217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63" y="6"/>
                  <a:pt x="309" y="5"/>
                  <a:pt x="352" y="2"/>
                </a:cubicBezTo>
                <a:cubicBezTo>
                  <a:pt x="327" y="1"/>
                  <a:pt x="295" y="6"/>
                  <a:pt x="267" y="4"/>
                </a:cubicBezTo>
                <a:cubicBezTo>
                  <a:pt x="268" y="4"/>
                  <a:pt x="268" y="4"/>
                  <a:pt x="268" y="4"/>
                </a:cubicBezTo>
                <a:cubicBezTo>
                  <a:pt x="264" y="3"/>
                  <a:pt x="259" y="3"/>
                  <a:pt x="257" y="6"/>
                </a:cubicBezTo>
                <a:cubicBezTo>
                  <a:pt x="255" y="6"/>
                  <a:pt x="255" y="5"/>
                  <a:pt x="253" y="4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48" y="7"/>
                  <a:pt x="179" y="5"/>
                  <a:pt x="207" y="4"/>
                </a:cubicBezTo>
                <a:cubicBezTo>
                  <a:pt x="166" y="4"/>
                  <a:pt x="120" y="7"/>
                  <a:pt x="77" y="10"/>
                </a:cubicBezTo>
                <a:cubicBezTo>
                  <a:pt x="79" y="12"/>
                  <a:pt x="79" y="12"/>
                  <a:pt x="79" y="12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96" y="14"/>
                  <a:pt x="74" y="12"/>
                  <a:pt x="54" y="16"/>
                </a:cubicBezTo>
                <a:cubicBezTo>
                  <a:pt x="48" y="22"/>
                  <a:pt x="39" y="29"/>
                  <a:pt x="42" y="37"/>
                </a:cubicBezTo>
                <a:cubicBezTo>
                  <a:pt x="43" y="42"/>
                  <a:pt x="33" y="40"/>
                  <a:pt x="36" y="45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5"/>
                  <a:pt x="33" y="45"/>
                  <a:pt x="32" y="46"/>
                </a:cubicBezTo>
                <a:cubicBezTo>
                  <a:pt x="34" y="48"/>
                  <a:pt x="34" y="48"/>
                  <a:pt x="34" y="48"/>
                </a:cubicBezTo>
                <a:cubicBezTo>
                  <a:pt x="33" y="51"/>
                  <a:pt x="31" y="47"/>
                  <a:pt x="30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52"/>
                  <a:pt x="29" y="55"/>
                  <a:pt x="27" y="58"/>
                </a:cubicBezTo>
                <a:cubicBezTo>
                  <a:pt x="26" y="66"/>
                  <a:pt x="22" y="75"/>
                  <a:pt x="17" y="82"/>
                </a:cubicBezTo>
                <a:cubicBezTo>
                  <a:pt x="19" y="91"/>
                  <a:pt x="9" y="97"/>
                  <a:pt x="8" y="105"/>
                </a:cubicBezTo>
                <a:cubicBezTo>
                  <a:pt x="0" y="113"/>
                  <a:pt x="3" y="122"/>
                  <a:pt x="3" y="132"/>
                </a:cubicBezTo>
                <a:cubicBezTo>
                  <a:pt x="4" y="136"/>
                  <a:pt x="11" y="136"/>
                  <a:pt x="16" y="138"/>
                </a:cubicBezTo>
                <a:cubicBezTo>
                  <a:pt x="79" y="143"/>
                  <a:pt x="140" y="142"/>
                  <a:pt x="201" y="137"/>
                </a:cubicBezTo>
                <a:cubicBezTo>
                  <a:pt x="206" y="136"/>
                  <a:pt x="213" y="138"/>
                  <a:pt x="218" y="136"/>
                </a:cubicBezTo>
                <a:cubicBezTo>
                  <a:pt x="235" y="135"/>
                  <a:pt x="235" y="135"/>
                  <a:pt x="235" y="135"/>
                </a:cubicBezTo>
                <a:cubicBezTo>
                  <a:pt x="232" y="135"/>
                  <a:pt x="229" y="134"/>
                  <a:pt x="227" y="134"/>
                </a:cubicBezTo>
                <a:cubicBezTo>
                  <a:pt x="227" y="133"/>
                  <a:pt x="228" y="132"/>
                  <a:pt x="229" y="131"/>
                </a:cubicBezTo>
                <a:cubicBezTo>
                  <a:pt x="247" y="130"/>
                  <a:pt x="266" y="130"/>
                  <a:pt x="283" y="129"/>
                </a:cubicBezTo>
                <a:cubicBezTo>
                  <a:pt x="277" y="131"/>
                  <a:pt x="269" y="129"/>
                  <a:pt x="264" y="132"/>
                </a:cubicBezTo>
                <a:cubicBezTo>
                  <a:pt x="283" y="131"/>
                  <a:pt x="283" y="131"/>
                  <a:pt x="283" y="131"/>
                </a:cubicBezTo>
                <a:cubicBezTo>
                  <a:pt x="293" y="128"/>
                  <a:pt x="307" y="129"/>
                  <a:pt x="317" y="127"/>
                </a:cubicBezTo>
                <a:cubicBezTo>
                  <a:pt x="316" y="127"/>
                  <a:pt x="314" y="127"/>
                  <a:pt x="314" y="126"/>
                </a:cubicBezTo>
                <a:cubicBezTo>
                  <a:pt x="328" y="125"/>
                  <a:pt x="343" y="124"/>
                  <a:pt x="357" y="121"/>
                </a:cubicBezTo>
                <a:cubicBezTo>
                  <a:pt x="327" y="122"/>
                  <a:pt x="298" y="126"/>
                  <a:pt x="269" y="126"/>
                </a:cubicBezTo>
                <a:cubicBezTo>
                  <a:pt x="294" y="123"/>
                  <a:pt x="319" y="122"/>
                  <a:pt x="344" y="120"/>
                </a:cubicBezTo>
                <a:cubicBezTo>
                  <a:pt x="356" y="116"/>
                  <a:pt x="370" y="117"/>
                  <a:pt x="383" y="115"/>
                </a:cubicBezTo>
                <a:cubicBezTo>
                  <a:pt x="386" y="114"/>
                  <a:pt x="393" y="114"/>
                  <a:pt x="397" y="113"/>
                </a:cubicBezTo>
                <a:cubicBezTo>
                  <a:pt x="381" y="113"/>
                  <a:pt x="368" y="115"/>
                  <a:pt x="353" y="114"/>
                </a:cubicBezTo>
                <a:cubicBezTo>
                  <a:pt x="389" y="110"/>
                  <a:pt x="425" y="106"/>
                  <a:pt x="461" y="102"/>
                </a:cubicBezTo>
                <a:cubicBezTo>
                  <a:pt x="423" y="104"/>
                  <a:pt x="385" y="109"/>
                  <a:pt x="347" y="110"/>
                </a:cubicBezTo>
                <a:cubicBezTo>
                  <a:pt x="357" y="107"/>
                  <a:pt x="368" y="108"/>
                  <a:pt x="378" y="106"/>
                </a:cubicBezTo>
                <a:cubicBezTo>
                  <a:pt x="377" y="106"/>
                  <a:pt x="375" y="106"/>
                  <a:pt x="374" y="104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91" y="102"/>
                  <a:pt x="407" y="101"/>
                  <a:pt x="422" y="98"/>
                </a:cubicBezTo>
                <a:cubicBezTo>
                  <a:pt x="417" y="96"/>
                  <a:pt x="411" y="101"/>
                  <a:pt x="406" y="98"/>
                </a:cubicBezTo>
                <a:cubicBezTo>
                  <a:pt x="423" y="95"/>
                  <a:pt x="442" y="94"/>
                  <a:pt x="459" y="91"/>
                </a:cubicBezTo>
                <a:cubicBezTo>
                  <a:pt x="425" y="92"/>
                  <a:pt x="393" y="99"/>
                  <a:pt x="359" y="97"/>
                </a:cubicBezTo>
                <a:cubicBezTo>
                  <a:pt x="393" y="94"/>
                  <a:pt x="428" y="92"/>
                  <a:pt x="462" y="87"/>
                </a:cubicBezTo>
                <a:cubicBezTo>
                  <a:pt x="464" y="85"/>
                  <a:pt x="464" y="85"/>
                  <a:pt x="464" y="85"/>
                </a:cubicBezTo>
                <a:cubicBezTo>
                  <a:pt x="444" y="87"/>
                  <a:pt x="423" y="89"/>
                  <a:pt x="403" y="89"/>
                </a:cubicBezTo>
                <a:cubicBezTo>
                  <a:pt x="404" y="88"/>
                  <a:pt x="405" y="89"/>
                  <a:pt x="406" y="88"/>
                </a:cubicBezTo>
                <a:cubicBezTo>
                  <a:pt x="408" y="88"/>
                  <a:pt x="413" y="88"/>
                  <a:pt x="412" y="86"/>
                </a:cubicBezTo>
                <a:cubicBezTo>
                  <a:pt x="431" y="84"/>
                  <a:pt x="431" y="84"/>
                  <a:pt x="431" y="84"/>
                </a:cubicBezTo>
                <a:cubicBezTo>
                  <a:pt x="414" y="85"/>
                  <a:pt x="398" y="83"/>
                  <a:pt x="383" y="86"/>
                </a:cubicBezTo>
                <a:cubicBezTo>
                  <a:pt x="378" y="86"/>
                  <a:pt x="371" y="87"/>
                  <a:pt x="367" y="84"/>
                </a:cubicBezTo>
                <a:cubicBezTo>
                  <a:pt x="376" y="82"/>
                  <a:pt x="387" y="83"/>
                  <a:pt x="395" y="80"/>
                </a:cubicBezTo>
                <a:cubicBezTo>
                  <a:pt x="382" y="80"/>
                  <a:pt x="367" y="81"/>
                  <a:pt x="353" y="80"/>
                </a:cubicBezTo>
                <a:cubicBezTo>
                  <a:pt x="378" y="79"/>
                  <a:pt x="401" y="74"/>
                  <a:pt x="425" y="72"/>
                </a:cubicBezTo>
                <a:cubicBezTo>
                  <a:pt x="423" y="72"/>
                  <a:pt x="420" y="72"/>
                  <a:pt x="418" y="71"/>
                </a:cubicBezTo>
                <a:cubicBezTo>
                  <a:pt x="419" y="70"/>
                  <a:pt x="420" y="71"/>
                  <a:pt x="420" y="71"/>
                </a:cubicBezTo>
                <a:cubicBezTo>
                  <a:pt x="421" y="70"/>
                  <a:pt x="421" y="69"/>
                  <a:pt x="422" y="69"/>
                </a:cubicBezTo>
                <a:cubicBezTo>
                  <a:pt x="423" y="69"/>
                  <a:pt x="424" y="69"/>
                  <a:pt x="424" y="69"/>
                </a:cubicBezTo>
                <a:cubicBezTo>
                  <a:pt x="423" y="70"/>
                  <a:pt x="423" y="70"/>
                  <a:pt x="423" y="70"/>
                </a:cubicBezTo>
                <a:cubicBezTo>
                  <a:pt x="426" y="70"/>
                  <a:pt x="426" y="70"/>
                  <a:pt x="426" y="70"/>
                </a:cubicBezTo>
                <a:cubicBezTo>
                  <a:pt x="425" y="69"/>
                  <a:pt x="425" y="69"/>
                  <a:pt x="425" y="69"/>
                </a:cubicBezTo>
                <a:cubicBezTo>
                  <a:pt x="427" y="68"/>
                  <a:pt x="427" y="68"/>
                  <a:pt x="427" y="68"/>
                </a:cubicBezTo>
                <a:cubicBezTo>
                  <a:pt x="442" y="67"/>
                  <a:pt x="459" y="66"/>
                  <a:pt x="472" y="63"/>
                </a:cubicBezTo>
                <a:cubicBezTo>
                  <a:pt x="427" y="66"/>
                  <a:pt x="381" y="71"/>
                  <a:pt x="336" y="70"/>
                </a:cubicBezTo>
                <a:cubicBezTo>
                  <a:pt x="338" y="69"/>
                  <a:pt x="338" y="69"/>
                  <a:pt x="338" y="69"/>
                </a:cubicBezTo>
                <a:cubicBezTo>
                  <a:pt x="377" y="65"/>
                  <a:pt x="417" y="64"/>
                  <a:pt x="455" y="58"/>
                </a:cubicBezTo>
                <a:cubicBezTo>
                  <a:pt x="437" y="58"/>
                  <a:pt x="417" y="61"/>
                  <a:pt x="398" y="61"/>
                </a:cubicBezTo>
                <a:cubicBezTo>
                  <a:pt x="406" y="56"/>
                  <a:pt x="418" y="57"/>
                  <a:pt x="424" y="56"/>
                </a:cubicBezTo>
                <a:cubicBezTo>
                  <a:pt x="393" y="57"/>
                  <a:pt x="362" y="58"/>
                  <a:pt x="332" y="60"/>
                </a:cubicBezTo>
                <a:cubicBezTo>
                  <a:pt x="335" y="58"/>
                  <a:pt x="335" y="58"/>
                  <a:pt x="335" y="58"/>
                </a:cubicBezTo>
                <a:cubicBezTo>
                  <a:pt x="328" y="56"/>
                  <a:pt x="320" y="59"/>
                  <a:pt x="314" y="57"/>
                </a:cubicBezTo>
                <a:cubicBezTo>
                  <a:pt x="354" y="54"/>
                  <a:pt x="393" y="48"/>
                  <a:pt x="433" y="46"/>
                </a:cubicBezTo>
                <a:cubicBezTo>
                  <a:pt x="419" y="45"/>
                  <a:pt x="402" y="46"/>
                  <a:pt x="388" y="46"/>
                </a:cubicBezTo>
                <a:cubicBezTo>
                  <a:pt x="422" y="43"/>
                  <a:pt x="458" y="40"/>
                  <a:pt x="491" y="36"/>
                </a:cubicBezTo>
                <a:cubicBezTo>
                  <a:pt x="470" y="38"/>
                  <a:pt x="446" y="39"/>
                  <a:pt x="425" y="39"/>
                </a:cubicBezTo>
                <a:cubicBezTo>
                  <a:pt x="447" y="37"/>
                  <a:pt x="469" y="35"/>
                  <a:pt x="490" y="31"/>
                </a:cubicBezTo>
                <a:close/>
                <a:moveTo>
                  <a:pt x="194" y="12"/>
                </a:moveTo>
                <a:cubicBezTo>
                  <a:pt x="199" y="10"/>
                  <a:pt x="201" y="12"/>
                  <a:pt x="206" y="12"/>
                </a:cubicBezTo>
                <a:cubicBezTo>
                  <a:pt x="203" y="13"/>
                  <a:pt x="198" y="11"/>
                  <a:pt x="194" y="12"/>
                </a:cubicBezTo>
                <a:close/>
                <a:moveTo>
                  <a:pt x="212" y="12"/>
                </a:moveTo>
                <a:cubicBezTo>
                  <a:pt x="212" y="12"/>
                  <a:pt x="211" y="12"/>
                  <a:pt x="211" y="12"/>
                </a:cubicBezTo>
                <a:cubicBezTo>
                  <a:pt x="211" y="12"/>
                  <a:pt x="212" y="12"/>
                  <a:pt x="212" y="12"/>
                </a:cubicBezTo>
                <a:cubicBezTo>
                  <a:pt x="213" y="12"/>
                  <a:pt x="214" y="11"/>
                  <a:pt x="216" y="11"/>
                </a:cubicBezTo>
                <a:cubicBezTo>
                  <a:pt x="215" y="12"/>
                  <a:pt x="214" y="12"/>
                  <a:pt x="212" y="12"/>
                </a:cubicBezTo>
                <a:close/>
                <a:moveTo>
                  <a:pt x="259" y="127"/>
                </a:moveTo>
                <a:cubicBezTo>
                  <a:pt x="263" y="126"/>
                  <a:pt x="263" y="126"/>
                  <a:pt x="263" y="126"/>
                </a:cubicBezTo>
                <a:cubicBezTo>
                  <a:pt x="269" y="127"/>
                  <a:pt x="269" y="127"/>
                  <a:pt x="269" y="127"/>
                </a:cubicBezTo>
                <a:lnTo>
                  <a:pt x="259" y="127"/>
                </a:lnTo>
                <a:close/>
                <a:moveTo>
                  <a:pt x="379" y="90"/>
                </a:moveTo>
                <a:cubicBezTo>
                  <a:pt x="389" y="90"/>
                  <a:pt x="389" y="90"/>
                  <a:pt x="389" y="90"/>
                </a:cubicBezTo>
                <a:cubicBezTo>
                  <a:pt x="360" y="92"/>
                  <a:pt x="360" y="92"/>
                  <a:pt x="360" y="92"/>
                </a:cubicBezTo>
                <a:lnTo>
                  <a:pt x="379" y="90"/>
                </a:lnTo>
                <a:close/>
                <a:moveTo>
                  <a:pt x="362" y="25"/>
                </a:moveTo>
                <a:cubicBezTo>
                  <a:pt x="363" y="25"/>
                  <a:pt x="363" y="25"/>
                  <a:pt x="363" y="25"/>
                </a:cubicBezTo>
                <a:cubicBezTo>
                  <a:pt x="370" y="25"/>
                  <a:pt x="370" y="25"/>
                  <a:pt x="370" y="25"/>
                </a:cubicBezTo>
                <a:lnTo>
                  <a:pt x="362" y="2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椭圆 2"/>
          <p:cNvSpPr>
            <a:spLocks noChangeArrowheads="1"/>
          </p:cNvSpPr>
          <p:nvPr/>
        </p:nvSpPr>
        <p:spPr bwMode="auto">
          <a:xfrm>
            <a:off x="7745325" y="242225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327"/>
          <p:cNvSpPr>
            <a:spLocks noChangeArrowheads="1"/>
          </p:cNvSpPr>
          <p:nvPr/>
        </p:nvSpPr>
        <p:spPr bwMode="auto">
          <a:xfrm>
            <a:off x="7745325" y="327156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339"/>
          <p:cNvSpPr>
            <a:spLocks noChangeArrowheads="1"/>
          </p:cNvSpPr>
          <p:nvPr/>
        </p:nvSpPr>
        <p:spPr bwMode="auto">
          <a:xfrm>
            <a:off x="7745325" y="4119287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33298" y="242666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8335972" y="238049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81332" y="325987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8284006" y="321370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81332" y="416009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284006" y="411392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813435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58101" y="2202543"/>
            <a:ext cx="1226457" cy="12264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18814" y="2202543"/>
            <a:ext cx="1226457" cy="12264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92357" y="2235201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30D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98642" y="2271151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30D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四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79527" y="2202543"/>
            <a:ext cx="1226457" cy="122645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459355" y="2271151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30D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80351" y="3666172"/>
            <a:ext cx="3503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 Click here to add words Click here to add words Click here to add words Click here to add words  Click here to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04.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48400" y="2057399"/>
            <a:ext cx="5943600" cy="5479999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018961" y="2459602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778640" y="3018520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2018961" y="4204980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778640" y="4763898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181729" y="-116115"/>
            <a:ext cx="8010271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807029" y="1012372"/>
            <a:ext cx="1226457" cy="122645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68500" y="1012372"/>
            <a:ext cx="1226457" cy="122645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941285" y="1045030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目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648328" y="1080980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录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162050" y="2762250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1162050" y="3561896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02.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162050" y="4390233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03.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162050" y="5260853"/>
            <a:ext cx="4457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楷体" panose="02010609060101010101" pitchFamily="49" charset="-122"/>
                <a:ea typeface="楷体" panose="02010609060101010101" pitchFamily="49" charset="-122"/>
              </a:rPr>
              <a:t>04.</a:t>
            </a:r>
            <a:r>
              <a:rPr lang="zh-CN" altLang="en-US" sz="32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0">
        <p15:prstTrans prst="curtains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04.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552450" y="0"/>
            <a:ext cx="6858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297054" y="237035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5" name="椭圆 4"/>
          <p:cNvSpPr/>
          <p:nvPr/>
        </p:nvSpPr>
        <p:spPr>
          <a:xfrm>
            <a:off x="7701503" y="2370352"/>
            <a:ext cx="400111" cy="400111"/>
          </a:xfrm>
          <a:prstGeom prst="ellipse">
            <a:avLst/>
          </a:prstGeom>
          <a:solidFill>
            <a:srgbClr val="C3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97054" y="318661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7" name="椭圆 6"/>
          <p:cNvSpPr/>
          <p:nvPr/>
        </p:nvSpPr>
        <p:spPr>
          <a:xfrm>
            <a:off x="7701503" y="3186618"/>
            <a:ext cx="400111" cy="400111"/>
          </a:xfrm>
          <a:prstGeom prst="ellipse">
            <a:avLst/>
          </a:prstGeom>
          <a:solidFill>
            <a:srgbClr val="C3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297054" y="400288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9" name="椭圆 8"/>
          <p:cNvSpPr/>
          <p:nvPr/>
        </p:nvSpPr>
        <p:spPr>
          <a:xfrm>
            <a:off x="7701503" y="4002884"/>
            <a:ext cx="400111" cy="400111"/>
          </a:xfrm>
          <a:prstGeom prst="ellipse">
            <a:avLst/>
          </a:prstGeom>
          <a:solidFill>
            <a:srgbClr val="C3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297054" y="483930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1" name="椭圆 10"/>
          <p:cNvSpPr/>
          <p:nvPr/>
        </p:nvSpPr>
        <p:spPr>
          <a:xfrm>
            <a:off x="7701503" y="4839305"/>
            <a:ext cx="400111" cy="400111"/>
          </a:xfrm>
          <a:prstGeom prst="ellipse">
            <a:avLst/>
          </a:prstGeom>
          <a:solidFill>
            <a:srgbClr val="C3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04.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7473067" y="2893034"/>
            <a:ext cx="4886112" cy="396496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55209" y="135627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五四运动</a:t>
            </a:r>
          </a:p>
        </p:txBody>
      </p:sp>
      <p:sp>
        <p:nvSpPr>
          <p:cNvPr id="5" name="矩形 4"/>
          <p:cNvSpPr/>
          <p:nvPr/>
        </p:nvSpPr>
        <p:spPr>
          <a:xfrm>
            <a:off x="923926" y="2247900"/>
            <a:ext cx="1962150" cy="76200"/>
          </a:xfrm>
          <a:prstGeom prst="rect">
            <a:avLst/>
          </a:prstGeom>
          <a:solidFill>
            <a:srgbClr val="C30D23"/>
          </a:solidFill>
          <a:ln>
            <a:solidFill>
              <a:srgbClr val="C30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5209" y="2522489"/>
            <a:ext cx="6717858" cy="32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1919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日发生在北京的一场以青年学生为主，广大群众、市民、工商人士等中下阶层共同参与的，通过</a:t>
            </a:r>
            <a:r>
              <a:rPr lang="zh-CN" altLang="en-US" sz="2800" dirty="0">
                <a:solidFill>
                  <a:srgbClr val="136EC2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4"/>
              </a:rPr>
              <a:t>示威游行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、请愿、罢工、暴力对抗政府等多种形式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进行的爱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国运动。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04.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92407" y="1733550"/>
            <a:ext cx="5584265" cy="39433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250132" y="2447169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88925" y="2478503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6" name="文本框 5"/>
          <p:cNvSpPr txBox="1"/>
          <p:nvPr/>
        </p:nvSpPr>
        <p:spPr>
          <a:xfrm>
            <a:off x="7250132" y="3357147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88925" y="3388481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  <p:sp>
        <p:nvSpPr>
          <p:cNvPr id="8" name="文本框 7"/>
          <p:cNvSpPr txBox="1"/>
          <p:nvPr/>
        </p:nvSpPr>
        <p:spPr>
          <a:xfrm>
            <a:off x="7250132" y="4201888"/>
            <a:ext cx="2699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8788925" y="4233222"/>
            <a:ext cx="2510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Click here to add words</a:t>
            </a:r>
            <a:endParaRPr lang="zh-CN" altLang="en-US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48400" y="2057399"/>
            <a:ext cx="5943600" cy="547999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19100" y="381000"/>
            <a:ext cx="11315700" cy="6096000"/>
          </a:xfrm>
          <a:prstGeom prst="rect">
            <a:avLst/>
          </a:prstGeom>
          <a:noFill/>
          <a:ln w="76200">
            <a:solidFill>
              <a:srgbClr val="C30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2502535" y="3171825"/>
            <a:ext cx="32639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</a:rPr>
              <a:t>汇报人：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</a:rPr>
              <a:t>xiazaii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458200" y="590610"/>
            <a:ext cx="28384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 dirty="0"/>
              <a:t>202X.04.14</a:t>
            </a:r>
            <a:endParaRPr lang="zh-CN" altLang="en-US" sz="2000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666750" y="5953958"/>
            <a:ext cx="29527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/>
              <a:t>DESIGN:BAOTU</a:t>
            </a:r>
            <a:endParaRPr lang="zh-CN" altLang="en-US" sz="1600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349829" y="1640965"/>
            <a:ext cx="1226457" cy="122645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40264" y="1640965"/>
            <a:ext cx="1226457" cy="1226457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484085" y="1673623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20092" y="1709573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谢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76271" y="1640965"/>
            <a:ext cx="1226457" cy="122645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66706" y="1640965"/>
            <a:ext cx="1226457" cy="122645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410527" y="1673623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聆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846534" y="1709573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楷体" panose="02010609060101010101" pitchFamily="49" charset="-122"/>
                <a:ea typeface="楷体" panose="02010609060101010101" pitchFamily="49" charset="-122"/>
              </a:rPr>
              <a:t>听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143125" y="3739707"/>
            <a:ext cx="3503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 Click here to add words Click here to add words Click here to add words Click here to add words  Click here to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813435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58101" y="2202543"/>
            <a:ext cx="1226457" cy="12264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18814" y="2202543"/>
            <a:ext cx="1226457" cy="12264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92357" y="2235201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30D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98642" y="2271151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30D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79527" y="2202543"/>
            <a:ext cx="1226457" cy="122645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459355" y="2271151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30D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80351" y="3666172"/>
            <a:ext cx="3503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 Click here to add words Click here to add words Click here to add words Click here to add words  Click here to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02942" y="967409"/>
            <a:ext cx="5301532" cy="589059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55209" y="133722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五四运动</a:t>
            </a:r>
          </a:p>
        </p:txBody>
      </p:sp>
      <p:sp>
        <p:nvSpPr>
          <p:cNvPr id="4" name="矩形 3"/>
          <p:cNvSpPr/>
          <p:nvPr/>
        </p:nvSpPr>
        <p:spPr>
          <a:xfrm>
            <a:off x="923926" y="2228850"/>
            <a:ext cx="1962150" cy="76200"/>
          </a:xfrm>
          <a:prstGeom prst="rect">
            <a:avLst/>
          </a:prstGeom>
          <a:solidFill>
            <a:srgbClr val="C30D23"/>
          </a:solidFill>
          <a:ln>
            <a:solidFill>
              <a:srgbClr val="C30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755209" y="2503439"/>
            <a:ext cx="6717858" cy="32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1919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日发生在北京的一场以青年学生为主，广大群众、市民、工商人士等中下阶层共同参与的，通过</a:t>
            </a:r>
            <a:r>
              <a:rPr lang="zh-CN" altLang="en-US" sz="2800" dirty="0">
                <a:solidFill>
                  <a:srgbClr val="136EC2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4"/>
              </a:rPr>
              <a:t>示威游行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、请愿、罢工、暴力对抗政府等多种形式进行的爱国运动。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3" name="Freeform 344"/>
          <p:cNvSpPr>
            <a:spLocks noEditPoints="1"/>
          </p:cNvSpPr>
          <p:nvPr/>
        </p:nvSpPr>
        <p:spPr bwMode="auto">
          <a:xfrm>
            <a:off x="260902" y="1973197"/>
            <a:ext cx="7169904" cy="3547942"/>
          </a:xfrm>
          <a:custGeom>
            <a:avLst/>
            <a:gdLst>
              <a:gd name="T0" fmla="*/ 498 w 498"/>
              <a:gd name="T1" fmla="*/ 25 h 143"/>
              <a:gd name="T2" fmla="*/ 420 w 498"/>
              <a:gd name="T3" fmla="*/ 27 h 143"/>
              <a:gd name="T4" fmla="*/ 452 w 498"/>
              <a:gd name="T5" fmla="*/ 20 h 143"/>
              <a:gd name="T6" fmla="*/ 418 w 498"/>
              <a:gd name="T7" fmla="*/ 14 h 143"/>
              <a:gd name="T8" fmla="*/ 432 w 498"/>
              <a:gd name="T9" fmla="*/ 8 h 143"/>
              <a:gd name="T10" fmla="*/ 473 w 498"/>
              <a:gd name="T11" fmla="*/ 2 h 143"/>
              <a:gd name="T12" fmla="*/ 284 w 498"/>
              <a:gd name="T13" fmla="*/ 7 h 143"/>
              <a:gd name="T14" fmla="*/ 275 w 498"/>
              <a:gd name="T15" fmla="*/ 8 h 143"/>
              <a:gd name="T16" fmla="*/ 222 w 498"/>
              <a:gd name="T17" fmla="*/ 10 h 143"/>
              <a:gd name="T18" fmla="*/ 268 w 498"/>
              <a:gd name="T19" fmla="*/ 4 h 143"/>
              <a:gd name="T20" fmla="*/ 128 w 498"/>
              <a:gd name="T21" fmla="*/ 11 h 143"/>
              <a:gd name="T22" fmla="*/ 77 w 498"/>
              <a:gd name="T23" fmla="*/ 10 h 143"/>
              <a:gd name="T24" fmla="*/ 116 w 498"/>
              <a:gd name="T25" fmla="*/ 11 h 143"/>
              <a:gd name="T26" fmla="*/ 36 w 498"/>
              <a:gd name="T27" fmla="*/ 45 h 143"/>
              <a:gd name="T28" fmla="*/ 34 w 498"/>
              <a:gd name="T29" fmla="*/ 48 h 143"/>
              <a:gd name="T30" fmla="*/ 27 w 498"/>
              <a:gd name="T31" fmla="*/ 58 h 143"/>
              <a:gd name="T32" fmla="*/ 3 w 498"/>
              <a:gd name="T33" fmla="*/ 132 h 143"/>
              <a:gd name="T34" fmla="*/ 218 w 498"/>
              <a:gd name="T35" fmla="*/ 136 h 143"/>
              <a:gd name="T36" fmla="*/ 229 w 498"/>
              <a:gd name="T37" fmla="*/ 131 h 143"/>
              <a:gd name="T38" fmla="*/ 283 w 498"/>
              <a:gd name="T39" fmla="*/ 131 h 143"/>
              <a:gd name="T40" fmla="*/ 357 w 498"/>
              <a:gd name="T41" fmla="*/ 121 h 143"/>
              <a:gd name="T42" fmla="*/ 383 w 498"/>
              <a:gd name="T43" fmla="*/ 115 h 143"/>
              <a:gd name="T44" fmla="*/ 461 w 498"/>
              <a:gd name="T45" fmla="*/ 102 h 143"/>
              <a:gd name="T46" fmla="*/ 374 w 498"/>
              <a:gd name="T47" fmla="*/ 104 h 143"/>
              <a:gd name="T48" fmla="*/ 406 w 498"/>
              <a:gd name="T49" fmla="*/ 98 h 143"/>
              <a:gd name="T50" fmla="*/ 462 w 498"/>
              <a:gd name="T51" fmla="*/ 87 h 143"/>
              <a:gd name="T52" fmla="*/ 406 w 498"/>
              <a:gd name="T53" fmla="*/ 88 h 143"/>
              <a:gd name="T54" fmla="*/ 383 w 498"/>
              <a:gd name="T55" fmla="*/ 86 h 143"/>
              <a:gd name="T56" fmla="*/ 353 w 498"/>
              <a:gd name="T57" fmla="*/ 80 h 143"/>
              <a:gd name="T58" fmla="*/ 420 w 498"/>
              <a:gd name="T59" fmla="*/ 71 h 143"/>
              <a:gd name="T60" fmla="*/ 423 w 498"/>
              <a:gd name="T61" fmla="*/ 70 h 143"/>
              <a:gd name="T62" fmla="*/ 427 w 498"/>
              <a:gd name="T63" fmla="*/ 68 h 143"/>
              <a:gd name="T64" fmla="*/ 338 w 498"/>
              <a:gd name="T65" fmla="*/ 69 h 143"/>
              <a:gd name="T66" fmla="*/ 424 w 498"/>
              <a:gd name="T67" fmla="*/ 56 h 143"/>
              <a:gd name="T68" fmla="*/ 314 w 498"/>
              <a:gd name="T69" fmla="*/ 57 h 143"/>
              <a:gd name="T70" fmla="*/ 491 w 498"/>
              <a:gd name="T71" fmla="*/ 36 h 143"/>
              <a:gd name="T72" fmla="*/ 194 w 498"/>
              <a:gd name="T73" fmla="*/ 12 h 143"/>
              <a:gd name="T74" fmla="*/ 212 w 498"/>
              <a:gd name="T75" fmla="*/ 12 h 143"/>
              <a:gd name="T76" fmla="*/ 216 w 498"/>
              <a:gd name="T77" fmla="*/ 11 h 143"/>
              <a:gd name="T78" fmla="*/ 263 w 498"/>
              <a:gd name="T79" fmla="*/ 126 h 143"/>
              <a:gd name="T80" fmla="*/ 379 w 498"/>
              <a:gd name="T81" fmla="*/ 90 h 143"/>
              <a:gd name="T82" fmla="*/ 379 w 498"/>
              <a:gd name="T83" fmla="*/ 90 h 143"/>
              <a:gd name="T84" fmla="*/ 370 w 498"/>
              <a:gd name="T85" fmla="*/ 25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98" h="143">
                <a:moveTo>
                  <a:pt x="490" y="31"/>
                </a:moveTo>
                <a:cubicBezTo>
                  <a:pt x="466" y="31"/>
                  <a:pt x="442" y="35"/>
                  <a:pt x="418" y="34"/>
                </a:cubicBezTo>
                <a:cubicBezTo>
                  <a:pt x="444" y="29"/>
                  <a:pt x="472" y="29"/>
                  <a:pt x="498" y="25"/>
                </a:cubicBezTo>
                <a:cubicBezTo>
                  <a:pt x="463" y="26"/>
                  <a:pt x="421" y="31"/>
                  <a:pt x="383" y="31"/>
                </a:cubicBezTo>
                <a:cubicBezTo>
                  <a:pt x="384" y="31"/>
                  <a:pt x="384" y="31"/>
                  <a:pt x="384" y="31"/>
                </a:cubicBezTo>
                <a:cubicBezTo>
                  <a:pt x="396" y="29"/>
                  <a:pt x="408" y="27"/>
                  <a:pt x="420" y="27"/>
                </a:cubicBezTo>
                <a:cubicBezTo>
                  <a:pt x="404" y="27"/>
                  <a:pt x="388" y="30"/>
                  <a:pt x="372" y="28"/>
                </a:cubicBezTo>
                <a:cubicBezTo>
                  <a:pt x="378" y="27"/>
                  <a:pt x="384" y="28"/>
                  <a:pt x="389" y="25"/>
                </a:cubicBezTo>
                <a:cubicBezTo>
                  <a:pt x="407" y="24"/>
                  <a:pt x="431" y="22"/>
                  <a:pt x="452" y="20"/>
                </a:cubicBezTo>
                <a:cubicBezTo>
                  <a:pt x="407" y="22"/>
                  <a:pt x="362" y="24"/>
                  <a:pt x="318" y="24"/>
                </a:cubicBezTo>
                <a:cubicBezTo>
                  <a:pt x="318" y="23"/>
                  <a:pt x="320" y="23"/>
                  <a:pt x="322" y="22"/>
                </a:cubicBezTo>
                <a:cubicBezTo>
                  <a:pt x="354" y="19"/>
                  <a:pt x="386" y="16"/>
                  <a:pt x="418" y="14"/>
                </a:cubicBezTo>
                <a:cubicBezTo>
                  <a:pt x="428" y="12"/>
                  <a:pt x="439" y="12"/>
                  <a:pt x="447" y="10"/>
                </a:cubicBezTo>
                <a:cubicBezTo>
                  <a:pt x="414" y="9"/>
                  <a:pt x="379" y="14"/>
                  <a:pt x="345" y="13"/>
                </a:cubicBezTo>
                <a:cubicBezTo>
                  <a:pt x="374" y="11"/>
                  <a:pt x="403" y="10"/>
                  <a:pt x="432" y="8"/>
                </a:cubicBezTo>
                <a:cubicBezTo>
                  <a:pt x="446" y="4"/>
                  <a:pt x="463" y="7"/>
                  <a:pt x="478" y="3"/>
                </a:cubicBezTo>
                <a:cubicBezTo>
                  <a:pt x="482" y="1"/>
                  <a:pt x="487" y="4"/>
                  <a:pt x="490" y="1"/>
                </a:cubicBezTo>
                <a:cubicBezTo>
                  <a:pt x="483" y="1"/>
                  <a:pt x="478" y="0"/>
                  <a:pt x="473" y="2"/>
                </a:cubicBezTo>
                <a:cubicBezTo>
                  <a:pt x="412" y="6"/>
                  <a:pt x="347" y="12"/>
                  <a:pt x="288" y="8"/>
                </a:cubicBezTo>
                <a:cubicBezTo>
                  <a:pt x="291" y="7"/>
                  <a:pt x="291" y="7"/>
                  <a:pt x="291" y="7"/>
                </a:cubicBezTo>
                <a:cubicBezTo>
                  <a:pt x="284" y="7"/>
                  <a:pt x="284" y="7"/>
                  <a:pt x="284" y="7"/>
                </a:cubicBezTo>
                <a:cubicBezTo>
                  <a:pt x="286" y="9"/>
                  <a:pt x="286" y="9"/>
                  <a:pt x="286" y="9"/>
                </a:cubicBezTo>
                <a:cubicBezTo>
                  <a:pt x="282" y="9"/>
                  <a:pt x="278" y="11"/>
                  <a:pt x="275" y="9"/>
                </a:cubicBezTo>
                <a:cubicBezTo>
                  <a:pt x="275" y="8"/>
                  <a:pt x="275" y="8"/>
                  <a:pt x="275" y="8"/>
                </a:cubicBezTo>
                <a:cubicBezTo>
                  <a:pt x="273" y="9"/>
                  <a:pt x="266" y="6"/>
                  <a:pt x="268" y="10"/>
                </a:cubicBezTo>
                <a:cubicBezTo>
                  <a:pt x="251" y="11"/>
                  <a:pt x="233" y="12"/>
                  <a:pt x="217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63" y="6"/>
                  <a:pt x="309" y="5"/>
                  <a:pt x="352" y="2"/>
                </a:cubicBezTo>
                <a:cubicBezTo>
                  <a:pt x="327" y="1"/>
                  <a:pt x="295" y="6"/>
                  <a:pt x="267" y="4"/>
                </a:cubicBezTo>
                <a:cubicBezTo>
                  <a:pt x="268" y="4"/>
                  <a:pt x="268" y="4"/>
                  <a:pt x="268" y="4"/>
                </a:cubicBezTo>
                <a:cubicBezTo>
                  <a:pt x="264" y="3"/>
                  <a:pt x="259" y="3"/>
                  <a:pt x="257" y="6"/>
                </a:cubicBezTo>
                <a:cubicBezTo>
                  <a:pt x="255" y="6"/>
                  <a:pt x="255" y="5"/>
                  <a:pt x="253" y="4"/>
                </a:cubicBezTo>
                <a:cubicBezTo>
                  <a:pt x="128" y="11"/>
                  <a:pt x="128" y="11"/>
                  <a:pt x="128" y="11"/>
                </a:cubicBezTo>
                <a:cubicBezTo>
                  <a:pt x="119" y="10"/>
                  <a:pt x="119" y="10"/>
                  <a:pt x="119" y="10"/>
                </a:cubicBezTo>
                <a:cubicBezTo>
                  <a:pt x="148" y="7"/>
                  <a:pt x="179" y="5"/>
                  <a:pt x="207" y="4"/>
                </a:cubicBezTo>
                <a:cubicBezTo>
                  <a:pt x="166" y="4"/>
                  <a:pt x="120" y="7"/>
                  <a:pt x="77" y="10"/>
                </a:cubicBezTo>
                <a:cubicBezTo>
                  <a:pt x="79" y="12"/>
                  <a:pt x="79" y="12"/>
                  <a:pt x="79" y="12"/>
                </a:cubicBezTo>
                <a:cubicBezTo>
                  <a:pt x="114" y="10"/>
                  <a:pt x="114" y="10"/>
                  <a:pt x="114" y="10"/>
                </a:cubicBezTo>
                <a:cubicBezTo>
                  <a:pt x="116" y="11"/>
                  <a:pt x="116" y="11"/>
                  <a:pt x="116" y="11"/>
                </a:cubicBezTo>
                <a:cubicBezTo>
                  <a:pt x="96" y="14"/>
                  <a:pt x="74" y="12"/>
                  <a:pt x="54" y="16"/>
                </a:cubicBezTo>
                <a:cubicBezTo>
                  <a:pt x="48" y="22"/>
                  <a:pt x="39" y="29"/>
                  <a:pt x="42" y="37"/>
                </a:cubicBezTo>
                <a:cubicBezTo>
                  <a:pt x="43" y="42"/>
                  <a:pt x="33" y="40"/>
                  <a:pt x="36" y="45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5"/>
                  <a:pt x="33" y="45"/>
                  <a:pt x="32" y="46"/>
                </a:cubicBezTo>
                <a:cubicBezTo>
                  <a:pt x="34" y="48"/>
                  <a:pt x="34" y="48"/>
                  <a:pt x="34" y="48"/>
                </a:cubicBezTo>
                <a:cubicBezTo>
                  <a:pt x="33" y="51"/>
                  <a:pt x="31" y="47"/>
                  <a:pt x="30" y="49"/>
                </a:cubicBezTo>
                <a:cubicBezTo>
                  <a:pt x="32" y="49"/>
                  <a:pt x="32" y="49"/>
                  <a:pt x="32" y="49"/>
                </a:cubicBezTo>
                <a:cubicBezTo>
                  <a:pt x="34" y="52"/>
                  <a:pt x="29" y="55"/>
                  <a:pt x="27" y="58"/>
                </a:cubicBezTo>
                <a:cubicBezTo>
                  <a:pt x="26" y="66"/>
                  <a:pt x="22" y="75"/>
                  <a:pt x="17" y="82"/>
                </a:cubicBezTo>
                <a:cubicBezTo>
                  <a:pt x="19" y="91"/>
                  <a:pt x="9" y="97"/>
                  <a:pt x="8" y="105"/>
                </a:cubicBezTo>
                <a:cubicBezTo>
                  <a:pt x="0" y="113"/>
                  <a:pt x="3" y="122"/>
                  <a:pt x="3" y="132"/>
                </a:cubicBezTo>
                <a:cubicBezTo>
                  <a:pt x="4" y="136"/>
                  <a:pt x="11" y="136"/>
                  <a:pt x="16" y="138"/>
                </a:cubicBezTo>
                <a:cubicBezTo>
                  <a:pt x="79" y="143"/>
                  <a:pt x="140" y="142"/>
                  <a:pt x="201" y="137"/>
                </a:cubicBezTo>
                <a:cubicBezTo>
                  <a:pt x="206" y="136"/>
                  <a:pt x="213" y="138"/>
                  <a:pt x="218" y="136"/>
                </a:cubicBezTo>
                <a:cubicBezTo>
                  <a:pt x="235" y="135"/>
                  <a:pt x="235" y="135"/>
                  <a:pt x="235" y="135"/>
                </a:cubicBezTo>
                <a:cubicBezTo>
                  <a:pt x="232" y="135"/>
                  <a:pt x="229" y="134"/>
                  <a:pt x="227" y="134"/>
                </a:cubicBezTo>
                <a:cubicBezTo>
                  <a:pt x="227" y="133"/>
                  <a:pt x="228" y="132"/>
                  <a:pt x="229" y="131"/>
                </a:cubicBezTo>
                <a:cubicBezTo>
                  <a:pt x="247" y="130"/>
                  <a:pt x="266" y="130"/>
                  <a:pt x="283" y="129"/>
                </a:cubicBezTo>
                <a:cubicBezTo>
                  <a:pt x="277" y="131"/>
                  <a:pt x="269" y="129"/>
                  <a:pt x="264" y="132"/>
                </a:cubicBezTo>
                <a:cubicBezTo>
                  <a:pt x="283" y="131"/>
                  <a:pt x="283" y="131"/>
                  <a:pt x="283" y="131"/>
                </a:cubicBezTo>
                <a:cubicBezTo>
                  <a:pt x="293" y="128"/>
                  <a:pt x="307" y="129"/>
                  <a:pt x="317" y="127"/>
                </a:cubicBezTo>
                <a:cubicBezTo>
                  <a:pt x="316" y="127"/>
                  <a:pt x="314" y="127"/>
                  <a:pt x="314" y="126"/>
                </a:cubicBezTo>
                <a:cubicBezTo>
                  <a:pt x="328" y="125"/>
                  <a:pt x="343" y="124"/>
                  <a:pt x="357" y="121"/>
                </a:cubicBezTo>
                <a:cubicBezTo>
                  <a:pt x="327" y="122"/>
                  <a:pt x="298" y="126"/>
                  <a:pt x="269" y="126"/>
                </a:cubicBezTo>
                <a:cubicBezTo>
                  <a:pt x="294" y="123"/>
                  <a:pt x="319" y="122"/>
                  <a:pt x="344" y="120"/>
                </a:cubicBezTo>
                <a:cubicBezTo>
                  <a:pt x="356" y="116"/>
                  <a:pt x="370" y="117"/>
                  <a:pt x="383" y="115"/>
                </a:cubicBezTo>
                <a:cubicBezTo>
                  <a:pt x="386" y="114"/>
                  <a:pt x="393" y="114"/>
                  <a:pt x="397" y="113"/>
                </a:cubicBezTo>
                <a:cubicBezTo>
                  <a:pt x="381" y="113"/>
                  <a:pt x="368" y="115"/>
                  <a:pt x="353" y="114"/>
                </a:cubicBezTo>
                <a:cubicBezTo>
                  <a:pt x="389" y="110"/>
                  <a:pt x="425" y="106"/>
                  <a:pt x="461" y="102"/>
                </a:cubicBezTo>
                <a:cubicBezTo>
                  <a:pt x="423" y="104"/>
                  <a:pt x="385" y="109"/>
                  <a:pt x="347" y="110"/>
                </a:cubicBezTo>
                <a:cubicBezTo>
                  <a:pt x="357" y="107"/>
                  <a:pt x="368" y="108"/>
                  <a:pt x="378" y="106"/>
                </a:cubicBezTo>
                <a:cubicBezTo>
                  <a:pt x="377" y="106"/>
                  <a:pt x="375" y="106"/>
                  <a:pt x="374" y="104"/>
                </a:cubicBezTo>
                <a:cubicBezTo>
                  <a:pt x="376" y="103"/>
                  <a:pt x="376" y="103"/>
                  <a:pt x="376" y="103"/>
                </a:cubicBezTo>
                <a:cubicBezTo>
                  <a:pt x="391" y="102"/>
                  <a:pt x="407" y="101"/>
                  <a:pt x="422" y="98"/>
                </a:cubicBezTo>
                <a:cubicBezTo>
                  <a:pt x="417" y="96"/>
                  <a:pt x="411" y="101"/>
                  <a:pt x="406" y="98"/>
                </a:cubicBezTo>
                <a:cubicBezTo>
                  <a:pt x="423" y="95"/>
                  <a:pt x="442" y="94"/>
                  <a:pt x="459" y="91"/>
                </a:cubicBezTo>
                <a:cubicBezTo>
                  <a:pt x="425" y="92"/>
                  <a:pt x="393" y="99"/>
                  <a:pt x="359" y="97"/>
                </a:cubicBezTo>
                <a:cubicBezTo>
                  <a:pt x="393" y="94"/>
                  <a:pt x="428" y="92"/>
                  <a:pt x="462" y="87"/>
                </a:cubicBezTo>
                <a:cubicBezTo>
                  <a:pt x="464" y="85"/>
                  <a:pt x="464" y="85"/>
                  <a:pt x="464" y="85"/>
                </a:cubicBezTo>
                <a:cubicBezTo>
                  <a:pt x="444" y="87"/>
                  <a:pt x="423" y="89"/>
                  <a:pt x="403" y="89"/>
                </a:cubicBezTo>
                <a:cubicBezTo>
                  <a:pt x="404" y="88"/>
                  <a:pt x="405" y="89"/>
                  <a:pt x="406" y="88"/>
                </a:cubicBezTo>
                <a:cubicBezTo>
                  <a:pt x="408" y="88"/>
                  <a:pt x="413" y="88"/>
                  <a:pt x="412" y="86"/>
                </a:cubicBezTo>
                <a:cubicBezTo>
                  <a:pt x="431" y="84"/>
                  <a:pt x="431" y="84"/>
                  <a:pt x="431" y="84"/>
                </a:cubicBezTo>
                <a:cubicBezTo>
                  <a:pt x="414" y="85"/>
                  <a:pt x="398" y="83"/>
                  <a:pt x="383" y="86"/>
                </a:cubicBezTo>
                <a:cubicBezTo>
                  <a:pt x="378" y="86"/>
                  <a:pt x="371" y="87"/>
                  <a:pt x="367" y="84"/>
                </a:cubicBezTo>
                <a:cubicBezTo>
                  <a:pt x="376" y="82"/>
                  <a:pt x="387" y="83"/>
                  <a:pt x="395" y="80"/>
                </a:cubicBezTo>
                <a:cubicBezTo>
                  <a:pt x="382" y="80"/>
                  <a:pt x="367" y="81"/>
                  <a:pt x="353" y="80"/>
                </a:cubicBezTo>
                <a:cubicBezTo>
                  <a:pt x="378" y="79"/>
                  <a:pt x="401" y="74"/>
                  <a:pt x="425" y="72"/>
                </a:cubicBezTo>
                <a:cubicBezTo>
                  <a:pt x="423" y="72"/>
                  <a:pt x="420" y="72"/>
                  <a:pt x="418" y="71"/>
                </a:cubicBezTo>
                <a:cubicBezTo>
                  <a:pt x="419" y="70"/>
                  <a:pt x="420" y="71"/>
                  <a:pt x="420" y="71"/>
                </a:cubicBezTo>
                <a:cubicBezTo>
                  <a:pt x="421" y="70"/>
                  <a:pt x="421" y="69"/>
                  <a:pt x="422" y="69"/>
                </a:cubicBezTo>
                <a:cubicBezTo>
                  <a:pt x="423" y="69"/>
                  <a:pt x="424" y="69"/>
                  <a:pt x="424" y="69"/>
                </a:cubicBezTo>
                <a:cubicBezTo>
                  <a:pt x="423" y="70"/>
                  <a:pt x="423" y="70"/>
                  <a:pt x="423" y="70"/>
                </a:cubicBezTo>
                <a:cubicBezTo>
                  <a:pt x="426" y="70"/>
                  <a:pt x="426" y="70"/>
                  <a:pt x="426" y="70"/>
                </a:cubicBezTo>
                <a:cubicBezTo>
                  <a:pt x="425" y="69"/>
                  <a:pt x="425" y="69"/>
                  <a:pt x="425" y="69"/>
                </a:cubicBezTo>
                <a:cubicBezTo>
                  <a:pt x="427" y="68"/>
                  <a:pt x="427" y="68"/>
                  <a:pt x="427" y="68"/>
                </a:cubicBezTo>
                <a:cubicBezTo>
                  <a:pt x="442" y="67"/>
                  <a:pt x="459" y="66"/>
                  <a:pt x="472" y="63"/>
                </a:cubicBezTo>
                <a:cubicBezTo>
                  <a:pt x="427" y="66"/>
                  <a:pt x="381" y="71"/>
                  <a:pt x="336" y="70"/>
                </a:cubicBezTo>
                <a:cubicBezTo>
                  <a:pt x="338" y="69"/>
                  <a:pt x="338" y="69"/>
                  <a:pt x="338" y="69"/>
                </a:cubicBezTo>
                <a:cubicBezTo>
                  <a:pt x="377" y="65"/>
                  <a:pt x="417" y="64"/>
                  <a:pt x="455" y="58"/>
                </a:cubicBezTo>
                <a:cubicBezTo>
                  <a:pt x="437" y="58"/>
                  <a:pt x="417" y="61"/>
                  <a:pt x="398" y="61"/>
                </a:cubicBezTo>
                <a:cubicBezTo>
                  <a:pt x="406" y="56"/>
                  <a:pt x="418" y="57"/>
                  <a:pt x="424" y="56"/>
                </a:cubicBezTo>
                <a:cubicBezTo>
                  <a:pt x="393" y="57"/>
                  <a:pt x="362" y="58"/>
                  <a:pt x="332" y="60"/>
                </a:cubicBezTo>
                <a:cubicBezTo>
                  <a:pt x="335" y="58"/>
                  <a:pt x="335" y="58"/>
                  <a:pt x="335" y="58"/>
                </a:cubicBezTo>
                <a:cubicBezTo>
                  <a:pt x="328" y="56"/>
                  <a:pt x="320" y="59"/>
                  <a:pt x="314" y="57"/>
                </a:cubicBezTo>
                <a:cubicBezTo>
                  <a:pt x="354" y="54"/>
                  <a:pt x="393" y="48"/>
                  <a:pt x="433" y="46"/>
                </a:cubicBezTo>
                <a:cubicBezTo>
                  <a:pt x="419" y="45"/>
                  <a:pt x="402" y="46"/>
                  <a:pt x="388" y="46"/>
                </a:cubicBezTo>
                <a:cubicBezTo>
                  <a:pt x="422" y="43"/>
                  <a:pt x="458" y="40"/>
                  <a:pt x="491" y="36"/>
                </a:cubicBezTo>
                <a:cubicBezTo>
                  <a:pt x="470" y="38"/>
                  <a:pt x="446" y="39"/>
                  <a:pt x="425" y="39"/>
                </a:cubicBezTo>
                <a:cubicBezTo>
                  <a:pt x="447" y="37"/>
                  <a:pt x="469" y="35"/>
                  <a:pt x="490" y="31"/>
                </a:cubicBezTo>
                <a:close/>
                <a:moveTo>
                  <a:pt x="194" y="12"/>
                </a:moveTo>
                <a:cubicBezTo>
                  <a:pt x="199" y="10"/>
                  <a:pt x="201" y="12"/>
                  <a:pt x="206" y="12"/>
                </a:cubicBezTo>
                <a:cubicBezTo>
                  <a:pt x="203" y="13"/>
                  <a:pt x="198" y="11"/>
                  <a:pt x="194" y="12"/>
                </a:cubicBezTo>
                <a:close/>
                <a:moveTo>
                  <a:pt x="212" y="12"/>
                </a:moveTo>
                <a:cubicBezTo>
                  <a:pt x="212" y="12"/>
                  <a:pt x="211" y="12"/>
                  <a:pt x="211" y="12"/>
                </a:cubicBezTo>
                <a:cubicBezTo>
                  <a:pt x="211" y="12"/>
                  <a:pt x="212" y="12"/>
                  <a:pt x="212" y="12"/>
                </a:cubicBezTo>
                <a:cubicBezTo>
                  <a:pt x="213" y="12"/>
                  <a:pt x="214" y="11"/>
                  <a:pt x="216" y="11"/>
                </a:cubicBezTo>
                <a:cubicBezTo>
                  <a:pt x="215" y="12"/>
                  <a:pt x="214" y="12"/>
                  <a:pt x="212" y="12"/>
                </a:cubicBezTo>
                <a:close/>
                <a:moveTo>
                  <a:pt x="259" y="127"/>
                </a:moveTo>
                <a:cubicBezTo>
                  <a:pt x="263" y="126"/>
                  <a:pt x="263" y="126"/>
                  <a:pt x="263" y="126"/>
                </a:cubicBezTo>
                <a:cubicBezTo>
                  <a:pt x="269" y="127"/>
                  <a:pt x="269" y="127"/>
                  <a:pt x="269" y="127"/>
                </a:cubicBezTo>
                <a:lnTo>
                  <a:pt x="259" y="127"/>
                </a:lnTo>
                <a:close/>
                <a:moveTo>
                  <a:pt x="379" y="90"/>
                </a:moveTo>
                <a:cubicBezTo>
                  <a:pt x="389" y="90"/>
                  <a:pt x="389" y="90"/>
                  <a:pt x="389" y="90"/>
                </a:cubicBezTo>
                <a:cubicBezTo>
                  <a:pt x="360" y="92"/>
                  <a:pt x="360" y="92"/>
                  <a:pt x="360" y="92"/>
                </a:cubicBezTo>
                <a:lnTo>
                  <a:pt x="379" y="90"/>
                </a:lnTo>
                <a:close/>
                <a:moveTo>
                  <a:pt x="362" y="25"/>
                </a:moveTo>
                <a:cubicBezTo>
                  <a:pt x="363" y="25"/>
                  <a:pt x="363" y="25"/>
                  <a:pt x="363" y="25"/>
                </a:cubicBezTo>
                <a:cubicBezTo>
                  <a:pt x="370" y="25"/>
                  <a:pt x="370" y="25"/>
                  <a:pt x="370" y="25"/>
                </a:cubicBezTo>
                <a:lnTo>
                  <a:pt x="362" y="25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4" name="椭圆 2"/>
          <p:cNvSpPr>
            <a:spLocks noChangeArrowheads="1"/>
          </p:cNvSpPr>
          <p:nvPr/>
        </p:nvSpPr>
        <p:spPr bwMode="auto">
          <a:xfrm>
            <a:off x="7693359" y="253655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5" name="椭圆 327"/>
          <p:cNvSpPr>
            <a:spLocks noChangeArrowheads="1"/>
          </p:cNvSpPr>
          <p:nvPr/>
        </p:nvSpPr>
        <p:spPr bwMode="auto">
          <a:xfrm>
            <a:off x="7693359" y="3385862"/>
            <a:ext cx="228600" cy="228600"/>
          </a:xfrm>
          <a:prstGeom prst="ellipse">
            <a:avLst/>
          </a:prstGeom>
          <a:solidFill>
            <a:schemeClr val="tx1"/>
          </a:solidFill>
          <a:ln>
            <a:solidFill>
              <a:srgbClr val="A8B2BE"/>
            </a:solidFill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6" name="椭圆 339"/>
          <p:cNvSpPr>
            <a:spLocks noChangeArrowheads="1"/>
          </p:cNvSpPr>
          <p:nvPr/>
        </p:nvSpPr>
        <p:spPr bwMode="auto">
          <a:xfrm>
            <a:off x="7693359" y="4233587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681332" y="254096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8" name="文本框 7"/>
          <p:cNvSpPr txBox="1"/>
          <p:nvPr/>
        </p:nvSpPr>
        <p:spPr>
          <a:xfrm>
            <a:off x="8284006" y="249479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629366" y="337417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0" name="文本框 9"/>
          <p:cNvSpPr txBox="1"/>
          <p:nvPr/>
        </p:nvSpPr>
        <p:spPr>
          <a:xfrm>
            <a:off x="8232040" y="332800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9629366" y="4274393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8232040" y="4228227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grpSp>
        <p:nvGrpSpPr>
          <p:cNvPr id="3" name="组合 50"/>
          <p:cNvGrpSpPr/>
          <p:nvPr/>
        </p:nvGrpSpPr>
        <p:grpSpPr bwMode="auto">
          <a:xfrm>
            <a:off x="1239838" y="1830388"/>
            <a:ext cx="2162175" cy="2343150"/>
            <a:chOff x="0" y="0"/>
            <a:chExt cx="2162114" cy="2343355"/>
          </a:xfrm>
        </p:grpSpPr>
        <p:sp>
          <p:nvSpPr>
            <p:cNvPr id="4" name="椭圆 20"/>
            <p:cNvSpPr>
              <a:spLocks noChangeArrowheads="1"/>
            </p:cNvSpPr>
            <p:nvPr/>
          </p:nvSpPr>
          <p:spPr bwMode="auto">
            <a:xfrm>
              <a:off x="27036" y="208277"/>
              <a:ext cx="2135078" cy="21350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5" name="椭圆 24"/>
            <p:cNvSpPr>
              <a:spLocks noChangeArrowheads="1"/>
            </p:cNvSpPr>
            <p:nvPr/>
          </p:nvSpPr>
          <p:spPr bwMode="auto">
            <a:xfrm>
              <a:off x="0" y="0"/>
              <a:ext cx="721354" cy="721354"/>
            </a:xfrm>
            <a:prstGeom prst="ellipse">
              <a:avLst/>
            </a:prstGeom>
            <a:solidFill>
              <a:srgbClr val="C30D23"/>
            </a:solidFill>
            <a:ln w="63500">
              <a:solidFill>
                <a:srgbClr val="FFFBEF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6" name="文本框 30"/>
            <p:cNvSpPr>
              <a:spLocks noChangeArrowheads="1"/>
            </p:cNvSpPr>
            <p:nvPr/>
          </p:nvSpPr>
          <p:spPr bwMode="auto">
            <a:xfrm>
              <a:off x="130066" y="118116"/>
              <a:ext cx="4058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1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7" name="组合 35"/>
            <p:cNvGrpSpPr/>
            <p:nvPr/>
          </p:nvGrpSpPr>
          <p:grpSpPr bwMode="auto">
            <a:xfrm>
              <a:off x="643084" y="740403"/>
              <a:ext cx="1120387" cy="1176809"/>
              <a:chOff x="0" y="0"/>
              <a:chExt cx="1249291" cy="1312205"/>
            </a:xfrm>
          </p:grpSpPr>
          <p:sp>
            <p:nvSpPr>
              <p:cNvPr id="8" name="Freeform 913"/>
              <p:cNvSpPr>
                <a:spLocks noChangeArrowheads="1"/>
              </p:cNvSpPr>
              <p:nvPr/>
            </p:nvSpPr>
            <p:spPr bwMode="auto">
              <a:xfrm>
                <a:off x="179754" y="260644"/>
                <a:ext cx="1069537" cy="1051561"/>
              </a:xfrm>
              <a:custGeom>
                <a:avLst/>
                <a:gdLst>
                  <a:gd name="T0" fmla="*/ 2147483647 w 234"/>
                  <a:gd name="T1" fmla="*/ 2147483647 h 230"/>
                  <a:gd name="T2" fmla="*/ 2147483647 w 234"/>
                  <a:gd name="T3" fmla="*/ 0 h 230"/>
                  <a:gd name="T4" fmla="*/ 2147483647 w 234"/>
                  <a:gd name="T5" fmla="*/ 2147483647 h 230"/>
                  <a:gd name="T6" fmla="*/ 2147483647 w 234"/>
                  <a:gd name="T7" fmla="*/ 2147483647 h 230"/>
                  <a:gd name="T8" fmla="*/ 2147483647 w 234"/>
                  <a:gd name="T9" fmla="*/ 2147483647 h 230"/>
                  <a:gd name="T10" fmla="*/ 2147483647 w 234"/>
                  <a:gd name="T11" fmla="*/ 2147483647 h 230"/>
                  <a:gd name="T12" fmla="*/ 2147483647 w 234"/>
                  <a:gd name="T13" fmla="*/ 2147483647 h 230"/>
                  <a:gd name="T14" fmla="*/ 2147483647 w 234"/>
                  <a:gd name="T15" fmla="*/ 2147483647 h 230"/>
                  <a:gd name="T16" fmla="*/ 2147483647 w 234"/>
                  <a:gd name="T17" fmla="*/ 2147483647 h 230"/>
                  <a:gd name="T18" fmla="*/ 2147483647 w 234"/>
                  <a:gd name="T19" fmla="*/ 2147483647 h 230"/>
                  <a:gd name="T20" fmla="*/ 2147483647 w 234"/>
                  <a:gd name="T21" fmla="*/ 2147483647 h 230"/>
                  <a:gd name="T22" fmla="*/ 2147483647 w 234"/>
                  <a:gd name="T23" fmla="*/ 2147483647 h 230"/>
                  <a:gd name="T24" fmla="*/ 2147483647 w 234"/>
                  <a:gd name="T25" fmla="*/ 2147483647 h 230"/>
                  <a:gd name="T26" fmla="*/ 2147483647 w 234"/>
                  <a:gd name="T27" fmla="*/ 2147483647 h 230"/>
                  <a:gd name="T28" fmla="*/ 0 w 234"/>
                  <a:gd name="T29" fmla="*/ 2147483647 h 230"/>
                  <a:gd name="T30" fmla="*/ 2147483647 w 234"/>
                  <a:gd name="T31" fmla="*/ 2147483647 h 230"/>
                  <a:gd name="T32" fmla="*/ 2147483647 w 234"/>
                  <a:gd name="T33" fmla="*/ 2147483647 h 230"/>
                  <a:gd name="T34" fmla="*/ 2147483647 w 234"/>
                  <a:gd name="T35" fmla="*/ 2147483647 h 230"/>
                  <a:gd name="T36" fmla="*/ 2147483647 w 234"/>
                  <a:gd name="T37" fmla="*/ 2147483647 h 230"/>
                  <a:gd name="T38" fmla="*/ 2147483647 w 234"/>
                  <a:gd name="T39" fmla="*/ 2147483647 h 230"/>
                  <a:gd name="T40" fmla="*/ 2147483647 w 234"/>
                  <a:gd name="T41" fmla="*/ 2147483647 h 230"/>
                  <a:gd name="T42" fmla="*/ 2147483647 w 234"/>
                  <a:gd name="T43" fmla="*/ 2147483647 h 230"/>
                  <a:gd name="T44" fmla="*/ 2147483647 w 234"/>
                  <a:gd name="T45" fmla="*/ 2147483647 h 230"/>
                  <a:gd name="T46" fmla="*/ 2147483647 w 234"/>
                  <a:gd name="T47" fmla="*/ 2147483647 h 230"/>
                  <a:gd name="T48" fmla="*/ 2147483647 w 234"/>
                  <a:gd name="T49" fmla="*/ 2147483647 h 2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34"/>
                  <a:gd name="T76" fmla="*/ 0 h 230"/>
                  <a:gd name="T77" fmla="*/ 234 w 234"/>
                  <a:gd name="T78" fmla="*/ 230 h 2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34" h="230">
                    <a:moveTo>
                      <a:pt x="224" y="11"/>
                    </a:moveTo>
                    <a:cubicBezTo>
                      <a:pt x="222" y="7"/>
                      <a:pt x="219" y="3"/>
                      <a:pt x="216" y="0"/>
                    </a:cubicBezTo>
                    <a:cubicBezTo>
                      <a:pt x="216" y="3"/>
                      <a:pt x="216" y="6"/>
                      <a:pt x="216" y="9"/>
                    </a:cubicBezTo>
                    <a:cubicBezTo>
                      <a:pt x="216" y="25"/>
                      <a:pt x="213" y="40"/>
                      <a:pt x="207" y="55"/>
                    </a:cubicBezTo>
                    <a:cubicBezTo>
                      <a:pt x="201" y="70"/>
                      <a:pt x="193" y="82"/>
                      <a:pt x="184" y="91"/>
                    </a:cubicBezTo>
                    <a:cubicBezTo>
                      <a:pt x="175" y="101"/>
                      <a:pt x="165" y="108"/>
                      <a:pt x="154" y="113"/>
                    </a:cubicBezTo>
                    <a:cubicBezTo>
                      <a:pt x="143" y="117"/>
                      <a:pt x="131" y="121"/>
                      <a:pt x="115" y="123"/>
                    </a:cubicBezTo>
                    <a:cubicBezTo>
                      <a:pt x="105" y="124"/>
                      <a:pt x="92" y="125"/>
                      <a:pt x="69" y="125"/>
                    </a:cubicBezTo>
                    <a:cubicBezTo>
                      <a:pt x="64" y="125"/>
                      <a:pt x="64" y="125"/>
                      <a:pt x="64" y="125"/>
                    </a:cubicBezTo>
                    <a:cubicBezTo>
                      <a:pt x="51" y="187"/>
                      <a:pt x="51" y="187"/>
                      <a:pt x="51" y="187"/>
                    </a:cubicBezTo>
                    <a:cubicBezTo>
                      <a:pt x="49" y="196"/>
                      <a:pt x="49" y="196"/>
                      <a:pt x="49" y="196"/>
                    </a:cubicBezTo>
                    <a:cubicBezTo>
                      <a:pt x="46" y="212"/>
                      <a:pt x="46" y="212"/>
                      <a:pt x="46" y="212"/>
                    </a:cubicBezTo>
                    <a:cubicBezTo>
                      <a:pt x="29" y="212"/>
                      <a:pt x="29" y="212"/>
                      <a:pt x="29" y="212"/>
                    </a:cubicBezTo>
                    <a:cubicBezTo>
                      <a:pt x="4" y="212"/>
                      <a:pt x="4" y="212"/>
                      <a:pt x="4" y="212"/>
                    </a:cubicBezTo>
                    <a:cubicBezTo>
                      <a:pt x="0" y="230"/>
                      <a:pt x="0" y="230"/>
                      <a:pt x="0" y="230"/>
                    </a:cubicBezTo>
                    <a:cubicBezTo>
                      <a:pt x="68" y="230"/>
                      <a:pt x="68" y="230"/>
                      <a:pt x="68" y="230"/>
                    </a:cubicBezTo>
                    <a:cubicBezTo>
                      <a:pt x="70" y="222"/>
                      <a:pt x="70" y="222"/>
                      <a:pt x="70" y="222"/>
                    </a:cubicBezTo>
                    <a:cubicBezTo>
                      <a:pt x="86" y="143"/>
                      <a:pt x="86" y="143"/>
                      <a:pt x="86" y="143"/>
                    </a:cubicBezTo>
                    <a:cubicBezTo>
                      <a:pt x="108" y="143"/>
                      <a:pt x="108" y="143"/>
                      <a:pt x="108" y="143"/>
                    </a:cubicBezTo>
                    <a:cubicBezTo>
                      <a:pt x="129" y="143"/>
                      <a:pt x="142" y="143"/>
                      <a:pt x="151" y="141"/>
                    </a:cubicBezTo>
                    <a:cubicBezTo>
                      <a:pt x="164" y="140"/>
                      <a:pt x="175" y="137"/>
                      <a:pt x="184" y="133"/>
                    </a:cubicBezTo>
                    <a:cubicBezTo>
                      <a:pt x="193" y="129"/>
                      <a:pt x="201" y="123"/>
                      <a:pt x="208" y="116"/>
                    </a:cubicBezTo>
                    <a:cubicBezTo>
                      <a:pt x="216" y="108"/>
                      <a:pt x="222" y="98"/>
                      <a:pt x="227" y="86"/>
                    </a:cubicBezTo>
                    <a:cubicBezTo>
                      <a:pt x="232" y="74"/>
                      <a:pt x="234" y="61"/>
                      <a:pt x="234" y="49"/>
                    </a:cubicBezTo>
                    <a:cubicBezTo>
                      <a:pt x="234" y="35"/>
                      <a:pt x="231" y="22"/>
                      <a:pt x="224" y="11"/>
                    </a:cubicBezTo>
                    <a:close/>
                  </a:path>
                </a:pathLst>
              </a:custGeom>
              <a:solidFill>
                <a:srgbClr val="FFF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" name="Freeform 914"/>
              <p:cNvSpPr>
                <a:spLocks noEditPoints="1" noChangeArrowheads="1"/>
              </p:cNvSpPr>
              <p:nvPr/>
            </p:nvSpPr>
            <p:spPr bwMode="auto">
              <a:xfrm>
                <a:off x="0" y="0"/>
                <a:ext cx="1069537" cy="1132451"/>
              </a:xfrm>
              <a:custGeom>
                <a:avLst/>
                <a:gdLst>
                  <a:gd name="T0" fmla="*/ 2147483647 w 234"/>
                  <a:gd name="T1" fmla="*/ 0 h 249"/>
                  <a:gd name="T2" fmla="*/ 2147483647 w 234"/>
                  <a:gd name="T3" fmla="*/ 0 h 249"/>
                  <a:gd name="T4" fmla="*/ 0 w 234"/>
                  <a:gd name="T5" fmla="*/ 2147483647 h 249"/>
                  <a:gd name="T6" fmla="*/ 2147483647 w 234"/>
                  <a:gd name="T7" fmla="*/ 2147483647 h 249"/>
                  <a:gd name="T8" fmla="*/ 2147483647 w 234"/>
                  <a:gd name="T9" fmla="*/ 2147483647 h 249"/>
                  <a:gd name="T10" fmla="*/ 2147483647 w 234"/>
                  <a:gd name="T11" fmla="*/ 2147483647 h 249"/>
                  <a:gd name="T12" fmla="*/ 2147483647 w 234"/>
                  <a:gd name="T13" fmla="*/ 2147483647 h 249"/>
                  <a:gd name="T14" fmla="*/ 2147483647 w 234"/>
                  <a:gd name="T15" fmla="*/ 2147483647 h 249"/>
                  <a:gd name="T16" fmla="*/ 2147483647 w 234"/>
                  <a:gd name="T17" fmla="*/ 2147483647 h 249"/>
                  <a:gd name="T18" fmla="*/ 2147483647 w 234"/>
                  <a:gd name="T19" fmla="*/ 2147483647 h 249"/>
                  <a:gd name="T20" fmla="*/ 2147483647 w 234"/>
                  <a:gd name="T21" fmla="*/ 2147483647 h 249"/>
                  <a:gd name="T22" fmla="*/ 2147483647 w 234"/>
                  <a:gd name="T23" fmla="*/ 2147483647 h 249"/>
                  <a:gd name="T24" fmla="*/ 2147483647 w 234"/>
                  <a:gd name="T25" fmla="*/ 2147483647 h 249"/>
                  <a:gd name="T26" fmla="*/ 2147483647 w 234"/>
                  <a:gd name="T27" fmla="*/ 2147483647 h 249"/>
                  <a:gd name="T28" fmla="*/ 2147483647 w 234"/>
                  <a:gd name="T29" fmla="*/ 0 h 249"/>
                  <a:gd name="T30" fmla="*/ 2147483647 w 234"/>
                  <a:gd name="T31" fmla="*/ 2147483647 h 249"/>
                  <a:gd name="T32" fmla="*/ 2147483647 w 234"/>
                  <a:gd name="T33" fmla="*/ 2147483647 h 249"/>
                  <a:gd name="T34" fmla="*/ 2147483647 w 234"/>
                  <a:gd name="T35" fmla="*/ 2147483647 h 249"/>
                  <a:gd name="T36" fmla="*/ 2147483647 w 234"/>
                  <a:gd name="T37" fmla="*/ 2147483647 h 249"/>
                  <a:gd name="T38" fmla="*/ 2147483647 w 234"/>
                  <a:gd name="T39" fmla="*/ 2147483647 h 249"/>
                  <a:gd name="T40" fmla="*/ 2147483647 w 234"/>
                  <a:gd name="T41" fmla="*/ 2147483647 h 249"/>
                  <a:gd name="T42" fmla="*/ 2147483647 w 234"/>
                  <a:gd name="T43" fmla="*/ 2147483647 h 249"/>
                  <a:gd name="T44" fmla="*/ 2147483647 w 234"/>
                  <a:gd name="T45" fmla="*/ 2147483647 h 249"/>
                  <a:gd name="T46" fmla="*/ 2147483647 w 234"/>
                  <a:gd name="T47" fmla="*/ 2147483647 h 249"/>
                  <a:gd name="T48" fmla="*/ 2147483647 w 234"/>
                  <a:gd name="T49" fmla="*/ 2147483647 h 249"/>
                  <a:gd name="T50" fmla="*/ 2147483647 w 234"/>
                  <a:gd name="T51" fmla="*/ 2147483647 h 249"/>
                  <a:gd name="T52" fmla="*/ 2147483647 w 234"/>
                  <a:gd name="T53" fmla="*/ 2147483647 h 249"/>
                  <a:gd name="T54" fmla="*/ 2147483647 w 234"/>
                  <a:gd name="T55" fmla="*/ 2147483647 h 249"/>
                  <a:gd name="T56" fmla="*/ 2147483647 w 234"/>
                  <a:gd name="T57" fmla="*/ 2147483647 h 24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34"/>
                  <a:gd name="T88" fmla="*/ 0 h 249"/>
                  <a:gd name="T89" fmla="*/ 234 w 234"/>
                  <a:gd name="T90" fmla="*/ 249 h 24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34" h="249">
                    <a:moveTo>
                      <a:pt x="153" y="0"/>
                    </a:moveTo>
                    <a:cubicBezTo>
                      <a:pt x="52" y="0"/>
                      <a:pt x="52" y="0"/>
                      <a:pt x="52" y="0"/>
                    </a:cubicBezTo>
                    <a:cubicBezTo>
                      <a:pt x="0" y="249"/>
                      <a:pt x="0" y="249"/>
                      <a:pt x="0" y="249"/>
                    </a:cubicBezTo>
                    <a:cubicBezTo>
                      <a:pt x="68" y="249"/>
                      <a:pt x="68" y="249"/>
                      <a:pt x="68" y="249"/>
                    </a:cubicBezTo>
                    <a:cubicBezTo>
                      <a:pt x="70" y="241"/>
                      <a:pt x="70" y="241"/>
                      <a:pt x="70" y="241"/>
                    </a:cubicBezTo>
                    <a:cubicBezTo>
                      <a:pt x="86" y="162"/>
                      <a:pt x="86" y="162"/>
                      <a:pt x="86" y="162"/>
                    </a:cubicBezTo>
                    <a:cubicBezTo>
                      <a:pt x="108" y="162"/>
                      <a:pt x="108" y="162"/>
                      <a:pt x="108" y="162"/>
                    </a:cubicBezTo>
                    <a:cubicBezTo>
                      <a:pt x="129" y="162"/>
                      <a:pt x="142" y="162"/>
                      <a:pt x="151" y="160"/>
                    </a:cubicBezTo>
                    <a:cubicBezTo>
                      <a:pt x="164" y="159"/>
                      <a:pt x="175" y="156"/>
                      <a:pt x="184" y="152"/>
                    </a:cubicBezTo>
                    <a:cubicBezTo>
                      <a:pt x="193" y="148"/>
                      <a:pt x="201" y="142"/>
                      <a:pt x="208" y="135"/>
                    </a:cubicBezTo>
                    <a:cubicBezTo>
                      <a:pt x="216" y="127"/>
                      <a:pt x="222" y="117"/>
                      <a:pt x="227" y="105"/>
                    </a:cubicBezTo>
                    <a:cubicBezTo>
                      <a:pt x="232" y="93"/>
                      <a:pt x="234" y="80"/>
                      <a:pt x="234" y="68"/>
                    </a:cubicBezTo>
                    <a:cubicBezTo>
                      <a:pt x="234" y="53"/>
                      <a:pt x="231" y="41"/>
                      <a:pt x="224" y="30"/>
                    </a:cubicBezTo>
                    <a:cubicBezTo>
                      <a:pt x="218" y="19"/>
                      <a:pt x="208" y="11"/>
                      <a:pt x="197" y="6"/>
                    </a:cubicBezTo>
                    <a:cubicBezTo>
                      <a:pt x="185" y="2"/>
                      <a:pt x="171" y="0"/>
                      <a:pt x="153" y="0"/>
                    </a:cubicBezTo>
                    <a:close/>
                    <a:moveTo>
                      <a:pt x="108" y="58"/>
                    </a:moveTo>
                    <a:cubicBezTo>
                      <a:pt x="133" y="58"/>
                      <a:pt x="133" y="58"/>
                      <a:pt x="133" y="58"/>
                    </a:cubicBezTo>
                    <a:cubicBezTo>
                      <a:pt x="134" y="58"/>
                      <a:pt x="135" y="58"/>
                      <a:pt x="135" y="58"/>
                    </a:cubicBezTo>
                    <a:cubicBezTo>
                      <a:pt x="147" y="58"/>
                      <a:pt x="156" y="59"/>
                      <a:pt x="159" y="60"/>
                    </a:cubicBezTo>
                    <a:cubicBezTo>
                      <a:pt x="159" y="60"/>
                      <a:pt x="159" y="60"/>
                      <a:pt x="159" y="60"/>
                    </a:cubicBezTo>
                    <a:cubicBezTo>
                      <a:pt x="162" y="61"/>
                      <a:pt x="163" y="62"/>
                      <a:pt x="165" y="64"/>
                    </a:cubicBezTo>
                    <a:cubicBezTo>
                      <a:pt x="166" y="65"/>
                      <a:pt x="167" y="67"/>
                      <a:pt x="167" y="71"/>
                    </a:cubicBezTo>
                    <a:cubicBezTo>
                      <a:pt x="166" y="78"/>
                      <a:pt x="165" y="83"/>
                      <a:pt x="161" y="88"/>
                    </a:cubicBezTo>
                    <a:cubicBezTo>
                      <a:pt x="158" y="93"/>
                      <a:pt x="153" y="97"/>
                      <a:pt x="146" y="99"/>
                    </a:cubicBezTo>
                    <a:cubicBezTo>
                      <a:pt x="146" y="100"/>
                      <a:pt x="145" y="100"/>
                      <a:pt x="144" y="100"/>
                    </a:cubicBezTo>
                    <a:cubicBezTo>
                      <a:pt x="137" y="102"/>
                      <a:pt x="122" y="103"/>
                      <a:pt x="102" y="103"/>
                    </a:cubicBezTo>
                    <a:cubicBezTo>
                      <a:pt x="101" y="103"/>
                      <a:pt x="101" y="103"/>
                      <a:pt x="100" y="103"/>
                    </a:cubicBezTo>
                    <a:cubicBezTo>
                      <a:pt x="98" y="103"/>
                      <a:pt x="98" y="103"/>
                      <a:pt x="98" y="103"/>
                    </a:cubicBezTo>
                    <a:lnTo>
                      <a:pt x="108" y="58"/>
                    </a:lnTo>
                    <a:close/>
                  </a:path>
                </a:pathLst>
              </a:custGeom>
              <a:solidFill>
                <a:srgbClr val="FFF6E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10" name="组合 52"/>
          <p:cNvGrpSpPr/>
          <p:nvPr/>
        </p:nvGrpSpPr>
        <p:grpSpPr bwMode="auto">
          <a:xfrm>
            <a:off x="9382125" y="1830388"/>
            <a:ext cx="2133600" cy="2343150"/>
            <a:chOff x="0" y="0"/>
            <a:chExt cx="2135078" cy="2343355"/>
          </a:xfrm>
        </p:grpSpPr>
        <p:sp>
          <p:nvSpPr>
            <p:cNvPr id="11" name="椭圆 22"/>
            <p:cNvSpPr>
              <a:spLocks noChangeArrowheads="1"/>
            </p:cNvSpPr>
            <p:nvPr/>
          </p:nvSpPr>
          <p:spPr bwMode="auto">
            <a:xfrm>
              <a:off x="0" y="208277"/>
              <a:ext cx="2135078" cy="21350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2" name="椭圆 29"/>
            <p:cNvSpPr>
              <a:spLocks noChangeArrowheads="1"/>
            </p:cNvSpPr>
            <p:nvPr/>
          </p:nvSpPr>
          <p:spPr bwMode="auto">
            <a:xfrm>
              <a:off x="183577" y="0"/>
              <a:ext cx="721354" cy="721354"/>
            </a:xfrm>
            <a:prstGeom prst="ellipse">
              <a:avLst/>
            </a:prstGeom>
            <a:solidFill>
              <a:srgbClr val="C30D23"/>
            </a:solidFill>
            <a:ln w="63500">
              <a:solidFill>
                <a:srgbClr val="FFFBEF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3" name="文本框 32"/>
            <p:cNvSpPr>
              <a:spLocks noChangeArrowheads="1"/>
            </p:cNvSpPr>
            <p:nvPr/>
          </p:nvSpPr>
          <p:spPr bwMode="auto">
            <a:xfrm>
              <a:off x="341314" y="118116"/>
              <a:ext cx="4058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3</a:t>
              </a:r>
              <a:endParaRPr lang="zh-CN" altLang="en-US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4" name="Freeform 900"/>
            <p:cNvSpPr>
              <a:spLocks noEditPoints="1" noChangeArrowheads="1"/>
            </p:cNvSpPr>
            <p:nvPr/>
          </p:nvSpPr>
          <p:spPr bwMode="auto">
            <a:xfrm>
              <a:off x="341314" y="902826"/>
              <a:ext cx="1312205" cy="745979"/>
            </a:xfrm>
            <a:custGeom>
              <a:avLst/>
              <a:gdLst>
                <a:gd name="T0" fmla="*/ 2147483647 w 288"/>
                <a:gd name="T1" fmla="*/ 2147483647 h 164"/>
                <a:gd name="T2" fmla="*/ 2147483647 w 288"/>
                <a:gd name="T3" fmla="*/ 2147483647 h 164"/>
                <a:gd name="T4" fmla="*/ 2147483647 w 288"/>
                <a:gd name="T5" fmla="*/ 2147483647 h 164"/>
                <a:gd name="T6" fmla="*/ 2147483647 w 288"/>
                <a:gd name="T7" fmla="*/ 0 h 164"/>
                <a:gd name="T8" fmla="*/ 2147483647 w 288"/>
                <a:gd name="T9" fmla="*/ 2147483647 h 164"/>
                <a:gd name="T10" fmla="*/ 2147483647 w 288"/>
                <a:gd name="T11" fmla="*/ 2147483647 h 164"/>
                <a:gd name="T12" fmla="*/ 2147483647 w 288"/>
                <a:gd name="T13" fmla="*/ 2147483647 h 164"/>
                <a:gd name="T14" fmla="*/ 2147483647 w 288"/>
                <a:gd name="T15" fmla="*/ 2147483647 h 164"/>
                <a:gd name="T16" fmla="*/ 2147483647 w 288"/>
                <a:gd name="T17" fmla="*/ 2147483647 h 164"/>
                <a:gd name="T18" fmla="*/ 0 w 288"/>
                <a:gd name="T19" fmla="*/ 2147483647 h 164"/>
                <a:gd name="T20" fmla="*/ 2147483647 w 288"/>
                <a:gd name="T21" fmla="*/ 2147483647 h 164"/>
                <a:gd name="T22" fmla="*/ 2147483647 w 288"/>
                <a:gd name="T23" fmla="*/ 2147483647 h 164"/>
                <a:gd name="T24" fmla="*/ 2147483647 w 288"/>
                <a:gd name="T25" fmla="*/ 2147483647 h 164"/>
                <a:gd name="T26" fmla="*/ 2147483647 w 288"/>
                <a:gd name="T27" fmla="*/ 2147483647 h 164"/>
                <a:gd name="T28" fmla="*/ 2147483647 w 288"/>
                <a:gd name="T29" fmla="*/ 2147483647 h 164"/>
                <a:gd name="T30" fmla="*/ 2147483647 w 288"/>
                <a:gd name="T31" fmla="*/ 2147483647 h 164"/>
                <a:gd name="T32" fmla="*/ 2147483647 w 288"/>
                <a:gd name="T33" fmla="*/ 2147483647 h 164"/>
                <a:gd name="T34" fmla="*/ 2147483647 w 288"/>
                <a:gd name="T35" fmla="*/ 2147483647 h 164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88"/>
                <a:gd name="T55" fmla="*/ 0 h 164"/>
                <a:gd name="T56" fmla="*/ 288 w 288"/>
                <a:gd name="T57" fmla="*/ 164 h 164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88" h="164">
                  <a:moveTo>
                    <a:pt x="247" y="82"/>
                  </a:moveTo>
                  <a:cubicBezTo>
                    <a:pt x="288" y="69"/>
                    <a:pt x="288" y="69"/>
                    <a:pt x="288" y="69"/>
                  </a:cubicBezTo>
                  <a:cubicBezTo>
                    <a:pt x="253" y="52"/>
                    <a:pt x="253" y="52"/>
                    <a:pt x="253" y="52"/>
                  </a:cubicBezTo>
                  <a:cubicBezTo>
                    <a:pt x="251" y="23"/>
                    <a:pt x="227" y="0"/>
                    <a:pt x="198" y="0"/>
                  </a:cubicBezTo>
                  <a:cubicBezTo>
                    <a:pt x="167" y="0"/>
                    <a:pt x="142" y="25"/>
                    <a:pt x="142" y="56"/>
                  </a:cubicBezTo>
                  <a:cubicBezTo>
                    <a:pt x="142" y="56"/>
                    <a:pt x="142" y="57"/>
                    <a:pt x="142" y="57"/>
                  </a:cubicBezTo>
                  <a:cubicBezTo>
                    <a:pt x="140" y="60"/>
                    <a:pt x="137" y="63"/>
                    <a:pt x="135" y="66"/>
                  </a:cubicBezTo>
                  <a:cubicBezTo>
                    <a:pt x="112" y="68"/>
                    <a:pt x="77" y="67"/>
                    <a:pt x="62" y="52"/>
                  </a:cubicBezTo>
                  <a:cubicBezTo>
                    <a:pt x="43" y="34"/>
                    <a:pt x="52" y="83"/>
                    <a:pt x="89" y="99"/>
                  </a:cubicBezTo>
                  <a:cubicBezTo>
                    <a:pt x="43" y="115"/>
                    <a:pt x="0" y="94"/>
                    <a:pt x="0" y="94"/>
                  </a:cubicBezTo>
                  <a:cubicBezTo>
                    <a:pt x="0" y="94"/>
                    <a:pt x="31" y="164"/>
                    <a:pt x="126" y="164"/>
                  </a:cubicBezTo>
                  <a:cubicBezTo>
                    <a:pt x="197" y="164"/>
                    <a:pt x="223" y="121"/>
                    <a:pt x="232" y="99"/>
                  </a:cubicBezTo>
                  <a:cubicBezTo>
                    <a:pt x="238" y="94"/>
                    <a:pt x="243" y="89"/>
                    <a:pt x="247" y="82"/>
                  </a:cubicBezTo>
                  <a:close/>
                  <a:moveTo>
                    <a:pt x="210" y="28"/>
                  </a:moveTo>
                  <a:cubicBezTo>
                    <a:pt x="218" y="28"/>
                    <a:pt x="225" y="35"/>
                    <a:pt x="225" y="43"/>
                  </a:cubicBezTo>
                  <a:cubicBezTo>
                    <a:pt x="225" y="52"/>
                    <a:pt x="218" y="59"/>
                    <a:pt x="210" y="59"/>
                  </a:cubicBezTo>
                  <a:cubicBezTo>
                    <a:pt x="201" y="59"/>
                    <a:pt x="194" y="52"/>
                    <a:pt x="194" y="43"/>
                  </a:cubicBezTo>
                  <a:cubicBezTo>
                    <a:pt x="194" y="35"/>
                    <a:pt x="201" y="28"/>
                    <a:pt x="210" y="28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51"/>
          <p:cNvGrpSpPr/>
          <p:nvPr/>
        </p:nvGrpSpPr>
        <p:grpSpPr bwMode="auto">
          <a:xfrm>
            <a:off x="5174043" y="1824547"/>
            <a:ext cx="2133600" cy="2324100"/>
            <a:chOff x="0" y="0"/>
            <a:chExt cx="2135078" cy="2324306"/>
          </a:xfrm>
        </p:grpSpPr>
        <p:sp>
          <p:nvSpPr>
            <p:cNvPr id="16" name="椭圆 21"/>
            <p:cNvSpPr>
              <a:spLocks noChangeArrowheads="1"/>
            </p:cNvSpPr>
            <p:nvPr/>
          </p:nvSpPr>
          <p:spPr bwMode="auto">
            <a:xfrm>
              <a:off x="0" y="189228"/>
              <a:ext cx="2135078" cy="213507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</a14:hiddenLine>
              </a:ext>
            </a:extLst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7" name="椭圆 28"/>
            <p:cNvSpPr>
              <a:spLocks noChangeArrowheads="1"/>
            </p:cNvSpPr>
            <p:nvPr/>
          </p:nvSpPr>
          <p:spPr bwMode="auto">
            <a:xfrm>
              <a:off x="78270" y="0"/>
              <a:ext cx="721354" cy="721354"/>
            </a:xfrm>
            <a:prstGeom prst="ellipse">
              <a:avLst/>
            </a:prstGeom>
            <a:solidFill>
              <a:srgbClr val="C30D23"/>
            </a:solidFill>
            <a:ln w="63500">
              <a:solidFill>
                <a:srgbClr val="FFFBEF"/>
              </a:solidFill>
              <a:bevel/>
            </a:ln>
          </p:spPr>
          <p:txBody>
            <a:bodyPr anchor="ctr"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 dirty="0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18" name="文本框 31"/>
            <p:cNvSpPr>
              <a:spLocks noChangeArrowheads="1"/>
            </p:cNvSpPr>
            <p:nvPr/>
          </p:nvSpPr>
          <p:spPr bwMode="auto">
            <a:xfrm>
              <a:off x="236007" y="99067"/>
              <a:ext cx="40588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9" name="Freeform 905"/>
            <p:cNvSpPr>
              <a:spLocks noEditPoints="1" noChangeArrowheads="1"/>
            </p:cNvSpPr>
            <p:nvPr/>
          </p:nvSpPr>
          <p:spPr bwMode="auto">
            <a:xfrm>
              <a:off x="523900" y="820421"/>
              <a:ext cx="1077742" cy="1077742"/>
            </a:xfrm>
            <a:custGeom>
              <a:avLst/>
              <a:gdLst>
                <a:gd name="T0" fmla="*/ 2147483647 w 288"/>
                <a:gd name="T1" fmla="*/ 0 h 288"/>
                <a:gd name="T2" fmla="*/ 0 w 288"/>
                <a:gd name="T3" fmla="*/ 2147483647 h 288"/>
                <a:gd name="T4" fmla="*/ 2147483647 w 288"/>
                <a:gd name="T5" fmla="*/ 2147483647 h 288"/>
                <a:gd name="T6" fmla="*/ 2147483647 w 288"/>
                <a:gd name="T7" fmla="*/ 2147483647 h 288"/>
                <a:gd name="T8" fmla="*/ 2147483647 w 288"/>
                <a:gd name="T9" fmla="*/ 0 h 288"/>
                <a:gd name="T10" fmla="*/ 2147483647 w 288"/>
                <a:gd name="T11" fmla="*/ 2147483647 h 288"/>
                <a:gd name="T12" fmla="*/ 2147483647 w 288"/>
                <a:gd name="T13" fmla="*/ 2147483647 h 288"/>
                <a:gd name="T14" fmla="*/ 2147483647 w 288"/>
                <a:gd name="T15" fmla="*/ 2147483647 h 288"/>
                <a:gd name="T16" fmla="*/ 2147483647 w 288"/>
                <a:gd name="T17" fmla="*/ 2147483647 h 288"/>
                <a:gd name="T18" fmla="*/ 2147483647 w 288"/>
                <a:gd name="T19" fmla="*/ 2147483647 h 288"/>
                <a:gd name="T20" fmla="*/ 2147483647 w 288"/>
                <a:gd name="T21" fmla="*/ 2147483647 h 288"/>
                <a:gd name="T22" fmla="*/ 2147483647 w 288"/>
                <a:gd name="T23" fmla="*/ 2147483647 h 288"/>
                <a:gd name="T24" fmla="*/ 2147483647 w 288"/>
                <a:gd name="T25" fmla="*/ 2147483647 h 288"/>
                <a:gd name="T26" fmla="*/ 2147483647 w 288"/>
                <a:gd name="T27" fmla="*/ 2147483647 h 288"/>
                <a:gd name="T28" fmla="*/ 2147483647 w 288"/>
                <a:gd name="T29" fmla="*/ 2147483647 h 288"/>
                <a:gd name="T30" fmla="*/ 2147483647 w 288"/>
                <a:gd name="T31" fmla="*/ 2147483647 h 288"/>
                <a:gd name="T32" fmla="*/ 2147483647 w 288"/>
                <a:gd name="T33" fmla="*/ 2147483647 h 288"/>
                <a:gd name="T34" fmla="*/ 2147483647 w 288"/>
                <a:gd name="T35" fmla="*/ 2147483647 h 288"/>
                <a:gd name="T36" fmla="*/ 2147483647 w 288"/>
                <a:gd name="T37" fmla="*/ 2147483647 h 288"/>
                <a:gd name="T38" fmla="*/ 2147483647 w 288"/>
                <a:gd name="T39" fmla="*/ 2147483647 h 288"/>
                <a:gd name="T40" fmla="*/ 2147483647 w 288"/>
                <a:gd name="T41" fmla="*/ 2147483647 h 288"/>
                <a:gd name="T42" fmla="*/ 2147483647 w 288"/>
                <a:gd name="T43" fmla="*/ 2147483647 h 288"/>
                <a:gd name="T44" fmla="*/ 2147483647 w 288"/>
                <a:gd name="T45" fmla="*/ 2147483647 h 288"/>
                <a:gd name="T46" fmla="*/ 2147483647 w 288"/>
                <a:gd name="T47" fmla="*/ 2147483647 h 288"/>
                <a:gd name="T48" fmla="*/ 2147483647 w 288"/>
                <a:gd name="T49" fmla="*/ 2147483647 h 288"/>
                <a:gd name="T50" fmla="*/ 2147483647 w 288"/>
                <a:gd name="T51" fmla="*/ 2147483647 h 288"/>
                <a:gd name="T52" fmla="*/ 2147483647 w 288"/>
                <a:gd name="T53" fmla="*/ 2147483647 h 288"/>
                <a:gd name="T54" fmla="*/ 2147483647 w 288"/>
                <a:gd name="T55" fmla="*/ 2147483647 h 288"/>
                <a:gd name="T56" fmla="*/ 2147483647 w 288"/>
                <a:gd name="T57" fmla="*/ 2147483647 h 288"/>
                <a:gd name="T58" fmla="*/ 2147483647 w 288"/>
                <a:gd name="T59" fmla="*/ 2147483647 h 288"/>
                <a:gd name="T60" fmla="*/ 2147483647 w 288"/>
                <a:gd name="T61" fmla="*/ 2147483647 h 288"/>
                <a:gd name="T62" fmla="*/ 2147483647 w 288"/>
                <a:gd name="T63" fmla="*/ 2147483647 h 288"/>
                <a:gd name="T64" fmla="*/ 2147483647 w 288"/>
                <a:gd name="T65" fmla="*/ 2147483647 h 288"/>
                <a:gd name="T66" fmla="*/ 2147483647 w 288"/>
                <a:gd name="T67" fmla="*/ 2147483647 h 288"/>
                <a:gd name="T68" fmla="*/ 2147483647 w 288"/>
                <a:gd name="T69" fmla="*/ 2147483647 h 288"/>
                <a:gd name="T70" fmla="*/ 2147483647 w 288"/>
                <a:gd name="T71" fmla="*/ 2147483647 h 288"/>
                <a:gd name="T72" fmla="*/ 2147483647 w 288"/>
                <a:gd name="T73" fmla="*/ 2147483647 h 288"/>
                <a:gd name="T74" fmla="*/ 2147483647 w 288"/>
                <a:gd name="T75" fmla="*/ 2147483647 h 288"/>
                <a:gd name="T76" fmla="*/ 2147483647 w 288"/>
                <a:gd name="T77" fmla="*/ 2147483647 h 288"/>
                <a:gd name="T78" fmla="*/ 2147483647 w 288"/>
                <a:gd name="T79" fmla="*/ 2147483647 h 288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288"/>
                <a:gd name="T121" fmla="*/ 0 h 288"/>
                <a:gd name="T122" fmla="*/ 288 w 288"/>
                <a:gd name="T123" fmla="*/ 288 h 288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288" h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223"/>
                    <a:pt x="65" y="288"/>
                    <a:pt x="144" y="288"/>
                  </a:cubicBezTo>
                  <a:cubicBezTo>
                    <a:pt x="224" y="288"/>
                    <a:pt x="288" y="223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  <a:moveTo>
                    <a:pt x="264" y="143"/>
                  </a:moveTo>
                  <a:cubicBezTo>
                    <a:pt x="245" y="139"/>
                    <a:pt x="228" y="137"/>
                    <a:pt x="212" y="137"/>
                  </a:cubicBezTo>
                  <a:cubicBezTo>
                    <a:pt x="199" y="137"/>
                    <a:pt x="187" y="138"/>
                    <a:pt x="176" y="141"/>
                  </a:cubicBezTo>
                  <a:cubicBezTo>
                    <a:pt x="173" y="132"/>
                    <a:pt x="169" y="124"/>
                    <a:pt x="166" y="116"/>
                  </a:cubicBezTo>
                  <a:cubicBezTo>
                    <a:pt x="191" y="105"/>
                    <a:pt x="216" y="90"/>
                    <a:pt x="235" y="66"/>
                  </a:cubicBezTo>
                  <a:cubicBezTo>
                    <a:pt x="253" y="87"/>
                    <a:pt x="263" y="114"/>
                    <a:pt x="264" y="143"/>
                  </a:cubicBezTo>
                  <a:close/>
                  <a:moveTo>
                    <a:pt x="222" y="53"/>
                  </a:moveTo>
                  <a:cubicBezTo>
                    <a:pt x="205" y="75"/>
                    <a:pt x="182" y="89"/>
                    <a:pt x="158" y="99"/>
                  </a:cubicBezTo>
                  <a:cubicBezTo>
                    <a:pt x="140" y="64"/>
                    <a:pt x="123" y="41"/>
                    <a:pt x="113" y="29"/>
                  </a:cubicBezTo>
                  <a:cubicBezTo>
                    <a:pt x="123" y="26"/>
                    <a:pt x="133" y="24"/>
                    <a:pt x="144" y="24"/>
                  </a:cubicBezTo>
                  <a:cubicBezTo>
                    <a:pt x="174" y="24"/>
                    <a:pt x="201" y="35"/>
                    <a:pt x="222" y="53"/>
                  </a:cubicBezTo>
                  <a:close/>
                  <a:moveTo>
                    <a:pt x="94" y="35"/>
                  </a:moveTo>
                  <a:cubicBezTo>
                    <a:pt x="102" y="44"/>
                    <a:pt x="120" y="67"/>
                    <a:pt x="140" y="106"/>
                  </a:cubicBezTo>
                  <a:cubicBezTo>
                    <a:pt x="102" y="118"/>
                    <a:pt x="64" y="120"/>
                    <a:pt x="41" y="120"/>
                  </a:cubicBezTo>
                  <a:cubicBezTo>
                    <a:pt x="35" y="120"/>
                    <a:pt x="30" y="120"/>
                    <a:pt x="27" y="120"/>
                  </a:cubicBezTo>
                  <a:cubicBezTo>
                    <a:pt x="35" y="82"/>
                    <a:pt x="60" y="51"/>
                    <a:pt x="94" y="35"/>
                  </a:cubicBezTo>
                  <a:close/>
                  <a:moveTo>
                    <a:pt x="25" y="144"/>
                  </a:moveTo>
                  <a:cubicBezTo>
                    <a:pt x="25" y="142"/>
                    <a:pt x="25" y="140"/>
                    <a:pt x="25" y="138"/>
                  </a:cubicBezTo>
                  <a:cubicBezTo>
                    <a:pt x="28" y="138"/>
                    <a:pt x="34" y="138"/>
                    <a:pt x="41" y="138"/>
                  </a:cubicBezTo>
                  <a:cubicBezTo>
                    <a:pt x="65" y="138"/>
                    <a:pt x="107" y="136"/>
                    <a:pt x="148" y="122"/>
                  </a:cubicBezTo>
                  <a:cubicBezTo>
                    <a:pt x="152" y="130"/>
                    <a:pt x="155" y="137"/>
                    <a:pt x="158" y="145"/>
                  </a:cubicBezTo>
                  <a:cubicBezTo>
                    <a:pt x="129" y="154"/>
                    <a:pt x="107" y="169"/>
                    <a:pt x="91" y="184"/>
                  </a:cubicBezTo>
                  <a:cubicBezTo>
                    <a:pt x="73" y="200"/>
                    <a:pt x="62" y="216"/>
                    <a:pt x="57" y="225"/>
                  </a:cubicBezTo>
                  <a:cubicBezTo>
                    <a:pt x="37" y="203"/>
                    <a:pt x="25" y="175"/>
                    <a:pt x="25" y="144"/>
                  </a:cubicBezTo>
                  <a:close/>
                  <a:moveTo>
                    <a:pt x="70" y="237"/>
                  </a:moveTo>
                  <a:cubicBezTo>
                    <a:pt x="71" y="237"/>
                    <a:pt x="71" y="237"/>
                    <a:pt x="71" y="236"/>
                  </a:cubicBezTo>
                  <a:cubicBezTo>
                    <a:pt x="79" y="223"/>
                    <a:pt x="108" y="179"/>
                    <a:pt x="165" y="162"/>
                  </a:cubicBezTo>
                  <a:cubicBezTo>
                    <a:pt x="175" y="189"/>
                    <a:pt x="183" y="219"/>
                    <a:pt x="190" y="254"/>
                  </a:cubicBezTo>
                  <a:cubicBezTo>
                    <a:pt x="176" y="260"/>
                    <a:pt x="160" y="263"/>
                    <a:pt x="144" y="263"/>
                  </a:cubicBezTo>
                  <a:cubicBezTo>
                    <a:pt x="116" y="263"/>
                    <a:pt x="91" y="254"/>
                    <a:pt x="70" y="237"/>
                  </a:cubicBezTo>
                  <a:close/>
                  <a:moveTo>
                    <a:pt x="207" y="245"/>
                  </a:moveTo>
                  <a:cubicBezTo>
                    <a:pt x="200" y="213"/>
                    <a:pt x="192" y="183"/>
                    <a:pt x="183" y="158"/>
                  </a:cubicBezTo>
                  <a:cubicBezTo>
                    <a:pt x="192" y="156"/>
                    <a:pt x="202" y="155"/>
                    <a:pt x="212" y="155"/>
                  </a:cubicBezTo>
                  <a:cubicBezTo>
                    <a:pt x="227" y="155"/>
                    <a:pt x="244" y="157"/>
                    <a:pt x="262" y="162"/>
                  </a:cubicBezTo>
                  <a:cubicBezTo>
                    <a:pt x="257" y="197"/>
                    <a:pt x="236" y="227"/>
                    <a:pt x="207" y="245"/>
                  </a:cubicBezTo>
                  <a:close/>
                </a:path>
              </a:pathLst>
            </a:custGeom>
            <a:solidFill>
              <a:srgbClr val="FFF6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1369908" y="5028688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1" name="文本框 20"/>
          <p:cNvSpPr txBox="1"/>
          <p:nvPr/>
        </p:nvSpPr>
        <p:spPr>
          <a:xfrm>
            <a:off x="1369908" y="5365754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2" name="文本框 21"/>
          <p:cNvSpPr txBox="1"/>
          <p:nvPr/>
        </p:nvSpPr>
        <p:spPr>
          <a:xfrm>
            <a:off x="1687755" y="4628578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306442" y="4961721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4" name="文本框 23"/>
          <p:cNvSpPr txBox="1"/>
          <p:nvPr/>
        </p:nvSpPr>
        <p:spPr>
          <a:xfrm>
            <a:off x="5306442" y="5298787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5624289" y="4561611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9477511" y="4932940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9477511" y="5270006"/>
            <a:ext cx="25106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Click here to add words</a:t>
            </a:r>
            <a:endParaRPr lang="zh-CN" altLang="en-US" sz="1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9795358" y="4532830"/>
            <a:ext cx="2699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01.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050" y="0"/>
            <a:ext cx="6858000" cy="6858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8297054" y="2370353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0" name="椭圆 9"/>
          <p:cNvSpPr/>
          <p:nvPr/>
        </p:nvSpPr>
        <p:spPr>
          <a:xfrm>
            <a:off x="7701503" y="2370352"/>
            <a:ext cx="400111" cy="400111"/>
          </a:xfrm>
          <a:prstGeom prst="ellipse">
            <a:avLst/>
          </a:prstGeom>
          <a:solidFill>
            <a:srgbClr val="C3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297054" y="3186619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2" name="椭圆 11"/>
          <p:cNvSpPr/>
          <p:nvPr/>
        </p:nvSpPr>
        <p:spPr>
          <a:xfrm>
            <a:off x="7701503" y="3186618"/>
            <a:ext cx="400111" cy="400111"/>
          </a:xfrm>
          <a:prstGeom prst="ellipse">
            <a:avLst/>
          </a:prstGeom>
          <a:solidFill>
            <a:srgbClr val="C3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8297054" y="4002885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4" name="椭圆 13"/>
          <p:cNvSpPr/>
          <p:nvPr/>
        </p:nvSpPr>
        <p:spPr>
          <a:xfrm>
            <a:off x="7701503" y="4002884"/>
            <a:ext cx="400111" cy="400111"/>
          </a:xfrm>
          <a:prstGeom prst="ellipse">
            <a:avLst/>
          </a:prstGeom>
          <a:solidFill>
            <a:srgbClr val="C3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297054" y="4839306"/>
            <a:ext cx="3040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Click here to add words</a:t>
            </a:r>
            <a:endParaRPr lang="zh-CN" altLang="en-US" sz="2000" dirty="0"/>
          </a:p>
        </p:txBody>
      </p:sp>
      <p:sp>
        <p:nvSpPr>
          <p:cNvPr id="16" name="椭圆 15"/>
          <p:cNvSpPr/>
          <p:nvPr/>
        </p:nvSpPr>
        <p:spPr>
          <a:xfrm>
            <a:off x="7701503" y="4839305"/>
            <a:ext cx="400111" cy="400111"/>
          </a:xfrm>
          <a:prstGeom prst="ellipse">
            <a:avLst/>
          </a:prstGeom>
          <a:solidFill>
            <a:srgbClr val="C30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" y="0"/>
            <a:ext cx="813435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658101" y="2202543"/>
            <a:ext cx="1226457" cy="12264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018814" y="2202543"/>
            <a:ext cx="1226457" cy="1226457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792357" y="2235201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30D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098642" y="2271151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30D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二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0379527" y="2202543"/>
            <a:ext cx="1226457" cy="122645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459355" y="2271151"/>
            <a:ext cx="6676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b="1" dirty="0">
                <a:solidFill>
                  <a:srgbClr val="C30D2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章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880351" y="3666172"/>
            <a:ext cx="350338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Click here to add words  Click here to add words Click here to add words Click here to add words Click here to add words  Click here to</a:t>
            </a:r>
            <a:endParaRPr lang="zh-CN" altLang="en-US" dirty="0"/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0902" y="119269"/>
            <a:ext cx="4457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楷体" panose="02010609060101010101" pitchFamily="49" charset="-122"/>
                <a:ea typeface="楷体" panose="02010609060101010101" pitchFamily="49" charset="-122"/>
              </a:rPr>
              <a:t>02.</a:t>
            </a: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单击此处添加标题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888559" y="1584870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五四运动</a:t>
            </a:r>
          </a:p>
        </p:txBody>
      </p:sp>
      <p:sp>
        <p:nvSpPr>
          <p:cNvPr id="4" name="矩形 3"/>
          <p:cNvSpPr/>
          <p:nvPr/>
        </p:nvSpPr>
        <p:spPr>
          <a:xfrm>
            <a:off x="1057276" y="2476500"/>
            <a:ext cx="1962150" cy="76200"/>
          </a:xfrm>
          <a:prstGeom prst="rect">
            <a:avLst/>
          </a:prstGeom>
          <a:solidFill>
            <a:srgbClr val="C30D23"/>
          </a:solidFill>
          <a:ln>
            <a:solidFill>
              <a:srgbClr val="C30D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888559" y="2751089"/>
            <a:ext cx="6717858" cy="3222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1919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en-US" altLang="zh-CN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日发生在北京的一场以青年学生为主，广大群众、市民、工商人士等中下阶层共同参与的，通过</a:t>
            </a:r>
            <a:r>
              <a:rPr lang="zh-CN" altLang="en-US" sz="2800" dirty="0">
                <a:solidFill>
                  <a:srgbClr val="136EC2"/>
                </a:solidFill>
                <a:latin typeface="楷体" panose="02010609060101010101" pitchFamily="49" charset="-122"/>
                <a:ea typeface="楷体" panose="02010609060101010101" pitchFamily="49" charset="-122"/>
                <a:hlinkClick r:id="rId3"/>
              </a:rPr>
              <a:t>示威游行</a:t>
            </a:r>
            <a:r>
              <a:rPr lang="zh-CN" altLang="en-US" sz="2800" dirty="0">
                <a:solidFill>
                  <a:srgbClr val="333333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、请愿、罢工、暴力对抗政府等多种形式进行的爱国运动。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324916" y="1809749"/>
            <a:ext cx="4867084" cy="5124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theme/theme1.xml><?xml version="1.0" encoding="utf-8"?>
<a:theme xmlns:a="http://schemas.openxmlformats.org/drawingml/2006/main" name="ll">
  <a:themeElements>
    <a:clrScheme name="自定义 19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C0C0C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807</Words>
  <Application>Microsoft Office PowerPoint</Application>
  <PresentationFormat>宽屏</PresentationFormat>
  <Paragraphs>156</Paragraphs>
  <Slides>23</Slides>
  <Notes>23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1" baseType="lpstr">
      <vt:lpstr>等线</vt:lpstr>
      <vt:lpstr>楷体</vt:lpstr>
      <vt:lpstr>宋体</vt:lpstr>
      <vt:lpstr>微软雅黑</vt:lpstr>
      <vt:lpstr>Arial</vt:lpstr>
      <vt:lpstr>Calibri</vt:lpstr>
      <vt:lpstr>Calibri Light</vt:lpstr>
      <vt:lpstr>ll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185</cp:revision>
  <dcterms:created xsi:type="dcterms:W3CDTF">2017-08-18T03:02:00Z</dcterms:created>
  <dcterms:modified xsi:type="dcterms:W3CDTF">2021-01-06T08:50:39Z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