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321" r:id="rId2"/>
    <p:sldId id="322" r:id="rId3"/>
    <p:sldId id="323" r:id="rId4"/>
    <p:sldId id="328" r:id="rId5"/>
    <p:sldId id="331" r:id="rId6"/>
    <p:sldId id="329" r:id="rId7"/>
    <p:sldId id="330" r:id="rId8"/>
    <p:sldId id="324" r:id="rId9"/>
    <p:sldId id="335" r:id="rId10"/>
    <p:sldId id="333" r:id="rId11"/>
    <p:sldId id="334" r:id="rId12"/>
    <p:sldId id="332" r:id="rId13"/>
    <p:sldId id="336" r:id="rId14"/>
    <p:sldId id="325" r:id="rId15"/>
    <p:sldId id="337" r:id="rId16"/>
    <p:sldId id="338" r:id="rId17"/>
    <p:sldId id="339" r:id="rId18"/>
    <p:sldId id="340" r:id="rId19"/>
    <p:sldId id="341" r:id="rId20"/>
    <p:sldId id="326" r:id="rId21"/>
    <p:sldId id="343" r:id="rId22"/>
    <p:sldId id="342" r:id="rId23"/>
    <p:sldId id="344" r:id="rId24"/>
    <p:sldId id="345" r:id="rId25"/>
    <p:sldId id="327" r:id="rId26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E2E3"/>
    <a:srgbClr val="ADDDEB"/>
    <a:srgbClr val="526372"/>
    <a:srgbClr val="4D5D6B"/>
    <a:srgbClr val="5A6C7D"/>
    <a:srgbClr val="C7E9B4"/>
    <a:srgbClr val="BFD997"/>
    <a:srgbClr val="7FA995"/>
    <a:srgbClr val="CCEBC1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6314" autoAdjust="0"/>
  </p:normalViewPr>
  <p:slideViewPr>
    <p:cSldViewPr snapToGrid="0">
      <p:cViewPr varScale="1">
        <p:scale>
          <a:sx n="58" d="100"/>
          <a:sy n="58" d="100"/>
        </p:scale>
        <p:origin x="-96" y="-14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0" vertOverflow="ellipsis" vert="horz" wrap="square" anchor="ctr" anchorCtr="1" forceAA="0"/>
          <a:lstStyle/>
          <a:p>
            <a:pPr defTabSz="914400">
              <a:defRPr lang="zh-CN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pPr>
            <a:r>
              <a:rPr lang="zh-CN" altLang="en-US"/>
              <a:t>图表标题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 forceAA="0"/>
        <a:lstStyle/>
        <a:p>
          <a:pPr defTabSz="914400">
            <a:defRPr lang="zh-CN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ADDDE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 forceAA="0">
                <a:spAutoFit/>
              </a:bodyPr>
              <a:lstStyle/>
              <a:p>
                <a:pPr>
                  <a:defRPr lang="zh-CN" sz="9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类别1</c:v>
                </c:pt>
                <c:pt idx="1">
                  <c:v>类别2</c:v>
                </c:pt>
                <c:pt idx="2">
                  <c:v>类别3</c:v>
                </c:pt>
                <c:pt idx="3">
                  <c:v>类别4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CA-48F7-8E85-8A6DD095EEF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F6E2E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 forceAA="0"/>
              <a:lstStyle/>
              <a:p>
                <a:pPr>
                  <a:defRPr lang="zh-CN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类别1</c:v>
                </c:pt>
                <c:pt idx="1">
                  <c:v>类别2</c:v>
                </c:pt>
                <c:pt idx="2">
                  <c:v>类别3</c:v>
                </c:pt>
                <c:pt idx="3">
                  <c:v>类别4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CA-48F7-8E85-8A6DD095EE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10"/>
        <c:axId val="411292800"/>
        <c:axId val="411294336"/>
      </c:barChart>
      <c:catAx>
        <c:axId val="411292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9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 forceAA="0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pPr>
            <a:endParaRPr lang="zh-CN"/>
          </a:p>
        </c:txPr>
        <c:crossAx val="411294336"/>
        <c:crosses val="autoZero"/>
        <c:auto val="1"/>
        <c:lblAlgn val="ctr"/>
        <c:lblOffset val="100"/>
        <c:noMultiLvlLbl val="0"/>
      </c:catAx>
      <c:valAx>
        <c:axId val="411294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 forceAA="0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zh-CN"/>
          </a:p>
        </c:txPr>
        <c:crossAx val="411292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 forceAA="0"/>
        <a:lstStyle/>
        <a:p>
          <a:pPr>
            <a:defRPr lang="zh-CN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95000"/>
        </a:schemeClr>
      </a:solidFill>
      <a:round/>
    </a:ln>
    <a:effectLst/>
  </c:spPr>
  <c:txPr>
    <a:bodyPr/>
    <a:lstStyle/>
    <a:p>
      <a:pPr>
        <a:defRPr lang="zh-CN"/>
      </a:pPr>
      <a:endParaRPr lang="zh-CN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7C8D6-8378-491C-A88C-F5C0F1DDB3D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81912-8CC0-4B9F-BE2A-5B54BD796B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/>
        </p:nvSpPr>
        <p:spPr>
          <a:xfrm>
            <a:off x="8712796" y="3949182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</a:p>
          <a:p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</a:p>
          <a:p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</a:p>
          <a:p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</a:p>
          <a:p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</a:p>
          <a:p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</a:p>
          <a:p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</a:p>
          <a:p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</a:p>
          <a:p>
            <a:r>
              <a:rPr lang="en-US" altLang="zh-CN" sz="100" dirty="0">
                <a:solidFill>
                  <a:srgbClr val="F6E2E3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E2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C556E-D11A-48D7-81C0-B1B5323EC136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5263E-7865-4889-9FDE-7A423744D6B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直角三角形 13"/>
          <p:cNvSpPr/>
          <p:nvPr/>
        </p:nvSpPr>
        <p:spPr>
          <a:xfrm>
            <a:off x="2106487" y="-258792"/>
            <a:ext cx="5558816" cy="7115546"/>
          </a:xfrm>
          <a:prstGeom prst="rtTriangl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-17252" y="1246"/>
            <a:ext cx="2198450" cy="6858000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 cstate="screen"/>
          <a:srcRect l="12695" t="13963" r="15432" b="9410"/>
          <a:stretch>
            <a:fillRect/>
          </a:stretch>
        </p:blipFill>
        <p:spPr>
          <a:xfrm rot="5400000">
            <a:off x="3955061" y="-296576"/>
            <a:ext cx="4585239" cy="7175108"/>
          </a:xfrm>
          <a:prstGeom prst="rect">
            <a:avLst/>
          </a:prstGeom>
          <a:effectLst>
            <a:outerShdw blurRad="152400" dist="762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8" name="文本框 7"/>
          <p:cNvSpPr txBox="1"/>
          <p:nvPr/>
        </p:nvSpPr>
        <p:spPr>
          <a:xfrm>
            <a:off x="3233057" y="2245695"/>
            <a:ext cx="44322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ADDDEB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蓝粉小清新</a:t>
            </a:r>
          </a:p>
        </p:txBody>
      </p:sp>
      <p:sp>
        <p:nvSpPr>
          <p:cNvPr id="10" name="矩形 9"/>
          <p:cNvSpPr/>
          <p:nvPr/>
        </p:nvSpPr>
        <p:spPr>
          <a:xfrm>
            <a:off x="7665303" y="2174854"/>
            <a:ext cx="1242204" cy="2716822"/>
          </a:xfrm>
          <a:prstGeom prst="rect">
            <a:avLst/>
          </a:prstGeom>
          <a:solidFill>
            <a:srgbClr val="ADDDE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7723599" y="2305502"/>
            <a:ext cx="1107996" cy="24815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en-US" altLang="zh-CN" sz="6000" dirty="0">
                <a:solidFill>
                  <a:schemeClr val="bg1"/>
                </a:solidFill>
                <a:latin typeface="Agency FB" panose="020B0503020202020204" pitchFamily="34" charset="0"/>
                <a:ea typeface="字魂27号-布丁体" panose="00000500000000000000" pitchFamily="2" charset="-122"/>
              </a:rPr>
              <a:t>2030</a:t>
            </a:r>
            <a:endParaRPr lang="zh-CN" altLang="en-US" sz="6000" dirty="0">
              <a:solidFill>
                <a:schemeClr val="bg1"/>
              </a:solidFill>
              <a:latin typeface="Agency FB" panose="020B0503020202020204" pitchFamily="34" charset="0"/>
              <a:ea typeface="字魂27号-布丁体" panose="00000500000000000000" pitchFamily="2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410544" y="3443403"/>
            <a:ext cx="375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 Life isn't about waiting for the storm to pass. it's about learning to dance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724619" y="2518913"/>
            <a:ext cx="9834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009290" y="2664441"/>
            <a:ext cx="37956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2280565" y="1023116"/>
            <a:ext cx="37956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10389395" y="1333667"/>
            <a:ext cx="66966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10803463" y="1195644"/>
            <a:ext cx="66966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10724229" y="3775494"/>
            <a:ext cx="66966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10882697" y="3901657"/>
            <a:ext cx="25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4885895" y="6230789"/>
            <a:ext cx="25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椭圆 29"/>
          <p:cNvSpPr/>
          <p:nvPr/>
        </p:nvSpPr>
        <p:spPr>
          <a:xfrm>
            <a:off x="1901002" y="3901657"/>
            <a:ext cx="126521" cy="1265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1901002" y="4169395"/>
            <a:ext cx="126521" cy="1265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1898128" y="4477072"/>
            <a:ext cx="126521" cy="1265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10803463" y="2174854"/>
            <a:ext cx="130646" cy="1306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8890254" y="5868778"/>
            <a:ext cx="322170" cy="3221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9378709" y="6099385"/>
            <a:ext cx="144853" cy="1448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649748" y="963852"/>
            <a:ext cx="231787" cy="2317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961988" y="740548"/>
            <a:ext cx="144853" cy="1448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943131" y="5351811"/>
            <a:ext cx="231787" cy="2317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9835236" y="1101881"/>
            <a:ext cx="93758" cy="937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11473132" y="4180858"/>
            <a:ext cx="156520" cy="1565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3" grpId="0"/>
      <p:bldP spid="15" grpId="0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7252" y="3429000"/>
            <a:ext cx="12209252" cy="3430246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715735" y="628650"/>
            <a:ext cx="10760529" cy="5600700"/>
          </a:xfrm>
          <a:prstGeom prst="roundRect">
            <a:avLst>
              <a:gd name="adj" fmla="val 5005"/>
            </a:avLst>
          </a:prstGeom>
          <a:solidFill>
            <a:schemeClr val="bg1"/>
          </a:solidFill>
          <a:ln>
            <a:noFill/>
          </a:ln>
          <a:effectLst>
            <a:outerShdw blurRad="114300" dist="12700" sx="102000" sy="102000" algn="ctr" rotWithShape="0">
              <a:schemeClr val="tx1">
                <a:lumMod val="65000"/>
                <a:lumOff val="35000"/>
                <a:alpha val="3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43662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1016551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43662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1016551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064685" y="870596"/>
            <a:ext cx="2062628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输入标题</a:t>
            </a:r>
          </a:p>
        </p:txBody>
      </p:sp>
      <p:sp>
        <p:nvSpPr>
          <p:cNvPr id="10" name="矩形 9"/>
          <p:cNvSpPr/>
          <p:nvPr/>
        </p:nvSpPr>
        <p:spPr>
          <a:xfrm>
            <a:off x="1734871" y="2067955"/>
            <a:ext cx="3831346" cy="3502812"/>
          </a:xfrm>
          <a:prstGeom prst="rect">
            <a:avLst/>
          </a:prstGeom>
          <a:solidFill>
            <a:srgbClr val="F6E2E3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Group 24"/>
          <p:cNvGrpSpPr/>
          <p:nvPr/>
        </p:nvGrpSpPr>
        <p:grpSpPr bwMode="auto">
          <a:xfrm>
            <a:off x="2276469" y="2732539"/>
            <a:ext cx="3007402" cy="2173643"/>
            <a:chOff x="465" y="2698"/>
            <a:chExt cx="1966" cy="1863"/>
          </a:xfrm>
        </p:grpSpPr>
        <p:sp>
          <p:nvSpPr>
            <p:cNvPr id="12" name="文本框 9"/>
            <p:cNvSpPr txBox="1">
              <a:spLocks noChangeArrowheads="1"/>
            </p:cNvSpPr>
            <p:nvPr/>
          </p:nvSpPr>
          <p:spPr bwMode="auto">
            <a:xfrm>
              <a:off x="585" y="2698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13" name="矩形 10"/>
            <p:cNvSpPr>
              <a:spLocks noChangeArrowheads="1"/>
            </p:cNvSpPr>
            <p:nvPr/>
          </p:nvSpPr>
          <p:spPr bwMode="auto">
            <a:xfrm>
              <a:off x="475" y="3164"/>
              <a:ext cx="1956" cy="6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 defTabSz="0">
                <a:lnSpc>
                  <a:spcPct val="150000"/>
                </a:lnSpc>
                <a:tabLst>
                  <a:tab pos="998220" algn="l"/>
                </a:tabLst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  <p:sp>
          <p:nvSpPr>
            <p:cNvPr id="14" name="矩形 10"/>
            <p:cNvSpPr>
              <a:spLocks noChangeArrowheads="1"/>
            </p:cNvSpPr>
            <p:nvPr/>
          </p:nvSpPr>
          <p:spPr bwMode="auto">
            <a:xfrm>
              <a:off x="465" y="3893"/>
              <a:ext cx="1956" cy="6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 defTabSz="0">
                <a:lnSpc>
                  <a:spcPct val="150000"/>
                </a:lnSpc>
                <a:tabLst>
                  <a:tab pos="998220" algn="l"/>
                </a:tabLst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  <p:sp>
        <p:nvSpPr>
          <p:cNvPr id="15" name="Freeform 81"/>
          <p:cNvSpPr>
            <a:spLocks noEditPoints="1"/>
          </p:cNvSpPr>
          <p:nvPr/>
        </p:nvSpPr>
        <p:spPr bwMode="auto">
          <a:xfrm>
            <a:off x="6625785" y="2656941"/>
            <a:ext cx="476250" cy="484187"/>
          </a:xfrm>
          <a:custGeom>
            <a:avLst/>
            <a:gdLst/>
            <a:ahLst/>
            <a:cxnLst>
              <a:cxn ang="0">
                <a:pos x="100" y="21"/>
              </a:cxn>
              <a:cxn ang="0">
                <a:pos x="91" y="40"/>
              </a:cxn>
              <a:cxn ang="0">
                <a:pos x="55" y="103"/>
              </a:cxn>
              <a:cxn ang="0">
                <a:pos x="18" y="119"/>
              </a:cxn>
              <a:cxn ang="0">
                <a:pos x="22" y="82"/>
              </a:cxn>
              <a:cxn ang="0">
                <a:pos x="41" y="48"/>
              </a:cxn>
              <a:cxn ang="0">
                <a:pos x="47" y="38"/>
              </a:cxn>
              <a:cxn ang="0">
                <a:pos x="55" y="25"/>
              </a:cxn>
              <a:cxn ang="0">
                <a:pos x="72" y="1"/>
              </a:cxn>
              <a:cxn ang="0">
                <a:pos x="50" y="99"/>
              </a:cxn>
              <a:cxn ang="0">
                <a:pos x="60" y="79"/>
              </a:cxn>
              <a:cxn ang="0">
                <a:pos x="70" y="64"/>
              </a:cxn>
              <a:cxn ang="0">
                <a:pos x="80" y="47"/>
              </a:cxn>
              <a:cxn ang="0">
                <a:pos x="75" y="29"/>
              </a:cxn>
              <a:cxn ang="0">
                <a:pos x="61" y="52"/>
              </a:cxn>
              <a:cxn ang="0">
                <a:pos x="51" y="70"/>
              </a:cxn>
              <a:cxn ang="0">
                <a:pos x="41" y="89"/>
              </a:cxn>
              <a:cxn ang="0">
                <a:pos x="41" y="102"/>
              </a:cxn>
              <a:cxn ang="0">
                <a:pos x="34" y="92"/>
              </a:cxn>
              <a:cxn ang="0">
                <a:pos x="39" y="81"/>
              </a:cxn>
              <a:cxn ang="0">
                <a:pos x="45" y="72"/>
              </a:cxn>
              <a:cxn ang="0">
                <a:pos x="48" y="65"/>
              </a:cxn>
              <a:cxn ang="0">
                <a:pos x="59" y="45"/>
              </a:cxn>
              <a:cxn ang="0">
                <a:pos x="68" y="29"/>
              </a:cxn>
              <a:cxn ang="0">
                <a:pos x="63" y="27"/>
              </a:cxn>
              <a:cxn ang="0">
                <a:pos x="57" y="33"/>
              </a:cxn>
              <a:cxn ang="0">
                <a:pos x="54" y="41"/>
              </a:cxn>
              <a:cxn ang="0">
                <a:pos x="47" y="53"/>
              </a:cxn>
              <a:cxn ang="0">
                <a:pos x="43" y="62"/>
              </a:cxn>
              <a:cxn ang="0">
                <a:pos x="39" y="67"/>
              </a:cxn>
              <a:cxn ang="0">
                <a:pos x="33" y="78"/>
              </a:cxn>
              <a:cxn ang="0">
                <a:pos x="29" y="88"/>
              </a:cxn>
              <a:cxn ang="0">
                <a:pos x="25" y="102"/>
              </a:cxn>
              <a:cxn ang="0">
                <a:pos x="32" y="116"/>
              </a:cxn>
              <a:cxn ang="0">
                <a:pos x="27" y="104"/>
              </a:cxn>
              <a:cxn ang="0">
                <a:pos x="12" y="33"/>
              </a:cxn>
              <a:cxn ang="0">
                <a:pos x="32" y="43"/>
              </a:cxn>
              <a:cxn ang="0">
                <a:pos x="0" y="37"/>
              </a:cxn>
              <a:cxn ang="0">
                <a:pos x="19" y="2"/>
              </a:cxn>
              <a:cxn ang="0">
                <a:pos x="43" y="22"/>
              </a:cxn>
              <a:cxn ang="0">
                <a:pos x="26" y="15"/>
              </a:cxn>
              <a:cxn ang="0">
                <a:pos x="103" y="65"/>
              </a:cxn>
              <a:cxn ang="0">
                <a:pos x="121" y="57"/>
              </a:cxn>
              <a:cxn ang="0">
                <a:pos x="101" y="83"/>
              </a:cxn>
              <a:cxn ang="0">
                <a:pos x="103" y="96"/>
              </a:cxn>
              <a:cxn ang="0">
                <a:pos x="83" y="72"/>
              </a:cxn>
            </a:cxnLst>
            <a:rect l="0" t="0" r="r" b="b"/>
            <a:pathLst>
              <a:path w="127" h="129">
                <a:moveTo>
                  <a:pt x="72" y="1"/>
                </a:moveTo>
                <a:cubicBezTo>
                  <a:pt x="74" y="1"/>
                  <a:pt x="75" y="0"/>
                  <a:pt x="76" y="2"/>
                </a:cubicBezTo>
                <a:cubicBezTo>
                  <a:pt x="78" y="5"/>
                  <a:pt x="104" y="17"/>
                  <a:pt x="100" y="21"/>
                </a:cubicBezTo>
                <a:cubicBezTo>
                  <a:pt x="100" y="22"/>
                  <a:pt x="99" y="22"/>
                  <a:pt x="99" y="23"/>
                </a:cubicBezTo>
                <a:cubicBezTo>
                  <a:pt x="98" y="27"/>
                  <a:pt x="96" y="29"/>
                  <a:pt x="94" y="33"/>
                </a:cubicBezTo>
                <a:cubicBezTo>
                  <a:pt x="92" y="35"/>
                  <a:pt x="92" y="38"/>
                  <a:pt x="91" y="40"/>
                </a:cubicBezTo>
                <a:cubicBezTo>
                  <a:pt x="88" y="47"/>
                  <a:pt x="83" y="53"/>
                  <a:pt x="80" y="59"/>
                </a:cubicBezTo>
                <a:cubicBezTo>
                  <a:pt x="75" y="68"/>
                  <a:pt x="71" y="78"/>
                  <a:pt x="65" y="86"/>
                </a:cubicBezTo>
                <a:cubicBezTo>
                  <a:pt x="62" y="92"/>
                  <a:pt x="58" y="97"/>
                  <a:pt x="55" y="103"/>
                </a:cubicBezTo>
                <a:cubicBezTo>
                  <a:pt x="52" y="110"/>
                  <a:pt x="45" y="115"/>
                  <a:pt x="38" y="119"/>
                </a:cubicBezTo>
                <a:cubicBezTo>
                  <a:pt x="35" y="121"/>
                  <a:pt x="27" y="129"/>
                  <a:pt x="22" y="128"/>
                </a:cubicBezTo>
                <a:cubicBezTo>
                  <a:pt x="17" y="127"/>
                  <a:pt x="18" y="123"/>
                  <a:pt x="18" y="119"/>
                </a:cubicBezTo>
                <a:cubicBezTo>
                  <a:pt x="19" y="112"/>
                  <a:pt x="18" y="106"/>
                  <a:pt x="17" y="99"/>
                </a:cubicBezTo>
                <a:cubicBezTo>
                  <a:pt x="17" y="98"/>
                  <a:pt x="17" y="97"/>
                  <a:pt x="17" y="95"/>
                </a:cubicBezTo>
                <a:cubicBezTo>
                  <a:pt x="17" y="90"/>
                  <a:pt x="20" y="86"/>
                  <a:pt x="22" y="82"/>
                </a:cubicBezTo>
                <a:cubicBezTo>
                  <a:pt x="24" y="76"/>
                  <a:pt x="29" y="71"/>
                  <a:pt x="32" y="66"/>
                </a:cubicBezTo>
                <a:cubicBezTo>
                  <a:pt x="34" y="61"/>
                  <a:pt x="37" y="56"/>
                  <a:pt x="39" y="52"/>
                </a:cubicBezTo>
                <a:cubicBezTo>
                  <a:pt x="40" y="51"/>
                  <a:pt x="41" y="50"/>
                  <a:pt x="41" y="48"/>
                </a:cubicBezTo>
                <a:cubicBezTo>
                  <a:pt x="40" y="47"/>
                  <a:pt x="41" y="46"/>
                  <a:pt x="42" y="47"/>
                </a:cubicBezTo>
                <a:cubicBezTo>
                  <a:pt x="44" y="44"/>
                  <a:pt x="46" y="41"/>
                  <a:pt x="47" y="38"/>
                </a:cubicBezTo>
                <a:cubicBezTo>
                  <a:pt x="47" y="38"/>
                  <a:pt x="47" y="38"/>
                  <a:pt x="47" y="38"/>
                </a:cubicBezTo>
                <a:cubicBezTo>
                  <a:pt x="48" y="36"/>
                  <a:pt x="50" y="35"/>
                  <a:pt x="51" y="33"/>
                </a:cubicBezTo>
                <a:cubicBezTo>
                  <a:pt x="52" y="32"/>
                  <a:pt x="51" y="30"/>
                  <a:pt x="53" y="29"/>
                </a:cubicBezTo>
                <a:cubicBezTo>
                  <a:pt x="54" y="28"/>
                  <a:pt x="56" y="26"/>
                  <a:pt x="55" y="25"/>
                </a:cubicBezTo>
                <a:cubicBezTo>
                  <a:pt x="55" y="23"/>
                  <a:pt x="57" y="22"/>
                  <a:pt x="58" y="21"/>
                </a:cubicBezTo>
                <a:cubicBezTo>
                  <a:pt x="60" y="18"/>
                  <a:pt x="62" y="15"/>
                  <a:pt x="64" y="12"/>
                </a:cubicBezTo>
                <a:cubicBezTo>
                  <a:pt x="67" y="8"/>
                  <a:pt x="70" y="5"/>
                  <a:pt x="72" y="1"/>
                </a:cubicBezTo>
                <a:close/>
                <a:moveTo>
                  <a:pt x="46" y="105"/>
                </a:moveTo>
                <a:cubicBezTo>
                  <a:pt x="47" y="104"/>
                  <a:pt x="50" y="103"/>
                  <a:pt x="49" y="100"/>
                </a:cubicBezTo>
                <a:cubicBezTo>
                  <a:pt x="49" y="100"/>
                  <a:pt x="49" y="99"/>
                  <a:pt x="50" y="99"/>
                </a:cubicBezTo>
                <a:cubicBezTo>
                  <a:pt x="51" y="96"/>
                  <a:pt x="53" y="93"/>
                  <a:pt x="55" y="90"/>
                </a:cubicBezTo>
                <a:cubicBezTo>
                  <a:pt x="56" y="89"/>
                  <a:pt x="56" y="87"/>
                  <a:pt x="57" y="86"/>
                </a:cubicBezTo>
                <a:cubicBezTo>
                  <a:pt x="59" y="84"/>
                  <a:pt x="59" y="81"/>
                  <a:pt x="60" y="79"/>
                </a:cubicBezTo>
                <a:cubicBezTo>
                  <a:pt x="62" y="77"/>
                  <a:pt x="63" y="75"/>
                  <a:pt x="64" y="73"/>
                </a:cubicBezTo>
                <a:cubicBezTo>
                  <a:pt x="65" y="71"/>
                  <a:pt x="66" y="69"/>
                  <a:pt x="67" y="68"/>
                </a:cubicBezTo>
                <a:cubicBezTo>
                  <a:pt x="69" y="67"/>
                  <a:pt x="69" y="66"/>
                  <a:pt x="70" y="64"/>
                </a:cubicBezTo>
                <a:cubicBezTo>
                  <a:pt x="70" y="63"/>
                  <a:pt x="70" y="62"/>
                  <a:pt x="70" y="62"/>
                </a:cubicBezTo>
                <a:cubicBezTo>
                  <a:pt x="74" y="59"/>
                  <a:pt x="74" y="55"/>
                  <a:pt x="77" y="52"/>
                </a:cubicBezTo>
                <a:cubicBezTo>
                  <a:pt x="79" y="50"/>
                  <a:pt x="80" y="48"/>
                  <a:pt x="80" y="47"/>
                </a:cubicBezTo>
                <a:cubicBezTo>
                  <a:pt x="80" y="43"/>
                  <a:pt x="83" y="41"/>
                  <a:pt x="84" y="39"/>
                </a:cubicBezTo>
                <a:cubicBezTo>
                  <a:pt x="85" y="37"/>
                  <a:pt x="86" y="35"/>
                  <a:pt x="83" y="33"/>
                </a:cubicBezTo>
                <a:cubicBezTo>
                  <a:pt x="81" y="32"/>
                  <a:pt x="78" y="30"/>
                  <a:pt x="75" y="29"/>
                </a:cubicBezTo>
                <a:cubicBezTo>
                  <a:pt x="73" y="29"/>
                  <a:pt x="72" y="31"/>
                  <a:pt x="72" y="33"/>
                </a:cubicBezTo>
                <a:cubicBezTo>
                  <a:pt x="70" y="36"/>
                  <a:pt x="68" y="39"/>
                  <a:pt x="66" y="42"/>
                </a:cubicBezTo>
                <a:cubicBezTo>
                  <a:pt x="64" y="46"/>
                  <a:pt x="63" y="49"/>
                  <a:pt x="61" y="52"/>
                </a:cubicBezTo>
                <a:cubicBezTo>
                  <a:pt x="60" y="53"/>
                  <a:pt x="59" y="54"/>
                  <a:pt x="59" y="55"/>
                </a:cubicBezTo>
                <a:cubicBezTo>
                  <a:pt x="58" y="59"/>
                  <a:pt x="54" y="61"/>
                  <a:pt x="54" y="65"/>
                </a:cubicBezTo>
                <a:cubicBezTo>
                  <a:pt x="51" y="66"/>
                  <a:pt x="51" y="68"/>
                  <a:pt x="51" y="70"/>
                </a:cubicBezTo>
                <a:cubicBezTo>
                  <a:pt x="50" y="72"/>
                  <a:pt x="49" y="73"/>
                  <a:pt x="48" y="75"/>
                </a:cubicBezTo>
                <a:cubicBezTo>
                  <a:pt x="47" y="78"/>
                  <a:pt x="45" y="80"/>
                  <a:pt x="44" y="83"/>
                </a:cubicBezTo>
                <a:cubicBezTo>
                  <a:pt x="42" y="85"/>
                  <a:pt x="41" y="87"/>
                  <a:pt x="41" y="89"/>
                </a:cubicBezTo>
                <a:cubicBezTo>
                  <a:pt x="40" y="91"/>
                  <a:pt x="39" y="92"/>
                  <a:pt x="38" y="94"/>
                </a:cubicBezTo>
                <a:cubicBezTo>
                  <a:pt x="37" y="95"/>
                  <a:pt x="36" y="97"/>
                  <a:pt x="35" y="99"/>
                </a:cubicBezTo>
                <a:cubicBezTo>
                  <a:pt x="37" y="100"/>
                  <a:pt x="39" y="102"/>
                  <a:pt x="41" y="102"/>
                </a:cubicBezTo>
                <a:cubicBezTo>
                  <a:pt x="43" y="102"/>
                  <a:pt x="43" y="106"/>
                  <a:pt x="46" y="105"/>
                </a:cubicBezTo>
                <a:close/>
                <a:moveTo>
                  <a:pt x="32" y="97"/>
                </a:moveTo>
                <a:cubicBezTo>
                  <a:pt x="33" y="95"/>
                  <a:pt x="34" y="94"/>
                  <a:pt x="34" y="92"/>
                </a:cubicBezTo>
                <a:cubicBezTo>
                  <a:pt x="35" y="89"/>
                  <a:pt x="36" y="87"/>
                  <a:pt x="38" y="84"/>
                </a:cubicBezTo>
                <a:cubicBezTo>
                  <a:pt x="39" y="84"/>
                  <a:pt x="39" y="84"/>
                  <a:pt x="39" y="83"/>
                </a:cubicBezTo>
                <a:cubicBezTo>
                  <a:pt x="38" y="82"/>
                  <a:pt x="38" y="81"/>
                  <a:pt x="39" y="81"/>
                </a:cubicBezTo>
                <a:cubicBezTo>
                  <a:pt x="40" y="80"/>
                  <a:pt x="41" y="79"/>
                  <a:pt x="42" y="78"/>
                </a:cubicBezTo>
                <a:cubicBezTo>
                  <a:pt x="42" y="77"/>
                  <a:pt x="42" y="75"/>
                  <a:pt x="43" y="74"/>
                </a:cubicBezTo>
                <a:cubicBezTo>
                  <a:pt x="43" y="73"/>
                  <a:pt x="43" y="72"/>
                  <a:pt x="45" y="72"/>
                </a:cubicBezTo>
                <a:cubicBezTo>
                  <a:pt x="45" y="72"/>
                  <a:pt x="45" y="69"/>
                  <a:pt x="46" y="68"/>
                </a:cubicBezTo>
                <a:cubicBezTo>
                  <a:pt x="46" y="68"/>
                  <a:pt x="47" y="67"/>
                  <a:pt x="47" y="66"/>
                </a:cubicBezTo>
                <a:cubicBezTo>
                  <a:pt x="47" y="66"/>
                  <a:pt x="48" y="65"/>
                  <a:pt x="48" y="65"/>
                </a:cubicBezTo>
                <a:cubicBezTo>
                  <a:pt x="50" y="61"/>
                  <a:pt x="52" y="57"/>
                  <a:pt x="54" y="53"/>
                </a:cubicBezTo>
                <a:cubicBezTo>
                  <a:pt x="54" y="52"/>
                  <a:pt x="55" y="52"/>
                  <a:pt x="55" y="52"/>
                </a:cubicBezTo>
                <a:cubicBezTo>
                  <a:pt x="56" y="49"/>
                  <a:pt x="58" y="47"/>
                  <a:pt x="59" y="45"/>
                </a:cubicBezTo>
                <a:cubicBezTo>
                  <a:pt x="61" y="41"/>
                  <a:pt x="63" y="37"/>
                  <a:pt x="66" y="34"/>
                </a:cubicBezTo>
                <a:cubicBezTo>
                  <a:pt x="66" y="34"/>
                  <a:pt x="67" y="33"/>
                  <a:pt x="67" y="33"/>
                </a:cubicBezTo>
                <a:cubicBezTo>
                  <a:pt x="66" y="31"/>
                  <a:pt x="67" y="30"/>
                  <a:pt x="68" y="29"/>
                </a:cubicBezTo>
                <a:cubicBezTo>
                  <a:pt x="71" y="26"/>
                  <a:pt x="70" y="24"/>
                  <a:pt x="66" y="22"/>
                </a:cubicBezTo>
                <a:cubicBezTo>
                  <a:pt x="66" y="22"/>
                  <a:pt x="64" y="23"/>
                  <a:pt x="64" y="24"/>
                </a:cubicBezTo>
                <a:cubicBezTo>
                  <a:pt x="65" y="25"/>
                  <a:pt x="64" y="26"/>
                  <a:pt x="63" y="27"/>
                </a:cubicBezTo>
                <a:cubicBezTo>
                  <a:pt x="62" y="28"/>
                  <a:pt x="62" y="29"/>
                  <a:pt x="61" y="30"/>
                </a:cubicBezTo>
                <a:cubicBezTo>
                  <a:pt x="61" y="30"/>
                  <a:pt x="60" y="31"/>
                  <a:pt x="60" y="32"/>
                </a:cubicBezTo>
                <a:cubicBezTo>
                  <a:pt x="59" y="32"/>
                  <a:pt x="58" y="33"/>
                  <a:pt x="57" y="33"/>
                </a:cubicBezTo>
                <a:cubicBezTo>
                  <a:pt x="58" y="34"/>
                  <a:pt x="58" y="35"/>
                  <a:pt x="58" y="36"/>
                </a:cubicBezTo>
                <a:cubicBezTo>
                  <a:pt x="58" y="37"/>
                  <a:pt x="58" y="37"/>
                  <a:pt x="57" y="37"/>
                </a:cubicBezTo>
                <a:cubicBezTo>
                  <a:pt x="56" y="38"/>
                  <a:pt x="54" y="39"/>
                  <a:pt x="54" y="41"/>
                </a:cubicBezTo>
                <a:cubicBezTo>
                  <a:pt x="54" y="42"/>
                  <a:pt x="53" y="43"/>
                  <a:pt x="52" y="43"/>
                </a:cubicBezTo>
                <a:cubicBezTo>
                  <a:pt x="52" y="44"/>
                  <a:pt x="52" y="45"/>
                  <a:pt x="52" y="46"/>
                </a:cubicBezTo>
                <a:cubicBezTo>
                  <a:pt x="49" y="47"/>
                  <a:pt x="49" y="51"/>
                  <a:pt x="47" y="53"/>
                </a:cubicBezTo>
                <a:cubicBezTo>
                  <a:pt x="47" y="53"/>
                  <a:pt x="47" y="54"/>
                  <a:pt x="47" y="54"/>
                </a:cubicBezTo>
                <a:cubicBezTo>
                  <a:pt x="45" y="54"/>
                  <a:pt x="45" y="56"/>
                  <a:pt x="45" y="57"/>
                </a:cubicBezTo>
                <a:cubicBezTo>
                  <a:pt x="44" y="59"/>
                  <a:pt x="43" y="61"/>
                  <a:pt x="43" y="62"/>
                </a:cubicBezTo>
                <a:cubicBezTo>
                  <a:pt x="41" y="62"/>
                  <a:pt x="40" y="63"/>
                  <a:pt x="40" y="64"/>
                </a:cubicBezTo>
                <a:cubicBezTo>
                  <a:pt x="40" y="64"/>
                  <a:pt x="41" y="65"/>
                  <a:pt x="41" y="65"/>
                </a:cubicBezTo>
                <a:cubicBezTo>
                  <a:pt x="40" y="66"/>
                  <a:pt x="39" y="67"/>
                  <a:pt x="39" y="67"/>
                </a:cubicBezTo>
                <a:cubicBezTo>
                  <a:pt x="39" y="69"/>
                  <a:pt x="39" y="70"/>
                  <a:pt x="37" y="71"/>
                </a:cubicBezTo>
                <a:cubicBezTo>
                  <a:pt x="36" y="72"/>
                  <a:pt x="37" y="74"/>
                  <a:pt x="36" y="75"/>
                </a:cubicBezTo>
                <a:cubicBezTo>
                  <a:pt x="34" y="75"/>
                  <a:pt x="34" y="77"/>
                  <a:pt x="33" y="78"/>
                </a:cubicBezTo>
                <a:cubicBezTo>
                  <a:pt x="33" y="79"/>
                  <a:pt x="33" y="79"/>
                  <a:pt x="33" y="80"/>
                </a:cubicBezTo>
                <a:cubicBezTo>
                  <a:pt x="31" y="81"/>
                  <a:pt x="30" y="81"/>
                  <a:pt x="30" y="82"/>
                </a:cubicBezTo>
                <a:cubicBezTo>
                  <a:pt x="30" y="84"/>
                  <a:pt x="28" y="85"/>
                  <a:pt x="29" y="88"/>
                </a:cubicBezTo>
                <a:cubicBezTo>
                  <a:pt x="28" y="89"/>
                  <a:pt x="26" y="91"/>
                  <a:pt x="25" y="92"/>
                </a:cubicBezTo>
                <a:cubicBezTo>
                  <a:pt x="27" y="94"/>
                  <a:pt x="30" y="96"/>
                  <a:pt x="32" y="97"/>
                </a:cubicBezTo>
                <a:close/>
                <a:moveTo>
                  <a:pt x="25" y="102"/>
                </a:moveTo>
                <a:cubicBezTo>
                  <a:pt x="22" y="103"/>
                  <a:pt x="24" y="105"/>
                  <a:pt x="24" y="106"/>
                </a:cubicBezTo>
                <a:cubicBezTo>
                  <a:pt x="23" y="108"/>
                  <a:pt x="25" y="110"/>
                  <a:pt x="26" y="111"/>
                </a:cubicBezTo>
                <a:cubicBezTo>
                  <a:pt x="28" y="113"/>
                  <a:pt x="30" y="114"/>
                  <a:pt x="32" y="116"/>
                </a:cubicBezTo>
                <a:cubicBezTo>
                  <a:pt x="35" y="114"/>
                  <a:pt x="37" y="113"/>
                  <a:pt x="39" y="111"/>
                </a:cubicBezTo>
                <a:cubicBezTo>
                  <a:pt x="37" y="109"/>
                  <a:pt x="35" y="107"/>
                  <a:pt x="32" y="107"/>
                </a:cubicBezTo>
                <a:cubicBezTo>
                  <a:pt x="30" y="106"/>
                  <a:pt x="29" y="105"/>
                  <a:pt x="27" y="104"/>
                </a:cubicBezTo>
                <a:cubicBezTo>
                  <a:pt x="27" y="103"/>
                  <a:pt x="26" y="103"/>
                  <a:pt x="25" y="102"/>
                </a:cubicBezTo>
                <a:close/>
                <a:moveTo>
                  <a:pt x="0" y="37"/>
                </a:moveTo>
                <a:cubicBezTo>
                  <a:pt x="0" y="33"/>
                  <a:pt x="10" y="32"/>
                  <a:pt x="12" y="33"/>
                </a:cubicBezTo>
                <a:cubicBezTo>
                  <a:pt x="16" y="33"/>
                  <a:pt x="20" y="34"/>
                  <a:pt x="24" y="33"/>
                </a:cubicBezTo>
                <a:cubicBezTo>
                  <a:pt x="29" y="32"/>
                  <a:pt x="33" y="35"/>
                  <a:pt x="34" y="40"/>
                </a:cubicBezTo>
                <a:cubicBezTo>
                  <a:pt x="35" y="42"/>
                  <a:pt x="33" y="43"/>
                  <a:pt x="32" y="43"/>
                </a:cubicBezTo>
                <a:cubicBezTo>
                  <a:pt x="23" y="41"/>
                  <a:pt x="14" y="43"/>
                  <a:pt x="5" y="41"/>
                </a:cubicBezTo>
                <a:cubicBezTo>
                  <a:pt x="4" y="41"/>
                  <a:pt x="2" y="40"/>
                  <a:pt x="1" y="38"/>
                </a:cubicBezTo>
                <a:cubicBezTo>
                  <a:pt x="1" y="38"/>
                  <a:pt x="1" y="38"/>
                  <a:pt x="0" y="37"/>
                </a:cubicBezTo>
                <a:close/>
                <a:moveTo>
                  <a:pt x="26" y="15"/>
                </a:moveTo>
                <a:cubicBezTo>
                  <a:pt x="23" y="13"/>
                  <a:pt x="22" y="10"/>
                  <a:pt x="19" y="8"/>
                </a:cubicBezTo>
                <a:cubicBezTo>
                  <a:pt x="17" y="6"/>
                  <a:pt x="19" y="4"/>
                  <a:pt x="19" y="2"/>
                </a:cubicBezTo>
                <a:cubicBezTo>
                  <a:pt x="20" y="1"/>
                  <a:pt x="22" y="1"/>
                  <a:pt x="24" y="2"/>
                </a:cubicBezTo>
                <a:cubicBezTo>
                  <a:pt x="27" y="5"/>
                  <a:pt x="31" y="9"/>
                  <a:pt x="34" y="13"/>
                </a:cubicBezTo>
                <a:cubicBezTo>
                  <a:pt x="37" y="16"/>
                  <a:pt x="40" y="19"/>
                  <a:pt x="43" y="22"/>
                </a:cubicBezTo>
                <a:cubicBezTo>
                  <a:pt x="44" y="23"/>
                  <a:pt x="45" y="24"/>
                  <a:pt x="44" y="26"/>
                </a:cubicBezTo>
                <a:cubicBezTo>
                  <a:pt x="43" y="27"/>
                  <a:pt x="42" y="28"/>
                  <a:pt x="40" y="27"/>
                </a:cubicBezTo>
                <a:cubicBezTo>
                  <a:pt x="35" y="23"/>
                  <a:pt x="30" y="20"/>
                  <a:pt x="26" y="15"/>
                </a:cubicBezTo>
                <a:close/>
                <a:moveTo>
                  <a:pt x="126" y="60"/>
                </a:moveTo>
                <a:cubicBezTo>
                  <a:pt x="127" y="65"/>
                  <a:pt x="117" y="65"/>
                  <a:pt x="115" y="65"/>
                </a:cubicBezTo>
                <a:cubicBezTo>
                  <a:pt x="111" y="65"/>
                  <a:pt x="107" y="64"/>
                  <a:pt x="103" y="65"/>
                </a:cubicBezTo>
                <a:cubicBezTo>
                  <a:pt x="98" y="66"/>
                  <a:pt x="93" y="63"/>
                  <a:pt x="92" y="58"/>
                </a:cubicBezTo>
                <a:cubicBezTo>
                  <a:pt x="92" y="56"/>
                  <a:pt x="93" y="55"/>
                  <a:pt x="94" y="55"/>
                </a:cubicBezTo>
                <a:cubicBezTo>
                  <a:pt x="103" y="56"/>
                  <a:pt x="113" y="55"/>
                  <a:pt x="121" y="57"/>
                </a:cubicBezTo>
                <a:cubicBezTo>
                  <a:pt x="123" y="57"/>
                  <a:pt x="125" y="58"/>
                  <a:pt x="126" y="59"/>
                </a:cubicBezTo>
                <a:cubicBezTo>
                  <a:pt x="126" y="60"/>
                  <a:pt x="126" y="60"/>
                  <a:pt x="126" y="60"/>
                </a:cubicBezTo>
                <a:close/>
                <a:moveTo>
                  <a:pt x="101" y="83"/>
                </a:moveTo>
                <a:cubicBezTo>
                  <a:pt x="104" y="84"/>
                  <a:pt x="105" y="88"/>
                  <a:pt x="107" y="90"/>
                </a:cubicBezTo>
                <a:cubicBezTo>
                  <a:pt x="109" y="92"/>
                  <a:pt x="108" y="94"/>
                  <a:pt x="107" y="96"/>
                </a:cubicBezTo>
                <a:cubicBezTo>
                  <a:pt x="107" y="97"/>
                  <a:pt x="105" y="97"/>
                  <a:pt x="103" y="96"/>
                </a:cubicBezTo>
                <a:cubicBezTo>
                  <a:pt x="99" y="92"/>
                  <a:pt x="96" y="89"/>
                  <a:pt x="92" y="85"/>
                </a:cubicBezTo>
                <a:cubicBezTo>
                  <a:pt x="89" y="82"/>
                  <a:pt x="87" y="79"/>
                  <a:pt x="84" y="76"/>
                </a:cubicBezTo>
                <a:cubicBezTo>
                  <a:pt x="83" y="75"/>
                  <a:pt x="82" y="73"/>
                  <a:pt x="83" y="72"/>
                </a:cubicBezTo>
                <a:cubicBezTo>
                  <a:pt x="84" y="71"/>
                  <a:pt x="85" y="70"/>
                  <a:pt x="87" y="71"/>
                </a:cubicBezTo>
                <a:cubicBezTo>
                  <a:pt x="92" y="74"/>
                  <a:pt x="97" y="78"/>
                  <a:pt x="101" y="83"/>
                </a:cubicBezTo>
                <a:close/>
              </a:path>
            </a:pathLst>
          </a:custGeom>
          <a:solidFill>
            <a:srgbClr val="222F3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6" name="Group 24"/>
          <p:cNvGrpSpPr/>
          <p:nvPr/>
        </p:nvGrpSpPr>
        <p:grpSpPr bwMode="auto">
          <a:xfrm>
            <a:off x="7307935" y="2446602"/>
            <a:ext cx="2944684" cy="982398"/>
            <a:chOff x="427" y="2769"/>
            <a:chExt cx="1925" cy="842"/>
          </a:xfrm>
        </p:grpSpPr>
        <p:sp>
          <p:nvSpPr>
            <p:cNvPr id="17" name="文本框 9"/>
            <p:cNvSpPr txBox="1">
              <a:spLocks noChangeArrowheads="1"/>
            </p:cNvSpPr>
            <p:nvPr/>
          </p:nvSpPr>
          <p:spPr bwMode="auto">
            <a:xfrm>
              <a:off x="427" y="2769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18" name="矩形 10"/>
            <p:cNvSpPr>
              <a:spLocks noChangeArrowheads="1"/>
            </p:cNvSpPr>
            <p:nvPr/>
          </p:nvSpPr>
          <p:spPr bwMode="auto">
            <a:xfrm>
              <a:off x="475" y="3164"/>
              <a:ext cx="1877" cy="44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l" defTabSz="0">
                <a:tabLst>
                  <a:tab pos="998220" algn="l"/>
                </a:tabLs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  <p:sp>
        <p:nvSpPr>
          <p:cNvPr id="19" name="Freeform 81"/>
          <p:cNvSpPr>
            <a:spLocks noEditPoints="1"/>
          </p:cNvSpPr>
          <p:nvPr/>
        </p:nvSpPr>
        <p:spPr bwMode="auto">
          <a:xfrm>
            <a:off x="6625785" y="4342698"/>
            <a:ext cx="476250" cy="484187"/>
          </a:xfrm>
          <a:custGeom>
            <a:avLst/>
            <a:gdLst/>
            <a:ahLst/>
            <a:cxnLst>
              <a:cxn ang="0">
                <a:pos x="100" y="21"/>
              </a:cxn>
              <a:cxn ang="0">
                <a:pos x="91" y="40"/>
              </a:cxn>
              <a:cxn ang="0">
                <a:pos x="55" y="103"/>
              </a:cxn>
              <a:cxn ang="0">
                <a:pos x="18" y="119"/>
              </a:cxn>
              <a:cxn ang="0">
                <a:pos x="22" y="82"/>
              </a:cxn>
              <a:cxn ang="0">
                <a:pos x="41" y="48"/>
              </a:cxn>
              <a:cxn ang="0">
                <a:pos x="47" y="38"/>
              </a:cxn>
              <a:cxn ang="0">
                <a:pos x="55" y="25"/>
              </a:cxn>
              <a:cxn ang="0">
                <a:pos x="72" y="1"/>
              </a:cxn>
              <a:cxn ang="0">
                <a:pos x="50" y="99"/>
              </a:cxn>
              <a:cxn ang="0">
                <a:pos x="60" y="79"/>
              </a:cxn>
              <a:cxn ang="0">
                <a:pos x="70" y="64"/>
              </a:cxn>
              <a:cxn ang="0">
                <a:pos x="80" y="47"/>
              </a:cxn>
              <a:cxn ang="0">
                <a:pos x="75" y="29"/>
              </a:cxn>
              <a:cxn ang="0">
                <a:pos x="61" y="52"/>
              </a:cxn>
              <a:cxn ang="0">
                <a:pos x="51" y="70"/>
              </a:cxn>
              <a:cxn ang="0">
                <a:pos x="41" y="89"/>
              </a:cxn>
              <a:cxn ang="0">
                <a:pos x="41" y="102"/>
              </a:cxn>
              <a:cxn ang="0">
                <a:pos x="34" y="92"/>
              </a:cxn>
              <a:cxn ang="0">
                <a:pos x="39" y="81"/>
              </a:cxn>
              <a:cxn ang="0">
                <a:pos x="45" y="72"/>
              </a:cxn>
              <a:cxn ang="0">
                <a:pos x="48" y="65"/>
              </a:cxn>
              <a:cxn ang="0">
                <a:pos x="59" y="45"/>
              </a:cxn>
              <a:cxn ang="0">
                <a:pos x="68" y="29"/>
              </a:cxn>
              <a:cxn ang="0">
                <a:pos x="63" y="27"/>
              </a:cxn>
              <a:cxn ang="0">
                <a:pos x="57" y="33"/>
              </a:cxn>
              <a:cxn ang="0">
                <a:pos x="54" y="41"/>
              </a:cxn>
              <a:cxn ang="0">
                <a:pos x="47" y="53"/>
              </a:cxn>
              <a:cxn ang="0">
                <a:pos x="43" y="62"/>
              </a:cxn>
              <a:cxn ang="0">
                <a:pos x="39" y="67"/>
              </a:cxn>
              <a:cxn ang="0">
                <a:pos x="33" y="78"/>
              </a:cxn>
              <a:cxn ang="0">
                <a:pos x="29" y="88"/>
              </a:cxn>
              <a:cxn ang="0">
                <a:pos x="25" y="102"/>
              </a:cxn>
              <a:cxn ang="0">
                <a:pos x="32" y="116"/>
              </a:cxn>
              <a:cxn ang="0">
                <a:pos x="27" y="104"/>
              </a:cxn>
              <a:cxn ang="0">
                <a:pos x="12" y="33"/>
              </a:cxn>
              <a:cxn ang="0">
                <a:pos x="32" y="43"/>
              </a:cxn>
              <a:cxn ang="0">
                <a:pos x="0" y="37"/>
              </a:cxn>
              <a:cxn ang="0">
                <a:pos x="19" y="2"/>
              </a:cxn>
              <a:cxn ang="0">
                <a:pos x="43" y="22"/>
              </a:cxn>
              <a:cxn ang="0">
                <a:pos x="26" y="15"/>
              </a:cxn>
              <a:cxn ang="0">
                <a:pos x="103" y="65"/>
              </a:cxn>
              <a:cxn ang="0">
                <a:pos x="121" y="57"/>
              </a:cxn>
              <a:cxn ang="0">
                <a:pos x="101" y="83"/>
              </a:cxn>
              <a:cxn ang="0">
                <a:pos x="103" y="96"/>
              </a:cxn>
              <a:cxn ang="0">
                <a:pos x="83" y="72"/>
              </a:cxn>
            </a:cxnLst>
            <a:rect l="0" t="0" r="r" b="b"/>
            <a:pathLst>
              <a:path w="127" h="129">
                <a:moveTo>
                  <a:pt x="72" y="1"/>
                </a:moveTo>
                <a:cubicBezTo>
                  <a:pt x="74" y="1"/>
                  <a:pt x="75" y="0"/>
                  <a:pt x="76" y="2"/>
                </a:cubicBezTo>
                <a:cubicBezTo>
                  <a:pt x="78" y="5"/>
                  <a:pt x="104" y="17"/>
                  <a:pt x="100" y="21"/>
                </a:cubicBezTo>
                <a:cubicBezTo>
                  <a:pt x="100" y="22"/>
                  <a:pt x="99" y="22"/>
                  <a:pt x="99" y="23"/>
                </a:cubicBezTo>
                <a:cubicBezTo>
                  <a:pt x="98" y="27"/>
                  <a:pt x="96" y="29"/>
                  <a:pt x="94" y="33"/>
                </a:cubicBezTo>
                <a:cubicBezTo>
                  <a:pt x="92" y="35"/>
                  <a:pt x="92" y="38"/>
                  <a:pt x="91" y="40"/>
                </a:cubicBezTo>
                <a:cubicBezTo>
                  <a:pt x="88" y="47"/>
                  <a:pt x="83" y="53"/>
                  <a:pt x="80" y="59"/>
                </a:cubicBezTo>
                <a:cubicBezTo>
                  <a:pt x="75" y="68"/>
                  <a:pt x="71" y="78"/>
                  <a:pt x="65" y="86"/>
                </a:cubicBezTo>
                <a:cubicBezTo>
                  <a:pt x="62" y="92"/>
                  <a:pt x="58" y="97"/>
                  <a:pt x="55" y="103"/>
                </a:cubicBezTo>
                <a:cubicBezTo>
                  <a:pt x="52" y="110"/>
                  <a:pt x="45" y="115"/>
                  <a:pt x="38" y="119"/>
                </a:cubicBezTo>
                <a:cubicBezTo>
                  <a:pt x="35" y="121"/>
                  <a:pt x="27" y="129"/>
                  <a:pt x="22" y="128"/>
                </a:cubicBezTo>
                <a:cubicBezTo>
                  <a:pt x="17" y="127"/>
                  <a:pt x="18" y="123"/>
                  <a:pt x="18" y="119"/>
                </a:cubicBezTo>
                <a:cubicBezTo>
                  <a:pt x="19" y="112"/>
                  <a:pt x="18" y="106"/>
                  <a:pt x="17" y="99"/>
                </a:cubicBezTo>
                <a:cubicBezTo>
                  <a:pt x="17" y="98"/>
                  <a:pt x="17" y="97"/>
                  <a:pt x="17" y="95"/>
                </a:cubicBezTo>
                <a:cubicBezTo>
                  <a:pt x="17" y="90"/>
                  <a:pt x="20" y="86"/>
                  <a:pt x="22" y="82"/>
                </a:cubicBezTo>
                <a:cubicBezTo>
                  <a:pt x="24" y="76"/>
                  <a:pt x="29" y="71"/>
                  <a:pt x="32" y="66"/>
                </a:cubicBezTo>
                <a:cubicBezTo>
                  <a:pt x="34" y="61"/>
                  <a:pt x="37" y="56"/>
                  <a:pt x="39" y="52"/>
                </a:cubicBezTo>
                <a:cubicBezTo>
                  <a:pt x="40" y="51"/>
                  <a:pt x="41" y="50"/>
                  <a:pt x="41" y="48"/>
                </a:cubicBezTo>
                <a:cubicBezTo>
                  <a:pt x="40" y="47"/>
                  <a:pt x="41" y="46"/>
                  <a:pt x="42" y="47"/>
                </a:cubicBezTo>
                <a:cubicBezTo>
                  <a:pt x="44" y="44"/>
                  <a:pt x="46" y="41"/>
                  <a:pt x="47" y="38"/>
                </a:cubicBezTo>
                <a:cubicBezTo>
                  <a:pt x="47" y="38"/>
                  <a:pt x="47" y="38"/>
                  <a:pt x="47" y="38"/>
                </a:cubicBezTo>
                <a:cubicBezTo>
                  <a:pt x="48" y="36"/>
                  <a:pt x="50" y="35"/>
                  <a:pt x="51" y="33"/>
                </a:cubicBezTo>
                <a:cubicBezTo>
                  <a:pt x="52" y="32"/>
                  <a:pt x="51" y="30"/>
                  <a:pt x="53" y="29"/>
                </a:cubicBezTo>
                <a:cubicBezTo>
                  <a:pt x="54" y="28"/>
                  <a:pt x="56" y="26"/>
                  <a:pt x="55" y="25"/>
                </a:cubicBezTo>
                <a:cubicBezTo>
                  <a:pt x="55" y="23"/>
                  <a:pt x="57" y="22"/>
                  <a:pt x="58" y="21"/>
                </a:cubicBezTo>
                <a:cubicBezTo>
                  <a:pt x="60" y="18"/>
                  <a:pt x="62" y="15"/>
                  <a:pt x="64" y="12"/>
                </a:cubicBezTo>
                <a:cubicBezTo>
                  <a:pt x="67" y="8"/>
                  <a:pt x="70" y="5"/>
                  <a:pt x="72" y="1"/>
                </a:cubicBezTo>
                <a:close/>
                <a:moveTo>
                  <a:pt x="46" y="105"/>
                </a:moveTo>
                <a:cubicBezTo>
                  <a:pt x="47" y="104"/>
                  <a:pt x="50" y="103"/>
                  <a:pt x="49" y="100"/>
                </a:cubicBezTo>
                <a:cubicBezTo>
                  <a:pt x="49" y="100"/>
                  <a:pt x="49" y="99"/>
                  <a:pt x="50" y="99"/>
                </a:cubicBezTo>
                <a:cubicBezTo>
                  <a:pt x="51" y="96"/>
                  <a:pt x="53" y="93"/>
                  <a:pt x="55" y="90"/>
                </a:cubicBezTo>
                <a:cubicBezTo>
                  <a:pt x="56" y="89"/>
                  <a:pt x="56" y="87"/>
                  <a:pt x="57" y="86"/>
                </a:cubicBezTo>
                <a:cubicBezTo>
                  <a:pt x="59" y="84"/>
                  <a:pt x="59" y="81"/>
                  <a:pt x="60" y="79"/>
                </a:cubicBezTo>
                <a:cubicBezTo>
                  <a:pt x="62" y="77"/>
                  <a:pt x="63" y="75"/>
                  <a:pt x="64" y="73"/>
                </a:cubicBezTo>
                <a:cubicBezTo>
                  <a:pt x="65" y="71"/>
                  <a:pt x="66" y="69"/>
                  <a:pt x="67" y="68"/>
                </a:cubicBezTo>
                <a:cubicBezTo>
                  <a:pt x="69" y="67"/>
                  <a:pt x="69" y="66"/>
                  <a:pt x="70" y="64"/>
                </a:cubicBezTo>
                <a:cubicBezTo>
                  <a:pt x="70" y="63"/>
                  <a:pt x="70" y="62"/>
                  <a:pt x="70" y="62"/>
                </a:cubicBezTo>
                <a:cubicBezTo>
                  <a:pt x="74" y="59"/>
                  <a:pt x="74" y="55"/>
                  <a:pt x="77" y="52"/>
                </a:cubicBezTo>
                <a:cubicBezTo>
                  <a:pt x="79" y="50"/>
                  <a:pt x="80" y="48"/>
                  <a:pt x="80" y="47"/>
                </a:cubicBezTo>
                <a:cubicBezTo>
                  <a:pt x="80" y="43"/>
                  <a:pt x="83" y="41"/>
                  <a:pt x="84" y="39"/>
                </a:cubicBezTo>
                <a:cubicBezTo>
                  <a:pt x="85" y="37"/>
                  <a:pt x="86" y="35"/>
                  <a:pt x="83" y="33"/>
                </a:cubicBezTo>
                <a:cubicBezTo>
                  <a:pt x="81" y="32"/>
                  <a:pt x="78" y="30"/>
                  <a:pt x="75" y="29"/>
                </a:cubicBezTo>
                <a:cubicBezTo>
                  <a:pt x="73" y="29"/>
                  <a:pt x="72" y="31"/>
                  <a:pt x="72" y="33"/>
                </a:cubicBezTo>
                <a:cubicBezTo>
                  <a:pt x="70" y="36"/>
                  <a:pt x="68" y="39"/>
                  <a:pt x="66" y="42"/>
                </a:cubicBezTo>
                <a:cubicBezTo>
                  <a:pt x="64" y="46"/>
                  <a:pt x="63" y="49"/>
                  <a:pt x="61" y="52"/>
                </a:cubicBezTo>
                <a:cubicBezTo>
                  <a:pt x="60" y="53"/>
                  <a:pt x="59" y="54"/>
                  <a:pt x="59" y="55"/>
                </a:cubicBezTo>
                <a:cubicBezTo>
                  <a:pt x="58" y="59"/>
                  <a:pt x="54" y="61"/>
                  <a:pt x="54" y="65"/>
                </a:cubicBezTo>
                <a:cubicBezTo>
                  <a:pt x="51" y="66"/>
                  <a:pt x="51" y="68"/>
                  <a:pt x="51" y="70"/>
                </a:cubicBezTo>
                <a:cubicBezTo>
                  <a:pt x="50" y="72"/>
                  <a:pt x="49" y="73"/>
                  <a:pt x="48" y="75"/>
                </a:cubicBezTo>
                <a:cubicBezTo>
                  <a:pt x="47" y="78"/>
                  <a:pt x="45" y="80"/>
                  <a:pt x="44" y="83"/>
                </a:cubicBezTo>
                <a:cubicBezTo>
                  <a:pt x="42" y="85"/>
                  <a:pt x="41" y="87"/>
                  <a:pt x="41" y="89"/>
                </a:cubicBezTo>
                <a:cubicBezTo>
                  <a:pt x="40" y="91"/>
                  <a:pt x="39" y="92"/>
                  <a:pt x="38" y="94"/>
                </a:cubicBezTo>
                <a:cubicBezTo>
                  <a:pt x="37" y="95"/>
                  <a:pt x="36" y="97"/>
                  <a:pt x="35" y="99"/>
                </a:cubicBezTo>
                <a:cubicBezTo>
                  <a:pt x="37" y="100"/>
                  <a:pt x="39" y="102"/>
                  <a:pt x="41" y="102"/>
                </a:cubicBezTo>
                <a:cubicBezTo>
                  <a:pt x="43" y="102"/>
                  <a:pt x="43" y="106"/>
                  <a:pt x="46" y="105"/>
                </a:cubicBezTo>
                <a:close/>
                <a:moveTo>
                  <a:pt x="32" y="97"/>
                </a:moveTo>
                <a:cubicBezTo>
                  <a:pt x="33" y="95"/>
                  <a:pt x="34" y="94"/>
                  <a:pt x="34" y="92"/>
                </a:cubicBezTo>
                <a:cubicBezTo>
                  <a:pt x="35" y="89"/>
                  <a:pt x="36" y="87"/>
                  <a:pt x="38" y="84"/>
                </a:cubicBezTo>
                <a:cubicBezTo>
                  <a:pt x="39" y="84"/>
                  <a:pt x="39" y="84"/>
                  <a:pt x="39" y="83"/>
                </a:cubicBezTo>
                <a:cubicBezTo>
                  <a:pt x="38" y="82"/>
                  <a:pt x="38" y="81"/>
                  <a:pt x="39" y="81"/>
                </a:cubicBezTo>
                <a:cubicBezTo>
                  <a:pt x="40" y="80"/>
                  <a:pt x="41" y="79"/>
                  <a:pt x="42" y="78"/>
                </a:cubicBezTo>
                <a:cubicBezTo>
                  <a:pt x="42" y="77"/>
                  <a:pt x="42" y="75"/>
                  <a:pt x="43" y="74"/>
                </a:cubicBezTo>
                <a:cubicBezTo>
                  <a:pt x="43" y="73"/>
                  <a:pt x="43" y="72"/>
                  <a:pt x="45" y="72"/>
                </a:cubicBezTo>
                <a:cubicBezTo>
                  <a:pt x="45" y="72"/>
                  <a:pt x="45" y="69"/>
                  <a:pt x="46" y="68"/>
                </a:cubicBezTo>
                <a:cubicBezTo>
                  <a:pt x="46" y="68"/>
                  <a:pt x="47" y="67"/>
                  <a:pt x="47" y="66"/>
                </a:cubicBezTo>
                <a:cubicBezTo>
                  <a:pt x="47" y="66"/>
                  <a:pt x="48" y="65"/>
                  <a:pt x="48" y="65"/>
                </a:cubicBezTo>
                <a:cubicBezTo>
                  <a:pt x="50" y="61"/>
                  <a:pt x="52" y="57"/>
                  <a:pt x="54" y="53"/>
                </a:cubicBezTo>
                <a:cubicBezTo>
                  <a:pt x="54" y="52"/>
                  <a:pt x="55" y="52"/>
                  <a:pt x="55" y="52"/>
                </a:cubicBezTo>
                <a:cubicBezTo>
                  <a:pt x="56" y="49"/>
                  <a:pt x="58" y="47"/>
                  <a:pt x="59" y="45"/>
                </a:cubicBezTo>
                <a:cubicBezTo>
                  <a:pt x="61" y="41"/>
                  <a:pt x="63" y="37"/>
                  <a:pt x="66" y="34"/>
                </a:cubicBezTo>
                <a:cubicBezTo>
                  <a:pt x="66" y="34"/>
                  <a:pt x="67" y="33"/>
                  <a:pt x="67" y="33"/>
                </a:cubicBezTo>
                <a:cubicBezTo>
                  <a:pt x="66" y="31"/>
                  <a:pt x="67" y="30"/>
                  <a:pt x="68" y="29"/>
                </a:cubicBezTo>
                <a:cubicBezTo>
                  <a:pt x="71" y="26"/>
                  <a:pt x="70" y="24"/>
                  <a:pt x="66" y="22"/>
                </a:cubicBezTo>
                <a:cubicBezTo>
                  <a:pt x="66" y="22"/>
                  <a:pt x="64" y="23"/>
                  <a:pt x="64" y="24"/>
                </a:cubicBezTo>
                <a:cubicBezTo>
                  <a:pt x="65" y="25"/>
                  <a:pt x="64" y="26"/>
                  <a:pt x="63" y="27"/>
                </a:cubicBezTo>
                <a:cubicBezTo>
                  <a:pt x="62" y="28"/>
                  <a:pt x="62" y="29"/>
                  <a:pt x="61" y="30"/>
                </a:cubicBezTo>
                <a:cubicBezTo>
                  <a:pt x="61" y="30"/>
                  <a:pt x="60" y="31"/>
                  <a:pt x="60" y="32"/>
                </a:cubicBezTo>
                <a:cubicBezTo>
                  <a:pt x="59" y="32"/>
                  <a:pt x="58" y="33"/>
                  <a:pt x="57" y="33"/>
                </a:cubicBezTo>
                <a:cubicBezTo>
                  <a:pt x="58" y="34"/>
                  <a:pt x="58" y="35"/>
                  <a:pt x="58" y="36"/>
                </a:cubicBezTo>
                <a:cubicBezTo>
                  <a:pt x="58" y="37"/>
                  <a:pt x="58" y="37"/>
                  <a:pt x="57" y="37"/>
                </a:cubicBezTo>
                <a:cubicBezTo>
                  <a:pt x="56" y="38"/>
                  <a:pt x="54" y="39"/>
                  <a:pt x="54" y="41"/>
                </a:cubicBezTo>
                <a:cubicBezTo>
                  <a:pt x="54" y="42"/>
                  <a:pt x="53" y="43"/>
                  <a:pt x="52" y="43"/>
                </a:cubicBezTo>
                <a:cubicBezTo>
                  <a:pt x="52" y="44"/>
                  <a:pt x="52" y="45"/>
                  <a:pt x="52" y="46"/>
                </a:cubicBezTo>
                <a:cubicBezTo>
                  <a:pt x="49" y="47"/>
                  <a:pt x="49" y="51"/>
                  <a:pt x="47" y="53"/>
                </a:cubicBezTo>
                <a:cubicBezTo>
                  <a:pt x="47" y="53"/>
                  <a:pt x="47" y="54"/>
                  <a:pt x="47" y="54"/>
                </a:cubicBezTo>
                <a:cubicBezTo>
                  <a:pt x="45" y="54"/>
                  <a:pt x="45" y="56"/>
                  <a:pt x="45" y="57"/>
                </a:cubicBezTo>
                <a:cubicBezTo>
                  <a:pt x="44" y="59"/>
                  <a:pt x="43" y="61"/>
                  <a:pt x="43" y="62"/>
                </a:cubicBezTo>
                <a:cubicBezTo>
                  <a:pt x="41" y="62"/>
                  <a:pt x="40" y="63"/>
                  <a:pt x="40" y="64"/>
                </a:cubicBezTo>
                <a:cubicBezTo>
                  <a:pt x="40" y="64"/>
                  <a:pt x="41" y="65"/>
                  <a:pt x="41" y="65"/>
                </a:cubicBezTo>
                <a:cubicBezTo>
                  <a:pt x="40" y="66"/>
                  <a:pt x="39" y="67"/>
                  <a:pt x="39" y="67"/>
                </a:cubicBezTo>
                <a:cubicBezTo>
                  <a:pt x="39" y="69"/>
                  <a:pt x="39" y="70"/>
                  <a:pt x="37" y="71"/>
                </a:cubicBezTo>
                <a:cubicBezTo>
                  <a:pt x="36" y="72"/>
                  <a:pt x="37" y="74"/>
                  <a:pt x="36" y="75"/>
                </a:cubicBezTo>
                <a:cubicBezTo>
                  <a:pt x="34" y="75"/>
                  <a:pt x="34" y="77"/>
                  <a:pt x="33" y="78"/>
                </a:cubicBezTo>
                <a:cubicBezTo>
                  <a:pt x="33" y="79"/>
                  <a:pt x="33" y="79"/>
                  <a:pt x="33" y="80"/>
                </a:cubicBezTo>
                <a:cubicBezTo>
                  <a:pt x="31" y="81"/>
                  <a:pt x="30" y="81"/>
                  <a:pt x="30" y="82"/>
                </a:cubicBezTo>
                <a:cubicBezTo>
                  <a:pt x="30" y="84"/>
                  <a:pt x="28" y="85"/>
                  <a:pt x="29" y="88"/>
                </a:cubicBezTo>
                <a:cubicBezTo>
                  <a:pt x="28" y="89"/>
                  <a:pt x="26" y="91"/>
                  <a:pt x="25" y="92"/>
                </a:cubicBezTo>
                <a:cubicBezTo>
                  <a:pt x="27" y="94"/>
                  <a:pt x="30" y="96"/>
                  <a:pt x="32" y="97"/>
                </a:cubicBezTo>
                <a:close/>
                <a:moveTo>
                  <a:pt x="25" y="102"/>
                </a:moveTo>
                <a:cubicBezTo>
                  <a:pt x="22" y="103"/>
                  <a:pt x="24" y="105"/>
                  <a:pt x="24" y="106"/>
                </a:cubicBezTo>
                <a:cubicBezTo>
                  <a:pt x="23" y="108"/>
                  <a:pt x="25" y="110"/>
                  <a:pt x="26" y="111"/>
                </a:cubicBezTo>
                <a:cubicBezTo>
                  <a:pt x="28" y="113"/>
                  <a:pt x="30" y="114"/>
                  <a:pt x="32" y="116"/>
                </a:cubicBezTo>
                <a:cubicBezTo>
                  <a:pt x="35" y="114"/>
                  <a:pt x="37" y="113"/>
                  <a:pt x="39" y="111"/>
                </a:cubicBezTo>
                <a:cubicBezTo>
                  <a:pt x="37" y="109"/>
                  <a:pt x="35" y="107"/>
                  <a:pt x="32" y="107"/>
                </a:cubicBezTo>
                <a:cubicBezTo>
                  <a:pt x="30" y="106"/>
                  <a:pt x="29" y="105"/>
                  <a:pt x="27" y="104"/>
                </a:cubicBezTo>
                <a:cubicBezTo>
                  <a:pt x="27" y="103"/>
                  <a:pt x="26" y="103"/>
                  <a:pt x="25" y="102"/>
                </a:cubicBezTo>
                <a:close/>
                <a:moveTo>
                  <a:pt x="0" y="37"/>
                </a:moveTo>
                <a:cubicBezTo>
                  <a:pt x="0" y="33"/>
                  <a:pt x="10" y="32"/>
                  <a:pt x="12" y="33"/>
                </a:cubicBezTo>
                <a:cubicBezTo>
                  <a:pt x="16" y="33"/>
                  <a:pt x="20" y="34"/>
                  <a:pt x="24" y="33"/>
                </a:cubicBezTo>
                <a:cubicBezTo>
                  <a:pt x="29" y="32"/>
                  <a:pt x="33" y="35"/>
                  <a:pt x="34" y="40"/>
                </a:cubicBezTo>
                <a:cubicBezTo>
                  <a:pt x="35" y="42"/>
                  <a:pt x="33" y="43"/>
                  <a:pt x="32" y="43"/>
                </a:cubicBezTo>
                <a:cubicBezTo>
                  <a:pt x="23" y="41"/>
                  <a:pt x="14" y="43"/>
                  <a:pt x="5" y="41"/>
                </a:cubicBezTo>
                <a:cubicBezTo>
                  <a:pt x="4" y="41"/>
                  <a:pt x="2" y="40"/>
                  <a:pt x="1" y="38"/>
                </a:cubicBezTo>
                <a:cubicBezTo>
                  <a:pt x="1" y="38"/>
                  <a:pt x="1" y="38"/>
                  <a:pt x="0" y="37"/>
                </a:cubicBezTo>
                <a:close/>
                <a:moveTo>
                  <a:pt x="26" y="15"/>
                </a:moveTo>
                <a:cubicBezTo>
                  <a:pt x="23" y="13"/>
                  <a:pt x="22" y="10"/>
                  <a:pt x="19" y="8"/>
                </a:cubicBezTo>
                <a:cubicBezTo>
                  <a:pt x="17" y="6"/>
                  <a:pt x="19" y="4"/>
                  <a:pt x="19" y="2"/>
                </a:cubicBezTo>
                <a:cubicBezTo>
                  <a:pt x="20" y="1"/>
                  <a:pt x="22" y="1"/>
                  <a:pt x="24" y="2"/>
                </a:cubicBezTo>
                <a:cubicBezTo>
                  <a:pt x="27" y="5"/>
                  <a:pt x="31" y="9"/>
                  <a:pt x="34" y="13"/>
                </a:cubicBezTo>
                <a:cubicBezTo>
                  <a:pt x="37" y="16"/>
                  <a:pt x="40" y="19"/>
                  <a:pt x="43" y="22"/>
                </a:cubicBezTo>
                <a:cubicBezTo>
                  <a:pt x="44" y="23"/>
                  <a:pt x="45" y="24"/>
                  <a:pt x="44" y="26"/>
                </a:cubicBezTo>
                <a:cubicBezTo>
                  <a:pt x="43" y="27"/>
                  <a:pt x="42" y="28"/>
                  <a:pt x="40" y="27"/>
                </a:cubicBezTo>
                <a:cubicBezTo>
                  <a:pt x="35" y="23"/>
                  <a:pt x="30" y="20"/>
                  <a:pt x="26" y="15"/>
                </a:cubicBezTo>
                <a:close/>
                <a:moveTo>
                  <a:pt x="126" y="60"/>
                </a:moveTo>
                <a:cubicBezTo>
                  <a:pt x="127" y="65"/>
                  <a:pt x="117" y="65"/>
                  <a:pt x="115" y="65"/>
                </a:cubicBezTo>
                <a:cubicBezTo>
                  <a:pt x="111" y="65"/>
                  <a:pt x="107" y="64"/>
                  <a:pt x="103" y="65"/>
                </a:cubicBezTo>
                <a:cubicBezTo>
                  <a:pt x="98" y="66"/>
                  <a:pt x="93" y="63"/>
                  <a:pt x="92" y="58"/>
                </a:cubicBezTo>
                <a:cubicBezTo>
                  <a:pt x="92" y="56"/>
                  <a:pt x="93" y="55"/>
                  <a:pt x="94" y="55"/>
                </a:cubicBezTo>
                <a:cubicBezTo>
                  <a:pt x="103" y="56"/>
                  <a:pt x="113" y="55"/>
                  <a:pt x="121" y="57"/>
                </a:cubicBezTo>
                <a:cubicBezTo>
                  <a:pt x="123" y="57"/>
                  <a:pt x="125" y="58"/>
                  <a:pt x="126" y="59"/>
                </a:cubicBezTo>
                <a:cubicBezTo>
                  <a:pt x="126" y="60"/>
                  <a:pt x="126" y="60"/>
                  <a:pt x="126" y="60"/>
                </a:cubicBezTo>
                <a:close/>
                <a:moveTo>
                  <a:pt x="101" y="83"/>
                </a:moveTo>
                <a:cubicBezTo>
                  <a:pt x="104" y="84"/>
                  <a:pt x="105" y="88"/>
                  <a:pt x="107" y="90"/>
                </a:cubicBezTo>
                <a:cubicBezTo>
                  <a:pt x="109" y="92"/>
                  <a:pt x="108" y="94"/>
                  <a:pt x="107" y="96"/>
                </a:cubicBezTo>
                <a:cubicBezTo>
                  <a:pt x="107" y="97"/>
                  <a:pt x="105" y="97"/>
                  <a:pt x="103" y="96"/>
                </a:cubicBezTo>
                <a:cubicBezTo>
                  <a:pt x="99" y="92"/>
                  <a:pt x="96" y="89"/>
                  <a:pt x="92" y="85"/>
                </a:cubicBezTo>
                <a:cubicBezTo>
                  <a:pt x="89" y="82"/>
                  <a:pt x="87" y="79"/>
                  <a:pt x="84" y="76"/>
                </a:cubicBezTo>
                <a:cubicBezTo>
                  <a:pt x="83" y="75"/>
                  <a:pt x="82" y="73"/>
                  <a:pt x="83" y="72"/>
                </a:cubicBezTo>
                <a:cubicBezTo>
                  <a:pt x="84" y="71"/>
                  <a:pt x="85" y="70"/>
                  <a:pt x="87" y="71"/>
                </a:cubicBezTo>
                <a:cubicBezTo>
                  <a:pt x="92" y="74"/>
                  <a:pt x="97" y="78"/>
                  <a:pt x="101" y="83"/>
                </a:cubicBezTo>
                <a:close/>
              </a:path>
            </a:pathLst>
          </a:custGeom>
          <a:solidFill>
            <a:srgbClr val="222F3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20" name="Group 24"/>
          <p:cNvGrpSpPr/>
          <p:nvPr/>
        </p:nvGrpSpPr>
        <p:grpSpPr bwMode="auto">
          <a:xfrm>
            <a:off x="7307935" y="4132359"/>
            <a:ext cx="2944684" cy="982398"/>
            <a:chOff x="427" y="2769"/>
            <a:chExt cx="1925" cy="842"/>
          </a:xfrm>
        </p:grpSpPr>
        <p:sp>
          <p:nvSpPr>
            <p:cNvPr id="21" name="文本框 9"/>
            <p:cNvSpPr txBox="1">
              <a:spLocks noChangeArrowheads="1"/>
            </p:cNvSpPr>
            <p:nvPr/>
          </p:nvSpPr>
          <p:spPr bwMode="auto">
            <a:xfrm>
              <a:off x="427" y="2769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22" name="矩形 10"/>
            <p:cNvSpPr>
              <a:spLocks noChangeArrowheads="1"/>
            </p:cNvSpPr>
            <p:nvPr/>
          </p:nvSpPr>
          <p:spPr bwMode="auto">
            <a:xfrm>
              <a:off x="475" y="3164"/>
              <a:ext cx="1877" cy="44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l" defTabSz="0">
                <a:tabLst>
                  <a:tab pos="998220" algn="l"/>
                </a:tabLs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7252" y="3429000"/>
            <a:ext cx="12209252" cy="3430246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715735" y="628650"/>
            <a:ext cx="10760529" cy="5600700"/>
          </a:xfrm>
          <a:prstGeom prst="roundRect">
            <a:avLst>
              <a:gd name="adj" fmla="val 5005"/>
            </a:avLst>
          </a:prstGeom>
          <a:solidFill>
            <a:schemeClr val="bg1"/>
          </a:solidFill>
          <a:ln>
            <a:noFill/>
          </a:ln>
          <a:effectLst>
            <a:outerShdw blurRad="114300" dist="12700" sx="102000" sy="102000" algn="ctr" rotWithShape="0">
              <a:schemeClr val="tx1">
                <a:lumMod val="65000"/>
                <a:lumOff val="35000"/>
                <a:alpha val="3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43662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1016551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43662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1016551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064685" y="870596"/>
            <a:ext cx="2062628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输入标题</a:t>
            </a:r>
          </a:p>
        </p:txBody>
      </p:sp>
      <p:sp>
        <p:nvSpPr>
          <p:cNvPr id="11" name="Freeform 78"/>
          <p:cNvSpPr>
            <a:spLocks noEditPoints="1"/>
          </p:cNvSpPr>
          <p:nvPr/>
        </p:nvSpPr>
        <p:spPr bwMode="auto">
          <a:xfrm>
            <a:off x="1994046" y="1973888"/>
            <a:ext cx="539750" cy="446087"/>
          </a:xfrm>
          <a:custGeom>
            <a:avLst/>
            <a:gdLst/>
            <a:ahLst/>
            <a:cxnLst>
              <a:cxn ang="0">
                <a:pos x="52" y="94"/>
              </a:cxn>
              <a:cxn ang="0">
                <a:pos x="30" y="115"/>
              </a:cxn>
              <a:cxn ang="0">
                <a:pos x="3" y="115"/>
              </a:cxn>
              <a:cxn ang="0">
                <a:pos x="1" y="90"/>
              </a:cxn>
              <a:cxn ang="0">
                <a:pos x="9" y="65"/>
              </a:cxn>
              <a:cxn ang="0">
                <a:pos x="22" y="69"/>
              </a:cxn>
              <a:cxn ang="0">
                <a:pos x="24" y="69"/>
              </a:cxn>
              <a:cxn ang="0">
                <a:pos x="35" y="56"/>
              </a:cxn>
              <a:cxn ang="0">
                <a:pos x="50" y="38"/>
              </a:cxn>
              <a:cxn ang="0">
                <a:pos x="69" y="33"/>
              </a:cxn>
              <a:cxn ang="0">
                <a:pos x="79" y="41"/>
              </a:cxn>
              <a:cxn ang="0">
                <a:pos x="105" y="8"/>
              </a:cxn>
              <a:cxn ang="0">
                <a:pos x="120" y="5"/>
              </a:cxn>
              <a:cxn ang="0">
                <a:pos x="122" y="20"/>
              </a:cxn>
              <a:cxn ang="0">
                <a:pos x="126" y="23"/>
              </a:cxn>
              <a:cxn ang="0">
                <a:pos x="144" y="26"/>
              </a:cxn>
              <a:cxn ang="0">
                <a:pos x="139" y="35"/>
              </a:cxn>
              <a:cxn ang="0">
                <a:pos x="124" y="52"/>
              </a:cxn>
              <a:cxn ang="0">
                <a:pos x="101" y="77"/>
              </a:cxn>
              <a:cxn ang="0">
                <a:pos x="79" y="81"/>
              </a:cxn>
              <a:cxn ang="0">
                <a:pos x="59" y="72"/>
              </a:cxn>
              <a:cxn ang="0">
                <a:pos x="50" y="83"/>
              </a:cxn>
              <a:cxn ang="0">
                <a:pos x="43" y="90"/>
              </a:cxn>
              <a:cxn ang="0">
                <a:pos x="116" y="9"/>
              </a:cxn>
              <a:cxn ang="0">
                <a:pos x="109" y="12"/>
              </a:cxn>
              <a:cxn ang="0">
                <a:pos x="98" y="27"/>
              </a:cxn>
              <a:cxn ang="0">
                <a:pos x="93" y="34"/>
              </a:cxn>
              <a:cxn ang="0">
                <a:pos x="85" y="42"/>
              </a:cxn>
              <a:cxn ang="0">
                <a:pos x="76" y="49"/>
              </a:cxn>
              <a:cxn ang="0">
                <a:pos x="72" y="46"/>
              </a:cxn>
              <a:cxn ang="0">
                <a:pos x="60" y="36"/>
              </a:cxn>
              <a:cxn ang="0">
                <a:pos x="45" y="53"/>
              </a:cxn>
              <a:cxn ang="0">
                <a:pos x="25" y="77"/>
              </a:cxn>
              <a:cxn ang="0">
                <a:pos x="16" y="71"/>
              </a:cxn>
              <a:cxn ang="0">
                <a:pos x="11" y="70"/>
              </a:cxn>
              <a:cxn ang="0">
                <a:pos x="7" y="99"/>
              </a:cxn>
              <a:cxn ang="0">
                <a:pos x="10" y="112"/>
              </a:cxn>
              <a:cxn ang="0">
                <a:pos x="38" y="108"/>
              </a:cxn>
              <a:cxn ang="0">
                <a:pos x="48" y="98"/>
              </a:cxn>
              <a:cxn ang="0">
                <a:pos x="37" y="92"/>
              </a:cxn>
              <a:cxn ang="0">
                <a:pos x="52" y="71"/>
              </a:cxn>
              <a:cxn ang="0">
                <a:pos x="71" y="66"/>
              </a:cxn>
              <a:cxn ang="0">
                <a:pos x="92" y="78"/>
              </a:cxn>
              <a:cxn ang="0">
                <a:pos x="114" y="57"/>
              </a:cxn>
              <a:cxn ang="0">
                <a:pos x="126" y="43"/>
              </a:cxn>
              <a:cxn ang="0">
                <a:pos x="136" y="29"/>
              </a:cxn>
              <a:cxn ang="0">
                <a:pos x="134" y="26"/>
              </a:cxn>
              <a:cxn ang="0">
                <a:pos x="117" y="30"/>
              </a:cxn>
              <a:cxn ang="0">
                <a:pos x="116" y="28"/>
              </a:cxn>
              <a:cxn ang="0">
                <a:pos x="116" y="22"/>
              </a:cxn>
            </a:cxnLst>
            <a:rect l="0" t="0" r="r" b="b"/>
            <a:pathLst>
              <a:path w="144" h="119">
                <a:moveTo>
                  <a:pt x="43" y="90"/>
                </a:moveTo>
                <a:cubicBezTo>
                  <a:pt x="46" y="91"/>
                  <a:pt x="49" y="92"/>
                  <a:pt x="52" y="94"/>
                </a:cubicBezTo>
                <a:cubicBezTo>
                  <a:pt x="56" y="97"/>
                  <a:pt x="55" y="101"/>
                  <a:pt x="52" y="104"/>
                </a:cubicBezTo>
                <a:cubicBezTo>
                  <a:pt x="46" y="110"/>
                  <a:pt x="38" y="113"/>
                  <a:pt x="30" y="115"/>
                </a:cubicBezTo>
                <a:cubicBezTo>
                  <a:pt x="25" y="117"/>
                  <a:pt x="20" y="118"/>
                  <a:pt x="15" y="118"/>
                </a:cubicBezTo>
                <a:cubicBezTo>
                  <a:pt x="11" y="119"/>
                  <a:pt x="6" y="118"/>
                  <a:pt x="3" y="115"/>
                </a:cubicBezTo>
                <a:cubicBezTo>
                  <a:pt x="2" y="113"/>
                  <a:pt x="1" y="112"/>
                  <a:pt x="1" y="110"/>
                </a:cubicBezTo>
                <a:cubicBezTo>
                  <a:pt x="0" y="104"/>
                  <a:pt x="0" y="97"/>
                  <a:pt x="1" y="90"/>
                </a:cubicBezTo>
                <a:cubicBezTo>
                  <a:pt x="2" y="87"/>
                  <a:pt x="1" y="84"/>
                  <a:pt x="2" y="82"/>
                </a:cubicBezTo>
                <a:cubicBezTo>
                  <a:pt x="4" y="76"/>
                  <a:pt x="4" y="69"/>
                  <a:pt x="9" y="65"/>
                </a:cubicBezTo>
                <a:cubicBezTo>
                  <a:pt x="11" y="62"/>
                  <a:pt x="16" y="61"/>
                  <a:pt x="19" y="64"/>
                </a:cubicBezTo>
                <a:cubicBezTo>
                  <a:pt x="20" y="66"/>
                  <a:pt x="21" y="67"/>
                  <a:pt x="22" y="69"/>
                </a:cubicBezTo>
                <a:cubicBezTo>
                  <a:pt x="22" y="69"/>
                  <a:pt x="22" y="70"/>
                  <a:pt x="23" y="70"/>
                </a:cubicBezTo>
                <a:cubicBezTo>
                  <a:pt x="23" y="70"/>
                  <a:pt x="24" y="69"/>
                  <a:pt x="24" y="69"/>
                </a:cubicBezTo>
                <a:cubicBezTo>
                  <a:pt x="24" y="66"/>
                  <a:pt x="27" y="64"/>
                  <a:pt x="28" y="62"/>
                </a:cubicBezTo>
                <a:cubicBezTo>
                  <a:pt x="30" y="60"/>
                  <a:pt x="31" y="57"/>
                  <a:pt x="35" y="56"/>
                </a:cubicBezTo>
                <a:cubicBezTo>
                  <a:pt x="35" y="52"/>
                  <a:pt x="39" y="51"/>
                  <a:pt x="41" y="48"/>
                </a:cubicBezTo>
                <a:cubicBezTo>
                  <a:pt x="43" y="44"/>
                  <a:pt x="47" y="42"/>
                  <a:pt x="50" y="38"/>
                </a:cubicBezTo>
                <a:cubicBezTo>
                  <a:pt x="52" y="34"/>
                  <a:pt x="55" y="32"/>
                  <a:pt x="59" y="30"/>
                </a:cubicBezTo>
                <a:cubicBezTo>
                  <a:pt x="63" y="28"/>
                  <a:pt x="66" y="29"/>
                  <a:pt x="69" y="33"/>
                </a:cubicBezTo>
                <a:cubicBezTo>
                  <a:pt x="71" y="35"/>
                  <a:pt x="74" y="38"/>
                  <a:pt x="76" y="41"/>
                </a:cubicBezTo>
                <a:cubicBezTo>
                  <a:pt x="77" y="42"/>
                  <a:pt x="78" y="42"/>
                  <a:pt x="79" y="41"/>
                </a:cubicBezTo>
                <a:cubicBezTo>
                  <a:pt x="82" y="37"/>
                  <a:pt x="86" y="33"/>
                  <a:pt x="89" y="29"/>
                </a:cubicBezTo>
                <a:cubicBezTo>
                  <a:pt x="95" y="22"/>
                  <a:pt x="100" y="15"/>
                  <a:pt x="105" y="8"/>
                </a:cubicBezTo>
                <a:cubicBezTo>
                  <a:pt x="107" y="6"/>
                  <a:pt x="109" y="4"/>
                  <a:pt x="111" y="2"/>
                </a:cubicBezTo>
                <a:cubicBezTo>
                  <a:pt x="115" y="0"/>
                  <a:pt x="118" y="1"/>
                  <a:pt x="120" y="5"/>
                </a:cubicBezTo>
                <a:cubicBezTo>
                  <a:pt x="122" y="8"/>
                  <a:pt x="122" y="12"/>
                  <a:pt x="122" y="16"/>
                </a:cubicBezTo>
                <a:cubicBezTo>
                  <a:pt x="122" y="18"/>
                  <a:pt x="121" y="19"/>
                  <a:pt x="122" y="20"/>
                </a:cubicBezTo>
                <a:cubicBezTo>
                  <a:pt x="122" y="21"/>
                  <a:pt x="121" y="23"/>
                  <a:pt x="122" y="23"/>
                </a:cubicBezTo>
                <a:cubicBezTo>
                  <a:pt x="123" y="24"/>
                  <a:pt x="125" y="23"/>
                  <a:pt x="126" y="23"/>
                </a:cubicBezTo>
                <a:cubicBezTo>
                  <a:pt x="131" y="21"/>
                  <a:pt x="136" y="21"/>
                  <a:pt x="141" y="22"/>
                </a:cubicBezTo>
                <a:cubicBezTo>
                  <a:pt x="143" y="22"/>
                  <a:pt x="144" y="24"/>
                  <a:pt x="144" y="26"/>
                </a:cubicBezTo>
                <a:cubicBezTo>
                  <a:pt x="143" y="28"/>
                  <a:pt x="143" y="29"/>
                  <a:pt x="142" y="31"/>
                </a:cubicBezTo>
                <a:cubicBezTo>
                  <a:pt x="140" y="32"/>
                  <a:pt x="140" y="33"/>
                  <a:pt x="139" y="35"/>
                </a:cubicBezTo>
                <a:cubicBezTo>
                  <a:pt x="137" y="38"/>
                  <a:pt x="134" y="40"/>
                  <a:pt x="132" y="43"/>
                </a:cubicBezTo>
                <a:cubicBezTo>
                  <a:pt x="130" y="46"/>
                  <a:pt x="127" y="49"/>
                  <a:pt x="124" y="52"/>
                </a:cubicBezTo>
                <a:cubicBezTo>
                  <a:pt x="122" y="57"/>
                  <a:pt x="119" y="60"/>
                  <a:pt x="116" y="63"/>
                </a:cubicBezTo>
                <a:cubicBezTo>
                  <a:pt x="111" y="68"/>
                  <a:pt x="107" y="74"/>
                  <a:pt x="101" y="77"/>
                </a:cubicBezTo>
                <a:cubicBezTo>
                  <a:pt x="99" y="79"/>
                  <a:pt x="97" y="82"/>
                  <a:pt x="94" y="83"/>
                </a:cubicBezTo>
                <a:cubicBezTo>
                  <a:pt x="89" y="85"/>
                  <a:pt x="84" y="84"/>
                  <a:pt x="79" y="81"/>
                </a:cubicBezTo>
                <a:cubicBezTo>
                  <a:pt x="74" y="78"/>
                  <a:pt x="70" y="74"/>
                  <a:pt x="65" y="70"/>
                </a:cubicBezTo>
                <a:cubicBezTo>
                  <a:pt x="63" y="69"/>
                  <a:pt x="60" y="70"/>
                  <a:pt x="59" y="72"/>
                </a:cubicBezTo>
                <a:cubicBezTo>
                  <a:pt x="59" y="74"/>
                  <a:pt x="58" y="74"/>
                  <a:pt x="58" y="75"/>
                </a:cubicBezTo>
                <a:cubicBezTo>
                  <a:pt x="56" y="78"/>
                  <a:pt x="53" y="80"/>
                  <a:pt x="50" y="83"/>
                </a:cubicBezTo>
                <a:cubicBezTo>
                  <a:pt x="49" y="84"/>
                  <a:pt x="47" y="86"/>
                  <a:pt x="46" y="87"/>
                </a:cubicBezTo>
                <a:cubicBezTo>
                  <a:pt x="45" y="88"/>
                  <a:pt x="44" y="89"/>
                  <a:pt x="43" y="90"/>
                </a:cubicBezTo>
                <a:close/>
                <a:moveTo>
                  <a:pt x="117" y="12"/>
                </a:moveTo>
                <a:cubicBezTo>
                  <a:pt x="117" y="11"/>
                  <a:pt x="117" y="10"/>
                  <a:pt x="116" y="9"/>
                </a:cubicBezTo>
                <a:cubicBezTo>
                  <a:pt x="116" y="8"/>
                  <a:pt x="116" y="6"/>
                  <a:pt x="114" y="7"/>
                </a:cubicBezTo>
                <a:cubicBezTo>
                  <a:pt x="112" y="8"/>
                  <a:pt x="110" y="10"/>
                  <a:pt x="109" y="12"/>
                </a:cubicBezTo>
                <a:cubicBezTo>
                  <a:pt x="108" y="16"/>
                  <a:pt x="105" y="18"/>
                  <a:pt x="103" y="21"/>
                </a:cubicBezTo>
                <a:cubicBezTo>
                  <a:pt x="101" y="23"/>
                  <a:pt x="99" y="25"/>
                  <a:pt x="98" y="27"/>
                </a:cubicBezTo>
                <a:cubicBezTo>
                  <a:pt x="96" y="29"/>
                  <a:pt x="94" y="30"/>
                  <a:pt x="93" y="33"/>
                </a:cubicBezTo>
                <a:cubicBezTo>
                  <a:pt x="93" y="33"/>
                  <a:pt x="93" y="33"/>
                  <a:pt x="93" y="34"/>
                </a:cubicBezTo>
                <a:cubicBezTo>
                  <a:pt x="92" y="34"/>
                  <a:pt x="91" y="35"/>
                  <a:pt x="91" y="35"/>
                </a:cubicBezTo>
                <a:cubicBezTo>
                  <a:pt x="90" y="39"/>
                  <a:pt x="86" y="39"/>
                  <a:pt x="85" y="42"/>
                </a:cubicBezTo>
                <a:cubicBezTo>
                  <a:pt x="85" y="44"/>
                  <a:pt x="82" y="45"/>
                  <a:pt x="80" y="47"/>
                </a:cubicBezTo>
                <a:cubicBezTo>
                  <a:pt x="79" y="49"/>
                  <a:pt x="78" y="49"/>
                  <a:pt x="76" y="49"/>
                </a:cubicBezTo>
                <a:cubicBezTo>
                  <a:pt x="73" y="49"/>
                  <a:pt x="72" y="49"/>
                  <a:pt x="72" y="46"/>
                </a:cubicBezTo>
                <a:cubicBezTo>
                  <a:pt x="72" y="46"/>
                  <a:pt x="72" y="46"/>
                  <a:pt x="72" y="46"/>
                </a:cubicBezTo>
                <a:cubicBezTo>
                  <a:pt x="70" y="42"/>
                  <a:pt x="66" y="40"/>
                  <a:pt x="64" y="36"/>
                </a:cubicBezTo>
                <a:cubicBezTo>
                  <a:pt x="63" y="35"/>
                  <a:pt x="61" y="34"/>
                  <a:pt x="60" y="36"/>
                </a:cubicBezTo>
                <a:cubicBezTo>
                  <a:pt x="56" y="39"/>
                  <a:pt x="54" y="43"/>
                  <a:pt x="51" y="46"/>
                </a:cubicBezTo>
                <a:cubicBezTo>
                  <a:pt x="48" y="48"/>
                  <a:pt x="47" y="51"/>
                  <a:pt x="45" y="53"/>
                </a:cubicBezTo>
                <a:cubicBezTo>
                  <a:pt x="41" y="57"/>
                  <a:pt x="38" y="61"/>
                  <a:pt x="35" y="65"/>
                </a:cubicBezTo>
                <a:cubicBezTo>
                  <a:pt x="32" y="69"/>
                  <a:pt x="29" y="73"/>
                  <a:pt x="25" y="77"/>
                </a:cubicBezTo>
                <a:cubicBezTo>
                  <a:pt x="24" y="77"/>
                  <a:pt x="23" y="77"/>
                  <a:pt x="22" y="77"/>
                </a:cubicBezTo>
                <a:cubicBezTo>
                  <a:pt x="20" y="75"/>
                  <a:pt x="17" y="74"/>
                  <a:pt x="16" y="71"/>
                </a:cubicBezTo>
                <a:cubicBezTo>
                  <a:pt x="16" y="69"/>
                  <a:pt x="14" y="69"/>
                  <a:pt x="13" y="69"/>
                </a:cubicBezTo>
                <a:cubicBezTo>
                  <a:pt x="12" y="68"/>
                  <a:pt x="12" y="70"/>
                  <a:pt x="11" y="70"/>
                </a:cubicBezTo>
                <a:cubicBezTo>
                  <a:pt x="9" y="75"/>
                  <a:pt x="8" y="80"/>
                  <a:pt x="8" y="85"/>
                </a:cubicBezTo>
                <a:cubicBezTo>
                  <a:pt x="7" y="90"/>
                  <a:pt x="7" y="94"/>
                  <a:pt x="7" y="99"/>
                </a:cubicBezTo>
                <a:cubicBezTo>
                  <a:pt x="6" y="102"/>
                  <a:pt x="7" y="105"/>
                  <a:pt x="7" y="109"/>
                </a:cubicBezTo>
                <a:cubicBezTo>
                  <a:pt x="7" y="110"/>
                  <a:pt x="9" y="111"/>
                  <a:pt x="10" y="112"/>
                </a:cubicBezTo>
                <a:cubicBezTo>
                  <a:pt x="14" y="114"/>
                  <a:pt x="18" y="113"/>
                  <a:pt x="21" y="112"/>
                </a:cubicBezTo>
                <a:cubicBezTo>
                  <a:pt x="27" y="111"/>
                  <a:pt x="32" y="110"/>
                  <a:pt x="38" y="108"/>
                </a:cubicBezTo>
                <a:cubicBezTo>
                  <a:pt x="42" y="106"/>
                  <a:pt x="45" y="103"/>
                  <a:pt x="49" y="101"/>
                </a:cubicBezTo>
                <a:cubicBezTo>
                  <a:pt x="50" y="101"/>
                  <a:pt x="49" y="99"/>
                  <a:pt x="48" y="98"/>
                </a:cubicBezTo>
                <a:cubicBezTo>
                  <a:pt x="46" y="96"/>
                  <a:pt x="43" y="95"/>
                  <a:pt x="39" y="94"/>
                </a:cubicBezTo>
                <a:cubicBezTo>
                  <a:pt x="38" y="94"/>
                  <a:pt x="36" y="94"/>
                  <a:pt x="37" y="92"/>
                </a:cubicBezTo>
                <a:cubicBezTo>
                  <a:pt x="38" y="87"/>
                  <a:pt x="41" y="83"/>
                  <a:pt x="44" y="80"/>
                </a:cubicBezTo>
                <a:cubicBezTo>
                  <a:pt x="46" y="77"/>
                  <a:pt x="49" y="74"/>
                  <a:pt x="52" y="71"/>
                </a:cubicBezTo>
                <a:cubicBezTo>
                  <a:pt x="55" y="69"/>
                  <a:pt x="57" y="65"/>
                  <a:pt x="61" y="64"/>
                </a:cubicBezTo>
                <a:cubicBezTo>
                  <a:pt x="65" y="63"/>
                  <a:pt x="68" y="64"/>
                  <a:pt x="71" y="66"/>
                </a:cubicBezTo>
                <a:cubicBezTo>
                  <a:pt x="75" y="70"/>
                  <a:pt x="79" y="74"/>
                  <a:pt x="84" y="77"/>
                </a:cubicBezTo>
                <a:cubicBezTo>
                  <a:pt x="87" y="79"/>
                  <a:pt x="89" y="79"/>
                  <a:pt x="92" y="78"/>
                </a:cubicBezTo>
                <a:cubicBezTo>
                  <a:pt x="96" y="76"/>
                  <a:pt x="98" y="73"/>
                  <a:pt x="101" y="71"/>
                </a:cubicBezTo>
                <a:cubicBezTo>
                  <a:pt x="105" y="66"/>
                  <a:pt x="110" y="62"/>
                  <a:pt x="114" y="57"/>
                </a:cubicBezTo>
                <a:cubicBezTo>
                  <a:pt x="116" y="54"/>
                  <a:pt x="119" y="51"/>
                  <a:pt x="121" y="48"/>
                </a:cubicBezTo>
                <a:cubicBezTo>
                  <a:pt x="123" y="46"/>
                  <a:pt x="124" y="45"/>
                  <a:pt x="126" y="43"/>
                </a:cubicBezTo>
                <a:cubicBezTo>
                  <a:pt x="127" y="42"/>
                  <a:pt x="127" y="40"/>
                  <a:pt x="129" y="39"/>
                </a:cubicBezTo>
                <a:cubicBezTo>
                  <a:pt x="131" y="36"/>
                  <a:pt x="134" y="32"/>
                  <a:pt x="136" y="29"/>
                </a:cubicBezTo>
                <a:cubicBezTo>
                  <a:pt x="137" y="29"/>
                  <a:pt x="137" y="28"/>
                  <a:pt x="137" y="27"/>
                </a:cubicBezTo>
                <a:cubicBezTo>
                  <a:pt x="136" y="27"/>
                  <a:pt x="135" y="26"/>
                  <a:pt x="134" y="26"/>
                </a:cubicBezTo>
                <a:cubicBezTo>
                  <a:pt x="130" y="27"/>
                  <a:pt x="126" y="27"/>
                  <a:pt x="122" y="30"/>
                </a:cubicBezTo>
                <a:cubicBezTo>
                  <a:pt x="121" y="30"/>
                  <a:pt x="119" y="31"/>
                  <a:pt x="117" y="30"/>
                </a:cubicBezTo>
                <a:cubicBezTo>
                  <a:pt x="116" y="30"/>
                  <a:pt x="115" y="31"/>
                  <a:pt x="115" y="30"/>
                </a:cubicBezTo>
                <a:cubicBezTo>
                  <a:pt x="114" y="28"/>
                  <a:pt x="116" y="28"/>
                  <a:pt x="116" y="28"/>
                </a:cubicBezTo>
                <a:cubicBezTo>
                  <a:pt x="117" y="27"/>
                  <a:pt x="117" y="27"/>
                  <a:pt x="117" y="26"/>
                </a:cubicBezTo>
                <a:cubicBezTo>
                  <a:pt x="116" y="25"/>
                  <a:pt x="116" y="24"/>
                  <a:pt x="116" y="22"/>
                </a:cubicBezTo>
                <a:cubicBezTo>
                  <a:pt x="116" y="19"/>
                  <a:pt x="117" y="16"/>
                  <a:pt x="117" y="12"/>
                </a:cubicBezTo>
                <a:close/>
              </a:path>
            </a:pathLst>
          </a:custGeom>
          <a:solidFill>
            <a:srgbClr val="222F3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Freeform 81"/>
          <p:cNvSpPr>
            <a:spLocks noEditPoints="1"/>
          </p:cNvSpPr>
          <p:nvPr/>
        </p:nvSpPr>
        <p:spPr bwMode="auto">
          <a:xfrm>
            <a:off x="1958168" y="3434547"/>
            <a:ext cx="476250" cy="484187"/>
          </a:xfrm>
          <a:custGeom>
            <a:avLst/>
            <a:gdLst/>
            <a:ahLst/>
            <a:cxnLst>
              <a:cxn ang="0">
                <a:pos x="100" y="21"/>
              </a:cxn>
              <a:cxn ang="0">
                <a:pos x="91" y="40"/>
              </a:cxn>
              <a:cxn ang="0">
                <a:pos x="55" y="103"/>
              </a:cxn>
              <a:cxn ang="0">
                <a:pos x="18" y="119"/>
              </a:cxn>
              <a:cxn ang="0">
                <a:pos x="22" y="82"/>
              </a:cxn>
              <a:cxn ang="0">
                <a:pos x="41" y="48"/>
              </a:cxn>
              <a:cxn ang="0">
                <a:pos x="47" y="38"/>
              </a:cxn>
              <a:cxn ang="0">
                <a:pos x="55" y="25"/>
              </a:cxn>
              <a:cxn ang="0">
                <a:pos x="72" y="1"/>
              </a:cxn>
              <a:cxn ang="0">
                <a:pos x="50" y="99"/>
              </a:cxn>
              <a:cxn ang="0">
                <a:pos x="60" y="79"/>
              </a:cxn>
              <a:cxn ang="0">
                <a:pos x="70" y="64"/>
              </a:cxn>
              <a:cxn ang="0">
                <a:pos x="80" y="47"/>
              </a:cxn>
              <a:cxn ang="0">
                <a:pos x="75" y="29"/>
              </a:cxn>
              <a:cxn ang="0">
                <a:pos x="61" y="52"/>
              </a:cxn>
              <a:cxn ang="0">
                <a:pos x="51" y="70"/>
              </a:cxn>
              <a:cxn ang="0">
                <a:pos x="41" y="89"/>
              </a:cxn>
              <a:cxn ang="0">
                <a:pos x="41" y="102"/>
              </a:cxn>
              <a:cxn ang="0">
                <a:pos x="34" y="92"/>
              </a:cxn>
              <a:cxn ang="0">
                <a:pos x="39" y="81"/>
              </a:cxn>
              <a:cxn ang="0">
                <a:pos x="45" y="72"/>
              </a:cxn>
              <a:cxn ang="0">
                <a:pos x="48" y="65"/>
              </a:cxn>
              <a:cxn ang="0">
                <a:pos x="59" y="45"/>
              </a:cxn>
              <a:cxn ang="0">
                <a:pos x="68" y="29"/>
              </a:cxn>
              <a:cxn ang="0">
                <a:pos x="63" y="27"/>
              </a:cxn>
              <a:cxn ang="0">
                <a:pos x="57" y="33"/>
              </a:cxn>
              <a:cxn ang="0">
                <a:pos x="54" y="41"/>
              </a:cxn>
              <a:cxn ang="0">
                <a:pos x="47" y="53"/>
              </a:cxn>
              <a:cxn ang="0">
                <a:pos x="43" y="62"/>
              </a:cxn>
              <a:cxn ang="0">
                <a:pos x="39" y="67"/>
              </a:cxn>
              <a:cxn ang="0">
                <a:pos x="33" y="78"/>
              </a:cxn>
              <a:cxn ang="0">
                <a:pos x="29" y="88"/>
              </a:cxn>
              <a:cxn ang="0">
                <a:pos x="25" y="102"/>
              </a:cxn>
              <a:cxn ang="0">
                <a:pos x="32" y="116"/>
              </a:cxn>
              <a:cxn ang="0">
                <a:pos x="27" y="104"/>
              </a:cxn>
              <a:cxn ang="0">
                <a:pos x="12" y="33"/>
              </a:cxn>
              <a:cxn ang="0">
                <a:pos x="32" y="43"/>
              </a:cxn>
              <a:cxn ang="0">
                <a:pos x="0" y="37"/>
              </a:cxn>
              <a:cxn ang="0">
                <a:pos x="19" y="2"/>
              </a:cxn>
              <a:cxn ang="0">
                <a:pos x="43" y="22"/>
              </a:cxn>
              <a:cxn ang="0">
                <a:pos x="26" y="15"/>
              </a:cxn>
              <a:cxn ang="0">
                <a:pos x="103" y="65"/>
              </a:cxn>
              <a:cxn ang="0">
                <a:pos x="121" y="57"/>
              </a:cxn>
              <a:cxn ang="0">
                <a:pos x="101" y="83"/>
              </a:cxn>
              <a:cxn ang="0">
                <a:pos x="103" y="96"/>
              </a:cxn>
              <a:cxn ang="0">
                <a:pos x="83" y="72"/>
              </a:cxn>
            </a:cxnLst>
            <a:rect l="0" t="0" r="r" b="b"/>
            <a:pathLst>
              <a:path w="127" h="129">
                <a:moveTo>
                  <a:pt x="72" y="1"/>
                </a:moveTo>
                <a:cubicBezTo>
                  <a:pt x="74" y="1"/>
                  <a:pt x="75" y="0"/>
                  <a:pt x="76" y="2"/>
                </a:cubicBezTo>
                <a:cubicBezTo>
                  <a:pt x="78" y="5"/>
                  <a:pt x="104" y="17"/>
                  <a:pt x="100" y="21"/>
                </a:cubicBezTo>
                <a:cubicBezTo>
                  <a:pt x="100" y="22"/>
                  <a:pt x="99" y="22"/>
                  <a:pt x="99" y="23"/>
                </a:cubicBezTo>
                <a:cubicBezTo>
                  <a:pt x="98" y="27"/>
                  <a:pt x="96" y="29"/>
                  <a:pt x="94" y="33"/>
                </a:cubicBezTo>
                <a:cubicBezTo>
                  <a:pt x="92" y="35"/>
                  <a:pt x="92" y="38"/>
                  <a:pt x="91" y="40"/>
                </a:cubicBezTo>
                <a:cubicBezTo>
                  <a:pt x="88" y="47"/>
                  <a:pt x="83" y="53"/>
                  <a:pt x="80" y="59"/>
                </a:cubicBezTo>
                <a:cubicBezTo>
                  <a:pt x="75" y="68"/>
                  <a:pt x="71" y="78"/>
                  <a:pt x="65" y="86"/>
                </a:cubicBezTo>
                <a:cubicBezTo>
                  <a:pt x="62" y="92"/>
                  <a:pt x="58" y="97"/>
                  <a:pt x="55" y="103"/>
                </a:cubicBezTo>
                <a:cubicBezTo>
                  <a:pt x="52" y="110"/>
                  <a:pt x="45" y="115"/>
                  <a:pt x="38" y="119"/>
                </a:cubicBezTo>
                <a:cubicBezTo>
                  <a:pt x="35" y="121"/>
                  <a:pt x="27" y="129"/>
                  <a:pt x="22" y="128"/>
                </a:cubicBezTo>
                <a:cubicBezTo>
                  <a:pt x="17" y="127"/>
                  <a:pt x="18" y="123"/>
                  <a:pt x="18" y="119"/>
                </a:cubicBezTo>
                <a:cubicBezTo>
                  <a:pt x="19" y="112"/>
                  <a:pt x="18" y="106"/>
                  <a:pt x="17" y="99"/>
                </a:cubicBezTo>
                <a:cubicBezTo>
                  <a:pt x="17" y="98"/>
                  <a:pt x="17" y="97"/>
                  <a:pt x="17" y="95"/>
                </a:cubicBezTo>
                <a:cubicBezTo>
                  <a:pt x="17" y="90"/>
                  <a:pt x="20" y="86"/>
                  <a:pt x="22" y="82"/>
                </a:cubicBezTo>
                <a:cubicBezTo>
                  <a:pt x="24" y="76"/>
                  <a:pt x="29" y="71"/>
                  <a:pt x="32" y="66"/>
                </a:cubicBezTo>
                <a:cubicBezTo>
                  <a:pt x="34" y="61"/>
                  <a:pt x="37" y="56"/>
                  <a:pt x="39" y="52"/>
                </a:cubicBezTo>
                <a:cubicBezTo>
                  <a:pt x="40" y="51"/>
                  <a:pt x="41" y="50"/>
                  <a:pt x="41" y="48"/>
                </a:cubicBezTo>
                <a:cubicBezTo>
                  <a:pt x="40" y="47"/>
                  <a:pt x="41" y="46"/>
                  <a:pt x="42" y="47"/>
                </a:cubicBezTo>
                <a:cubicBezTo>
                  <a:pt x="44" y="44"/>
                  <a:pt x="46" y="41"/>
                  <a:pt x="47" y="38"/>
                </a:cubicBezTo>
                <a:cubicBezTo>
                  <a:pt x="47" y="38"/>
                  <a:pt x="47" y="38"/>
                  <a:pt x="47" y="38"/>
                </a:cubicBezTo>
                <a:cubicBezTo>
                  <a:pt x="48" y="36"/>
                  <a:pt x="50" y="35"/>
                  <a:pt x="51" y="33"/>
                </a:cubicBezTo>
                <a:cubicBezTo>
                  <a:pt x="52" y="32"/>
                  <a:pt x="51" y="30"/>
                  <a:pt x="53" y="29"/>
                </a:cubicBezTo>
                <a:cubicBezTo>
                  <a:pt x="54" y="28"/>
                  <a:pt x="56" y="26"/>
                  <a:pt x="55" y="25"/>
                </a:cubicBezTo>
                <a:cubicBezTo>
                  <a:pt x="55" y="23"/>
                  <a:pt x="57" y="22"/>
                  <a:pt x="58" y="21"/>
                </a:cubicBezTo>
                <a:cubicBezTo>
                  <a:pt x="60" y="18"/>
                  <a:pt x="62" y="15"/>
                  <a:pt x="64" y="12"/>
                </a:cubicBezTo>
                <a:cubicBezTo>
                  <a:pt x="67" y="8"/>
                  <a:pt x="70" y="5"/>
                  <a:pt x="72" y="1"/>
                </a:cubicBezTo>
                <a:close/>
                <a:moveTo>
                  <a:pt x="46" y="105"/>
                </a:moveTo>
                <a:cubicBezTo>
                  <a:pt x="47" y="104"/>
                  <a:pt x="50" y="103"/>
                  <a:pt x="49" y="100"/>
                </a:cubicBezTo>
                <a:cubicBezTo>
                  <a:pt x="49" y="100"/>
                  <a:pt x="49" y="99"/>
                  <a:pt x="50" y="99"/>
                </a:cubicBezTo>
                <a:cubicBezTo>
                  <a:pt x="51" y="96"/>
                  <a:pt x="53" y="93"/>
                  <a:pt x="55" y="90"/>
                </a:cubicBezTo>
                <a:cubicBezTo>
                  <a:pt x="56" y="89"/>
                  <a:pt x="56" y="87"/>
                  <a:pt x="57" y="86"/>
                </a:cubicBezTo>
                <a:cubicBezTo>
                  <a:pt x="59" y="84"/>
                  <a:pt x="59" y="81"/>
                  <a:pt x="60" y="79"/>
                </a:cubicBezTo>
                <a:cubicBezTo>
                  <a:pt x="62" y="77"/>
                  <a:pt x="63" y="75"/>
                  <a:pt x="64" y="73"/>
                </a:cubicBezTo>
                <a:cubicBezTo>
                  <a:pt x="65" y="71"/>
                  <a:pt x="66" y="69"/>
                  <a:pt x="67" y="68"/>
                </a:cubicBezTo>
                <a:cubicBezTo>
                  <a:pt x="69" y="67"/>
                  <a:pt x="69" y="66"/>
                  <a:pt x="70" y="64"/>
                </a:cubicBezTo>
                <a:cubicBezTo>
                  <a:pt x="70" y="63"/>
                  <a:pt x="70" y="62"/>
                  <a:pt x="70" y="62"/>
                </a:cubicBezTo>
                <a:cubicBezTo>
                  <a:pt x="74" y="59"/>
                  <a:pt x="74" y="55"/>
                  <a:pt x="77" y="52"/>
                </a:cubicBezTo>
                <a:cubicBezTo>
                  <a:pt x="79" y="50"/>
                  <a:pt x="80" y="48"/>
                  <a:pt x="80" y="47"/>
                </a:cubicBezTo>
                <a:cubicBezTo>
                  <a:pt x="80" y="43"/>
                  <a:pt x="83" y="41"/>
                  <a:pt x="84" y="39"/>
                </a:cubicBezTo>
                <a:cubicBezTo>
                  <a:pt x="85" y="37"/>
                  <a:pt x="86" y="35"/>
                  <a:pt x="83" y="33"/>
                </a:cubicBezTo>
                <a:cubicBezTo>
                  <a:pt x="81" y="32"/>
                  <a:pt x="78" y="30"/>
                  <a:pt x="75" y="29"/>
                </a:cubicBezTo>
                <a:cubicBezTo>
                  <a:pt x="73" y="29"/>
                  <a:pt x="72" y="31"/>
                  <a:pt x="72" y="33"/>
                </a:cubicBezTo>
                <a:cubicBezTo>
                  <a:pt x="70" y="36"/>
                  <a:pt x="68" y="39"/>
                  <a:pt x="66" y="42"/>
                </a:cubicBezTo>
                <a:cubicBezTo>
                  <a:pt x="64" y="46"/>
                  <a:pt x="63" y="49"/>
                  <a:pt x="61" y="52"/>
                </a:cubicBezTo>
                <a:cubicBezTo>
                  <a:pt x="60" y="53"/>
                  <a:pt x="59" y="54"/>
                  <a:pt x="59" y="55"/>
                </a:cubicBezTo>
                <a:cubicBezTo>
                  <a:pt x="58" y="59"/>
                  <a:pt x="54" y="61"/>
                  <a:pt x="54" y="65"/>
                </a:cubicBezTo>
                <a:cubicBezTo>
                  <a:pt x="51" y="66"/>
                  <a:pt x="51" y="68"/>
                  <a:pt x="51" y="70"/>
                </a:cubicBezTo>
                <a:cubicBezTo>
                  <a:pt x="50" y="72"/>
                  <a:pt x="49" y="73"/>
                  <a:pt x="48" y="75"/>
                </a:cubicBezTo>
                <a:cubicBezTo>
                  <a:pt x="47" y="78"/>
                  <a:pt x="45" y="80"/>
                  <a:pt x="44" y="83"/>
                </a:cubicBezTo>
                <a:cubicBezTo>
                  <a:pt x="42" y="85"/>
                  <a:pt x="41" y="87"/>
                  <a:pt x="41" y="89"/>
                </a:cubicBezTo>
                <a:cubicBezTo>
                  <a:pt x="40" y="91"/>
                  <a:pt x="39" y="92"/>
                  <a:pt x="38" y="94"/>
                </a:cubicBezTo>
                <a:cubicBezTo>
                  <a:pt x="37" y="95"/>
                  <a:pt x="36" y="97"/>
                  <a:pt x="35" y="99"/>
                </a:cubicBezTo>
                <a:cubicBezTo>
                  <a:pt x="37" y="100"/>
                  <a:pt x="39" y="102"/>
                  <a:pt x="41" y="102"/>
                </a:cubicBezTo>
                <a:cubicBezTo>
                  <a:pt x="43" y="102"/>
                  <a:pt x="43" y="106"/>
                  <a:pt x="46" y="105"/>
                </a:cubicBezTo>
                <a:close/>
                <a:moveTo>
                  <a:pt x="32" y="97"/>
                </a:moveTo>
                <a:cubicBezTo>
                  <a:pt x="33" y="95"/>
                  <a:pt x="34" y="94"/>
                  <a:pt x="34" y="92"/>
                </a:cubicBezTo>
                <a:cubicBezTo>
                  <a:pt x="35" y="89"/>
                  <a:pt x="36" y="87"/>
                  <a:pt x="38" y="84"/>
                </a:cubicBezTo>
                <a:cubicBezTo>
                  <a:pt x="39" y="84"/>
                  <a:pt x="39" y="84"/>
                  <a:pt x="39" y="83"/>
                </a:cubicBezTo>
                <a:cubicBezTo>
                  <a:pt x="38" y="82"/>
                  <a:pt x="38" y="81"/>
                  <a:pt x="39" y="81"/>
                </a:cubicBezTo>
                <a:cubicBezTo>
                  <a:pt x="40" y="80"/>
                  <a:pt x="41" y="79"/>
                  <a:pt x="42" y="78"/>
                </a:cubicBezTo>
                <a:cubicBezTo>
                  <a:pt x="42" y="77"/>
                  <a:pt x="42" y="75"/>
                  <a:pt x="43" y="74"/>
                </a:cubicBezTo>
                <a:cubicBezTo>
                  <a:pt x="43" y="73"/>
                  <a:pt x="43" y="72"/>
                  <a:pt x="45" y="72"/>
                </a:cubicBezTo>
                <a:cubicBezTo>
                  <a:pt x="45" y="72"/>
                  <a:pt x="45" y="69"/>
                  <a:pt x="46" y="68"/>
                </a:cubicBezTo>
                <a:cubicBezTo>
                  <a:pt x="46" y="68"/>
                  <a:pt x="47" y="67"/>
                  <a:pt x="47" y="66"/>
                </a:cubicBezTo>
                <a:cubicBezTo>
                  <a:pt x="47" y="66"/>
                  <a:pt x="48" y="65"/>
                  <a:pt x="48" y="65"/>
                </a:cubicBezTo>
                <a:cubicBezTo>
                  <a:pt x="50" y="61"/>
                  <a:pt x="52" y="57"/>
                  <a:pt x="54" y="53"/>
                </a:cubicBezTo>
                <a:cubicBezTo>
                  <a:pt x="54" y="52"/>
                  <a:pt x="55" y="52"/>
                  <a:pt x="55" y="52"/>
                </a:cubicBezTo>
                <a:cubicBezTo>
                  <a:pt x="56" y="49"/>
                  <a:pt x="58" y="47"/>
                  <a:pt x="59" y="45"/>
                </a:cubicBezTo>
                <a:cubicBezTo>
                  <a:pt x="61" y="41"/>
                  <a:pt x="63" y="37"/>
                  <a:pt x="66" y="34"/>
                </a:cubicBezTo>
                <a:cubicBezTo>
                  <a:pt x="66" y="34"/>
                  <a:pt x="67" y="33"/>
                  <a:pt x="67" y="33"/>
                </a:cubicBezTo>
                <a:cubicBezTo>
                  <a:pt x="66" y="31"/>
                  <a:pt x="67" y="30"/>
                  <a:pt x="68" y="29"/>
                </a:cubicBezTo>
                <a:cubicBezTo>
                  <a:pt x="71" y="26"/>
                  <a:pt x="70" y="24"/>
                  <a:pt x="66" y="22"/>
                </a:cubicBezTo>
                <a:cubicBezTo>
                  <a:pt x="66" y="22"/>
                  <a:pt x="64" y="23"/>
                  <a:pt x="64" y="24"/>
                </a:cubicBezTo>
                <a:cubicBezTo>
                  <a:pt x="65" y="25"/>
                  <a:pt x="64" y="26"/>
                  <a:pt x="63" y="27"/>
                </a:cubicBezTo>
                <a:cubicBezTo>
                  <a:pt x="62" y="28"/>
                  <a:pt x="62" y="29"/>
                  <a:pt x="61" y="30"/>
                </a:cubicBezTo>
                <a:cubicBezTo>
                  <a:pt x="61" y="30"/>
                  <a:pt x="60" y="31"/>
                  <a:pt x="60" y="32"/>
                </a:cubicBezTo>
                <a:cubicBezTo>
                  <a:pt x="59" y="32"/>
                  <a:pt x="58" y="33"/>
                  <a:pt x="57" y="33"/>
                </a:cubicBezTo>
                <a:cubicBezTo>
                  <a:pt x="58" y="34"/>
                  <a:pt x="58" y="35"/>
                  <a:pt x="58" y="36"/>
                </a:cubicBezTo>
                <a:cubicBezTo>
                  <a:pt x="58" y="37"/>
                  <a:pt x="58" y="37"/>
                  <a:pt x="57" y="37"/>
                </a:cubicBezTo>
                <a:cubicBezTo>
                  <a:pt x="56" y="38"/>
                  <a:pt x="54" y="39"/>
                  <a:pt x="54" y="41"/>
                </a:cubicBezTo>
                <a:cubicBezTo>
                  <a:pt x="54" y="42"/>
                  <a:pt x="53" y="43"/>
                  <a:pt x="52" y="43"/>
                </a:cubicBezTo>
                <a:cubicBezTo>
                  <a:pt x="52" y="44"/>
                  <a:pt x="52" y="45"/>
                  <a:pt x="52" y="46"/>
                </a:cubicBezTo>
                <a:cubicBezTo>
                  <a:pt x="49" y="47"/>
                  <a:pt x="49" y="51"/>
                  <a:pt x="47" y="53"/>
                </a:cubicBezTo>
                <a:cubicBezTo>
                  <a:pt x="47" y="53"/>
                  <a:pt x="47" y="54"/>
                  <a:pt x="47" y="54"/>
                </a:cubicBezTo>
                <a:cubicBezTo>
                  <a:pt x="45" y="54"/>
                  <a:pt x="45" y="56"/>
                  <a:pt x="45" y="57"/>
                </a:cubicBezTo>
                <a:cubicBezTo>
                  <a:pt x="44" y="59"/>
                  <a:pt x="43" y="61"/>
                  <a:pt x="43" y="62"/>
                </a:cubicBezTo>
                <a:cubicBezTo>
                  <a:pt x="41" y="62"/>
                  <a:pt x="40" y="63"/>
                  <a:pt x="40" y="64"/>
                </a:cubicBezTo>
                <a:cubicBezTo>
                  <a:pt x="40" y="64"/>
                  <a:pt x="41" y="65"/>
                  <a:pt x="41" y="65"/>
                </a:cubicBezTo>
                <a:cubicBezTo>
                  <a:pt x="40" y="66"/>
                  <a:pt x="39" y="67"/>
                  <a:pt x="39" y="67"/>
                </a:cubicBezTo>
                <a:cubicBezTo>
                  <a:pt x="39" y="69"/>
                  <a:pt x="39" y="70"/>
                  <a:pt x="37" y="71"/>
                </a:cubicBezTo>
                <a:cubicBezTo>
                  <a:pt x="36" y="72"/>
                  <a:pt x="37" y="74"/>
                  <a:pt x="36" y="75"/>
                </a:cubicBezTo>
                <a:cubicBezTo>
                  <a:pt x="34" y="75"/>
                  <a:pt x="34" y="77"/>
                  <a:pt x="33" y="78"/>
                </a:cubicBezTo>
                <a:cubicBezTo>
                  <a:pt x="33" y="79"/>
                  <a:pt x="33" y="79"/>
                  <a:pt x="33" y="80"/>
                </a:cubicBezTo>
                <a:cubicBezTo>
                  <a:pt x="31" y="81"/>
                  <a:pt x="30" y="81"/>
                  <a:pt x="30" y="82"/>
                </a:cubicBezTo>
                <a:cubicBezTo>
                  <a:pt x="30" y="84"/>
                  <a:pt x="28" y="85"/>
                  <a:pt x="29" y="88"/>
                </a:cubicBezTo>
                <a:cubicBezTo>
                  <a:pt x="28" y="89"/>
                  <a:pt x="26" y="91"/>
                  <a:pt x="25" y="92"/>
                </a:cubicBezTo>
                <a:cubicBezTo>
                  <a:pt x="27" y="94"/>
                  <a:pt x="30" y="96"/>
                  <a:pt x="32" y="97"/>
                </a:cubicBezTo>
                <a:close/>
                <a:moveTo>
                  <a:pt x="25" y="102"/>
                </a:moveTo>
                <a:cubicBezTo>
                  <a:pt x="22" y="103"/>
                  <a:pt x="24" y="105"/>
                  <a:pt x="24" y="106"/>
                </a:cubicBezTo>
                <a:cubicBezTo>
                  <a:pt x="23" y="108"/>
                  <a:pt x="25" y="110"/>
                  <a:pt x="26" y="111"/>
                </a:cubicBezTo>
                <a:cubicBezTo>
                  <a:pt x="28" y="113"/>
                  <a:pt x="30" y="114"/>
                  <a:pt x="32" y="116"/>
                </a:cubicBezTo>
                <a:cubicBezTo>
                  <a:pt x="35" y="114"/>
                  <a:pt x="37" y="113"/>
                  <a:pt x="39" y="111"/>
                </a:cubicBezTo>
                <a:cubicBezTo>
                  <a:pt x="37" y="109"/>
                  <a:pt x="35" y="107"/>
                  <a:pt x="32" y="107"/>
                </a:cubicBezTo>
                <a:cubicBezTo>
                  <a:pt x="30" y="106"/>
                  <a:pt x="29" y="105"/>
                  <a:pt x="27" y="104"/>
                </a:cubicBezTo>
                <a:cubicBezTo>
                  <a:pt x="27" y="103"/>
                  <a:pt x="26" y="103"/>
                  <a:pt x="25" y="102"/>
                </a:cubicBezTo>
                <a:close/>
                <a:moveTo>
                  <a:pt x="0" y="37"/>
                </a:moveTo>
                <a:cubicBezTo>
                  <a:pt x="0" y="33"/>
                  <a:pt x="10" y="32"/>
                  <a:pt x="12" y="33"/>
                </a:cubicBezTo>
                <a:cubicBezTo>
                  <a:pt x="16" y="33"/>
                  <a:pt x="20" y="34"/>
                  <a:pt x="24" y="33"/>
                </a:cubicBezTo>
                <a:cubicBezTo>
                  <a:pt x="29" y="32"/>
                  <a:pt x="33" y="35"/>
                  <a:pt x="34" y="40"/>
                </a:cubicBezTo>
                <a:cubicBezTo>
                  <a:pt x="35" y="42"/>
                  <a:pt x="33" y="43"/>
                  <a:pt x="32" y="43"/>
                </a:cubicBezTo>
                <a:cubicBezTo>
                  <a:pt x="23" y="41"/>
                  <a:pt x="14" y="43"/>
                  <a:pt x="5" y="41"/>
                </a:cubicBezTo>
                <a:cubicBezTo>
                  <a:pt x="4" y="41"/>
                  <a:pt x="2" y="40"/>
                  <a:pt x="1" y="38"/>
                </a:cubicBezTo>
                <a:cubicBezTo>
                  <a:pt x="1" y="38"/>
                  <a:pt x="1" y="38"/>
                  <a:pt x="0" y="37"/>
                </a:cubicBezTo>
                <a:close/>
                <a:moveTo>
                  <a:pt x="26" y="15"/>
                </a:moveTo>
                <a:cubicBezTo>
                  <a:pt x="23" y="13"/>
                  <a:pt x="22" y="10"/>
                  <a:pt x="19" y="8"/>
                </a:cubicBezTo>
                <a:cubicBezTo>
                  <a:pt x="17" y="6"/>
                  <a:pt x="19" y="4"/>
                  <a:pt x="19" y="2"/>
                </a:cubicBezTo>
                <a:cubicBezTo>
                  <a:pt x="20" y="1"/>
                  <a:pt x="22" y="1"/>
                  <a:pt x="24" y="2"/>
                </a:cubicBezTo>
                <a:cubicBezTo>
                  <a:pt x="27" y="5"/>
                  <a:pt x="31" y="9"/>
                  <a:pt x="34" y="13"/>
                </a:cubicBezTo>
                <a:cubicBezTo>
                  <a:pt x="37" y="16"/>
                  <a:pt x="40" y="19"/>
                  <a:pt x="43" y="22"/>
                </a:cubicBezTo>
                <a:cubicBezTo>
                  <a:pt x="44" y="23"/>
                  <a:pt x="45" y="24"/>
                  <a:pt x="44" y="26"/>
                </a:cubicBezTo>
                <a:cubicBezTo>
                  <a:pt x="43" y="27"/>
                  <a:pt x="42" y="28"/>
                  <a:pt x="40" y="27"/>
                </a:cubicBezTo>
                <a:cubicBezTo>
                  <a:pt x="35" y="23"/>
                  <a:pt x="30" y="20"/>
                  <a:pt x="26" y="15"/>
                </a:cubicBezTo>
                <a:close/>
                <a:moveTo>
                  <a:pt x="126" y="60"/>
                </a:moveTo>
                <a:cubicBezTo>
                  <a:pt x="127" y="65"/>
                  <a:pt x="117" y="65"/>
                  <a:pt x="115" y="65"/>
                </a:cubicBezTo>
                <a:cubicBezTo>
                  <a:pt x="111" y="65"/>
                  <a:pt x="107" y="64"/>
                  <a:pt x="103" y="65"/>
                </a:cubicBezTo>
                <a:cubicBezTo>
                  <a:pt x="98" y="66"/>
                  <a:pt x="93" y="63"/>
                  <a:pt x="92" y="58"/>
                </a:cubicBezTo>
                <a:cubicBezTo>
                  <a:pt x="92" y="56"/>
                  <a:pt x="93" y="55"/>
                  <a:pt x="94" y="55"/>
                </a:cubicBezTo>
                <a:cubicBezTo>
                  <a:pt x="103" y="56"/>
                  <a:pt x="113" y="55"/>
                  <a:pt x="121" y="57"/>
                </a:cubicBezTo>
                <a:cubicBezTo>
                  <a:pt x="123" y="57"/>
                  <a:pt x="125" y="58"/>
                  <a:pt x="126" y="59"/>
                </a:cubicBezTo>
                <a:cubicBezTo>
                  <a:pt x="126" y="60"/>
                  <a:pt x="126" y="60"/>
                  <a:pt x="126" y="60"/>
                </a:cubicBezTo>
                <a:close/>
                <a:moveTo>
                  <a:pt x="101" y="83"/>
                </a:moveTo>
                <a:cubicBezTo>
                  <a:pt x="104" y="84"/>
                  <a:pt x="105" y="88"/>
                  <a:pt x="107" y="90"/>
                </a:cubicBezTo>
                <a:cubicBezTo>
                  <a:pt x="109" y="92"/>
                  <a:pt x="108" y="94"/>
                  <a:pt x="107" y="96"/>
                </a:cubicBezTo>
                <a:cubicBezTo>
                  <a:pt x="107" y="97"/>
                  <a:pt x="105" y="97"/>
                  <a:pt x="103" y="96"/>
                </a:cubicBezTo>
                <a:cubicBezTo>
                  <a:pt x="99" y="92"/>
                  <a:pt x="96" y="89"/>
                  <a:pt x="92" y="85"/>
                </a:cubicBezTo>
                <a:cubicBezTo>
                  <a:pt x="89" y="82"/>
                  <a:pt x="87" y="79"/>
                  <a:pt x="84" y="76"/>
                </a:cubicBezTo>
                <a:cubicBezTo>
                  <a:pt x="83" y="75"/>
                  <a:pt x="82" y="73"/>
                  <a:pt x="83" y="72"/>
                </a:cubicBezTo>
                <a:cubicBezTo>
                  <a:pt x="84" y="71"/>
                  <a:pt x="85" y="70"/>
                  <a:pt x="87" y="71"/>
                </a:cubicBezTo>
                <a:cubicBezTo>
                  <a:pt x="92" y="74"/>
                  <a:pt x="97" y="78"/>
                  <a:pt x="101" y="83"/>
                </a:cubicBezTo>
                <a:close/>
              </a:path>
            </a:pathLst>
          </a:custGeom>
          <a:solidFill>
            <a:srgbClr val="222F3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Freeform 82"/>
          <p:cNvSpPr>
            <a:spLocks noEditPoints="1"/>
          </p:cNvSpPr>
          <p:nvPr/>
        </p:nvSpPr>
        <p:spPr bwMode="auto">
          <a:xfrm>
            <a:off x="2034527" y="4770091"/>
            <a:ext cx="458788" cy="595312"/>
          </a:xfrm>
          <a:custGeom>
            <a:avLst/>
            <a:gdLst/>
            <a:ahLst/>
            <a:cxnLst>
              <a:cxn ang="0">
                <a:pos x="106" y="95"/>
              </a:cxn>
              <a:cxn ang="0">
                <a:pos x="120" y="125"/>
              </a:cxn>
              <a:cxn ang="0">
                <a:pos x="110" y="145"/>
              </a:cxn>
              <a:cxn ang="0">
                <a:pos x="98" y="153"/>
              </a:cxn>
              <a:cxn ang="0">
                <a:pos x="66" y="149"/>
              </a:cxn>
              <a:cxn ang="0">
                <a:pos x="57" y="132"/>
              </a:cxn>
              <a:cxn ang="0">
                <a:pos x="45" y="118"/>
              </a:cxn>
              <a:cxn ang="0">
                <a:pos x="23" y="105"/>
              </a:cxn>
              <a:cxn ang="0">
                <a:pos x="3" y="73"/>
              </a:cxn>
              <a:cxn ang="0">
                <a:pos x="4" y="36"/>
              </a:cxn>
              <a:cxn ang="0">
                <a:pos x="18" y="14"/>
              </a:cxn>
              <a:cxn ang="0">
                <a:pos x="34" y="4"/>
              </a:cxn>
              <a:cxn ang="0">
                <a:pos x="44" y="3"/>
              </a:cxn>
              <a:cxn ang="0">
                <a:pos x="53" y="2"/>
              </a:cxn>
              <a:cxn ang="0">
                <a:pos x="83" y="13"/>
              </a:cxn>
              <a:cxn ang="0">
                <a:pos x="99" y="32"/>
              </a:cxn>
              <a:cxn ang="0">
                <a:pos x="106" y="64"/>
              </a:cxn>
              <a:cxn ang="0">
                <a:pos x="102" y="91"/>
              </a:cxn>
              <a:cxn ang="0">
                <a:pos x="30" y="100"/>
              </a:cxn>
              <a:cxn ang="0">
                <a:pos x="52" y="114"/>
              </a:cxn>
              <a:cxn ang="0">
                <a:pos x="65" y="109"/>
              </a:cxn>
              <a:cxn ang="0">
                <a:pos x="54" y="90"/>
              </a:cxn>
              <a:cxn ang="0">
                <a:pos x="34" y="71"/>
              </a:cxn>
              <a:cxn ang="0">
                <a:pos x="39" y="50"/>
              </a:cxn>
              <a:cxn ang="0">
                <a:pos x="53" y="39"/>
              </a:cxn>
              <a:cxn ang="0">
                <a:pos x="74" y="86"/>
              </a:cxn>
              <a:cxn ang="0">
                <a:pos x="81" y="98"/>
              </a:cxn>
              <a:cxn ang="0">
                <a:pos x="88" y="97"/>
              </a:cxn>
              <a:cxn ang="0">
                <a:pos x="98" y="92"/>
              </a:cxn>
              <a:cxn ang="0">
                <a:pos x="96" y="52"/>
              </a:cxn>
              <a:cxn ang="0">
                <a:pos x="71" y="17"/>
              </a:cxn>
              <a:cxn ang="0">
                <a:pos x="17" y="30"/>
              </a:cxn>
              <a:cxn ang="0">
                <a:pos x="10" y="72"/>
              </a:cxn>
              <a:cxn ang="0">
                <a:pos x="75" y="145"/>
              </a:cxn>
              <a:cxn ang="0">
                <a:pos x="103" y="138"/>
              </a:cxn>
              <a:cxn ang="0">
                <a:pos x="102" y="124"/>
              </a:cxn>
              <a:cxn ang="0">
                <a:pos x="74" y="138"/>
              </a:cxn>
              <a:cxn ang="0">
                <a:pos x="75" y="145"/>
              </a:cxn>
              <a:cxn ang="0">
                <a:pos x="70" y="133"/>
              </a:cxn>
              <a:cxn ang="0">
                <a:pos x="100" y="116"/>
              </a:cxn>
              <a:cxn ang="0">
                <a:pos x="97" y="105"/>
              </a:cxn>
              <a:cxn ang="0">
                <a:pos x="90" y="108"/>
              </a:cxn>
              <a:cxn ang="0">
                <a:pos x="65" y="128"/>
              </a:cxn>
              <a:cxn ang="0">
                <a:pos x="71" y="103"/>
              </a:cxn>
              <a:cxn ang="0">
                <a:pos x="76" y="103"/>
              </a:cxn>
              <a:cxn ang="0">
                <a:pos x="66" y="88"/>
              </a:cxn>
              <a:cxn ang="0">
                <a:pos x="52" y="55"/>
              </a:cxn>
              <a:cxn ang="0">
                <a:pos x="48" y="51"/>
              </a:cxn>
              <a:cxn ang="0">
                <a:pos x="41" y="68"/>
              </a:cxn>
              <a:cxn ang="0">
                <a:pos x="53" y="79"/>
              </a:cxn>
              <a:cxn ang="0">
                <a:pos x="71" y="103"/>
              </a:cxn>
            </a:cxnLst>
            <a:rect l="0" t="0" r="r" b="b"/>
            <a:pathLst>
              <a:path w="122" h="159">
                <a:moveTo>
                  <a:pt x="102" y="91"/>
                </a:moveTo>
                <a:cubicBezTo>
                  <a:pt x="104" y="90"/>
                  <a:pt x="105" y="92"/>
                  <a:pt x="106" y="95"/>
                </a:cubicBezTo>
                <a:cubicBezTo>
                  <a:pt x="106" y="99"/>
                  <a:pt x="106" y="103"/>
                  <a:pt x="109" y="106"/>
                </a:cubicBezTo>
                <a:cubicBezTo>
                  <a:pt x="113" y="113"/>
                  <a:pt x="117" y="119"/>
                  <a:pt x="120" y="125"/>
                </a:cubicBezTo>
                <a:cubicBezTo>
                  <a:pt x="122" y="129"/>
                  <a:pt x="121" y="136"/>
                  <a:pt x="117" y="139"/>
                </a:cubicBezTo>
                <a:cubicBezTo>
                  <a:pt x="115" y="141"/>
                  <a:pt x="113" y="143"/>
                  <a:pt x="110" y="145"/>
                </a:cubicBezTo>
                <a:cubicBezTo>
                  <a:pt x="108" y="148"/>
                  <a:pt x="104" y="149"/>
                  <a:pt x="101" y="151"/>
                </a:cubicBezTo>
                <a:cubicBezTo>
                  <a:pt x="100" y="151"/>
                  <a:pt x="99" y="152"/>
                  <a:pt x="98" y="153"/>
                </a:cubicBezTo>
                <a:cubicBezTo>
                  <a:pt x="94" y="155"/>
                  <a:pt x="90" y="155"/>
                  <a:pt x="86" y="156"/>
                </a:cubicBezTo>
                <a:cubicBezTo>
                  <a:pt x="79" y="159"/>
                  <a:pt x="71" y="155"/>
                  <a:pt x="66" y="149"/>
                </a:cubicBezTo>
                <a:cubicBezTo>
                  <a:pt x="64" y="146"/>
                  <a:pt x="62" y="143"/>
                  <a:pt x="60" y="140"/>
                </a:cubicBezTo>
                <a:cubicBezTo>
                  <a:pt x="58" y="138"/>
                  <a:pt x="58" y="135"/>
                  <a:pt x="57" y="132"/>
                </a:cubicBezTo>
                <a:cubicBezTo>
                  <a:pt x="54" y="129"/>
                  <a:pt x="53" y="126"/>
                  <a:pt x="51" y="122"/>
                </a:cubicBezTo>
                <a:cubicBezTo>
                  <a:pt x="50" y="120"/>
                  <a:pt x="49" y="118"/>
                  <a:pt x="45" y="118"/>
                </a:cubicBezTo>
                <a:cubicBezTo>
                  <a:pt x="42" y="118"/>
                  <a:pt x="40" y="115"/>
                  <a:pt x="37" y="113"/>
                </a:cubicBezTo>
                <a:cubicBezTo>
                  <a:pt x="32" y="111"/>
                  <a:pt x="27" y="108"/>
                  <a:pt x="23" y="105"/>
                </a:cubicBezTo>
                <a:cubicBezTo>
                  <a:pt x="19" y="101"/>
                  <a:pt x="14" y="97"/>
                  <a:pt x="11" y="92"/>
                </a:cubicBezTo>
                <a:cubicBezTo>
                  <a:pt x="8" y="86"/>
                  <a:pt x="4" y="80"/>
                  <a:pt x="3" y="73"/>
                </a:cubicBezTo>
                <a:cubicBezTo>
                  <a:pt x="1" y="67"/>
                  <a:pt x="0" y="60"/>
                  <a:pt x="1" y="54"/>
                </a:cubicBezTo>
                <a:cubicBezTo>
                  <a:pt x="1" y="48"/>
                  <a:pt x="2" y="42"/>
                  <a:pt x="4" y="36"/>
                </a:cubicBezTo>
                <a:cubicBezTo>
                  <a:pt x="5" y="32"/>
                  <a:pt x="7" y="27"/>
                  <a:pt x="9" y="23"/>
                </a:cubicBezTo>
                <a:cubicBezTo>
                  <a:pt x="11" y="20"/>
                  <a:pt x="15" y="16"/>
                  <a:pt x="18" y="14"/>
                </a:cubicBezTo>
                <a:cubicBezTo>
                  <a:pt x="21" y="12"/>
                  <a:pt x="24" y="10"/>
                  <a:pt x="25" y="8"/>
                </a:cubicBezTo>
                <a:cubicBezTo>
                  <a:pt x="27" y="4"/>
                  <a:pt x="31" y="6"/>
                  <a:pt x="34" y="4"/>
                </a:cubicBezTo>
                <a:cubicBezTo>
                  <a:pt x="35" y="3"/>
                  <a:pt x="38" y="3"/>
                  <a:pt x="40" y="2"/>
                </a:cubicBezTo>
                <a:cubicBezTo>
                  <a:pt x="42" y="2"/>
                  <a:pt x="43" y="1"/>
                  <a:pt x="44" y="3"/>
                </a:cubicBezTo>
                <a:cubicBezTo>
                  <a:pt x="44" y="3"/>
                  <a:pt x="45" y="3"/>
                  <a:pt x="45" y="3"/>
                </a:cubicBezTo>
                <a:cubicBezTo>
                  <a:pt x="48" y="0"/>
                  <a:pt x="51" y="2"/>
                  <a:pt x="53" y="2"/>
                </a:cubicBezTo>
                <a:cubicBezTo>
                  <a:pt x="58" y="2"/>
                  <a:pt x="63" y="4"/>
                  <a:pt x="67" y="5"/>
                </a:cubicBezTo>
                <a:cubicBezTo>
                  <a:pt x="73" y="6"/>
                  <a:pt x="78" y="9"/>
                  <a:pt x="83" y="13"/>
                </a:cubicBezTo>
                <a:cubicBezTo>
                  <a:pt x="86" y="15"/>
                  <a:pt x="88" y="17"/>
                  <a:pt x="90" y="19"/>
                </a:cubicBezTo>
                <a:cubicBezTo>
                  <a:pt x="93" y="23"/>
                  <a:pt x="97" y="27"/>
                  <a:pt x="99" y="32"/>
                </a:cubicBezTo>
                <a:cubicBezTo>
                  <a:pt x="103" y="39"/>
                  <a:pt x="106" y="47"/>
                  <a:pt x="105" y="55"/>
                </a:cubicBezTo>
                <a:cubicBezTo>
                  <a:pt x="105" y="58"/>
                  <a:pt x="106" y="61"/>
                  <a:pt x="106" y="64"/>
                </a:cubicBezTo>
                <a:cubicBezTo>
                  <a:pt x="105" y="70"/>
                  <a:pt x="105" y="76"/>
                  <a:pt x="104" y="82"/>
                </a:cubicBezTo>
                <a:cubicBezTo>
                  <a:pt x="103" y="85"/>
                  <a:pt x="104" y="88"/>
                  <a:pt x="102" y="91"/>
                </a:cubicBezTo>
                <a:close/>
                <a:moveTo>
                  <a:pt x="20" y="90"/>
                </a:moveTo>
                <a:cubicBezTo>
                  <a:pt x="22" y="95"/>
                  <a:pt x="27" y="96"/>
                  <a:pt x="30" y="100"/>
                </a:cubicBezTo>
                <a:cubicBezTo>
                  <a:pt x="32" y="101"/>
                  <a:pt x="34" y="104"/>
                  <a:pt x="36" y="105"/>
                </a:cubicBezTo>
                <a:cubicBezTo>
                  <a:pt x="43" y="106"/>
                  <a:pt x="47" y="111"/>
                  <a:pt x="52" y="114"/>
                </a:cubicBezTo>
                <a:cubicBezTo>
                  <a:pt x="53" y="115"/>
                  <a:pt x="55" y="117"/>
                  <a:pt x="56" y="115"/>
                </a:cubicBezTo>
                <a:cubicBezTo>
                  <a:pt x="59" y="112"/>
                  <a:pt x="62" y="110"/>
                  <a:pt x="65" y="109"/>
                </a:cubicBezTo>
                <a:cubicBezTo>
                  <a:pt x="66" y="108"/>
                  <a:pt x="67" y="107"/>
                  <a:pt x="65" y="105"/>
                </a:cubicBezTo>
                <a:cubicBezTo>
                  <a:pt x="61" y="100"/>
                  <a:pt x="57" y="95"/>
                  <a:pt x="54" y="90"/>
                </a:cubicBezTo>
                <a:cubicBezTo>
                  <a:pt x="51" y="87"/>
                  <a:pt x="48" y="85"/>
                  <a:pt x="46" y="82"/>
                </a:cubicBezTo>
                <a:cubicBezTo>
                  <a:pt x="42" y="78"/>
                  <a:pt x="38" y="74"/>
                  <a:pt x="34" y="71"/>
                </a:cubicBezTo>
                <a:cubicBezTo>
                  <a:pt x="29" y="68"/>
                  <a:pt x="29" y="67"/>
                  <a:pt x="31" y="61"/>
                </a:cubicBezTo>
                <a:cubicBezTo>
                  <a:pt x="33" y="57"/>
                  <a:pt x="37" y="54"/>
                  <a:pt x="39" y="50"/>
                </a:cubicBezTo>
                <a:cubicBezTo>
                  <a:pt x="42" y="46"/>
                  <a:pt x="45" y="43"/>
                  <a:pt x="48" y="39"/>
                </a:cubicBezTo>
                <a:cubicBezTo>
                  <a:pt x="49" y="38"/>
                  <a:pt x="51" y="37"/>
                  <a:pt x="53" y="39"/>
                </a:cubicBezTo>
                <a:cubicBezTo>
                  <a:pt x="57" y="43"/>
                  <a:pt x="58" y="48"/>
                  <a:pt x="59" y="52"/>
                </a:cubicBezTo>
                <a:cubicBezTo>
                  <a:pt x="64" y="64"/>
                  <a:pt x="67" y="75"/>
                  <a:pt x="74" y="86"/>
                </a:cubicBezTo>
                <a:cubicBezTo>
                  <a:pt x="75" y="87"/>
                  <a:pt x="75" y="88"/>
                  <a:pt x="76" y="89"/>
                </a:cubicBezTo>
                <a:cubicBezTo>
                  <a:pt x="77" y="92"/>
                  <a:pt x="78" y="96"/>
                  <a:pt x="81" y="98"/>
                </a:cubicBezTo>
                <a:cubicBezTo>
                  <a:pt x="81" y="99"/>
                  <a:pt x="81" y="99"/>
                  <a:pt x="82" y="99"/>
                </a:cubicBezTo>
                <a:cubicBezTo>
                  <a:pt x="84" y="98"/>
                  <a:pt x="86" y="98"/>
                  <a:pt x="88" y="97"/>
                </a:cubicBezTo>
                <a:cubicBezTo>
                  <a:pt x="89" y="95"/>
                  <a:pt x="91" y="93"/>
                  <a:pt x="94" y="94"/>
                </a:cubicBezTo>
                <a:cubicBezTo>
                  <a:pt x="96" y="95"/>
                  <a:pt x="98" y="93"/>
                  <a:pt x="98" y="92"/>
                </a:cubicBezTo>
                <a:cubicBezTo>
                  <a:pt x="96" y="86"/>
                  <a:pt x="97" y="80"/>
                  <a:pt x="97" y="75"/>
                </a:cubicBezTo>
                <a:cubicBezTo>
                  <a:pt x="98" y="67"/>
                  <a:pt x="97" y="59"/>
                  <a:pt x="96" y="52"/>
                </a:cubicBezTo>
                <a:cubicBezTo>
                  <a:pt x="95" y="43"/>
                  <a:pt x="93" y="35"/>
                  <a:pt x="86" y="28"/>
                </a:cubicBezTo>
                <a:cubicBezTo>
                  <a:pt x="81" y="24"/>
                  <a:pt x="77" y="20"/>
                  <a:pt x="71" y="17"/>
                </a:cubicBezTo>
                <a:cubicBezTo>
                  <a:pt x="62" y="13"/>
                  <a:pt x="53" y="10"/>
                  <a:pt x="42" y="12"/>
                </a:cubicBezTo>
                <a:cubicBezTo>
                  <a:pt x="31" y="14"/>
                  <a:pt x="22" y="21"/>
                  <a:pt x="17" y="30"/>
                </a:cubicBezTo>
                <a:cubicBezTo>
                  <a:pt x="11" y="40"/>
                  <a:pt x="7" y="51"/>
                  <a:pt x="9" y="63"/>
                </a:cubicBezTo>
                <a:cubicBezTo>
                  <a:pt x="10" y="66"/>
                  <a:pt x="9" y="69"/>
                  <a:pt x="10" y="72"/>
                </a:cubicBezTo>
                <a:cubicBezTo>
                  <a:pt x="13" y="78"/>
                  <a:pt x="15" y="85"/>
                  <a:pt x="20" y="90"/>
                </a:cubicBezTo>
                <a:close/>
                <a:moveTo>
                  <a:pt x="75" y="145"/>
                </a:moveTo>
                <a:cubicBezTo>
                  <a:pt x="76" y="148"/>
                  <a:pt x="78" y="148"/>
                  <a:pt x="81" y="148"/>
                </a:cubicBezTo>
                <a:cubicBezTo>
                  <a:pt x="89" y="146"/>
                  <a:pt x="96" y="144"/>
                  <a:pt x="103" y="138"/>
                </a:cubicBezTo>
                <a:cubicBezTo>
                  <a:pt x="109" y="133"/>
                  <a:pt x="110" y="133"/>
                  <a:pt x="108" y="126"/>
                </a:cubicBezTo>
                <a:cubicBezTo>
                  <a:pt x="107" y="122"/>
                  <a:pt x="105" y="121"/>
                  <a:pt x="102" y="124"/>
                </a:cubicBezTo>
                <a:cubicBezTo>
                  <a:pt x="96" y="129"/>
                  <a:pt x="88" y="133"/>
                  <a:pt x="81" y="136"/>
                </a:cubicBezTo>
                <a:cubicBezTo>
                  <a:pt x="79" y="137"/>
                  <a:pt x="76" y="137"/>
                  <a:pt x="74" y="138"/>
                </a:cubicBezTo>
                <a:cubicBezTo>
                  <a:pt x="71" y="140"/>
                  <a:pt x="71" y="140"/>
                  <a:pt x="73" y="143"/>
                </a:cubicBezTo>
                <a:cubicBezTo>
                  <a:pt x="74" y="144"/>
                  <a:pt x="73" y="145"/>
                  <a:pt x="75" y="145"/>
                </a:cubicBezTo>
                <a:close/>
                <a:moveTo>
                  <a:pt x="67" y="131"/>
                </a:moveTo>
                <a:cubicBezTo>
                  <a:pt x="67" y="132"/>
                  <a:pt x="68" y="133"/>
                  <a:pt x="70" y="133"/>
                </a:cubicBezTo>
                <a:cubicBezTo>
                  <a:pt x="75" y="130"/>
                  <a:pt x="80" y="128"/>
                  <a:pt x="84" y="125"/>
                </a:cubicBezTo>
                <a:cubicBezTo>
                  <a:pt x="89" y="122"/>
                  <a:pt x="94" y="118"/>
                  <a:pt x="100" y="116"/>
                </a:cubicBezTo>
                <a:cubicBezTo>
                  <a:pt x="101" y="116"/>
                  <a:pt x="102" y="115"/>
                  <a:pt x="102" y="114"/>
                </a:cubicBezTo>
                <a:cubicBezTo>
                  <a:pt x="100" y="111"/>
                  <a:pt x="98" y="108"/>
                  <a:pt x="97" y="105"/>
                </a:cubicBezTo>
                <a:cubicBezTo>
                  <a:pt x="97" y="104"/>
                  <a:pt x="96" y="104"/>
                  <a:pt x="96" y="105"/>
                </a:cubicBezTo>
                <a:cubicBezTo>
                  <a:pt x="94" y="106"/>
                  <a:pt x="92" y="107"/>
                  <a:pt x="90" y="108"/>
                </a:cubicBezTo>
                <a:cubicBezTo>
                  <a:pt x="82" y="113"/>
                  <a:pt x="74" y="117"/>
                  <a:pt x="67" y="121"/>
                </a:cubicBezTo>
                <a:cubicBezTo>
                  <a:pt x="63" y="123"/>
                  <a:pt x="62" y="124"/>
                  <a:pt x="65" y="128"/>
                </a:cubicBezTo>
                <a:cubicBezTo>
                  <a:pt x="65" y="129"/>
                  <a:pt x="66" y="130"/>
                  <a:pt x="67" y="131"/>
                </a:cubicBezTo>
                <a:close/>
                <a:moveTo>
                  <a:pt x="71" y="103"/>
                </a:moveTo>
                <a:cubicBezTo>
                  <a:pt x="72" y="104"/>
                  <a:pt x="72" y="105"/>
                  <a:pt x="73" y="104"/>
                </a:cubicBezTo>
                <a:cubicBezTo>
                  <a:pt x="74" y="104"/>
                  <a:pt x="75" y="103"/>
                  <a:pt x="76" y="103"/>
                </a:cubicBezTo>
                <a:cubicBezTo>
                  <a:pt x="76" y="102"/>
                  <a:pt x="75" y="101"/>
                  <a:pt x="75" y="100"/>
                </a:cubicBezTo>
                <a:cubicBezTo>
                  <a:pt x="71" y="97"/>
                  <a:pt x="69" y="92"/>
                  <a:pt x="66" y="88"/>
                </a:cubicBezTo>
                <a:cubicBezTo>
                  <a:pt x="63" y="82"/>
                  <a:pt x="61" y="76"/>
                  <a:pt x="58" y="71"/>
                </a:cubicBezTo>
                <a:cubicBezTo>
                  <a:pt x="56" y="65"/>
                  <a:pt x="54" y="60"/>
                  <a:pt x="52" y="55"/>
                </a:cubicBezTo>
                <a:cubicBezTo>
                  <a:pt x="52" y="53"/>
                  <a:pt x="51" y="52"/>
                  <a:pt x="50" y="51"/>
                </a:cubicBezTo>
                <a:cubicBezTo>
                  <a:pt x="49" y="50"/>
                  <a:pt x="49" y="49"/>
                  <a:pt x="48" y="51"/>
                </a:cubicBezTo>
                <a:cubicBezTo>
                  <a:pt x="46" y="55"/>
                  <a:pt x="44" y="58"/>
                  <a:pt x="41" y="61"/>
                </a:cubicBezTo>
                <a:cubicBezTo>
                  <a:pt x="38" y="64"/>
                  <a:pt x="39" y="65"/>
                  <a:pt x="41" y="68"/>
                </a:cubicBezTo>
                <a:cubicBezTo>
                  <a:pt x="43" y="70"/>
                  <a:pt x="46" y="72"/>
                  <a:pt x="48" y="73"/>
                </a:cubicBezTo>
                <a:cubicBezTo>
                  <a:pt x="50" y="75"/>
                  <a:pt x="50" y="77"/>
                  <a:pt x="53" y="79"/>
                </a:cubicBezTo>
                <a:cubicBezTo>
                  <a:pt x="57" y="82"/>
                  <a:pt x="60" y="87"/>
                  <a:pt x="64" y="91"/>
                </a:cubicBezTo>
                <a:cubicBezTo>
                  <a:pt x="67" y="95"/>
                  <a:pt x="69" y="99"/>
                  <a:pt x="71" y="103"/>
                </a:cubicBezTo>
                <a:close/>
              </a:path>
            </a:pathLst>
          </a:custGeom>
          <a:solidFill>
            <a:srgbClr val="222F3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4" name="Group 24"/>
          <p:cNvGrpSpPr/>
          <p:nvPr/>
        </p:nvGrpSpPr>
        <p:grpSpPr bwMode="auto">
          <a:xfrm>
            <a:off x="2640318" y="3224208"/>
            <a:ext cx="2944684" cy="982398"/>
            <a:chOff x="427" y="2769"/>
            <a:chExt cx="1925" cy="842"/>
          </a:xfrm>
        </p:grpSpPr>
        <p:sp>
          <p:nvSpPr>
            <p:cNvPr id="15" name="文本框 9"/>
            <p:cNvSpPr txBox="1">
              <a:spLocks noChangeArrowheads="1"/>
            </p:cNvSpPr>
            <p:nvPr/>
          </p:nvSpPr>
          <p:spPr bwMode="auto">
            <a:xfrm>
              <a:off x="427" y="2769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16" name="矩形 10"/>
            <p:cNvSpPr>
              <a:spLocks noChangeArrowheads="1"/>
            </p:cNvSpPr>
            <p:nvPr/>
          </p:nvSpPr>
          <p:spPr bwMode="auto">
            <a:xfrm>
              <a:off x="475" y="3164"/>
              <a:ext cx="1877" cy="44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l" defTabSz="0">
                <a:tabLst>
                  <a:tab pos="998220" algn="l"/>
                </a:tabLs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  <p:grpSp>
        <p:nvGrpSpPr>
          <p:cNvPr id="17" name="Group 24"/>
          <p:cNvGrpSpPr/>
          <p:nvPr/>
        </p:nvGrpSpPr>
        <p:grpSpPr bwMode="auto">
          <a:xfrm>
            <a:off x="2610968" y="1839562"/>
            <a:ext cx="2973749" cy="982398"/>
            <a:chOff x="427" y="2769"/>
            <a:chExt cx="1944" cy="842"/>
          </a:xfrm>
        </p:grpSpPr>
        <p:sp>
          <p:nvSpPr>
            <p:cNvPr id="18" name="文本框 17"/>
            <p:cNvSpPr txBox="1">
              <a:spLocks noChangeArrowheads="1"/>
            </p:cNvSpPr>
            <p:nvPr/>
          </p:nvSpPr>
          <p:spPr bwMode="auto">
            <a:xfrm>
              <a:off x="427" y="2769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19" name="矩形 18"/>
            <p:cNvSpPr>
              <a:spLocks noChangeArrowheads="1"/>
            </p:cNvSpPr>
            <p:nvPr/>
          </p:nvSpPr>
          <p:spPr bwMode="auto">
            <a:xfrm>
              <a:off x="475" y="3164"/>
              <a:ext cx="1896" cy="44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defTabSz="0">
                <a:tabLst>
                  <a:tab pos="998220" algn="l"/>
                </a:tabLs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  <p:grpSp>
        <p:nvGrpSpPr>
          <p:cNvPr id="20" name="Group 24"/>
          <p:cNvGrpSpPr/>
          <p:nvPr/>
        </p:nvGrpSpPr>
        <p:grpSpPr bwMode="auto">
          <a:xfrm>
            <a:off x="2610968" y="4630978"/>
            <a:ext cx="2944684" cy="982398"/>
            <a:chOff x="427" y="2769"/>
            <a:chExt cx="1925" cy="842"/>
          </a:xfrm>
        </p:grpSpPr>
        <p:sp>
          <p:nvSpPr>
            <p:cNvPr id="21" name="文本框 9"/>
            <p:cNvSpPr txBox="1">
              <a:spLocks noChangeArrowheads="1"/>
            </p:cNvSpPr>
            <p:nvPr/>
          </p:nvSpPr>
          <p:spPr bwMode="auto">
            <a:xfrm>
              <a:off x="427" y="2769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22" name="矩形 10"/>
            <p:cNvSpPr>
              <a:spLocks noChangeArrowheads="1"/>
            </p:cNvSpPr>
            <p:nvPr/>
          </p:nvSpPr>
          <p:spPr bwMode="auto">
            <a:xfrm>
              <a:off x="475" y="3164"/>
              <a:ext cx="1877" cy="44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l" defTabSz="0">
                <a:tabLst>
                  <a:tab pos="998220" algn="l"/>
                </a:tabLs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  <p:sp>
        <p:nvSpPr>
          <p:cNvPr id="35" name="Freeform 78"/>
          <p:cNvSpPr>
            <a:spLocks noEditPoints="1"/>
          </p:cNvSpPr>
          <p:nvPr/>
        </p:nvSpPr>
        <p:spPr bwMode="auto">
          <a:xfrm>
            <a:off x="6544849" y="2063102"/>
            <a:ext cx="539750" cy="446087"/>
          </a:xfrm>
          <a:custGeom>
            <a:avLst/>
            <a:gdLst/>
            <a:ahLst/>
            <a:cxnLst>
              <a:cxn ang="0">
                <a:pos x="52" y="94"/>
              </a:cxn>
              <a:cxn ang="0">
                <a:pos x="30" y="115"/>
              </a:cxn>
              <a:cxn ang="0">
                <a:pos x="3" y="115"/>
              </a:cxn>
              <a:cxn ang="0">
                <a:pos x="1" y="90"/>
              </a:cxn>
              <a:cxn ang="0">
                <a:pos x="9" y="65"/>
              </a:cxn>
              <a:cxn ang="0">
                <a:pos x="22" y="69"/>
              </a:cxn>
              <a:cxn ang="0">
                <a:pos x="24" y="69"/>
              </a:cxn>
              <a:cxn ang="0">
                <a:pos x="35" y="56"/>
              </a:cxn>
              <a:cxn ang="0">
                <a:pos x="50" y="38"/>
              </a:cxn>
              <a:cxn ang="0">
                <a:pos x="69" y="33"/>
              </a:cxn>
              <a:cxn ang="0">
                <a:pos x="79" y="41"/>
              </a:cxn>
              <a:cxn ang="0">
                <a:pos x="105" y="8"/>
              </a:cxn>
              <a:cxn ang="0">
                <a:pos x="120" y="5"/>
              </a:cxn>
              <a:cxn ang="0">
                <a:pos x="122" y="20"/>
              </a:cxn>
              <a:cxn ang="0">
                <a:pos x="126" y="23"/>
              </a:cxn>
              <a:cxn ang="0">
                <a:pos x="144" y="26"/>
              </a:cxn>
              <a:cxn ang="0">
                <a:pos x="139" y="35"/>
              </a:cxn>
              <a:cxn ang="0">
                <a:pos x="124" y="52"/>
              </a:cxn>
              <a:cxn ang="0">
                <a:pos x="101" y="77"/>
              </a:cxn>
              <a:cxn ang="0">
                <a:pos x="79" y="81"/>
              </a:cxn>
              <a:cxn ang="0">
                <a:pos x="59" y="72"/>
              </a:cxn>
              <a:cxn ang="0">
                <a:pos x="50" y="83"/>
              </a:cxn>
              <a:cxn ang="0">
                <a:pos x="43" y="90"/>
              </a:cxn>
              <a:cxn ang="0">
                <a:pos x="116" y="9"/>
              </a:cxn>
              <a:cxn ang="0">
                <a:pos x="109" y="12"/>
              </a:cxn>
              <a:cxn ang="0">
                <a:pos x="98" y="27"/>
              </a:cxn>
              <a:cxn ang="0">
                <a:pos x="93" y="34"/>
              </a:cxn>
              <a:cxn ang="0">
                <a:pos x="85" y="42"/>
              </a:cxn>
              <a:cxn ang="0">
                <a:pos x="76" y="49"/>
              </a:cxn>
              <a:cxn ang="0">
                <a:pos x="72" y="46"/>
              </a:cxn>
              <a:cxn ang="0">
                <a:pos x="60" y="36"/>
              </a:cxn>
              <a:cxn ang="0">
                <a:pos x="45" y="53"/>
              </a:cxn>
              <a:cxn ang="0">
                <a:pos x="25" y="77"/>
              </a:cxn>
              <a:cxn ang="0">
                <a:pos x="16" y="71"/>
              </a:cxn>
              <a:cxn ang="0">
                <a:pos x="11" y="70"/>
              </a:cxn>
              <a:cxn ang="0">
                <a:pos x="7" y="99"/>
              </a:cxn>
              <a:cxn ang="0">
                <a:pos x="10" y="112"/>
              </a:cxn>
              <a:cxn ang="0">
                <a:pos x="38" y="108"/>
              </a:cxn>
              <a:cxn ang="0">
                <a:pos x="48" y="98"/>
              </a:cxn>
              <a:cxn ang="0">
                <a:pos x="37" y="92"/>
              </a:cxn>
              <a:cxn ang="0">
                <a:pos x="52" y="71"/>
              </a:cxn>
              <a:cxn ang="0">
                <a:pos x="71" y="66"/>
              </a:cxn>
              <a:cxn ang="0">
                <a:pos x="92" y="78"/>
              </a:cxn>
              <a:cxn ang="0">
                <a:pos x="114" y="57"/>
              </a:cxn>
              <a:cxn ang="0">
                <a:pos x="126" y="43"/>
              </a:cxn>
              <a:cxn ang="0">
                <a:pos x="136" y="29"/>
              </a:cxn>
              <a:cxn ang="0">
                <a:pos x="134" y="26"/>
              </a:cxn>
              <a:cxn ang="0">
                <a:pos x="117" y="30"/>
              </a:cxn>
              <a:cxn ang="0">
                <a:pos x="116" y="28"/>
              </a:cxn>
              <a:cxn ang="0">
                <a:pos x="116" y="22"/>
              </a:cxn>
            </a:cxnLst>
            <a:rect l="0" t="0" r="r" b="b"/>
            <a:pathLst>
              <a:path w="144" h="119">
                <a:moveTo>
                  <a:pt x="43" y="90"/>
                </a:moveTo>
                <a:cubicBezTo>
                  <a:pt x="46" y="91"/>
                  <a:pt x="49" y="92"/>
                  <a:pt x="52" y="94"/>
                </a:cubicBezTo>
                <a:cubicBezTo>
                  <a:pt x="56" y="97"/>
                  <a:pt x="55" y="101"/>
                  <a:pt x="52" y="104"/>
                </a:cubicBezTo>
                <a:cubicBezTo>
                  <a:pt x="46" y="110"/>
                  <a:pt x="38" y="113"/>
                  <a:pt x="30" y="115"/>
                </a:cubicBezTo>
                <a:cubicBezTo>
                  <a:pt x="25" y="117"/>
                  <a:pt x="20" y="118"/>
                  <a:pt x="15" y="118"/>
                </a:cubicBezTo>
                <a:cubicBezTo>
                  <a:pt x="11" y="119"/>
                  <a:pt x="6" y="118"/>
                  <a:pt x="3" y="115"/>
                </a:cubicBezTo>
                <a:cubicBezTo>
                  <a:pt x="2" y="113"/>
                  <a:pt x="1" y="112"/>
                  <a:pt x="1" y="110"/>
                </a:cubicBezTo>
                <a:cubicBezTo>
                  <a:pt x="0" y="104"/>
                  <a:pt x="0" y="97"/>
                  <a:pt x="1" y="90"/>
                </a:cubicBezTo>
                <a:cubicBezTo>
                  <a:pt x="2" y="87"/>
                  <a:pt x="1" y="84"/>
                  <a:pt x="2" y="82"/>
                </a:cubicBezTo>
                <a:cubicBezTo>
                  <a:pt x="4" y="76"/>
                  <a:pt x="4" y="69"/>
                  <a:pt x="9" y="65"/>
                </a:cubicBezTo>
                <a:cubicBezTo>
                  <a:pt x="11" y="62"/>
                  <a:pt x="16" y="61"/>
                  <a:pt x="19" y="64"/>
                </a:cubicBezTo>
                <a:cubicBezTo>
                  <a:pt x="20" y="66"/>
                  <a:pt x="21" y="67"/>
                  <a:pt x="22" y="69"/>
                </a:cubicBezTo>
                <a:cubicBezTo>
                  <a:pt x="22" y="69"/>
                  <a:pt x="22" y="70"/>
                  <a:pt x="23" y="70"/>
                </a:cubicBezTo>
                <a:cubicBezTo>
                  <a:pt x="23" y="70"/>
                  <a:pt x="24" y="69"/>
                  <a:pt x="24" y="69"/>
                </a:cubicBezTo>
                <a:cubicBezTo>
                  <a:pt x="24" y="66"/>
                  <a:pt x="27" y="64"/>
                  <a:pt x="28" y="62"/>
                </a:cubicBezTo>
                <a:cubicBezTo>
                  <a:pt x="30" y="60"/>
                  <a:pt x="31" y="57"/>
                  <a:pt x="35" y="56"/>
                </a:cubicBezTo>
                <a:cubicBezTo>
                  <a:pt x="35" y="52"/>
                  <a:pt x="39" y="51"/>
                  <a:pt x="41" y="48"/>
                </a:cubicBezTo>
                <a:cubicBezTo>
                  <a:pt x="43" y="44"/>
                  <a:pt x="47" y="42"/>
                  <a:pt x="50" y="38"/>
                </a:cubicBezTo>
                <a:cubicBezTo>
                  <a:pt x="52" y="34"/>
                  <a:pt x="55" y="32"/>
                  <a:pt x="59" y="30"/>
                </a:cubicBezTo>
                <a:cubicBezTo>
                  <a:pt x="63" y="28"/>
                  <a:pt x="66" y="29"/>
                  <a:pt x="69" y="33"/>
                </a:cubicBezTo>
                <a:cubicBezTo>
                  <a:pt x="71" y="35"/>
                  <a:pt x="74" y="38"/>
                  <a:pt x="76" y="41"/>
                </a:cubicBezTo>
                <a:cubicBezTo>
                  <a:pt x="77" y="42"/>
                  <a:pt x="78" y="42"/>
                  <a:pt x="79" y="41"/>
                </a:cubicBezTo>
                <a:cubicBezTo>
                  <a:pt x="82" y="37"/>
                  <a:pt x="86" y="33"/>
                  <a:pt x="89" y="29"/>
                </a:cubicBezTo>
                <a:cubicBezTo>
                  <a:pt x="95" y="22"/>
                  <a:pt x="100" y="15"/>
                  <a:pt x="105" y="8"/>
                </a:cubicBezTo>
                <a:cubicBezTo>
                  <a:pt x="107" y="6"/>
                  <a:pt x="109" y="4"/>
                  <a:pt x="111" y="2"/>
                </a:cubicBezTo>
                <a:cubicBezTo>
                  <a:pt x="115" y="0"/>
                  <a:pt x="118" y="1"/>
                  <a:pt x="120" y="5"/>
                </a:cubicBezTo>
                <a:cubicBezTo>
                  <a:pt x="122" y="8"/>
                  <a:pt x="122" y="12"/>
                  <a:pt x="122" y="16"/>
                </a:cubicBezTo>
                <a:cubicBezTo>
                  <a:pt x="122" y="18"/>
                  <a:pt x="121" y="19"/>
                  <a:pt x="122" y="20"/>
                </a:cubicBezTo>
                <a:cubicBezTo>
                  <a:pt x="122" y="21"/>
                  <a:pt x="121" y="23"/>
                  <a:pt x="122" y="23"/>
                </a:cubicBezTo>
                <a:cubicBezTo>
                  <a:pt x="123" y="24"/>
                  <a:pt x="125" y="23"/>
                  <a:pt x="126" y="23"/>
                </a:cubicBezTo>
                <a:cubicBezTo>
                  <a:pt x="131" y="21"/>
                  <a:pt x="136" y="21"/>
                  <a:pt x="141" y="22"/>
                </a:cubicBezTo>
                <a:cubicBezTo>
                  <a:pt x="143" y="22"/>
                  <a:pt x="144" y="24"/>
                  <a:pt x="144" y="26"/>
                </a:cubicBezTo>
                <a:cubicBezTo>
                  <a:pt x="143" y="28"/>
                  <a:pt x="143" y="29"/>
                  <a:pt x="142" y="31"/>
                </a:cubicBezTo>
                <a:cubicBezTo>
                  <a:pt x="140" y="32"/>
                  <a:pt x="140" y="33"/>
                  <a:pt x="139" y="35"/>
                </a:cubicBezTo>
                <a:cubicBezTo>
                  <a:pt x="137" y="38"/>
                  <a:pt x="134" y="40"/>
                  <a:pt x="132" y="43"/>
                </a:cubicBezTo>
                <a:cubicBezTo>
                  <a:pt x="130" y="46"/>
                  <a:pt x="127" y="49"/>
                  <a:pt x="124" y="52"/>
                </a:cubicBezTo>
                <a:cubicBezTo>
                  <a:pt x="122" y="57"/>
                  <a:pt x="119" y="60"/>
                  <a:pt x="116" y="63"/>
                </a:cubicBezTo>
                <a:cubicBezTo>
                  <a:pt x="111" y="68"/>
                  <a:pt x="107" y="74"/>
                  <a:pt x="101" y="77"/>
                </a:cubicBezTo>
                <a:cubicBezTo>
                  <a:pt x="99" y="79"/>
                  <a:pt x="97" y="82"/>
                  <a:pt x="94" y="83"/>
                </a:cubicBezTo>
                <a:cubicBezTo>
                  <a:pt x="89" y="85"/>
                  <a:pt x="84" y="84"/>
                  <a:pt x="79" y="81"/>
                </a:cubicBezTo>
                <a:cubicBezTo>
                  <a:pt x="74" y="78"/>
                  <a:pt x="70" y="74"/>
                  <a:pt x="65" y="70"/>
                </a:cubicBezTo>
                <a:cubicBezTo>
                  <a:pt x="63" y="69"/>
                  <a:pt x="60" y="70"/>
                  <a:pt x="59" y="72"/>
                </a:cubicBezTo>
                <a:cubicBezTo>
                  <a:pt x="59" y="74"/>
                  <a:pt x="58" y="74"/>
                  <a:pt x="58" y="75"/>
                </a:cubicBezTo>
                <a:cubicBezTo>
                  <a:pt x="56" y="78"/>
                  <a:pt x="53" y="80"/>
                  <a:pt x="50" y="83"/>
                </a:cubicBezTo>
                <a:cubicBezTo>
                  <a:pt x="49" y="84"/>
                  <a:pt x="47" y="86"/>
                  <a:pt x="46" y="87"/>
                </a:cubicBezTo>
                <a:cubicBezTo>
                  <a:pt x="45" y="88"/>
                  <a:pt x="44" y="89"/>
                  <a:pt x="43" y="90"/>
                </a:cubicBezTo>
                <a:close/>
                <a:moveTo>
                  <a:pt x="117" y="12"/>
                </a:moveTo>
                <a:cubicBezTo>
                  <a:pt x="117" y="11"/>
                  <a:pt x="117" y="10"/>
                  <a:pt x="116" y="9"/>
                </a:cubicBezTo>
                <a:cubicBezTo>
                  <a:pt x="116" y="8"/>
                  <a:pt x="116" y="6"/>
                  <a:pt x="114" y="7"/>
                </a:cubicBezTo>
                <a:cubicBezTo>
                  <a:pt x="112" y="8"/>
                  <a:pt x="110" y="10"/>
                  <a:pt x="109" y="12"/>
                </a:cubicBezTo>
                <a:cubicBezTo>
                  <a:pt x="108" y="16"/>
                  <a:pt x="105" y="18"/>
                  <a:pt x="103" y="21"/>
                </a:cubicBezTo>
                <a:cubicBezTo>
                  <a:pt x="101" y="23"/>
                  <a:pt x="99" y="25"/>
                  <a:pt x="98" y="27"/>
                </a:cubicBezTo>
                <a:cubicBezTo>
                  <a:pt x="96" y="29"/>
                  <a:pt x="94" y="30"/>
                  <a:pt x="93" y="33"/>
                </a:cubicBezTo>
                <a:cubicBezTo>
                  <a:pt x="93" y="33"/>
                  <a:pt x="93" y="33"/>
                  <a:pt x="93" y="34"/>
                </a:cubicBezTo>
                <a:cubicBezTo>
                  <a:pt x="92" y="34"/>
                  <a:pt x="91" y="35"/>
                  <a:pt x="91" y="35"/>
                </a:cubicBezTo>
                <a:cubicBezTo>
                  <a:pt x="90" y="39"/>
                  <a:pt x="86" y="39"/>
                  <a:pt x="85" y="42"/>
                </a:cubicBezTo>
                <a:cubicBezTo>
                  <a:pt x="85" y="44"/>
                  <a:pt x="82" y="45"/>
                  <a:pt x="80" y="47"/>
                </a:cubicBezTo>
                <a:cubicBezTo>
                  <a:pt x="79" y="49"/>
                  <a:pt x="78" y="49"/>
                  <a:pt x="76" y="49"/>
                </a:cubicBezTo>
                <a:cubicBezTo>
                  <a:pt x="73" y="49"/>
                  <a:pt x="72" y="49"/>
                  <a:pt x="72" y="46"/>
                </a:cubicBezTo>
                <a:cubicBezTo>
                  <a:pt x="72" y="46"/>
                  <a:pt x="72" y="46"/>
                  <a:pt x="72" y="46"/>
                </a:cubicBezTo>
                <a:cubicBezTo>
                  <a:pt x="70" y="42"/>
                  <a:pt x="66" y="40"/>
                  <a:pt x="64" y="36"/>
                </a:cubicBezTo>
                <a:cubicBezTo>
                  <a:pt x="63" y="35"/>
                  <a:pt x="61" y="34"/>
                  <a:pt x="60" y="36"/>
                </a:cubicBezTo>
                <a:cubicBezTo>
                  <a:pt x="56" y="39"/>
                  <a:pt x="54" y="43"/>
                  <a:pt x="51" y="46"/>
                </a:cubicBezTo>
                <a:cubicBezTo>
                  <a:pt x="48" y="48"/>
                  <a:pt x="47" y="51"/>
                  <a:pt x="45" y="53"/>
                </a:cubicBezTo>
                <a:cubicBezTo>
                  <a:pt x="41" y="57"/>
                  <a:pt x="38" y="61"/>
                  <a:pt x="35" y="65"/>
                </a:cubicBezTo>
                <a:cubicBezTo>
                  <a:pt x="32" y="69"/>
                  <a:pt x="29" y="73"/>
                  <a:pt x="25" y="77"/>
                </a:cubicBezTo>
                <a:cubicBezTo>
                  <a:pt x="24" y="77"/>
                  <a:pt x="23" y="77"/>
                  <a:pt x="22" y="77"/>
                </a:cubicBezTo>
                <a:cubicBezTo>
                  <a:pt x="20" y="75"/>
                  <a:pt x="17" y="74"/>
                  <a:pt x="16" y="71"/>
                </a:cubicBezTo>
                <a:cubicBezTo>
                  <a:pt x="16" y="69"/>
                  <a:pt x="14" y="69"/>
                  <a:pt x="13" y="69"/>
                </a:cubicBezTo>
                <a:cubicBezTo>
                  <a:pt x="12" y="68"/>
                  <a:pt x="12" y="70"/>
                  <a:pt x="11" y="70"/>
                </a:cubicBezTo>
                <a:cubicBezTo>
                  <a:pt x="9" y="75"/>
                  <a:pt x="8" y="80"/>
                  <a:pt x="8" y="85"/>
                </a:cubicBezTo>
                <a:cubicBezTo>
                  <a:pt x="7" y="90"/>
                  <a:pt x="7" y="94"/>
                  <a:pt x="7" y="99"/>
                </a:cubicBezTo>
                <a:cubicBezTo>
                  <a:pt x="6" y="102"/>
                  <a:pt x="7" y="105"/>
                  <a:pt x="7" y="109"/>
                </a:cubicBezTo>
                <a:cubicBezTo>
                  <a:pt x="7" y="110"/>
                  <a:pt x="9" y="111"/>
                  <a:pt x="10" y="112"/>
                </a:cubicBezTo>
                <a:cubicBezTo>
                  <a:pt x="14" y="114"/>
                  <a:pt x="18" y="113"/>
                  <a:pt x="21" y="112"/>
                </a:cubicBezTo>
                <a:cubicBezTo>
                  <a:pt x="27" y="111"/>
                  <a:pt x="32" y="110"/>
                  <a:pt x="38" y="108"/>
                </a:cubicBezTo>
                <a:cubicBezTo>
                  <a:pt x="42" y="106"/>
                  <a:pt x="45" y="103"/>
                  <a:pt x="49" y="101"/>
                </a:cubicBezTo>
                <a:cubicBezTo>
                  <a:pt x="50" y="101"/>
                  <a:pt x="49" y="99"/>
                  <a:pt x="48" y="98"/>
                </a:cubicBezTo>
                <a:cubicBezTo>
                  <a:pt x="46" y="96"/>
                  <a:pt x="43" y="95"/>
                  <a:pt x="39" y="94"/>
                </a:cubicBezTo>
                <a:cubicBezTo>
                  <a:pt x="38" y="94"/>
                  <a:pt x="36" y="94"/>
                  <a:pt x="37" y="92"/>
                </a:cubicBezTo>
                <a:cubicBezTo>
                  <a:pt x="38" y="87"/>
                  <a:pt x="41" y="83"/>
                  <a:pt x="44" y="80"/>
                </a:cubicBezTo>
                <a:cubicBezTo>
                  <a:pt x="46" y="77"/>
                  <a:pt x="49" y="74"/>
                  <a:pt x="52" y="71"/>
                </a:cubicBezTo>
                <a:cubicBezTo>
                  <a:pt x="55" y="69"/>
                  <a:pt x="57" y="65"/>
                  <a:pt x="61" y="64"/>
                </a:cubicBezTo>
                <a:cubicBezTo>
                  <a:pt x="65" y="63"/>
                  <a:pt x="68" y="64"/>
                  <a:pt x="71" y="66"/>
                </a:cubicBezTo>
                <a:cubicBezTo>
                  <a:pt x="75" y="70"/>
                  <a:pt x="79" y="74"/>
                  <a:pt x="84" y="77"/>
                </a:cubicBezTo>
                <a:cubicBezTo>
                  <a:pt x="87" y="79"/>
                  <a:pt x="89" y="79"/>
                  <a:pt x="92" y="78"/>
                </a:cubicBezTo>
                <a:cubicBezTo>
                  <a:pt x="96" y="76"/>
                  <a:pt x="98" y="73"/>
                  <a:pt x="101" y="71"/>
                </a:cubicBezTo>
                <a:cubicBezTo>
                  <a:pt x="105" y="66"/>
                  <a:pt x="110" y="62"/>
                  <a:pt x="114" y="57"/>
                </a:cubicBezTo>
                <a:cubicBezTo>
                  <a:pt x="116" y="54"/>
                  <a:pt x="119" y="51"/>
                  <a:pt x="121" y="48"/>
                </a:cubicBezTo>
                <a:cubicBezTo>
                  <a:pt x="123" y="46"/>
                  <a:pt x="124" y="45"/>
                  <a:pt x="126" y="43"/>
                </a:cubicBezTo>
                <a:cubicBezTo>
                  <a:pt x="127" y="42"/>
                  <a:pt x="127" y="40"/>
                  <a:pt x="129" y="39"/>
                </a:cubicBezTo>
                <a:cubicBezTo>
                  <a:pt x="131" y="36"/>
                  <a:pt x="134" y="32"/>
                  <a:pt x="136" y="29"/>
                </a:cubicBezTo>
                <a:cubicBezTo>
                  <a:pt x="137" y="29"/>
                  <a:pt x="137" y="28"/>
                  <a:pt x="137" y="27"/>
                </a:cubicBezTo>
                <a:cubicBezTo>
                  <a:pt x="136" y="27"/>
                  <a:pt x="135" y="26"/>
                  <a:pt x="134" y="26"/>
                </a:cubicBezTo>
                <a:cubicBezTo>
                  <a:pt x="130" y="27"/>
                  <a:pt x="126" y="27"/>
                  <a:pt x="122" y="30"/>
                </a:cubicBezTo>
                <a:cubicBezTo>
                  <a:pt x="121" y="30"/>
                  <a:pt x="119" y="31"/>
                  <a:pt x="117" y="30"/>
                </a:cubicBezTo>
                <a:cubicBezTo>
                  <a:pt x="116" y="30"/>
                  <a:pt x="115" y="31"/>
                  <a:pt x="115" y="30"/>
                </a:cubicBezTo>
                <a:cubicBezTo>
                  <a:pt x="114" y="28"/>
                  <a:pt x="116" y="28"/>
                  <a:pt x="116" y="28"/>
                </a:cubicBezTo>
                <a:cubicBezTo>
                  <a:pt x="117" y="27"/>
                  <a:pt x="117" y="27"/>
                  <a:pt x="117" y="26"/>
                </a:cubicBezTo>
                <a:cubicBezTo>
                  <a:pt x="116" y="25"/>
                  <a:pt x="116" y="24"/>
                  <a:pt x="116" y="22"/>
                </a:cubicBezTo>
                <a:cubicBezTo>
                  <a:pt x="116" y="19"/>
                  <a:pt x="117" y="16"/>
                  <a:pt x="117" y="12"/>
                </a:cubicBezTo>
                <a:close/>
              </a:path>
            </a:pathLst>
          </a:custGeom>
          <a:solidFill>
            <a:srgbClr val="222F3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6" name="Freeform 81"/>
          <p:cNvSpPr>
            <a:spLocks noEditPoints="1"/>
          </p:cNvSpPr>
          <p:nvPr/>
        </p:nvSpPr>
        <p:spPr bwMode="auto">
          <a:xfrm>
            <a:off x="6508971" y="3523761"/>
            <a:ext cx="476250" cy="484187"/>
          </a:xfrm>
          <a:custGeom>
            <a:avLst/>
            <a:gdLst/>
            <a:ahLst/>
            <a:cxnLst>
              <a:cxn ang="0">
                <a:pos x="100" y="21"/>
              </a:cxn>
              <a:cxn ang="0">
                <a:pos x="91" y="40"/>
              </a:cxn>
              <a:cxn ang="0">
                <a:pos x="55" y="103"/>
              </a:cxn>
              <a:cxn ang="0">
                <a:pos x="18" y="119"/>
              </a:cxn>
              <a:cxn ang="0">
                <a:pos x="22" y="82"/>
              </a:cxn>
              <a:cxn ang="0">
                <a:pos x="41" y="48"/>
              </a:cxn>
              <a:cxn ang="0">
                <a:pos x="47" y="38"/>
              </a:cxn>
              <a:cxn ang="0">
                <a:pos x="55" y="25"/>
              </a:cxn>
              <a:cxn ang="0">
                <a:pos x="72" y="1"/>
              </a:cxn>
              <a:cxn ang="0">
                <a:pos x="50" y="99"/>
              </a:cxn>
              <a:cxn ang="0">
                <a:pos x="60" y="79"/>
              </a:cxn>
              <a:cxn ang="0">
                <a:pos x="70" y="64"/>
              </a:cxn>
              <a:cxn ang="0">
                <a:pos x="80" y="47"/>
              </a:cxn>
              <a:cxn ang="0">
                <a:pos x="75" y="29"/>
              </a:cxn>
              <a:cxn ang="0">
                <a:pos x="61" y="52"/>
              </a:cxn>
              <a:cxn ang="0">
                <a:pos x="51" y="70"/>
              </a:cxn>
              <a:cxn ang="0">
                <a:pos x="41" y="89"/>
              </a:cxn>
              <a:cxn ang="0">
                <a:pos x="41" y="102"/>
              </a:cxn>
              <a:cxn ang="0">
                <a:pos x="34" y="92"/>
              </a:cxn>
              <a:cxn ang="0">
                <a:pos x="39" y="81"/>
              </a:cxn>
              <a:cxn ang="0">
                <a:pos x="45" y="72"/>
              </a:cxn>
              <a:cxn ang="0">
                <a:pos x="48" y="65"/>
              </a:cxn>
              <a:cxn ang="0">
                <a:pos x="59" y="45"/>
              </a:cxn>
              <a:cxn ang="0">
                <a:pos x="68" y="29"/>
              </a:cxn>
              <a:cxn ang="0">
                <a:pos x="63" y="27"/>
              </a:cxn>
              <a:cxn ang="0">
                <a:pos x="57" y="33"/>
              </a:cxn>
              <a:cxn ang="0">
                <a:pos x="54" y="41"/>
              </a:cxn>
              <a:cxn ang="0">
                <a:pos x="47" y="53"/>
              </a:cxn>
              <a:cxn ang="0">
                <a:pos x="43" y="62"/>
              </a:cxn>
              <a:cxn ang="0">
                <a:pos x="39" y="67"/>
              </a:cxn>
              <a:cxn ang="0">
                <a:pos x="33" y="78"/>
              </a:cxn>
              <a:cxn ang="0">
                <a:pos x="29" y="88"/>
              </a:cxn>
              <a:cxn ang="0">
                <a:pos x="25" y="102"/>
              </a:cxn>
              <a:cxn ang="0">
                <a:pos x="32" y="116"/>
              </a:cxn>
              <a:cxn ang="0">
                <a:pos x="27" y="104"/>
              </a:cxn>
              <a:cxn ang="0">
                <a:pos x="12" y="33"/>
              </a:cxn>
              <a:cxn ang="0">
                <a:pos x="32" y="43"/>
              </a:cxn>
              <a:cxn ang="0">
                <a:pos x="0" y="37"/>
              </a:cxn>
              <a:cxn ang="0">
                <a:pos x="19" y="2"/>
              </a:cxn>
              <a:cxn ang="0">
                <a:pos x="43" y="22"/>
              </a:cxn>
              <a:cxn ang="0">
                <a:pos x="26" y="15"/>
              </a:cxn>
              <a:cxn ang="0">
                <a:pos x="103" y="65"/>
              </a:cxn>
              <a:cxn ang="0">
                <a:pos x="121" y="57"/>
              </a:cxn>
              <a:cxn ang="0">
                <a:pos x="101" y="83"/>
              </a:cxn>
              <a:cxn ang="0">
                <a:pos x="103" y="96"/>
              </a:cxn>
              <a:cxn ang="0">
                <a:pos x="83" y="72"/>
              </a:cxn>
            </a:cxnLst>
            <a:rect l="0" t="0" r="r" b="b"/>
            <a:pathLst>
              <a:path w="127" h="129">
                <a:moveTo>
                  <a:pt x="72" y="1"/>
                </a:moveTo>
                <a:cubicBezTo>
                  <a:pt x="74" y="1"/>
                  <a:pt x="75" y="0"/>
                  <a:pt x="76" y="2"/>
                </a:cubicBezTo>
                <a:cubicBezTo>
                  <a:pt x="78" y="5"/>
                  <a:pt x="104" y="17"/>
                  <a:pt x="100" y="21"/>
                </a:cubicBezTo>
                <a:cubicBezTo>
                  <a:pt x="100" y="22"/>
                  <a:pt x="99" y="22"/>
                  <a:pt x="99" y="23"/>
                </a:cubicBezTo>
                <a:cubicBezTo>
                  <a:pt x="98" y="27"/>
                  <a:pt x="96" y="29"/>
                  <a:pt x="94" y="33"/>
                </a:cubicBezTo>
                <a:cubicBezTo>
                  <a:pt x="92" y="35"/>
                  <a:pt x="92" y="38"/>
                  <a:pt x="91" y="40"/>
                </a:cubicBezTo>
                <a:cubicBezTo>
                  <a:pt x="88" y="47"/>
                  <a:pt x="83" y="53"/>
                  <a:pt x="80" y="59"/>
                </a:cubicBezTo>
                <a:cubicBezTo>
                  <a:pt x="75" y="68"/>
                  <a:pt x="71" y="78"/>
                  <a:pt x="65" y="86"/>
                </a:cubicBezTo>
                <a:cubicBezTo>
                  <a:pt x="62" y="92"/>
                  <a:pt x="58" y="97"/>
                  <a:pt x="55" y="103"/>
                </a:cubicBezTo>
                <a:cubicBezTo>
                  <a:pt x="52" y="110"/>
                  <a:pt x="45" y="115"/>
                  <a:pt x="38" y="119"/>
                </a:cubicBezTo>
                <a:cubicBezTo>
                  <a:pt x="35" y="121"/>
                  <a:pt x="27" y="129"/>
                  <a:pt x="22" y="128"/>
                </a:cubicBezTo>
                <a:cubicBezTo>
                  <a:pt x="17" y="127"/>
                  <a:pt x="18" y="123"/>
                  <a:pt x="18" y="119"/>
                </a:cubicBezTo>
                <a:cubicBezTo>
                  <a:pt x="19" y="112"/>
                  <a:pt x="18" y="106"/>
                  <a:pt x="17" y="99"/>
                </a:cubicBezTo>
                <a:cubicBezTo>
                  <a:pt x="17" y="98"/>
                  <a:pt x="17" y="97"/>
                  <a:pt x="17" y="95"/>
                </a:cubicBezTo>
                <a:cubicBezTo>
                  <a:pt x="17" y="90"/>
                  <a:pt x="20" y="86"/>
                  <a:pt x="22" y="82"/>
                </a:cubicBezTo>
                <a:cubicBezTo>
                  <a:pt x="24" y="76"/>
                  <a:pt x="29" y="71"/>
                  <a:pt x="32" y="66"/>
                </a:cubicBezTo>
                <a:cubicBezTo>
                  <a:pt x="34" y="61"/>
                  <a:pt x="37" y="56"/>
                  <a:pt x="39" y="52"/>
                </a:cubicBezTo>
                <a:cubicBezTo>
                  <a:pt x="40" y="51"/>
                  <a:pt x="41" y="50"/>
                  <a:pt x="41" y="48"/>
                </a:cubicBezTo>
                <a:cubicBezTo>
                  <a:pt x="40" y="47"/>
                  <a:pt x="41" y="46"/>
                  <a:pt x="42" y="47"/>
                </a:cubicBezTo>
                <a:cubicBezTo>
                  <a:pt x="44" y="44"/>
                  <a:pt x="46" y="41"/>
                  <a:pt x="47" y="38"/>
                </a:cubicBezTo>
                <a:cubicBezTo>
                  <a:pt x="47" y="38"/>
                  <a:pt x="47" y="38"/>
                  <a:pt x="47" y="38"/>
                </a:cubicBezTo>
                <a:cubicBezTo>
                  <a:pt x="48" y="36"/>
                  <a:pt x="50" y="35"/>
                  <a:pt x="51" y="33"/>
                </a:cubicBezTo>
                <a:cubicBezTo>
                  <a:pt x="52" y="32"/>
                  <a:pt x="51" y="30"/>
                  <a:pt x="53" y="29"/>
                </a:cubicBezTo>
                <a:cubicBezTo>
                  <a:pt x="54" y="28"/>
                  <a:pt x="56" y="26"/>
                  <a:pt x="55" y="25"/>
                </a:cubicBezTo>
                <a:cubicBezTo>
                  <a:pt x="55" y="23"/>
                  <a:pt x="57" y="22"/>
                  <a:pt x="58" y="21"/>
                </a:cubicBezTo>
                <a:cubicBezTo>
                  <a:pt x="60" y="18"/>
                  <a:pt x="62" y="15"/>
                  <a:pt x="64" y="12"/>
                </a:cubicBezTo>
                <a:cubicBezTo>
                  <a:pt x="67" y="8"/>
                  <a:pt x="70" y="5"/>
                  <a:pt x="72" y="1"/>
                </a:cubicBezTo>
                <a:close/>
                <a:moveTo>
                  <a:pt x="46" y="105"/>
                </a:moveTo>
                <a:cubicBezTo>
                  <a:pt x="47" y="104"/>
                  <a:pt x="50" y="103"/>
                  <a:pt x="49" y="100"/>
                </a:cubicBezTo>
                <a:cubicBezTo>
                  <a:pt x="49" y="100"/>
                  <a:pt x="49" y="99"/>
                  <a:pt x="50" y="99"/>
                </a:cubicBezTo>
                <a:cubicBezTo>
                  <a:pt x="51" y="96"/>
                  <a:pt x="53" y="93"/>
                  <a:pt x="55" y="90"/>
                </a:cubicBezTo>
                <a:cubicBezTo>
                  <a:pt x="56" y="89"/>
                  <a:pt x="56" y="87"/>
                  <a:pt x="57" y="86"/>
                </a:cubicBezTo>
                <a:cubicBezTo>
                  <a:pt x="59" y="84"/>
                  <a:pt x="59" y="81"/>
                  <a:pt x="60" y="79"/>
                </a:cubicBezTo>
                <a:cubicBezTo>
                  <a:pt x="62" y="77"/>
                  <a:pt x="63" y="75"/>
                  <a:pt x="64" y="73"/>
                </a:cubicBezTo>
                <a:cubicBezTo>
                  <a:pt x="65" y="71"/>
                  <a:pt x="66" y="69"/>
                  <a:pt x="67" y="68"/>
                </a:cubicBezTo>
                <a:cubicBezTo>
                  <a:pt x="69" y="67"/>
                  <a:pt x="69" y="66"/>
                  <a:pt x="70" y="64"/>
                </a:cubicBezTo>
                <a:cubicBezTo>
                  <a:pt x="70" y="63"/>
                  <a:pt x="70" y="62"/>
                  <a:pt x="70" y="62"/>
                </a:cubicBezTo>
                <a:cubicBezTo>
                  <a:pt x="74" y="59"/>
                  <a:pt x="74" y="55"/>
                  <a:pt x="77" y="52"/>
                </a:cubicBezTo>
                <a:cubicBezTo>
                  <a:pt x="79" y="50"/>
                  <a:pt x="80" y="48"/>
                  <a:pt x="80" y="47"/>
                </a:cubicBezTo>
                <a:cubicBezTo>
                  <a:pt x="80" y="43"/>
                  <a:pt x="83" y="41"/>
                  <a:pt x="84" y="39"/>
                </a:cubicBezTo>
                <a:cubicBezTo>
                  <a:pt x="85" y="37"/>
                  <a:pt x="86" y="35"/>
                  <a:pt x="83" y="33"/>
                </a:cubicBezTo>
                <a:cubicBezTo>
                  <a:pt x="81" y="32"/>
                  <a:pt x="78" y="30"/>
                  <a:pt x="75" y="29"/>
                </a:cubicBezTo>
                <a:cubicBezTo>
                  <a:pt x="73" y="29"/>
                  <a:pt x="72" y="31"/>
                  <a:pt x="72" y="33"/>
                </a:cubicBezTo>
                <a:cubicBezTo>
                  <a:pt x="70" y="36"/>
                  <a:pt x="68" y="39"/>
                  <a:pt x="66" y="42"/>
                </a:cubicBezTo>
                <a:cubicBezTo>
                  <a:pt x="64" y="46"/>
                  <a:pt x="63" y="49"/>
                  <a:pt x="61" y="52"/>
                </a:cubicBezTo>
                <a:cubicBezTo>
                  <a:pt x="60" y="53"/>
                  <a:pt x="59" y="54"/>
                  <a:pt x="59" y="55"/>
                </a:cubicBezTo>
                <a:cubicBezTo>
                  <a:pt x="58" y="59"/>
                  <a:pt x="54" y="61"/>
                  <a:pt x="54" y="65"/>
                </a:cubicBezTo>
                <a:cubicBezTo>
                  <a:pt x="51" y="66"/>
                  <a:pt x="51" y="68"/>
                  <a:pt x="51" y="70"/>
                </a:cubicBezTo>
                <a:cubicBezTo>
                  <a:pt x="50" y="72"/>
                  <a:pt x="49" y="73"/>
                  <a:pt x="48" y="75"/>
                </a:cubicBezTo>
                <a:cubicBezTo>
                  <a:pt x="47" y="78"/>
                  <a:pt x="45" y="80"/>
                  <a:pt x="44" y="83"/>
                </a:cubicBezTo>
                <a:cubicBezTo>
                  <a:pt x="42" y="85"/>
                  <a:pt x="41" y="87"/>
                  <a:pt x="41" y="89"/>
                </a:cubicBezTo>
                <a:cubicBezTo>
                  <a:pt x="40" y="91"/>
                  <a:pt x="39" y="92"/>
                  <a:pt x="38" y="94"/>
                </a:cubicBezTo>
                <a:cubicBezTo>
                  <a:pt x="37" y="95"/>
                  <a:pt x="36" y="97"/>
                  <a:pt x="35" y="99"/>
                </a:cubicBezTo>
                <a:cubicBezTo>
                  <a:pt x="37" y="100"/>
                  <a:pt x="39" y="102"/>
                  <a:pt x="41" y="102"/>
                </a:cubicBezTo>
                <a:cubicBezTo>
                  <a:pt x="43" y="102"/>
                  <a:pt x="43" y="106"/>
                  <a:pt x="46" y="105"/>
                </a:cubicBezTo>
                <a:close/>
                <a:moveTo>
                  <a:pt x="32" y="97"/>
                </a:moveTo>
                <a:cubicBezTo>
                  <a:pt x="33" y="95"/>
                  <a:pt x="34" y="94"/>
                  <a:pt x="34" y="92"/>
                </a:cubicBezTo>
                <a:cubicBezTo>
                  <a:pt x="35" y="89"/>
                  <a:pt x="36" y="87"/>
                  <a:pt x="38" y="84"/>
                </a:cubicBezTo>
                <a:cubicBezTo>
                  <a:pt x="39" y="84"/>
                  <a:pt x="39" y="84"/>
                  <a:pt x="39" y="83"/>
                </a:cubicBezTo>
                <a:cubicBezTo>
                  <a:pt x="38" y="82"/>
                  <a:pt x="38" y="81"/>
                  <a:pt x="39" y="81"/>
                </a:cubicBezTo>
                <a:cubicBezTo>
                  <a:pt x="40" y="80"/>
                  <a:pt x="41" y="79"/>
                  <a:pt x="42" y="78"/>
                </a:cubicBezTo>
                <a:cubicBezTo>
                  <a:pt x="42" y="77"/>
                  <a:pt x="42" y="75"/>
                  <a:pt x="43" y="74"/>
                </a:cubicBezTo>
                <a:cubicBezTo>
                  <a:pt x="43" y="73"/>
                  <a:pt x="43" y="72"/>
                  <a:pt x="45" y="72"/>
                </a:cubicBezTo>
                <a:cubicBezTo>
                  <a:pt x="45" y="72"/>
                  <a:pt x="45" y="69"/>
                  <a:pt x="46" y="68"/>
                </a:cubicBezTo>
                <a:cubicBezTo>
                  <a:pt x="46" y="68"/>
                  <a:pt x="47" y="67"/>
                  <a:pt x="47" y="66"/>
                </a:cubicBezTo>
                <a:cubicBezTo>
                  <a:pt x="47" y="66"/>
                  <a:pt x="48" y="65"/>
                  <a:pt x="48" y="65"/>
                </a:cubicBezTo>
                <a:cubicBezTo>
                  <a:pt x="50" y="61"/>
                  <a:pt x="52" y="57"/>
                  <a:pt x="54" y="53"/>
                </a:cubicBezTo>
                <a:cubicBezTo>
                  <a:pt x="54" y="52"/>
                  <a:pt x="55" y="52"/>
                  <a:pt x="55" y="52"/>
                </a:cubicBezTo>
                <a:cubicBezTo>
                  <a:pt x="56" y="49"/>
                  <a:pt x="58" y="47"/>
                  <a:pt x="59" y="45"/>
                </a:cubicBezTo>
                <a:cubicBezTo>
                  <a:pt x="61" y="41"/>
                  <a:pt x="63" y="37"/>
                  <a:pt x="66" y="34"/>
                </a:cubicBezTo>
                <a:cubicBezTo>
                  <a:pt x="66" y="34"/>
                  <a:pt x="67" y="33"/>
                  <a:pt x="67" y="33"/>
                </a:cubicBezTo>
                <a:cubicBezTo>
                  <a:pt x="66" y="31"/>
                  <a:pt x="67" y="30"/>
                  <a:pt x="68" y="29"/>
                </a:cubicBezTo>
                <a:cubicBezTo>
                  <a:pt x="71" y="26"/>
                  <a:pt x="70" y="24"/>
                  <a:pt x="66" y="22"/>
                </a:cubicBezTo>
                <a:cubicBezTo>
                  <a:pt x="66" y="22"/>
                  <a:pt x="64" y="23"/>
                  <a:pt x="64" y="24"/>
                </a:cubicBezTo>
                <a:cubicBezTo>
                  <a:pt x="65" y="25"/>
                  <a:pt x="64" y="26"/>
                  <a:pt x="63" y="27"/>
                </a:cubicBezTo>
                <a:cubicBezTo>
                  <a:pt x="62" y="28"/>
                  <a:pt x="62" y="29"/>
                  <a:pt x="61" y="30"/>
                </a:cubicBezTo>
                <a:cubicBezTo>
                  <a:pt x="61" y="30"/>
                  <a:pt x="60" y="31"/>
                  <a:pt x="60" y="32"/>
                </a:cubicBezTo>
                <a:cubicBezTo>
                  <a:pt x="59" y="32"/>
                  <a:pt x="58" y="33"/>
                  <a:pt x="57" y="33"/>
                </a:cubicBezTo>
                <a:cubicBezTo>
                  <a:pt x="58" y="34"/>
                  <a:pt x="58" y="35"/>
                  <a:pt x="58" y="36"/>
                </a:cubicBezTo>
                <a:cubicBezTo>
                  <a:pt x="58" y="37"/>
                  <a:pt x="58" y="37"/>
                  <a:pt x="57" y="37"/>
                </a:cubicBezTo>
                <a:cubicBezTo>
                  <a:pt x="56" y="38"/>
                  <a:pt x="54" y="39"/>
                  <a:pt x="54" y="41"/>
                </a:cubicBezTo>
                <a:cubicBezTo>
                  <a:pt x="54" y="42"/>
                  <a:pt x="53" y="43"/>
                  <a:pt x="52" y="43"/>
                </a:cubicBezTo>
                <a:cubicBezTo>
                  <a:pt x="52" y="44"/>
                  <a:pt x="52" y="45"/>
                  <a:pt x="52" y="46"/>
                </a:cubicBezTo>
                <a:cubicBezTo>
                  <a:pt x="49" y="47"/>
                  <a:pt x="49" y="51"/>
                  <a:pt x="47" y="53"/>
                </a:cubicBezTo>
                <a:cubicBezTo>
                  <a:pt x="47" y="53"/>
                  <a:pt x="47" y="54"/>
                  <a:pt x="47" y="54"/>
                </a:cubicBezTo>
                <a:cubicBezTo>
                  <a:pt x="45" y="54"/>
                  <a:pt x="45" y="56"/>
                  <a:pt x="45" y="57"/>
                </a:cubicBezTo>
                <a:cubicBezTo>
                  <a:pt x="44" y="59"/>
                  <a:pt x="43" y="61"/>
                  <a:pt x="43" y="62"/>
                </a:cubicBezTo>
                <a:cubicBezTo>
                  <a:pt x="41" y="62"/>
                  <a:pt x="40" y="63"/>
                  <a:pt x="40" y="64"/>
                </a:cubicBezTo>
                <a:cubicBezTo>
                  <a:pt x="40" y="64"/>
                  <a:pt x="41" y="65"/>
                  <a:pt x="41" y="65"/>
                </a:cubicBezTo>
                <a:cubicBezTo>
                  <a:pt x="40" y="66"/>
                  <a:pt x="39" y="67"/>
                  <a:pt x="39" y="67"/>
                </a:cubicBezTo>
                <a:cubicBezTo>
                  <a:pt x="39" y="69"/>
                  <a:pt x="39" y="70"/>
                  <a:pt x="37" y="71"/>
                </a:cubicBezTo>
                <a:cubicBezTo>
                  <a:pt x="36" y="72"/>
                  <a:pt x="37" y="74"/>
                  <a:pt x="36" y="75"/>
                </a:cubicBezTo>
                <a:cubicBezTo>
                  <a:pt x="34" y="75"/>
                  <a:pt x="34" y="77"/>
                  <a:pt x="33" y="78"/>
                </a:cubicBezTo>
                <a:cubicBezTo>
                  <a:pt x="33" y="79"/>
                  <a:pt x="33" y="79"/>
                  <a:pt x="33" y="80"/>
                </a:cubicBezTo>
                <a:cubicBezTo>
                  <a:pt x="31" y="81"/>
                  <a:pt x="30" y="81"/>
                  <a:pt x="30" y="82"/>
                </a:cubicBezTo>
                <a:cubicBezTo>
                  <a:pt x="30" y="84"/>
                  <a:pt x="28" y="85"/>
                  <a:pt x="29" y="88"/>
                </a:cubicBezTo>
                <a:cubicBezTo>
                  <a:pt x="28" y="89"/>
                  <a:pt x="26" y="91"/>
                  <a:pt x="25" y="92"/>
                </a:cubicBezTo>
                <a:cubicBezTo>
                  <a:pt x="27" y="94"/>
                  <a:pt x="30" y="96"/>
                  <a:pt x="32" y="97"/>
                </a:cubicBezTo>
                <a:close/>
                <a:moveTo>
                  <a:pt x="25" y="102"/>
                </a:moveTo>
                <a:cubicBezTo>
                  <a:pt x="22" y="103"/>
                  <a:pt x="24" y="105"/>
                  <a:pt x="24" y="106"/>
                </a:cubicBezTo>
                <a:cubicBezTo>
                  <a:pt x="23" y="108"/>
                  <a:pt x="25" y="110"/>
                  <a:pt x="26" y="111"/>
                </a:cubicBezTo>
                <a:cubicBezTo>
                  <a:pt x="28" y="113"/>
                  <a:pt x="30" y="114"/>
                  <a:pt x="32" y="116"/>
                </a:cubicBezTo>
                <a:cubicBezTo>
                  <a:pt x="35" y="114"/>
                  <a:pt x="37" y="113"/>
                  <a:pt x="39" y="111"/>
                </a:cubicBezTo>
                <a:cubicBezTo>
                  <a:pt x="37" y="109"/>
                  <a:pt x="35" y="107"/>
                  <a:pt x="32" y="107"/>
                </a:cubicBezTo>
                <a:cubicBezTo>
                  <a:pt x="30" y="106"/>
                  <a:pt x="29" y="105"/>
                  <a:pt x="27" y="104"/>
                </a:cubicBezTo>
                <a:cubicBezTo>
                  <a:pt x="27" y="103"/>
                  <a:pt x="26" y="103"/>
                  <a:pt x="25" y="102"/>
                </a:cubicBezTo>
                <a:close/>
                <a:moveTo>
                  <a:pt x="0" y="37"/>
                </a:moveTo>
                <a:cubicBezTo>
                  <a:pt x="0" y="33"/>
                  <a:pt x="10" y="32"/>
                  <a:pt x="12" y="33"/>
                </a:cubicBezTo>
                <a:cubicBezTo>
                  <a:pt x="16" y="33"/>
                  <a:pt x="20" y="34"/>
                  <a:pt x="24" y="33"/>
                </a:cubicBezTo>
                <a:cubicBezTo>
                  <a:pt x="29" y="32"/>
                  <a:pt x="33" y="35"/>
                  <a:pt x="34" y="40"/>
                </a:cubicBezTo>
                <a:cubicBezTo>
                  <a:pt x="35" y="42"/>
                  <a:pt x="33" y="43"/>
                  <a:pt x="32" y="43"/>
                </a:cubicBezTo>
                <a:cubicBezTo>
                  <a:pt x="23" y="41"/>
                  <a:pt x="14" y="43"/>
                  <a:pt x="5" y="41"/>
                </a:cubicBezTo>
                <a:cubicBezTo>
                  <a:pt x="4" y="41"/>
                  <a:pt x="2" y="40"/>
                  <a:pt x="1" y="38"/>
                </a:cubicBezTo>
                <a:cubicBezTo>
                  <a:pt x="1" y="38"/>
                  <a:pt x="1" y="38"/>
                  <a:pt x="0" y="37"/>
                </a:cubicBezTo>
                <a:close/>
                <a:moveTo>
                  <a:pt x="26" y="15"/>
                </a:moveTo>
                <a:cubicBezTo>
                  <a:pt x="23" y="13"/>
                  <a:pt x="22" y="10"/>
                  <a:pt x="19" y="8"/>
                </a:cubicBezTo>
                <a:cubicBezTo>
                  <a:pt x="17" y="6"/>
                  <a:pt x="19" y="4"/>
                  <a:pt x="19" y="2"/>
                </a:cubicBezTo>
                <a:cubicBezTo>
                  <a:pt x="20" y="1"/>
                  <a:pt x="22" y="1"/>
                  <a:pt x="24" y="2"/>
                </a:cubicBezTo>
                <a:cubicBezTo>
                  <a:pt x="27" y="5"/>
                  <a:pt x="31" y="9"/>
                  <a:pt x="34" y="13"/>
                </a:cubicBezTo>
                <a:cubicBezTo>
                  <a:pt x="37" y="16"/>
                  <a:pt x="40" y="19"/>
                  <a:pt x="43" y="22"/>
                </a:cubicBezTo>
                <a:cubicBezTo>
                  <a:pt x="44" y="23"/>
                  <a:pt x="45" y="24"/>
                  <a:pt x="44" y="26"/>
                </a:cubicBezTo>
                <a:cubicBezTo>
                  <a:pt x="43" y="27"/>
                  <a:pt x="42" y="28"/>
                  <a:pt x="40" y="27"/>
                </a:cubicBezTo>
                <a:cubicBezTo>
                  <a:pt x="35" y="23"/>
                  <a:pt x="30" y="20"/>
                  <a:pt x="26" y="15"/>
                </a:cubicBezTo>
                <a:close/>
                <a:moveTo>
                  <a:pt x="126" y="60"/>
                </a:moveTo>
                <a:cubicBezTo>
                  <a:pt x="127" y="65"/>
                  <a:pt x="117" y="65"/>
                  <a:pt x="115" y="65"/>
                </a:cubicBezTo>
                <a:cubicBezTo>
                  <a:pt x="111" y="65"/>
                  <a:pt x="107" y="64"/>
                  <a:pt x="103" y="65"/>
                </a:cubicBezTo>
                <a:cubicBezTo>
                  <a:pt x="98" y="66"/>
                  <a:pt x="93" y="63"/>
                  <a:pt x="92" y="58"/>
                </a:cubicBezTo>
                <a:cubicBezTo>
                  <a:pt x="92" y="56"/>
                  <a:pt x="93" y="55"/>
                  <a:pt x="94" y="55"/>
                </a:cubicBezTo>
                <a:cubicBezTo>
                  <a:pt x="103" y="56"/>
                  <a:pt x="113" y="55"/>
                  <a:pt x="121" y="57"/>
                </a:cubicBezTo>
                <a:cubicBezTo>
                  <a:pt x="123" y="57"/>
                  <a:pt x="125" y="58"/>
                  <a:pt x="126" y="59"/>
                </a:cubicBezTo>
                <a:cubicBezTo>
                  <a:pt x="126" y="60"/>
                  <a:pt x="126" y="60"/>
                  <a:pt x="126" y="60"/>
                </a:cubicBezTo>
                <a:close/>
                <a:moveTo>
                  <a:pt x="101" y="83"/>
                </a:moveTo>
                <a:cubicBezTo>
                  <a:pt x="104" y="84"/>
                  <a:pt x="105" y="88"/>
                  <a:pt x="107" y="90"/>
                </a:cubicBezTo>
                <a:cubicBezTo>
                  <a:pt x="109" y="92"/>
                  <a:pt x="108" y="94"/>
                  <a:pt x="107" y="96"/>
                </a:cubicBezTo>
                <a:cubicBezTo>
                  <a:pt x="107" y="97"/>
                  <a:pt x="105" y="97"/>
                  <a:pt x="103" y="96"/>
                </a:cubicBezTo>
                <a:cubicBezTo>
                  <a:pt x="99" y="92"/>
                  <a:pt x="96" y="89"/>
                  <a:pt x="92" y="85"/>
                </a:cubicBezTo>
                <a:cubicBezTo>
                  <a:pt x="89" y="82"/>
                  <a:pt x="87" y="79"/>
                  <a:pt x="84" y="76"/>
                </a:cubicBezTo>
                <a:cubicBezTo>
                  <a:pt x="83" y="75"/>
                  <a:pt x="82" y="73"/>
                  <a:pt x="83" y="72"/>
                </a:cubicBezTo>
                <a:cubicBezTo>
                  <a:pt x="84" y="71"/>
                  <a:pt x="85" y="70"/>
                  <a:pt x="87" y="71"/>
                </a:cubicBezTo>
                <a:cubicBezTo>
                  <a:pt x="92" y="74"/>
                  <a:pt x="97" y="78"/>
                  <a:pt x="101" y="83"/>
                </a:cubicBezTo>
                <a:close/>
              </a:path>
            </a:pathLst>
          </a:custGeom>
          <a:solidFill>
            <a:srgbClr val="222F3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7" name="Freeform 82"/>
          <p:cNvSpPr>
            <a:spLocks noEditPoints="1"/>
          </p:cNvSpPr>
          <p:nvPr/>
        </p:nvSpPr>
        <p:spPr bwMode="auto">
          <a:xfrm>
            <a:off x="6585330" y="4859305"/>
            <a:ext cx="458788" cy="595312"/>
          </a:xfrm>
          <a:custGeom>
            <a:avLst/>
            <a:gdLst/>
            <a:ahLst/>
            <a:cxnLst>
              <a:cxn ang="0">
                <a:pos x="106" y="95"/>
              </a:cxn>
              <a:cxn ang="0">
                <a:pos x="120" y="125"/>
              </a:cxn>
              <a:cxn ang="0">
                <a:pos x="110" y="145"/>
              </a:cxn>
              <a:cxn ang="0">
                <a:pos x="98" y="153"/>
              </a:cxn>
              <a:cxn ang="0">
                <a:pos x="66" y="149"/>
              </a:cxn>
              <a:cxn ang="0">
                <a:pos x="57" y="132"/>
              </a:cxn>
              <a:cxn ang="0">
                <a:pos x="45" y="118"/>
              </a:cxn>
              <a:cxn ang="0">
                <a:pos x="23" y="105"/>
              </a:cxn>
              <a:cxn ang="0">
                <a:pos x="3" y="73"/>
              </a:cxn>
              <a:cxn ang="0">
                <a:pos x="4" y="36"/>
              </a:cxn>
              <a:cxn ang="0">
                <a:pos x="18" y="14"/>
              </a:cxn>
              <a:cxn ang="0">
                <a:pos x="34" y="4"/>
              </a:cxn>
              <a:cxn ang="0">
                <a:pos x="44" y="3"/>
              </a:cxn>
              <a:cxn ang="0">
                <a:pos x="53" y="2"/>
              </a:cxn>
              <a:cxn ang="0">
                <a:pos x="83" y="13"/>
              </a:cxn>
              <a:cxn ang="0">
                <a:pos x="99" y="32"/>
              </a:cxn>
              <a:cxn ang="0">
                <a:pos x="106" y="64"/>
              </a:cxn>
              <a:cxn ang="0">
                <a:pos x="102" y="91"/>
              </a:cxn>
              <a:cxn ang="0">
                <a:pos x="30" y="100"/>
              </a:cxn>
              <a:cxn ang="0">
                <a:pos x="52" y="114"/>
              </a:cxn>
              <a:cxn ang="0">
                <a:pos x="65" y="109"/>
              </a:cxn>
              <a:cxn ang="0">
                <a:pos x="54" y="90"/>
              </a:cxn>
              <a:cxn ang="0">
                <a:pos x="34" y="71"/>
              </a:cxn>
              <a:cxn ang="0">
                <a:pos x="39" y="50"/>
              </a:cxn>
              <a:cxn ang="0">
                <a:pos x="53" y="39"/>
              </a:cxn>
              <a:cxn ang="0">
                <a:pos x="74" y="86"/>
              </a:cxn>
              <a:cxn ang="0">
                <a:pos x="81" y="98"/>
              </a:cxn>
              <a:cxn ang="0">
                <a:pos x="88" y="97"/>
              </a:cxn>
              <a:cxn ang="0">
                <a:pos x="98" y="92"/>
              </a:cxn>
              <a:cxn ang="0">
                <a:pos x="96" y="52"/>
              </a:cxn>
              <a:cxn ang="0">
                <a:pos x="71" y="17"/>
              </a:cxn>
              <a:cxn ang="0">
                <a:pos x="17" y="30"/>
              </a:cxn>
              <a:cxn ang="0">
                <a:pos x="10" y="72"/>
              </a:cxn>
              <a:cxn ang="0">
                <a:pos x="75" y="145"/>
              </a:cxn>
              <a:cxn ang="0">
                <a:pos x="103" y="138"/>
              </a:cxn>
              <a:cxn ang="0">
                <a:pos x="102" y="124"/>
              </a:cxn>
              <a:cxn ang="0">
                <a:pos x="74" y="138"/>
              </a:cxn>
              <a:cxn ang="0">
                <a:pos x="75" y="145"/>
              </a:cxn>
              <a:cxn ang="0">
                <a:pos x="70" y="133"/>
              </a:cxn>
              <a:cxn ang="0">
                <a:pos x="100" y="116"/>
              </a:cxn>
              <a:cxn ang="0">
                <a:pos x="97" y="105"/>
              </a:cxn>
              <a:cxn ang="0">
                <a:pos x="90" y="108"/>
              </a:cxn>
              <a:cxn ang="0">
                <a:pos x="65" y="128"/>
              </a:cxn>
              <a:cxn ang="0">
                <a:pos x="71" y="103"/>
              </a:cxn>
              <a:cxn ang="0">
                <a:pos x="76" y="103"/>
              </a:cxn>
              <a:cxn ang="0">
                <a:pos x="66" y="88"/>
              </a:cxn>
              <a:cxn ang="0">
                <a:pos x="52" y="55"/>
              </a:cxn>
              <a:cxn ang="0">
                <a:pos x="48" y="51"/>
              </a:cxn>
              <a:cxn ang="0">
                <a:pos x="41" y="68"/>
              </a:cxn>
              <a:cxn ang="0">
                <a:pos x="53" y="79"/>
              </a:cxn>
              <a:cxn ang="0">
                <a:pos x="71" y="103"/>
              </a:cxn>
            </a:cxnLst>
            <a:rect l="0" t="0" r="r" b="b"/>
            <a:pathLst>
              <a:path w="122" h="159">
                <a:moveTo>
                  <a:pt x="102" y="91"/>
                </a:moveTo>
                <a:cubicBezTo>
                  <a:pt x="104" y="90"/>
                  <a:pt x="105" y="92"/>
                  <a:pt x="106" y="95"/>
                </a:cubicBezTo>
                <a:cubicBezTo>
                  <a:pt x="106" y="99"/>
                  <a:pt x="106" y="103"/>
                  <a:pt x="109" y="106"/>
                </a:cubicBezTo>
                <a:cubicBezTo>
                  <a:pt x="113" y="113"/>
                  <a:pt x="117" y="119"/>
                  <a:pt x="120" y="125"/>
                </a:cubicBezTo>
                <a:cubicBezTo>
                  <a:pt x="122" y="129"/>
                  <a:pt x="121" y="136"/>
                  <a:pt x="117" y="139"/>
                </a:cubicBezTo>
                <a:cubicBezTo>
                  <a:pt x="115" y="141"/>
                  <a:pt x="113" y="143"/>
                  <a:pt x="110" y="145"/>
                </a:cubicBezTo>
                <a:cubicBezTo>
                  <a:pt x="108" y="148"/>
                  <a:pt x="104" y="149"/>
                  <a:pt x="101" y="151"/>
                </a:cubicBezTo>
                <a:cubicBezTo>
                  <a:pt x="100" y="151"/>
                  <a:pt x="99" y="152"/>
                  <a:pt x="98" y="153"/>
                </a:cubicBezTo>
                <a:cubicBezTo>
                  <a:pt x="94" y="155"/>
                  <a:pt x="90" y="155"/>
                  <a:pt x="86" y="156"/>
                </a:cubicBezTo>
                <a:cubicBezTo>
                  <a:pt x="79" y="159"/>
                  <a:pt x="71" y="155"/>
                  <a:pt x="66" y="149"/>
                </a:cubicBezTo>
                <a:cubicBezTo>
                  <a:pt x="64" y="146"/>
                  <a:pt x="62" y="143"/>
                  <a:pt x="60" y="140"/>
                </a:cubicBezTo>
                <a:cubicBezTo>
                  <a:pt x="58" y="138"/>
                  <a:pt x="58" y="135"/>
                  <a:pt x="57" y="132"/>
                </a:cubicBezTo>
                <a:cubicBezTo>
                  <a:pt x="54" y="129"/>
                  <a:pt x="53" y="126"/>
                  <a:pt x="51" y="122"/>
                </a:cubicBezTo>
                <a:cubicBezTo>
                  <a:pt x="50" y="120"/>
                  <a:pt x="49" y="118"/>
                  <a:pt x="45" y="118"/>
                </a:cubicBezTo>
                <a:cubicBezTo>
                  <a:pt x="42" y="118"/>
                  <a:pt x="40" y="115"/>
                  <a:pt x="37" y="113"/>
                </a:cubicBezTo>
                <a:cubicBezTo>
                  <a:pt x="32" y="111"/>
                  <a:pt x="27" y="108"/>
                  <a:pt x="23" y="105"/>
                </a:cubicBezTo>
                <a:cubicBezTo>
                  <a:pt x="19" y="101"/>
                  <a:pt x="14" y="97"/>
                  <a:pt x="11" y="92"/>
                </a:cubicBezTo>
                <a:cubicBezTo>
                  <a:pt x="8" y="86"/>
                  <a:pt x="4" y="80"/>
                  <a:pt x="3" y="73"/>
                </a:cubicBezTo>
                <a:cubicBezTo>
                  <a:pt x="1" y="67"/>
                  <a:pt x="0" y="60"/>
                  <a:pt x="1" y="54"/>
                </a:cubicBezTo>
                <a:cubicBezTo>
                  <a:pt x="1" y="48"/>
                  <a:pt x="2" y="42"/>
                  <a:pt x="4" y="36"/>
                </a:cubicBezTo>
                <a:cubicBezTo>
                  <a:pt x="5" y="32"/>
                  <a:pt x="7" y="27"/>
                  <a:pt x="9" y="23"/>
                </a:cubicBezTo>
                <a:cubicBezTo>
                  <a:pt x="11" y="20"/>
                  <a:pt x="15" y="16"/>
                  <a:pt x="18" y="14"/>
                </a:cubicBezTo>
                <a:cubicBezTo>
                  <a:pt x="21" y="12"/>
                  <a:pt x="24" y="10"/>
                  <a:pt x="25" y="8"/>
                </a:cubicBezTo>
                <a:cubicBezTo>
                  <a:pt x="27" y="4"/>
                  <a:pt x="31" y="6"/>
                  <a:pt x="34" y="4"/>
                </a:cubicBezTo>
                <a:cubicBezTo>
                  <a:pt x="35" y="3"/>
                  <a:pt x="38" y="3"/>
                  <a:pt x="40" y="2"/>
                </a:cubicBezTo>
                <a:cubicBezTo>
                  <a:pt x="42" y="2"/>
                  <a:pt x="43" y="1"/>
                  <a:pt x="44" y="3"/>
                </a:cubicBezTo>
                <a:cubicBezTo>
                  <a:pt x="44" y="3"/>
                  <a:pt x="45" y="3"/>
                  <a:pt x="45" y="3"/>
                </a:cubicBezTo>
                <a:cubicBezTo>
                  <a:pt x="48" y="0"/>
                  <a:pt x="51" y="2"/>
                  <a:pt x="53" y="2"/>
                </a:cubicBezTo>
                <a:cubicBezTo>
                  <a:pt x="58" y="2"/>
                  <a:pt x="63" y="4"/>
                  <a:pt x="67" y="5"/>
                </a:cubicBezTo>
                <a:cubicBezTo>
                  <a:pt x="73" y="6"/>
                  <a:pt x="78" y="9"/>
                  <a:pt x="83" y="13"/>
                </a:cubicBezTo>
                <a:cubicBezTo>
                  <a:pt x="86" y="15"/>
                  <a:pt x="88" y="17"/>
                  <a:pt x="90" y="19"/>
                </a:cubicBezTo>
                <a:cubicBezTo>
                  <a:pt x="93" y="23"/>
                  <a:pt x="97" y="27"/>
                  <a:pt x="99" y="32"/>
                </a:cubicBezTo>
                <a:cubicBezTo>
                  <a:pt x="103" y="39"/>
                  <a:pt x="106" y="47"/>
                  <a:pt x="105" y="55"/>
                </a:cubicBezTo>
                <a:cubicBezTo>
                  <a:pt x="105" y="58"/>
                  <a:pt x="106" y="61"/>
                  <a:pt x="106" y="64"/>
                </a:cubicBezTo>
                <a:cubicBezTo>
                  <a:pt x="105" y="70"/>
                  <a:pt x="105" y="76"/>
                  <a:pt x="104" y="82"/>
                </a:cubicBezTo>
                <a:cubicBezTo>
                  <a:pt x="103" y="85"/>
                  <a:pt x="104" y="88"/>
                  <a:pt x="102" y="91"/>
                </a:cubicBezTo>
                <a:close/>
                <a:moveTo>
                  <a:pt x="20" y="90"/>
                </a:moveTo>
                <a:cubicBezTo>
                  <a:pt x="22" y="95"/>
                  <a:pt x="27" y="96"/>
                  <a:pt x="30" y="100"/>
                </a:cubicBezTo>
                <a:cubicBezTo>
                  <a:pt x="32" y="101"/>
                  <a:pt x="34" y="104"/>
                  <a:pt x="36" y="105"/>
                </a:cubicBezTo>
                <a:cubicBezTo>
                  <a:pt x="43" y="106"/>
                  <a:pt x="47" y="111"/>
                  <a:pt x="52" y="114"/>
                </a:cubicBezTo>
                <a:cubicBezTo>
                  <a:pt x="53" y="115"/>
                  <a:pt x="55" y="117"/>
                  <a:pt x="56" y="115"/>
                </a:cubicBezTo>
                <a:cubicBezTo>
                  <a:pt x="59" y="112"/>
                  <a:pt x="62" y="110"/>
                  <a:pt x="65" y="109"/>
                </a:cubicBezTo>
                <a:cubicBezTo>
                  <a:pt x="66" y="108"/>
                  <a:pt x="67" y="107"/>
                  <a:pt x="65" y="105"/>
                </a:cubicBezTo>
                <a:cubicBezTo>
                  <a:pt x="61" y="100"/>
                  <a:pt x="57" y="95"/>
                  <a:pt x="54" y="90"/>
                </a:cubicBezTo>
                <a:cubicBezTo>
                  <a:pt x="51" y="87"/>
                  <a:pt x="48" y="85"/>
                  <a:pt x="46" y="82"/>
                </a:cubicBezTo>
                <a:cubicBezTo>
                  <a:pt x="42" y="78"/>
                  <a:pt x="38" y="74"/>
                  <a:pt x="34" y="71"/>
                </a:cubicBezTo>
                <a:cubicBezTo>
                  <a:pt x="29" y="68"/>
                  <a:pt x="29" y="67"/>
                  <a:pt x="31" y="61"/>
                </a:cubicBezTo>
                <a:cubicBezTo>
                  <a:pt x="33" y="57"/>
                  <a:pt x="37" y="54"/>
                  <a:pt x="39" y="50"/>
                </a:cubicBezTo>
                <a:cubicBezTo>
                  <a:pt x="42" y="46"/>
                  <a:pt x="45" y="43"/>
                  <a:pt x="48" y="39"/>
                </a:cubicBezTo>
                <a:cubicBezTo>
                  <a:pt x="49" y="38"/>
                  <a:pt x="51" y="37"/>
                  <a:pt x="53" y="39"/>
                </a:cubicBezTo>
                <a:cubicBezTo>
                  <a:pt x="57" y="43"/>
                  <a:pt x="58" y="48"/>
                  <a:pt x="59" y="52"/>
                </a:cubicBezTo>
                <a:cubicBezTo>
                  <a:pt x="64" y="64"/>
                  <a:pt x="67" y="75"/>
                  <a:pt x="74" y="86"/>
                </a:cubicBezTo>
                <a:cubicBezTo>
                  <a:pt x="75" y="87"/>
                  <a:pt x="75" y="88"/>
                  <a:pt x="76" y="89"/>
                </a:cubicBezTo>
                <a:cubicBezTo>
                  <a:pt x="77" y="92"/>
                  <a:pt x="78" y="96"/>
                  <a:pt x="81" y="98"/>
                </a:cubicBezTo>
                <a:cubicBezTo>
                  <a:pt x="81" y="99"/>
                  <a:pt x="81" y="99"/>
                  <a:pt x="82" y="99"/>
                </a:cubicBezTo>
                <a:cubicBezTo>
                  <a:pt x="84" y="98"/>
                  <a:pt x="86" y="98"/>
                  <a:pt x="88" y="97"/>
                </a:cubicBezTo>
                <a:cubicBezTo>
                  <a:pt x="89" y="95"/>
                  <a:pt x="91" y="93"/>
                  <a:pt x="94" y="94"/>
                </a:cubicBezTo>
                <a:cubicBezTo>
                  <a:pt x="96" y="95"/>
                  <a:pt x="98" y="93"/>
                  <a:pt x="98" y="92"/>
                </a:cubicBezTo>
                <a:cubicBezTo>
                  <a:pt x="96" y="86"/>
                  <a:pt x="97" y="80"/>
                  <a:pt x="97" y="75"/>
                </a:cubicBezTo>
                <a:cubicBezTo>
                  <a:pt x="98" y="67"/>
                  <a:pt x="97" y="59"/>
                  <a:pt x="96" y="52"/>
                </a:cubicBezTo>
                <a:cubicBezTo>
                  <a:pt x="95" y="43"/>
                  <a:pt x="93" y="35"/>
                  <a:pt x="86" y="28"/>
                </a:cubicBezTo>
                <a:cubicBezTo>
                  <a:pt x="81" y="24"/>
                  <a:pt x="77" y="20"/>
                  <a:pt x="71" y="17"/>
                </a:cubicBezTo>
                <a:cubicBezTo>
                  <a:pt x="62" y="13"/>
                  <a:pt x="53" y="10"/>
                  <a:pt x="42" y="12"/>
                </a:cubicBezTo>
                <a:cubicBezTo>
                  <a:pt x="31" y="14"/>
                  <a:pt x="22" y="21"/>
                  <a:pt x="17" y="30"/>
                </a:cubicBezTo>
                <a:cubicBezTo>
                  <a:pt x="11" y="40"/>
                  <a:pt x="7" y="51"/>
                  <a:pt x="9" y="63"/>
                </a:cubicBezTo>
                <a:cubicBezTo>
                  <a:pt x="10" y="66"/>
                  <a:pt x="9" y="69"/>
                  <a:pt x="10" y="72"/>
                </a:cubicBezTo>
                <a:cubicBezTo>
                  <a:pt x="13" y="78"/>
                  <a:pt x="15" y="85"/>
                  <a:pt x="20" y="90"/>
                </a:cubicBezTo>
                <a:close/>
                <a:moveTo>
                  <a:pt x="75" y="145"/>
                </a:moveTo>
                <a:cubicBezTo>
                  <a:pt x="76" y="148"/>
                  <a:pt x="78" y="148"/>
                  <a:pt x="81" y="148"/>
                </a:cubicBezTo>
                <a:cubicBezTo>
                  <a:pt x="89" y="146"/>
                  <a:pt x="96" y="144"/>
                  <a:pt x="103" y="138"/>
                </a:cubicBezTo>
                <a:cubicBezTo>
                  <a:pt x="109" y="133"/>
                  <a:pt x="110" y="133"/>
                  <a:pt x="108" y="126"/>
                </a:cubicBezTo>
                <a:cubicBezTo>
                  <a:pt x="107" y="122"/>
                  <a:pt x="105" y="121"/>
                  <a:pt x="102" y="124"/>
                </a:cubicBezTo>
                <a:cubicBezTo>
                  <a:pt x="96" y="129"/>
                  <a:pt x="88" y="133"/>
                  <a:pt x="81" y="136"/>
                </a:cubicBezTo>
                <a:cubicBezTo>
                  <a:pt x="79" y="137"/>
                  <a:pt x="76" y="137"/>
                  <a:pt x="74" y="138"/>
                </a:cubicBezTo>
                <a:cubicBezTo>
                  <a:pt x="71" y="140"/>
                  <a:pt x="71" y="140"/>
                  <a:pt x="73" y="143"/>
                </a:cubicBezTo>
                <a:cubicBezTo>
                  <a:pt x="74" y="144"/>
                  <a:pt x="73" y="145"/>
                  <a:pt x="75" y="145"/>
                </a:cubicBezTo>
                <a:close/>
                <a:moveTo>
                  <a:pt x="67" y="131"/>
                </a:moveTo>
                <a:cubicBezTo>
                  <a:pt x="67" y="132"/>
                  <a:pt x="68" y="133"/>
                  <a:pt x="70" y="133"/>
                </a:cubicBezTo>
                <a:cubicBezTo>
                  <a:pt x="75" y="130"/>
                  <a:pt x="80" y="128"/>
                  <a:pt x="84" y="125"/>
                </a:cubicBezTo>
                <a:cubicBezTo>
                  <a:pt x="89" y="122"/>
                  <a:pt x="94" y="118"/>
                  <a:pt x="100" y="116"/>
                </a:cubicBezTo>
                <a:cubicBezTo>
                  <a:pt x="101" y="116"/>
                  <a:pt x="102" y="115"/>
                  <a:pt x="102" y="114"/>
                </a:cubicBezTo>
                <a:cubicBezTo>
                  <a:pt x="100" y="111"/>
                  <a:pt x="98" y="108"/>
                  <a:pt x="97" y="105"/>
                </a:cubicBezTo>
                <a:cubicBezTo>
                  <a:pt x="97" y="104"/>
                  <a:pt x="96" y="104"/>
                  <a:pt x="96" y="105"/>
                </a:cubicBezTo>
                <a:cubicBezTo>
                  <a:pt x="94" y="106"/>
                  <a:pt x="92" y="107"/>
                  <a:pt x="90" y="108"/>
                </a:cubicBezTo>
                <a:cubicBezTo>
                  <a:pt x="82" y="113"/>
                  <a:pt x="74" y="117"/>
                  <a:pt x="67" y="121"/>
                </a:cubicBezTo>
                <a:cubicBezTo>
                  <a:pt x="63" y="123"/>
                  <a:pt x="62" y="124"/>
                  <a:pt x="65" y="128"/>
                </a:cubicBezTo>
                <a:cubicBezTo>
                  <a:pt x="65" y="129"/>
                  <a:pt x="66" y="130"/>
                  <a:pt x="67" y="131"/>
                </a:cubicBezTo>
                <a:close/>
                <a:moveTo>
                  <a:pt x="71" y="103"/>
                </a:moveTo>
                <a:cubicBezTo>
                  <a:pt x="72" y="104"/>
                  <a:pt x="72" y="105"/>
                  <a:pt x="73" y="104"/>
                </a:cubicBezTo>
                <a:cubicBezTo>
                  <a:pt x="74" y="104"/>
                  <a:pt x="75" y="103"/>
                  <a:pt x="76" y="103"/>
                </a:cubicBezTo>
                <a:cubicBezTo>
                  <a:pt x="76" y="102"/>
                  <a:pt x="75" y="101"/>
                  <a:pt x="75" y="100"/>
                </a:cubicBezTo>
                <a:cubicBezTo>
                  <a:pt x="71" y="97"/>
                  <a:pt x="69" y="92"/>
                  <a:pt x="66" y="88"/>
                </a:cubicBezTo>
                <a:cubicBezTo>
                  <a:pt x="63" y="82"/>
                  <a:pt x="61" y="76"/>
                  <a:pt x="58" y="71"/>
                </a:cubicBezTo>
                <a:cubicBezTo>
                  <a:pt x="56" y="65"/>
                  <a:pt x="54" y="60"/>
                  <a:pt x="52" y="55"/>
                </a:cubicBezTo>
                <a:cubicBezTo>
                  <a:pt x="52" y="53"/>
                  <a:pt x="51" y="52"/>
                  <a:pt x="50" y="51"/>
                </a:cubicBezTo>
                <a:cubicBezTo>
                  <a:pt x="49" y="50"/>
                  <a:pt x="49" y="49"/>
                  <a:pt x="48" y="51"/>
                </a:cubicBezTo>
                <a:cubicBezTo>
                  <a:pt x="46" y="55"/>
                  <a:pt x="44" y="58"/>
                  <a:pt x="41" y="61"/>
                </a:cubicBezTo>
                <a:cubicBezTo>
                  <a:pt x="38" y="64"/>
                  <a:pt x="39" y="65"/>
                  <a:pt x="41" y="68"/>
                </a:cubicBezTo>
                <a:cubicBezTo>
                  <a:pt x="43" y="70"/>
                  <a:pt x="46" y="72"/>
                  <a:pt x="48" y="73"/>
                </a:cubicBezTo>
                <a:cubicBezTo>
                  <a:pt x="50" y="75"/>
                  <a:pt x="50" y="77"/>
                  <a:pt x="53" y="79"/>
                </a:cubicBezTo>
                <a:cubicBezTo>
                  <a:pt x="57" y="82"/>
                  <a:pt x="60" y="87"/>
                  <a:pt x="64" y="91"/>
                </a:cubicBezTo>
                <a:cubicBezTo>
                  <a:pt x="67" y="95"/>
                  <a:pt x="69" y="99"/>
                  <a:pt x="71" y="103"/>
                </a:cubicBezTo>
                <a:close/>
              </a:path>
            </a:pathLst>
          </a:custGeom>
          <a:solidFill>
            <a:srgbClr val="222F3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38" name="Group 24"/>
          <p:cNvGrpSpPr/>
          <p:nvPr/>
        </p:nvGrpSpPr>
        <p:grpSpPr bwMode="auto">
          <a:xfrm>
            <a:off x="7191121" y="3313422"/>
            <a:ext cx="2944684" cy="982398"/>
            <a:chOff x="427" y="2769"/>
            <a:chExt cx="1925" cy="842"/>
          </a:xfrm>
        </p:grpSpPr>
        <p:sp>
          <p:nvSpPr>
            <p:cNvPr id="39" name="文本框 9"/>
            <p:cNvSpPr txBox="1">
              <a:spLocks noChangeArrowheads="1"/>
            </p:cNvSpPr>
            <p:nvPr/>
          </p:nvSpPr>
          <p:spPr bwMode="auto">
            <a:xfrm>
              <a:off x="427" y="2769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40" name="矩形 10"/>
            <p:cNvSpPr>
              <a:spLocks noChangeArrowheads="1"/>
            </p:cNvSpPr>
            <p:nvPr/>
          </p:nvSpPr>
          <p:spPr bwMode="auto">
            <a:xfrm>
              <a:off x="475" y="3164"/>
              <a:ext cx="1877" cy="44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l" defTabSz="0">
                <a:tabLst>
                  <a:tab pos="998220" algn="l"/>
                </a:tabLs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  <p:grpSp>
        <p:nvGrpSpPr>
          <p:cNvPr id="41" name="Group 24"/>
          <p:cNvGrpSpPr/>
          <p:nvPr/>
        </p:nvGrpSpPr>
        <p:grpSpPr bwMode="auto">
          <a:xfrm>
            <a:off x="7161771" y="1928776"/>
            <a:ext cx="2973749" cy="982398"/>
            <a:chOff x="427" y="2769"/>
            <a:chExt cx="1944" cy="842"/>
          </a:xfrm>
        </p:grpSpPr>
        <p:sp>
          <p:nvSpPr>
            <p:cNvPr id="42" name="文本框 41"/>
            <p:cNvSpPr txBox="1">
              <a:spLocks noChangeArrowheads="1"/>
            </p:cNvSpPr>
            <p:nvPr/>
          </p:nvSpPr>
          <p:spPr bwMode="auto">
            <a:xfrm>
              <a:off x="427" y="2769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40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43" name="矩形 42"/>
            <p:cNvSpPr>
              <a:spLocks noChangeArrowheads="1"/>
            </p:cNvSpPr>
            <p:nvPr/>
          </p:nvSpPr>
          <p:spPr bwMode="auto">
            <a:xfrm>
              <a:off x="475" y="3164"/>
              <a:ext cx="1896" cy="44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defTabSz="0">
                <a:tabLst>
                  <a:tab pos="998220" algn="l"/>
                </a:tabLs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  <p:grpSp>
        <p:nvGrpSpPr>
          <p:cNvPr id="44" name="Group 24"/>
          <p:cNvGrpSpPr/>
          <p:nvPr/>
        </p:nvGrpSpPr>
        <p:grpSpPr bwMode="auto">
          <a:xfrm>
            <a:off x="7161771" y="4720192"/>
            <a:ext cx="2944684" cy="982398"/>
            <a:chOff x="427" y="2769"/>
            <a:chExt cx="1925" cy="842"/>
          </a:xfrm>
        </p:grpSpPr>
        <p:sp>
          <p:nvSpPr>
            <p:cNvPr id="45" name="文本框 9"/>
            <p:cNvSpPr txBox="1">
              <a:spLocks noChangeArrowheads="1"/>
            </p:cNvSpPr>
            <p:nvPr/>
          </p:nvSpPr>
          <p:spPr bwMode="auto">
            <a:xfrm>
              <a:off x="427" y="2769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46" name="矩形 10"/>
            <p:cNvSpPr>
              <a:spLocks noChangeArrowheads="1"/>
            </p:cNvSpPr>
            <p:nvPr/>
          </p:nvSpPr>
          <p:spPr bwMode="auto">
            <a:xfrm>
              <a:off x="475" y="3164"/>
              <a:ext cx="1877" cy="44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l" defTabSz="0">
                <a:tabLst>
                  <a:tab pos="998220" algn="l"/>
                </a:tabLs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7252" y="3429000"/>
            <a:ext cx="12209252" cy="3430246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715735" y="628650"/>
            <a:ext cx="10760529" cy="5600700"/>
          </a:xfrm>
          <a:prstGeom prst="roundRect">
            <a:avLst>
              <a:gd name="adj" fmla="val 5005"/>
            </a:avLst>
          </a:prstGeom>
          <a:solidFill>
            <a:schemeClr val="bg1"/>
          </a:solidFill>
          <a:ln>
            <a:noFill/>
          </a:ln>
          <a:effectLst>
            <a:outerShdw blurRad="114300" dist="12700" sx="102000" sy="102000" algn="ctr" rotWithShape="0">
              <a:schemeClr val="tx1">
                <a:lumMod val="65000"/>
                <a:lumOff val="35000"/>
                <a:alpha val="3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43662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1016551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43662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1016551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064685" y="870596"/>
            <a:ext cx="2062628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输入标题</a:t>
            </a:r>
          </a:p>
        </p:txBody>
      </p:sp>
      <p:sp>
        <p:nvSpPr>
          <p:cNvPr id="29" name="矩形 28"/>
          <p:cNvSpPr/>
          <p:nvPr/>
        </p:nvSpPr>
        <p:spPr>
          <a:xfrm>
            <a:off x="1918609" y="2053445"/>
            <a:ext cx="1334900" cy="2993902"/>
          </a:xfrm>
          <a:prstGeom prst="rect">
            <a:avLst/>
          </a:prstGeom>
          <a:solidFill>
            <a:srgbClr val="ADDDEB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文本框 29"/>
          <p:cNvSpPr txBox="1"/>
          <p:nvPr/>
        </p:nvSpPr>
        <p:spPr>
          <a:xfrm>
            <a:off x="2181826" y="2388802"/>
            <a:ext cx="800219" cy="23195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输入标题</a:t>
            </a:r>
          </a:p>
        </p:txBody>
      </p:sp>
      <p:cxnSp>
        <p:nvCxnSpPr>
          <p:cNvPr id="32" name="直接连接符 31"/>
          <p:cNvCxnSpPr/>
          <p:nvPr/>
        </p:nvCxnSpPr>
        <p:spPr>
          <a:xfrm>
            <a:off x="4604658" y="3706537"/>
            <a:ext cx="5372100" cy="0"/>
          </a:xfrm>
          <a:prstGeom prst="line">
            <a:avLst/>
          </a:prstGeom>
          <a:ln>
            <a:solidFill>
              <a:srgbClr val="F6E2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7290708" y="2307582"/>
            <a:ext cx="0" cy="2797910"/>
          </a:xfrm>
          <a:prstGeom prst="line">
            <a:avLst/>
          </a:prstGeom>
          <a:ln>
            <a:solidFill>
              <a:srgbClr val="F6E2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文本框 36"/>
          <p:cNvSpPr txBox="1"/>
          <p:nvPr/>
        </p:nvSpPr>
        <p:spPr>
          <a:xfrm>
            <a:off x="6519443" y="3076641"/>
            <a:ext cx="715735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en-US" altLang="zh-CN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01</a:t>
            </a:r>
            <a:endParaRPr lang="zh-CN" altLang="en-US" sz="3200" dirty="0">
              <a:solidFill>
                <a:schemeClr val="tx1">
                  <a:lumMod val="65000"/>
                  <a:lumOff val="35000"/>
                </a:schemeClr>
              </a:solidFill>
              <a:latin typeface="字魂27号-布丁体" panose="00000500000000000000" pitchFamily="2" charset="-122"/>
              <a:ea typeface="字魂27号-布丁体" panose="00000500000000000000" pitchFamily="2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7346239" y="3061973"/>
            <a:ext cx="715735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en-US" altLang="zh-CN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02</a:t>
            </a:r>
            <a:endParaRPr lang="zh-CN" altLang="en-US" sz="3200" dirty="0">
              <a:solidFill>
                <a:schemeClr val="tx1">
                  <a:lumMod val="65000"/>
                  <a:lumOff val="35000"/>
                </a:schemeClr>
              </a:solidFill>
              <a:latin typeface="字魂27号-布丁体" panose="00000500000000000000" pitchFamily="2" charset="-122"/>
              <a:ea typeface="字魂27号-布丁体" panose="00000500000000000000" pitchFamily="2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6519443" y="3780993"/>
            <a:ext cx="715735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en-US" altLang="zh-CN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03</a:t>
            </a:r>
            <a:endParaRPr lang="zh-CN" altLang="en-US" sz="3200" dirty="0">
              <a:solidFill>
                <a:schemeClr val="tx1">
                  <a:lumMod val="65000"/>
                  <a:lumOff val="35000"/>
                </a:schemeClr>
              </a:solidFill>
              <a:latin typeface="字魂27号-布丁体" panose="00000500000000000000" pitchFamily="2" charset="-122"/>
              <a:ea typeface="字魂27号-布丁体" panose="00000500000000000000" pitchFamily="2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7346239" y="3766325"/>
            <a:ext cx="771263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en-US" altLang="zh-CN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04</a:t>
            </a:r>
            <a:endParaRPr lang="zh-CN" altLang="en-US" sz="3200" dirty="0">
              <a:solidFill>
                <a:schemeClr val="tx1">
                  <a:lumMod val="65000"/>
                  <a:lumOff val="35000"/>
                </a:schemeClr>
              </a:solidFill>
              <a:latin typeface="字魂27号-布丁体" panose="00000500000000000000" pitchFamily="2" charset="-122"/>
              <a:ea typeface="字魂27号-布丁体" panose="00000500000000000000" pitchFamily="2" charset="-122"/>
            </a:endParaRPr>
          </a:p>
        </p:txBody>
      </p:sp>
      <p:sp>
        <p:nvSpPr>
          <p:cNvPr id="41" name="矩形 40"/>
          <p:cNvSpPr>
            <a:spLocks noChangeArrowheads="1"/>
          </p:cNvSpPr>
          <p:nvPr/>
        </p:nvSpPr>
        <p:spPr bwMode="auto">
          <a:xfrm>
            <a:off x="4674838" y="2337415"/>
            <a:ext cx="1858732" cy="10169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r" defTabSz="0">
              <a:lnSpc>
                <a:spcPct val="150000"/>
              </a:lnSpc>
              <a:tabLst>
                <a:tab pos="998220" algn="l"/>
              </a:tabLst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请在这里输入您的文字内容请在这里输入您的文字内容</a:t>
            </a:r>
          </a:p>
        </p:txBody>
      </p:sp>
      <p:sp>
        <p:nvSpPr>
          <p:cNvPr id="42" name="矩形 41"/>
          <p:cNvSpPr>
            <a:spLocks noChangeArrowheads="1"/>
          </p:cNvSpPr>
          <p:nvPr/>
        </p:nvSpPr>
        <p:spPr bwMode="auto">
          <a:xfrm>
            <a:off x="8131857" y="2324271"/>
            <a:ext cx="1858732" cy="10169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0">
              <a:lnSpc>
                <a:spcPct val="150000"/>
              </a:lnSpc>
              <a:tabLst>
                <a:tab pos="998220" algn="l"/>
              </a:tabLst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请在这里输入您的文字内容请在这里输入您的文字内容</a:t>
            </a:r>
          </a:p>
        </p:txBody>
      </p:sp>
      <p:sp>
        <p:nvSpPr>
          <p:cNvPr id="43" name="矩形 42"/>
          <p:cNvSpPr>
            <a:spLocks noChangeArrowheads="1"/>
          </p:cNvSpPr>
          <p:nvPr/>
        </p:nvSpPr>
        <p:spPr bwMode="auto">
          <a:xfrm>
            <a:off x="4604658" y="3903362"/>
            <a:ext cx="1858732" cy="10169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r" defTabSz="0">
              <a:lnSpc>
                <a:spcPct val="150000"/>
              </a:lnSpc>
              <a:tabLst>
                <a:tab pos="998220" algn="l"/>
              </a:tabLst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请在这里输入您的文字内容请在这里输入您的文字内容</a:t>
            </a:r>
          </a:p>
        </p:txBody>
      </p:sp>
      <p:sp>
        <p:nvSpPr>
          <p:cNvPr id="44" name="矩形 43"/>
          <p:cNvSpPr>
            <a:spLocks noChangeArrowheads="1"/>
          </p:cNvSpPr>
          <p:nvPr/>
        </p:nvSpPr>
        <p:spPr bwMode="auto">
          <a:xfrm>
            <a:off x="8151442" y="3971112"/>
            <a:ext cx="1858732" cy="10169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0">
              <a:lnSpc>
                <a:spcPct val="150000"/>
              </a:lnSpc>
              <a:tabLst>
                <a:tab pos="998220" algn="l"/>
              </a:tabLst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请在这里输入您的文字内容请在这里输入您的文字内容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30" grpId="0"/>
      <p:bldP spid="37" grpId="0"/>
      <p:bldP spid="38" grpId="0"/>
      <p:bldP spid="39" grpId="0"/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7252" y="3429000"/>
            <a:ext cx="12209252" cy="3430246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715735" y="628650"/>
            <a:ext cx="10760529" cy="5600700"/>
          </a:xfrm>
          <a:prstGeom prst="roundRect">
            <a:avLst>
              <a:gd name="adj" fmla="val 5005"/>
            </a:avLst>
          </a:prstGeom>
          <a:solidFill>
            <a:schemeClr val="bg1"/>
          </a:solidFill>
          <a:ln>
            <a:noFill/>
          </a:ln>
          <a:effectLst>
            <a:outerShdw blurRad="114300" dist="12700" sx="102000" sy="102000" algn="ctr" rotWithShape="0">
              <a:schemeClr val="tx1">
                <a:lumMod val="65000"/>
                <a:lumOff val="35000"/>
                <a:alpha val="3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43662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1016551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43662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1016551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064685" y="870596"/>
            <a:ext cx="2062628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输入标题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294" y="1907457"/>
            <a:ext cx="5865185" cy="393584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6172386" y="2585291"/>
            <a:ext cx="4620799" cy="2580179"/>
          </a:xfrm>
          <a:prstGeom prst="rect">
            <a:avLst/>
          </a:prstGeom>
          <a:solidFill>
            <a:srgbClr val="F6E2E3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5" name="Group 24"/>
          <p:cNvGrpSpPr/>
          <p:nvPr/>
        </p:nvGrpSpPr>
        <p:grpSpPr bwMode="auto">
          <a:xfrm>
            <a:off x="6738253" y="3069596"/>
            <a:ext cx="3785372" cy="1565770"/>
            <a:chOff x="427" y="2769"/>
            <a:chExt cx="1944" cy="1342"/>
          </a:xfrm>
        </p:grpSpPr>
        <p:sp>
          <p:nvSpPr>
            <p:cNvPr id="16" name="文本框 15"/>
            <p:cNvSpPr txBox="1">
              <a:spLocks noChangeArrowheads="1"/>
            </p:cNvSpPr>
            <p:nvPr/>
          </p:nvSpPr>
          <p:spPr bwMode="auto">
            <a:xfrm>
              <a:off x="427" y="2769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17" name="矩形 16"/>
            <p:cNvSpPr>
              <a:spLocks noChangeArrowheads="1"/>
            </p:cNvSpPr>
            <p:nvPr/>
          </p:nvSpPr>
          <p:spPr bwMode="auto">
            <a:xfrm>
              <a:off x="475" y="3164"/>
              <a:ext cx="1896" cy="44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defTabSz="0">
                <a:tabLst>
                  <a:tab pos="998220" algn="l"/>
                </a:tabLs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  <p:sp>
          <p:nvSpPr>
            <p:cNvPr id="18" name="矩形 17"/>
            <p:cNvSpPr>
              <a:spLocks noChangeArrowheads="1"/>
            </p:cNvSpPr>
            <p:nvPr/>
          </p:nvSpPr>
          <p:spPr bwMode="auto">
            <a:xfrm>
              <a:off x="467" y="3664"/>
              <a:ext cx="1896" cy="44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defTabSz="0">
                <a:tabLst>
                  <a:tab pos="998220" algn="l"/>
                </a:tabLs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  <p:cxnSp>
        <p:nvCxnSpPr>
          <p:cNvPr id="19" name="直接连接符 18"/>
          <p:cNvCxnSpPr/>
          <p:nvPr/>
        </p:nvCxnSpPr>
        <p:spPr>
          <a:xfrm>
            <a:off x="8954218" y="1590312"/>
            <a:ext cx="983411" cy="0"/>
          </a:xfrm>
          <a:prstGeom prst="line">
            <a:avLst/>
          </a:prstGeom>
          <a:ln w="38100">
            <a:solidFill>
              <a:srgbClr val="F6E2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9238889" y="1735840"/>
            <a:ext cx="379561" cy="0"/>
          </a:xfrm>
          <a:prstGeom prst="line">
            <a:avLst/>
          </a:prstGeom>
          <a:ln w="38100">
            <a:solidFill>
              <a:srgbClr val="F6E2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直角三角形 13"/>
          <p:cNvSpPr/>
          <p:nvPr/>
        </p:nvSpPr>
        <p:spPr>
          <a:xfrm>
            <a:off x="2106487" y="-258792"/>
            <a:ext cx="5558816" cy="7115546"/>
          </a:xfrm>
          <a:prstGeom prst="rtTriangl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-17252" y="1246"/>
            <a:ext cx="2198450" cy="6858000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8" name="直接连接符 17"/>
          <p:cNvCxnSpPr/>
          <p:nvPr/>
        </p:nvCxnSpPr>
        <p:spPr>
          <a:xfrm>
            <a:off x="724619" y="2518913"/>
            <a:ext cx="9834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009290" y="2664441"/>
            <a:ext cx="37956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2329552" y="1055774"/>
            <a:ext cx="37956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9262724" y="1072408"/>
            <a:ext cx="66966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9676792" y="934385"/>
            <a:ext cx="66966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10724229" y="3775494"/>
            <a:ext cx="66966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10882697" y="3901657"/>
            <a:ext cx="25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4885895" y="6230789"/>
            <a:ext cx="25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椭圆 29"/>
          <p:cNvSpPr/>
          <p:nvPr/>
        </p:nvSpPr>
        <p:spPr>
          <a:xfrm>
            <a:off x="2750089" y="3901657"/>
            <a:ext cx="126521" cy="1265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2750089" y="4169395"/>
            <a:ext cx="126521" cy="1265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2747215" y="4477072"/>
            <a:ext cx="126521" cy="1265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9676792" y="1913595"/>
            <a:ext cx="130646" cy="1306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8890254" y="5868778"/>
            <a:ext cx="322170" cy="3221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9378709" y="6099385"/>
            <a:ext cx="144853" cy="1448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649748" y="963852"/>
            <a:ext cx="231787" cy="2317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961988" y="740548"/>
            <a:ext cx="144853" cy="1448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943131" y="5351811"/>
            <a:ext cx="231787" cy="2317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8708565" y="840622"/>
            <a:ext cx="93758" cy="937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11473132" y="4180858"/>
            <a:ext cx="156520" cy="1565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3" cstate="screen"/>
          <a:srcRect l="12695" t="13963" r="15432" b="9410"/>
          <a:stretch>
            <a:fillRect/>
          </a:stretch>
        </p:blipFill>
        <p:spPr>
          <a:xfrm>
            <a:off x="3466606" y="1204146"/>
            <a:ext cx="5423648" cy="4549051"/>
          </a:xfrm>
          <a:prstGeom prst="rect">
            <a:avLst/>
          </a:prstGeom>
          <a:effectLst>
            <a:outerShdw blurRad="152400" dist="762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8" name="椭圆 27"/>
          <p:cNvSpPr/>
          <p:nvPr/>
        </p:nvSpPr>
        <p:spPr>
          <a:xfrm>
            <a:off x="9451135" y="3183087"/>
            <a:ext cx="144853" cy="1448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5723926" y="2047514"/>
            <a:ext cx="1362674" cy="900342"/>
          </a:xfrm>
          <a:prstGeom prst="rect">
            <a:avLst/>
          </a:prstGeom>
          <a:solidFill>
            <a:srgbClr val="F6E2E3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4739136" y="3373262"/>
            <a:ext cx="3396905" cy="561692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dist">
              <a:defRPr/>
            </a:pPr>
            <a:r>
              <a:rPr lang="zh-CN" altLang="en-US" sz="3200" spc="225" dirty="0">
                <a:solidFill>
                  <a:srgbClr val="171919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+mn-ea"/>
                <a:sym typeface="+mn-lt"/>
              </a:rPr>
              <a:t>请在此输入标题</a:t>
            </a:r>
            <a:endParaRPr sz="3200" spc="225" dirty="0">
              <a:solidFill>
                <a:srgbClr val="171919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5897430" y="2024526"/>
            <a:ext cx="1015663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03</a:t>
            </a:r>
            <a:endParaRPr lang="zh-CN" altLang="en-US" sz="5400" dirty="0">
              <a:solidFill>
                <a:schemeClr val="tx1">
                  <a:lumMod val="75000"/>
                  <a:lumOff val="25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5042441" y="4232655"/>
            <a:ext cx="26228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 Life isn't about waiting for the storm to pass. it's about learning to dance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28" grpId="0" animBg="1"/>
      <p:bldP spid="42" grpId="0" animBg="1"/>
      <p:bldP spid="43" grpId="0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角三角形 2"/>
          <p:cNvSpPr/>
          <p:nvPr/>
        </p:nvSpPr>
        <p:spPr>
          <a:xfrm>
            <a:off x="0" y="1065010"/>
            <a:ext cx="11016551" cy="5792989"/>
          </a:xfrm>
          <a:prstGeom prst="rtTriangl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715734" y="628650"/>
            <a:ext cx="10760529" cy="5600700"/>
          </a:xfrm>
          <a:prstGeom prst="roundRect">
            <a:avLst>
              <a:gd name="adj" fmla="val 5005"/>
            </a:avLst>
          </a:prstGeom>
          <a:solidFill>
            <a:schemeClr val="bg1"/>
          </a:solidFill>
          <a:ln>
            <a:noFill/>
          </a:ln>
          <a:effectLst>
            <a:outerShdw blurRad="114300" dist="12700" sx="102000" sy="102000" algn="ctr" rotWithShape="0">
              <a:schemeClr val="tx1">
                <a:lumMod val="65000"/>
                <a:lumOff val="35000"/>
                <a:alpha val="3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43662" y="833223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1016551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43662" y="5792990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1016551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064685" y="870596"/>
            <a:ext cx="2062628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输入标题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1278309" y="2041079"/>
            <a:ext cx="990602" cy="3547338"/>
            <a:chOff x="562575" y="1083772"/>
            <a:chExt cx="990602" cy="3547338"/>
          </a:xfrm>
          <a:solidFill>
            <a:srgbClr val="F6E2E3"/>
          </a:solidFill>
        </p:grpSpPr>
        <p:grpSp>
          <p:nvGrpSpPr>
            <p:cNvPr id="12" name="组合 11"/>
            <p:cNvGrpSpPr/>
            <p:nvPr/>
          </p:nvGrpSpPr>
          <p:grpSpPr>
            <a:xfrm>
              <a:off x="562575" y="1083772"/>
              <a:ext cx="990602" cy="3506894"/>
              <a:chOff x="751904" y="1267983"/>
              <a:chExt cx="1323980" cy="4687107"/>
            </a:xfrm>
            <a:grpFill/>
          </p:grpSpPr>
          <p:cxnSp>
            <p:nvCxnSpPr>
              <p:cNvPr id="16" name="直接连接符 15"/>
              <p:cNvCxnSpPr/>
              <p:nvPr/>
            </p:nvCxnSpPr>
            <p:spPr>
              <a:xfrm>
                <a:off x="1414232" y="1267983"/>
                <a:ext cx="0" cy="3358031"/>
              </a:xfrm>
              <a:prstGeom prst="line">
                <a:avLst/>
              </a:prstGeom>
              <a:grpFill/>
              <a:ln w="19050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弧形 16"/>
              <p:cNvSpPr/>
              <p:nvPr/>
            </p:nvSpPr>
            <p:spPr>
              <a:xfrm>
                <a:off x="751904" y="4631110"/>
                <a:ext cx="1323980" cy="1323980"/>
              </a:xfrm>
              <a:prstGeom prst="arc">
                <a:avLst>
                  <a:gd name="adj1" fmla="val 12935667"/>
                  <a:gd name="adj2" fmla="val 19476206"/>
                </a:avLst>
              </a:prstGeom>
              <a:grpFill/>
              <a:ln w="19050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 dirty="0">
                  <a:solidFill>
                    <a:schemeClr val="accent2"/>
                  </a:solidFill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608833" y="3733024"/>
              <a:ext cx="898087" cy="898086"/>
              <a:chOff x="608833" y="3733024"/>
              <a:chExt cx="898087" cy="898086"/>
            </a:xfrm>
            <a:grpFill/>
          </p:grpSpPr>
          <p:sp>
            <p:nvSpPr>
              <p:cNvPr id="14" name="椭圆 13"/>
              <p:cNvSpPr/>
              <p:nvPr/>
            </p:nvSpPr>
            <p:spPr>
              <a:xfrm>
                <a:off x="608833" y="3733024"/>
                <a:ext cx="898087" cy="898086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 dirty="0">
                  <a:solidFill>
                    <a:schemeClr val="accent2"/>
                  </a:solidFill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  <p:sp>
            <p:nvSpPr>
              <p:cNvPr id="15" name="文本框 24"/>
              <p:cNvSpPr txBox="1"/>
              <p:nvPr/>
            </p:nvSpPr>
            <p:spPr>
              <a:xfrm>
                <a:off x="758514" y="3871191"/>
                <a:ext cx="595035" cy="584775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600" dirty="0">
                    <a:solidFill>
                      <a:schemeClr val="bg1"/>
                    </a:solidFill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标题</a:t>
                </a:r>
                <a:endParaRPr lang="en-US" altLang="zh-CN" sz="1600" dirty="0">
                  <a:solidFill>
                    <a:schemeClr val="bg1"/>
                  </a:solidFill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  <a:p>
                <a:r>
                  <a:rPr lang="zh-CN" altLang="en-US" sz="1600" dirty="0">
                    <a:solidFill>
                      <a:schemeClr val="bg1"/>
                    </a:solidFill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文字</a:t>
                </a:r>
              </a:p>
            </p:txBody>
          </p:sp>
        </p:grpSp>
      </p:grpSp>
      <p:cxnSp>
        <p:nvCxnSpPr>
          <p:cNvPr id="21" name="直接连接符 20"/>
          <p:cNvCxnSpPr/>
          <p:nvPr/>
        </p:nvCxnSpPr>
        <p:spPr>
          <a:xfrm>
            <a:off x="715734" y="2041031"/>
            <a:ext cx="7172219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组合 21"/>
          <p:cNvGrpSpPr/>
          <p:nvPr/>
        </p:nvGrpSpPr>
        <p:grpSpPr>
          <a:xfrm>
            <a:off x="2328894" y="2041031"/>
            <a:ext cx="990602" cy="2305178"/>
            <a:chOff x="1613160" y="1083724"/>
            <a:chExt cx="990602" cy="2305178"/>
          </a:xfrm>
          <a:solidFill>
            <a:srgbClr val="ADDDEB"/>
          </a:solidFill>
        </p:grpSpPr>
        <p:grpSp>
          <p:nvGrpSpPr>
            <p:cNvPr id="23" name="组合 22"/>
            <p:cNvGrpSpPr/>
            <p:nvPr/>
          </p:nvGrpSpPr>
          <p:grpSpPr>
            <a:xfrm>
              <a:off x="1613160" y="1083724"/>
              <a:ext cx="990602" cy="2227897"/>
              <a:chOff x="2156053" y="1267920"/>
              <a:chExt cx="1323980" cy="2977675"/>
            </a:xfrm>
            <a:grpFill/>
          </p:grpSpPr>
          <p:cxnSp>
            <p:nvCxnSpPr>
              <p:cNvPr id="27" name="直接连接符 26"/>
              <p:cNvCxnSpPr/>
              <p:nvPr/>
            </p:nvCxnSpPr>
            <p:spPr>
              <a:xfrm>
                <a:off x="2818381" y="1267920"/>
                <a:ext cx="0" cy="1648599"/>
              </a:xfrm>
              <a:prstGeom prst="line">
                <a:avLst/>
              </a:prstGeom>
              <a:grpFill/>
              <a:ln w="19050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弧形 27"/>
              <p:cNvSpPr/>
              <p:nvPr/>
            </p:nvSpPr>
            <p:spPr>
              <a:xfrm>
                <a:off x="2156053" y="2921615"/>
                <a:ext cx="1323980" cy="1323980"/>
              </a:xfrm>
              <a:prstGeom prst="arc">
                <a:avLst>
                  <a:gd name="adj1" fmla="val 12935667"/>
                  <a:gd name="adj2" fmla="val 19476206"/>
                </a:avLst>
              </a:prstGeom>
              <a:grpFill/>
              <a:ln w="19050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 dirty="0">
                  <a:solidFill>
                    <a:schemeClr val="accent2"/>
                  </a:solidFill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1659417" y="2490816"/>
              <a:ext cx="898087" cy="898086"/>
              <a:chOff x="608833" y="3733024"/>
              <a:chExt cx="898087" cy="898086"/>
            </a:xfrm>
            <a:grpFill/>
          </p:grpSpPr>
          <p:sp>
            <p:nvSpPr>
              <p:cNvPr id="25" name="椭圆 24"/>
              <p:cNvSpPr/>
              <p:nvPr/>
            </p:nvSpPr>
            <p:spPr>
              <a:xfrm>
                <a:off x="608833" y="3733024"/>
                <a:ext cx="898087" cy="898086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 dirty="0">
                  <a:solidFill>
                    <a:schemeClr val="accent2"/>
                  </a:solidFill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  <p:sp>
            <p:nvSpPr>
              <p:cNvPr id="26" name="文本框 24"/>
              <p:cNvSpPr txBox="1"/>
              <p:nvPr/>
            </p:nvSpPr>
            <p:spPr>
              <a:xfrm>
                <a:off x="758514" y="3871191"/>
                <a:ext cx="595035" cy="584775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600" dirty="0">
                    <a:solidFill>
                      <a:schemeClr val="bg1"/>
                    </a:solidFill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标题</a:t>
                </a:r>
                <a:endParaRPr lang="en-US" altLang="zh-CN" sz="1600" dirty="0">
                  <a:solidFill>
                    <a:schemeClr val="bg1"/>
                  </a:solidFill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  <a:p>
                <a:r>
                  <a:rPr lang="zh-CN" altLang="en-US" sz="1600" dirty="0">
                    <a:solidFill>
                      <a:schemeClr val="bg1"/>
                    </a:solidFill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文字</a:t>
                </a: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3472089" y="2041031"/>
            <a:ext cx="990602" cy="2831795"/>
            <a:chOff x="2756355" y="1083724"/>
            <a:chExt cx="990602" cy="2831795"/>
          </a:xfrm>
          <a:solidFill>
            <a:srgbClr val="F6E2E3"/>
          </a:solidFill>
        </p:grpSpPr>
        <p:grpSp>
          <p:nvGrpSpPr>
            <p:cNvPr id="30" name="组合 29"/>
            <p:cNvGrpSpPr/>
            <p:nvPr/>
          </p:nvGrpSpPr>
          <p:grpSpPr>
            <a:xfrm>
              <a:off x="2756355" y="1083724"/>
              <a:ext cx="990602" cy="2774344"/>
              <a:chOff x="3683979" y="1267920"/>
              <a:chExt cx="1323980" cy="3708024"/>
            </a:xfrm>
            <a:grpFill/>
          </p:grpSpPr>
          <p:cxnSp>
            <p:nvCxnSpPr>
              <p:cNvPr id="34" name="直接连接符 33"/>
              <p:cNvCxnSpPr/>
              <p:nvPr/>
            </p:nvCxnSpPr>
            <p:spPr>
              <a:xfrm>
                <a:off x="4346307" y="1267920"/>
                <a:ext cx="0" cy="2378948"/>
              </a:xfrm>
              <a:prstGeom prst="line">
                <a:avLst/>
              </a:prstGeom>
              <a:grpFill/>
              <a:ln w="19050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弧形 34"/>
              <p:cNvSpPr/>
              <p:nvPr/>
            </p:nvSpPr>
            <p:spPr>
              <a:xfrm>
                <a:off x="3683979" y="3651964"/>
                <a:ext cx="1323980" cy="1323980"/>
              </a:xfrm>
              <a:prstGeom prst="arc">
                <a:avLst>
                  <a:gd name="adj1" fmla="val 12935667"/>
                  <a:gd name="adj2" fmla="val 19476206"/>
                </a:avLst>
              </a:prstGeom>
              <a:grpFill/>
              <a:ln w="19050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 dirty="0">
                  <a:solidFill>
                    <a:schemeClr val="accent2"/>
                  </a:solidFill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  <p:grpSp>
          <p:nvGrpSpPr>
            <p:cNvPr id="31" name="组合 30"/>
            <p:cNvGrpSpPr/>
            <p:nvPr/>
          </p:nvGrpSpPr>
          <p:grpSpPr>
            <a:xfrm>
              <a:off x="2802612" y="3017433"/>
              <a:ext cx="898087" cy="898086"/>
              <a:chOff x="608833" y="3733024"/>
              <a:chExt cx="898087" cy="898086"/>
            </a:xfrm>
            <a:grpFill/>
          </p:grpSpPr>
          <p:sp>
            <p:nvSpPr>
              <p:cNvPr id="32" name="椭圆 31"/>
              <p:cNvSpPr/>
              <p:nvPr/>
            </p:nvSpPr>
            <p:spPr>
              <a:xfrm>
                <a:off x="608833" y="3733024"/>
                <a:ext cx="898087" cy="898086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 dirty="0">
                  <a:solidFill>
                    <a:schemeClr val="accent2"/>
                  </a:solidFill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  <p:sp>
            <p:nvSpPr>
              <p:cNvPr id="33" name="文本框 32"/>
              <p:cNvSpPr txBox="1"/>
              <p:nvPr/>
            </p:nvSpPr>
            <p:spPr>
              <a:xfrm>
                <a:off x="758514" y="3871191"/>
                <a:ext cx="595035" cy="584775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600" dirty="0">
                    <a:solidFill>
                      <a:schemeClr val="bg1"/>
                    </a:solidFill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标题</a:t>
                </a:r>
                <a:endParaRPr lang="en-US" altLang="zh-CN" sz="1600" dirty="0">
                  <a:solidFill>
                    <a:schemeClr val="bg1"/>
                  </a:solidFill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  <a:p>
                <a:r>
                  <a:rPr lang="zh-CN" altLang="en-US" sz="1600" dirty="0">
                    <a:solidFill>
                      <a:schemeClr val="bg1"/>
                    </a:solidFill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文字</a:t>
                </a:r>
              </a:p>
            </p:txBody>
          </p:sp>
        </p:grpSp>
      </p:grpSp>
      <p:grpSp>
        <p:nvGrpSpPr>
          <p:cNvPr id="36" name="组合 35"/>
          <p:cNvGrpSpPr/>
          <p:nvPr/>
        </p:nvGrpSpPr>
        <p:grpSpPr>
          <a:xfrm>
            <a:off x="4517269" y="2050168"/>
            <a:ext cx="990602" cy="1924572"/>
            <a:chOff x="3801535" y="1092861"/>
            <a:chExt cx="990602" cy="1924572"/>
          </a:xfrm>
          <a:solidFill>
            <a:srgbClr val="ADDDEB"/>
          </a:solidFill>
        </p:grpSpPr>
        <p:grpSp>
          <p:nvGrpSpPr>
            <p:cNvPr id="37" name="组合 36"/>
            <p:cNvGrpSpPr/>
            <p:nvPr/>
          </p:nvGrpSpPr>
          <p:grpSpPr>
            <a:xfrm>
              <a:off x="3801535" y="1092861"/>
              <a:ext cx="990602" cy="1872126"/>
              <a:chOff x="5080905" y="1263803"/>
              <a:chExt cx="1323980" cy="2502173"/>
            </a:xfrm>
            <a:grpFill/>
          </p:grpSpPr>
          <p:cxnSp>
            <p:nvCxnSpPr>
              <p:cNvPr id="41" name="直接连接符 40"/>
              <p:cNvCxnSpPr/>
              <p:nvPr/>
            </p:nvCxnSpPr>
            <p:spPr>
              <a:xfrm>
                <a:off x="5743233" y="1263803"/>
                <a:ext cx="0" cy="1173097"/>
              </a:xfrm>
              <a:prstGeom prst="line">
                <a:avLst/>
              </a:prstGeom>
              <a:grpFill/>
              <a:ln w="19050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弧形 41"/>
              <p:cNvSpPr/>
              <p:nvPr/>
            </p:nvSpPr>
            <p:spPr>
              <a:xfrm>
                <a:off x="5080905" y="2441996"/>
                <a:ext cx="1323980" cy="1323980"/>
              </a:xfrm>
              <a:prstGeom prst="arc">
                <a:avLst>
                  <a:gd name="adj1" fmla="val 12935667"/>
                  <a:gd name="adj2" fmla="val 19476206"/>
                </a:avLst>
              </a:prstGeom>
              <a:grpFill/>
              <a:ln w="19050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 dirty="0">
                  <a:solidFill>
                    <a:schemeClr val="accent2"/>
                  </a:solidFill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</p:grpSp>
        <p:grpSp>
          <p:nvGrpSpPr>
            <p:cNvPr id="38" name="组合 37"/>
            <p:cNvGrpSpPr/>
            <p:nvPr/>
          </p:nvGrpSpPr>
          <p:grpSpPr>
            <a:xfrm>
              <a:off x="3847792" y="2119347"/>
              <a:ext cx="898087" cy="898086"/>
              <a:chOff x="608833" y="3733024"/>
              <a:chExt cx="898087" cy="898086"/>
            </a:xfrm>
            <a:grpFill/>
          </p:grpSpPr>
          <p:sp>
            <p:nvSpPr>
              <p:cNvPr id="39" name="椭圆 38"/>
              <p:cNvSpPr/>
              <p:nvPr/>
            </p:nvSpPr>
            <p:spPr>
              <a:xfrm>
                <a:off x="608833" y="3733024"/>
                <a:ext cx="898087" cy="898086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 dirty="0">
                  <a:solidFill>
                    <a:schemeClr val="accent2"/>
                  </a:solidFill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</p:txBody>
          </p:sp>
          <p:sp>
            <p:nvSpPr>
              <p:cNvPr id="40" name="文本框 24"/>
              <p:cNvSpPr txBox="1"/>
              <p:nvPr/>
            </p:nvSpPr>
            <p:spPr>
              <a:xfrm>
                <a:off x="758514" y="3871191"/>
                <a:ext cx="595035" cy="584775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600" dirty="0">
                    <a:solidFill>
                      <a:schemeClr val="bg1"/>
                    </a:solidFill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标题</a:t>
                </a:r>
                <a:endParaRPr lang="en-US" altLang="zh-CN" sz="1600" dirty="0">
                  <a:solidFill>
                    <a:schemeClr val="bg1"/>
                  </a:solidFill>
                  <a:latin typeface="字魂58号-创中黑" panose="00000500000000000000" pitchFamily="2" charset="-122"/>
                  <a:ea typeface="字魂58号-创中黑" panose="00000500000000000000" pitchFamily="2" charset="-122"/>
                </a:endParaRPr>
              </a:p>
              <a:p>
                <a:r>
                  <a:rPr lang="zh-CN" altLang="en-US" sz="1600" dirty="0">
                    <a:solidFill>
                      <a:schemeClr val="bg1"/>
                    </a:solidFill>
                    <a:latin typeface="字魂58号-创中黑" panose="00000500000000000000" pitchFamily="2" charset="-122"/>
                    <a:ea typeface="字魂58号-创中黑" panose="00000500000000000000" pitchFamily="2" charset="-122"/>
                  </a:rPr>
                  <a:t>文字</a:t>
                </a:r>
              </a:p>
            </p:txBody>
          </p:sp>
        </p:grpSp>
      </p:grpSp>
      <p:grpSp>
        <p:nvGrpSpPr>
          <p:cNvPr id="43" name="Group 24"/>
          <p:cNvGrpSpPr/>
          <p:nvPr/>
        </p:nvGrpSpPr>
        <p:grpSpPr bwMode="auto">
          <a:xfrm>
            <a:off x="7005809" y="4312525"/>
            <a:ext cx="2944684" cy="982398"/>
            <a:chOff x="427" y="2769"/>
            <a:chExt cx="1925" cy="842"/>
          </a:xfrm>
        </p:grpSpPr>
        <p:sp>
          <p:nvSpPr>
            <p:cNvPr id="44" name="文本框 9"/>
            <p:cNvSpPr txBox="1">
              <a:spLocks noChangeArrowheads="1"/>
            </p:cNvSpPr>
            <p:nvPr/>
          </p:nvSpPr>
          <p:spPr bwMode="auto">
            <a:xfrm>
              <a:off x="427" y="2769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45" name="矩形 10"/>
            <p:cNvSpPr>
              <a:spLocks noChangeArrowheads="1"/>
            </p:cNvSpPr>
            <p:nvPr/>
          </p:nvSpPr>
          <p:spPr bwMode="auto">
            <a:xfrm>
              <a:off x="475" y="3164"/>
              <a:ext cx="1877" cy="44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l" defTabSz="0">
                <a:tabLst>
                  <a:tab pos="998220" algn="l"/>
                </a:tabLs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  <p:grpSp>
        <p:nvGrpSpPr>
          <p:cNvPr id="46" name="Group 24"/>
          <p:cNvGrpSpPr/>
          <p:nvPr/>
        </p:nvGrpSpPr>
        <p:grpSpPr bwMode="auto">
          <a:xfrm>
            <a:off x="6976459" y="2927879"/>
            <a:ext cx="2973749" cy="982398"/>
            <a:chOff x="427" y="2769"/>
            <a:chExt cx="1944" cy="842"/>
          </a:xfrm>
        </p:grpSpPr>
        <p:sp>
          <p:nvSpPr>
            <p:cNvPr id="47" name="文本框 46"/>
            <p:cNvSpPr txBox="1">
              <a:spLocks noChangeArrowheads="1"/>
            </p:cNvSpPr>
            <p:nvPr/>
          </p:nvSpPr>
          <p:spPr bwMode="auto">
            <a:xfrm>
              <a:off x="427" y="2769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40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48" name="矩形 47"/>
            <p:cNvSpPr>
              <a:spLocks noChangeArrowheads="1"/>
            </p:cNvSpPr>
            <p:nvPr/>
          </p:nvSpPr>
          <p:spPr bwMode="auto">
            <a:xfrm>
              <a:off x="475" y="3164"/>
              <a:ext cx="1896" cy="44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defTabSz="0">
                <a:tabLst>
                  <a:tab pos="998220" algn="l"/>
                </a:tabLs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角三角形 2"/>
          <p:cNvSpPr/>
          <p:nvPr/>
        </p:nvSpPr>
        <p:spPr>
          <a:xfrm>
            <a:off x="0" y="1065010"/>
            <a:ext cx="11016551" cy="5792989"/>
          </a:xfrm>
          <a:prstGeom prst="rtTriangl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715734" y="628650"/>
            <a:ext cx="10760529" cy="5600700"/>
          </a:xfrm>
          <a:prstGeom prst="roundRect">
            <a:avLst>
              <a:gd name="adj" fmla="val 5005"/>
            </a:avLst>
          </a:prstGeom>
          <a:solidFill>
            <a:schemeClr val="bg1"/>
          </a:solidFill>
          <a:ln>
            <a:noFill/>
          </a:ln>
          <a:effectLst>
            <a:outerShdw blurRad="114300" dist="12700" sx="102000" sy="102000" algn="ctr" rotWithShape="0">
              <a:schemeClr val="tx1">
                <a:lumMod val="65000"/>
                <a:lumOff val="35000"/>
                <a:alpha val="3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43662" y="833223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1016551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43662" y="5792990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1016551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064685" y="870596"/>
            <a:ext cx="2062628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输入标题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5383" y="2185375"/>
            <a:ext cx="4964863" cy="3313970"/>
          </a:xfrm>
          <a:prstGeom prst="rect">
            <a:avLst/>
          </a:prstGeom>
        </p:spPr>
      </p:pic>
      <p:grpSp>
        <p:nvGrpSpPr>
          <p:cNvPr id="11" name="Group 24"/>
          <p:cNvGrpSpPr/>
          <p:nvPr/>
        </p:nvGrpSpPr>
        <p:grpSpPr bwMode="auto">
          <a:xfrm>
            <a:off x="1894966" y="3953296"/>
            <a:ext cx="2944684" cy="982398"/>
            <a:chOff x="427" y="2769"/>
            <a:chExt cx="1925" cy="842"/>
          </a:xfrm>
        </p:grpSpPr>
        <p:sp>
          <p:nvSpPr>
            <p:cNvPr id="12" name="文本框 9"/>
            <p:cNvSpPr txBox="1">
              <a:spLocks noChangeArrowheads="1"/>
            </p:cNvSpPr>
            <p:nvPr/>
          </p:nvSpPr>
          <p:spPr bwMode="auto">
            <a:xfrm>
              <a:off x="427" y="2769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13" name="矩形 10"/>
            <p:cNvSpPr>
              <a:spLocks noChangeArrowheads="1"/>
            </p:cNvSpPr>
            <p:nvPr/>
          </p:nvSpPr>
          <p:spPr bwMode="auto">
            <a:xfrm>
              <a:off x="475" y="3164"/>
              <a:ext cx="1877" cy="44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l" defTabSz="0">
                <a:tabLst>
                  <a:tab pos="998220" algn="l"/>
                </a:tabLs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  <p:grpSp>
        <p:nvGrpSpPr>
          <p:cNvPr id="14" name="Group 24"/>
          <p:cNvGrpSpPr/>
          <p:nvPr/>
        </p:nvGrpSpPr>
        <p:grpSpPr bwMode="auto">
          <a:xfrm>
            <a:off x="1865616" y="2568650"/>
            <a:ext cx="2973749" cy="982398"/>
            <a:chOff x="427" y="2769"/>
            <a:chExt cx="1944" cy="842"/>
          </a:xfrm>
        </p:grpSpPr>
        <p:sp>
          <p:nvSpPr>
            <p:cNvPr id="15" name="文本框 14"/>
            <p:cNvSpPr txBox="1">
              <a:spLocks noChangeArrowheads="1"/>
            </p:cNvSpPr>
            <p:nvPr/>
          </p:nvSpPr>
          <p:spPr bwMode="auto">
            <a:xfrm>
              <a:off x="427" y="2769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40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16" name="矩形 15"/>
            <p:cNvSpPr>
              <a:spLocks noChangeArrowheads="1"/>
            </p:cNvSpPr>
            <p:nvPr/>
          </p:nvSpPr>
          <p:spPr bwMode="auto">
            <a:xfrm>
              <a:off x="475" y="3164"/>
              <a:ext cx="1896" cy="44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defTabSz="0">
                <a:tabLst>
                  <a:tab pos="998220" algn="l"/>
                </a:tabLs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角三角形 2"/>
          <p:cNvSpPr/>
          <p:nvPr/>
        </p:nvSpPr>
        <p:spPr>
          <a:xfrm>
            <a:off x="0" y="1065010"/>
            <a:ext cx="11016551" cy="5792989"/>
          </a:xfrm>
          <a:prstGeom prst="rtTriangl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715734" y="628650"/>
            <a:ext cx="10760529" cy="5600700"/>
          </a:xfrm>
          <a:prstGeom prst="roundRect">
            <a:avLst>
              <a:gd name="adj" fmla="val 5005"/>
            </a:avLst>
          </a:prstGeom>
          <a:solidFill>
            <a:schemeClr val="bg1"/>
          </a:solidFill>
          <a:ln>
            <a:noFill/>
          </a:ln>
          <a:effectLst>
            <a:outerShdw blurRad="114300" dist="12700" sx="102000" sy="102000" algn="ctr" rotWithShape="0">
              <a:schemeClr val="tx1">
                <a:lumMod val="65000"/>
                <a:lumOff val="35000"/>
                <a:alpha val="3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椭圆 4"/>
          <p:cNvSpPr/>
          <p:nvPr/>
        </p:nvSpPr>
        <p:spPr>
          <a:xfrm>
            <a:off x="943662" y="833223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1016551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43662" y="5792990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1016551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064685" y="870596"/>
            <a:ext cx="2062628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输入标题</a:t>
            </a:r>
          </a:p>
        </p:txBody>
      </p:sp>
      <p:sp>
        <p:nvSpPr>
          <p:cNvPr id="10" name="Freeform 24"/>
          <p:cNvSpPr/>
          <p:nvPr/>
        </p:nvSpPr>
        <p:spPr bwMode="auto">
          <a:xfrm>
            <a:off x="6102402" y="2435757"/>
            <a:ext cx="1690370" cy="2969895"/>
          </a:xfrm>
          <a:custGeom>
            <a:avLst/>
            <a:gdLst>
              <a:gd name="T0" fmla="*/ 863 w 863"/>
              <a:gd name="T1" fmla="*/ 0 h 1516"/>
              <a:gd name="T2" fmla="*/ 0 w 863"/>
              <a:gd name="T3" fmla="*/ 0 h 1516"/>
              <a:gd name="T4" fmla="*/ 0 w 863"/>
              <a:gd name="T5" fmla="*/ 1516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3" h="1516">
                <a:moveTo>
                  <a:pt x="863" y="0"/>
                </a:moveTo>
                <a:lnTo>
                  <a:pt x="0" y="0"/>
                </a:lnTo>
                <a:lnTo>
                  <a:pt x="0" y="1516"/>
                </a:lnTo>
              </a:path>
            </a:pathLst>
          </a:custGeom>
          <a:noFill/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  <a:head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1" name="Freeform 25"/>
          <p:cNvSpPr/>
          <p:nvPr/>
        </p:nvSpPr>
        <p:spPr bwMode="auto">
          <a:xfrm>
            <a:off x="6517692" y="3450487"/>
            <a:ext cx="1275080" cy="1955165"/>
          </a:xfrm>
          <a:custGeom>
            <a:avLst/>
            <a:gdLst>
              <a:gd name="T0" fmla="*/ 651 w 651"/>
              <a:gd name="T1" fmla="*/ 0 h 998"/>
              <a:gd name="T2" fmla="*/ 0 w 651"/>
              <a:gd name="T3" fmla="*/ 0 h 998"/>
              <a:gd name="T4" fmla="*/ 0 w 651"/>
              <a:gd name="T5" fmla="*/ 998 h 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1" h="998">
                <a:moveTo>
                  <a:pt x="651" y="0"/>
                </a:moveTo>
                <a:lnTo>
                  <a:pt x="0" y="0"/>
                </a:lnTo>
                <a:lnTo>
                  <a:pt x="0" y="998"/>
                </a:lnTo>
              </a:path>
            </a:pathLst>
          </a:custGeom>
          <a:noFill/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  <a:head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2" name="Freeform 26"/>
          <p:cNvSpPr/>
          <p:nvPr/>
        </p:nvSpPr>
        <p:spPr bwMode="auto">
          <a:xfrm>
            <a:off x="6948222" y="4465217"/>
            <a:ext cx="843915" cy="940435"/>
          </a:xfrm>
          <a:custGeom>
            <a:avLst/>
            <a:gdLst>
              <a:gd name="T0" fmla="*/ 431 w 431"/>
              <a:gd name="T1" fmla="*/ 0 h 480"/>
              <a:gd name="T2" fmla="*/ 0 w 431"/>
              <a:gd name="T3" fmla="*/ 0 h 480"/>
              <a:gd name="T4" fmla="*/ 0 w 431"/>
              <a:gd name="T5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" h="480">
                <a:moveTo>
                  <a:pt x="431" y="0"/>
                </a:moveTo>
                <a:lnTo>
                  <a:pt x="0" y="0"/>
                </a:lnTo>
                <a:lnTo>
                  <a:pt x="0" y="480"/>
                </a:lnTo>
              </a:path>
            </a:pathLst>
          </a:custGeom>
          <a:noFill/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  <a:head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3" name="Freeform 30"/>
          <p:cNvSpPr/>
          <p:nvPr/>
        </p:nvSpPr>
        <p:spPr bwMode="auto">
          <a:xfrm>
            <a:off x="3965627" y="2435757"/>
            <a:ext cx="1690370" cy="2969895"/>
          </a:xfrm>
          <a:custGeom>
            <a:avLst/>
            <a:gdLst>
              <a:gd name="T0" fmla="*/ 0 w 863"/>
              <a:gd name="T1" fmla="*/ 0 h 1516"/>
              <a:gd name="T2" fmla="*/ 863 w 863"/>
              <a:gd name="T3" fmla="*/ 0 h 1516"/>
              <a:gd name="T4" fmla="*/ 863 w 863"/>
              <a:gd name="T5" fmla="*/ 1516 h 1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3" h="1516">
                <a:moveTo>
                  <a:pt x="0" y="0"/>
                </a:moveTo>
                <a:lnTo>
                  <a:pt x="863" y="0"/>
                </a:lnTo>
                <a:lnTo>
                  <a:pt x="863" y="1516"/>
                </a:lnTo>
              </a:path>
            </a:pathLst>
          </a:custGeom>
          <a:noFill/>
          <a:ln w="6350" cap="flat" cmpd="sng">
            <a:solidFill>
              <a:schemeClr val="bg1">
                <a:lumMod val="65000"/>
              </a:schemeClr>
            </a:solidFill>
            <a:prstDash val="solid"/>
            <a:round/>
            <a:head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4" name="Freeform 31"/>
          <p:cNvSpPr/>
          <p:nvPr/>
        </p:nvSpPr>
        <p:spPr bwMode="auto">
          <a:xfrm>
            <a:off x="3965627" y="3450487"/>
            <a:ext cx="1275080" cy="1955165"/>
          </a:xfrm>
          <a:custGeom>
            <a:avLst/>
            <a:gdLst>
              <a:gd name="T0" fmla="*/ 0 w 651"/>
              <a:gd name="T1" fmla="*/ 0 h 998"/>
              <a:gd name="T2" fmla="*/ 651 w 651"/>
              <a:gd name="T3" fmla="*/ 0 h 998"/>
              <a:gd name="T4" fmla="*/ 651 w 651"/>
              <a:gd name="T5" fmla="*/ 998 h 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51" h="998">
                <a:moveTo>
                  <a:pt x="0" y="0"/>
                </a:moveTo>
                <a:lnTo>
                  <a:pt x="651" y="0"/>
                </a:lnTo>
                <a:lnTo>
                  <a:pt x="651" y="998"/>
                </a:lnTo>
              </a:path>
            </a:pathLst>
          </a:custGeom>
          <a:noFill/>
          <a:ln w="6350" cap="flat" cmpd="sng">
            <a:solidFill>
              <a:schemeClr val="bg1">
                <a:lumMod val="65000"/>
              </a:schemeClr>
            </a:solidFill>
            <a:prstDash val="solid"/>
            <a:round/>
            <a:head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5" name="Freeform 32"/>
          <p:cNvSpPr/>
          <p:nvPr/>
        </p:nvSpPr>
        <p:spPr bwMode="auto">
          <a:xfrm>
            <a:off x="3965627" y="4465217"/>
            <a:ext cx="845820" cy="940435"/>
          </a:xfrm>
          <a:custGeom>
            <a:avLst/>
            <a:gdLst>
              <a:gd name="T0" fmla="*/ 0 w 432"/>
              <a:gd name="T1" fmla="*/ 0 h 480"/>
              <a:gd name="T2" fmla="*/ 432 w 432"/>
              <a:gd name="T3" fmla="*/ 0 h 480"/>
              <a:gd name="T4" fmla="*/ 432 w 432"/>
              <a:gd name="T5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480">
                <a:moveTo>
                  <a:pt x="0" y="0"/>
                </a:moveTo>
                <a:lnTo>
                  <a:pt x="432" y="0"/>
                </a:lnTo>
                <a:lnTo>
                  <a:pt x="432" y="480"/>
                </a:lnTo>
              </a:path>
            </a:pathLst>
          </a:custGeom>
          <a:noFill/>
          <a:ln w="6350" cap="flat" cmpd="sng">
            <a:solidFill>
              <a:schemeClr val="bg1">
                <a:lumMod val="65000"/>
              </a:schemeClr>
            </a:solidFill>
            <a:prstDash val="solid"/>
            <a:round/>
            <a:head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3316657" y="2112542"/>
            <a:ext cx="650240" cy="642620"/>
            <a:chOff x="5564" y="3240"/>
            <a:chExt cx="1024" cy="1012"/>
          </a:xfrm>
        </p:grpSpPr>
        <p:sp>
          <p:nvSpPr>
            <p:cNvPr id="17" name="Freeform 27"/>
            <p:cNvSpPr/>
            <p:nvPr/>
          </p:nvSpPr>
          <p:spPr bwMode="auto">
            <a:xfrm>
              <a:off x="5564" y="3240"/>
              <a:ext cx="1024" cy="1012"/>
            </a:xfrm>
            <a:custGeom>
              <a:avLst/>
              <a:gdLst>
                <a:gd name="T0" fmla="*/ 0 w 267"/>
                <a:gd name="T1" fmla="*/ 218 h 263"/>
                <a:gd name="T2" fmla="*/ 46 w 267"/>
                <a:gd name="T3" fmla="*/ 263 h 263"/>
                <a:gd name="T4" fmla="*/ 222 w 267"/>
                <a:gd name="T5" fmla="*/ 263 h 263"/>
                <a:gd name="T6" fmla="*/ 267 w 267"/>
                <a:gd name="T7" fmla="*/ 218 h 263"/>
                <a:gd name="T8" fmla="*/ 267 w 267"/>
                <a:gd name="T9" fmla="*/ 46 h 263"/>
                <a:gd name="T10" fmla="*/ 222 w 267"/>
                <a:gd name="T11" fmla="*/ 0 h 263"/>
                <a:gd name="T12" fmla="*/ 46 w 267"/>
                <a:gd name="T13" fmla="*/ 0 h 263"/>
                <a:gd name="T14" fmla="*/ 0 w 267"/>
                <a:gd name="T15" fmla="*/ 46 h 263"/>
                <a:gd name="T16" fmla="*/ 0 w 267"/>
                <a:gd name="T17" fmla="*/ 21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7" h="263">
                  <a:moveTo>
                    <a:pt x="0" y="218"/>
                  </a:moveTo>
                  <a:cubicBezTo>
                    <a:pt x="0" y="243"/>
                    <a:pt x="21" y="263"/>
                    <a:pt x="46" y="263"/>
                  </a:cubicBezTo>
                  <a:cubicBezTo>
                    <a:pt x="222" y="263"/>
                    <a:pt x="222" y="263"/>
                    <a:pt x="222" y="263"/>
                  </a:cubicBezTo>
                  <a:cubicBezTo>
                    <a:pt x="247" y="263"/>
                    <a:pt x="267" y="243"/>
                    <a:pt x="267" y="218"/>
                  </a:cubicBezTo>
                  <a:cubicBezTo>
                    <a:pt x="267" y="46"/>
                    <a:pt x="267" y="46"/>
                    <a:pt x="267" y="46"/>
                  </a:cubicBezTo>
                  <a:cubicBezTo>
                    <a:pt x="267" y="21"/>
                    <a:pt x="247" y="0"/>
                    <a:pt x="222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21" y="0"/>
                    <a:pt x="0" y="21"/>
                    <a:pt x="0" y="46"/>
                  </a:cubicBezTo>
                  <a:lnTo>
                    <a:pt x="0" y="218"/>
                  </a:lnTo>
                  <a:close/>
                </a:path>
              </a:pathLst>
            </a:custGeom>
            <a:solidFill>
              <a:srgbClr val="F6E2E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18" name="Freeform 33"/>
            <p:cNvSpPr>
              <a:spLocks noEditPoints="1"/>
            </p:cNvSpPr>
            <p:nvPr/>
          </p:nvSpPr>
          <p:spPr bwMode="auto">
            <a:xfrm>
              <a:off x="5827" y="3518"/>
              <a:ext cx="493" cy="457"/>
            </a:xfrm>
            <a:custGeom>
              <a:avLst/>
              <a:gdLst>
                <a:gd name="T0" fmla="*/ 100 w 129"/>
                <a:gd name="T1" fmla="*/ 66 h 119"/>
                <a:gd name="T2" fmla="*/ 105 w 129"/>
                <a:gd name="T3" fmla="*/ 61 h 119"/>
                <a:gd name="T4" fmla="*/ 110 w 129"/>
                <a:gd name="T5" fmla="*/ 66 h 119"/>
                <a:gd name="T6" fmla="*/ 110 w 129"/>
                <a:gd name="T7" fmla="*/ 115 h 119"/>
                <a:gd name="T8" fmla="*/ 105 w 129"/>
                <a:gd name="T9" fmla="*/ 119 h 119"/>
                <a:gd name="T10" fmla="*/ 105 w 129"/>
                <a:gd name="T11" fmla="*/ 119 h 119"/>
                <a:gd name="T12" fmla="*/ 24 w 129"/>
                <a:gd name="T13" fmla="*/ 119 h 119"/>
                <a:gd name="T14" fmla="*/ 19 w 129"/>
                <a:gd name="T15" fmla="*/ 115 h 119"/>
                <a:gd name="T16" fmla="*/ 19 w 129"/>
                <a:gd name="T17" fmla="*/ 114 h 119"/>
                <a:gd name="T18" fmla="*/ 19 w 129"/>
                <a:gd name="T19" fmla="*/ 66 h 119"/>
                <a:gd name="T20" fmla="*/ 24 w 129"/>
                <a:gd name="T21" fmla="*/ 61 h 119"/>
                <a:gd name="T22" fmla="*/ 29 w 129"/>
                <a:gd name="T23" fmla="*/ 66 h 119"/>
                <a:gd name="T24" fmla="*/ 29 w 129"/>
                <a:gd name="T25" fmla="*/ 110 h 119"/>
                <a:gd name="T26" fmla="*/ 45 w 129"/>
                <a:gd name="T27" fmla="*/ 110 h 119"/>
                <a:gd name="T28" fmla="*/ 45 w 129"/>
                <a:gd name="T29" fmla="*/ 61 h 119"/>
                <a:gd name="T30" fmla="*/ 48 w 129"/>
                <a:gd name="T31" fmla="*/ 58 h 119"/>
                <a:gd name="T32" fmla="*/ 48 w 129"/>
                <a:gd name="T33" fmla="*/ 58 h 119"/>
                <a:gd name="T34" fmla="*/ 81 w 129"/>
                <a:gd name="T35" fmla="*/ 58 h 119"/>
                <a:gd name="T36" fmla="*/ 85 w 129"/>
                <a:gd name="T37" fmla="*/ 61 h 119"/>
                <a:gd name="T38" fmla="*/ 85 w 129"/>
                <a:gd name="T39" fmla="*/ 61 h 119"/>
                <a:gd name="T40" fmla="*/ 85 w 129"/>
                <a:gd name="T41" fmla="*/ 110 h 119"/>
                <a:gd name="T42" fmla="*/ 100 w 129"/>
                <a:gd name="T43" fmla="*/ 110 h 119"/>
                <a:gd name="T44" fmla="*/ 100 w 129"/>
                <a:gd name="T45" fmla="*/ 66 h 119"/>
                <a:gd name="T46" fmla="*/ 51 w 129"/>
                <a:gd name="T47" fmla="*/ 110 h 119"/>
                <a:gd name="T48" fmla="*/ 51 w 129"/>
                <a:gd name="T49" fmla="*/ 110 h 119"/>
                <a:gd name="T50" fmla="*/ 79 w 129"/>
                <a:gd name="T51" fmla="*/ 110 h 119"/>
                <a:gd name="T52" fmla="*/ 79 w 129"/>
                <a:gd name="T53" fmla="*/ 64 h 119"/>
                <a:gd name="T54" fmla="*/ 51 w 129"/>
                <a:gd name="T55" fmla="*/ 64 h 119"/>
                <a:gd name="T56" fmla="*/ 51 w 129"/>
                <a:gd name="T57" fmla="*/ 110 h 119"/>
                <a:gd name="T58" fmla="*/ 9 w 129"/>
                <a:gd name="T59" fmla="*/ 68 h 119"/>
                <a:gd name="T60" fmla="*/ 9 w 129"/>
                <a:gd name="T61" fmla="*/ 68 h 119"/>
                <a:gd name="T62" fmla="*/ 65 w 129"/>
                <a:gd name="T63" fmla="*/ 12 h 119"/>
                <a:gd name="T64" fmla="*/ 120 w 129"/>
                <a:gd name="T65" fmla="*/ 68 h 119"/>
                <a:gd name="T66" fmla="*/ 127 w 129"/>
                <a:gd name="T67" fmla="*/ 68 h 119"/>
                <a:gd name="T68" fmla="*/ 127 w 129"/>
                <a:gd name="T69" fmla="*/ 61 h 119"/>
                <a:gd name="T70" fmla="*/ 68 w 129"/>
                <a:gd name="T71" fmla="*/ 2 h 119"/>
                <a:gd name="T72" fmla="*/ 68 w 129"/>
                <a:gd name="T73" fmla="*/ 2 h 119"/>
                <a:gd name="T74" fmla="*/ 61 w 129"/>
                <a:gd name="T75" fmla="*/ 2 h 119"/>
                <a:gd name="T76" fmla="*/ 2 w 129"/>
                <a:gd name="T77" fmla="*/ 61 h 119"/>
                <a:gd name="T78" fmla="*/ 2 w 129"/>
                <a:gd name="T79" fmla="*/ 68 h 119"/>
                <a:gd name="T80" fmla="*/ 9 w 129"/>
                <a:gd name="T81" fmla="*/ 68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9" h="119">
                  <a:moveTo>
                    <a:pt x="100" y="66"/>
                  </a:moveTo>
                  <a:cubicBezTo>
                    <a:pt x="100" y="64"/>
                    <a:pt x="103" y="61"/>
                    <a:pt x="105" y="61"/>
                  </a:cubicBezTo>
                  <a:cubicBezTo>
                    <a:pt x="108" y="61"/>
                    <a:pt x="110" y="64"/>
                    <a:pt x="110" y="66"/>
                  </a:cubicBezTo>
                  <a:cubicBezTo>
                    <a:pt x="110" y="115"/>
                    <a:pt x="110" y="115"/>
                    <a:pt x="110" y="115"/>
                  </a:cubicBezTo>
                  <a:cubicBezTo>
                    <a:pt x="110" y="117"/>
                    <a:pt x="108" y="119"/>
                    <a:pt x="105" y="119"/>
                  </a:cubicBezTo>
                  <a:cubicBezTo>
                    <a:pt x="105" y="119"/>
                    <a:pt x="105" y="119"/>
                    <a:pt x="105" y="119"/>
                  </a:cubicBezTo>
                  <a:cubicBezTo>
                    <a:pt x="24" y="119"/>
                    <a:pt x="24" y="119"/>
                    <a:pt x="24" y="119"/>
                  </a:cubicBezTo>
                  <a:cubicBezTo>
                    <a:pt x="21" y="119"/>
                    <a:pt x="19" y="117"/>
                    <a:pt x="19" y="115"/>
                  </a:cubicBezTo>
                  <a:cubicBezTo>
                    <a:pt x="19" y="114"/>
                    <a:pt x="19" y="114"/>
                    <a:pt x="19" y="114"/>
                  </a:cubicBezTo>
                  <a:cubicBezTo>
                    <a:pt x="19" y="66"/>
                    <a:pt x="19" y="66"/>
                    <a:pt x="19" y="66"/>
                  </a:cubicBezTo>
                  <a:cubicBezTo>
                    <a:pt x="19" y="64"/>
                    <a:pt x="21" y="61"/>
                    <a:pt x="24" y="61"/>
                  </a:cubicBezTo>
                  <a:cubicBezTo>
                    <a:pt x="27" y="61"/>
                    <a:pt x="29" y="64"/>
                    <a:pt x="29" y="66"/>
                  </a:cubicBezTo>
                  <a:cubicBezTo>
                    <a:pt x="29" y="110"/>
                    <a:pt x="29" y="110"/>
                    <a:pt x="29" y="110"/>
                  </a:cubicBezTo>
                  <a:cubicBezTo>
                    <a:pt x="45" y="110"/>
                    <a:pt x="45" y="110"/>
                    <a:pt x="45" y="110"/>
                  </a:cubicBezTo>
                  <a:cubicBezTo>
                    <a:pt x="45" y="61"/>
                    <a:pt x="45" y="61"/>
                    <a:pt x="45" y="61"/>
                  </a:cubicBezTo>
                  <a:cubicBezTo>
                    <a:pt x="45" y="59"/>
                    <a:pt x="46" y="58"/>
                    <a:pt x="48" y="58"/>
                  </a:cubicBezTo>
                  <a:cubicBezTo>
                    <a:pt x="48" y="58"/>
                    <a:pt x="48" y="58"/>
                    <a:pt x="48" y="58"/>
                  </a:cubicBezTo>
                  <a:cubicBezTo>
                    <a:pt x="81" y="58"/>
                    <a:pt x="81" y="58"/>
                    <a:pt x="81" y="58"/>
                  </a:cubicBezTo>
                  <a:cubicBezTo>
                    <a:pt x="83" y="58"/>
                    <a:pt x="85" y="59"/>
                    <a:pt x="85" y="61"/>
                  </a:cubicBezTo>
                  <a:cubicBezTo>
                    <a:pt x="85" y="61"/>
                    <a:pt x="85" y="61"/>
                    <a:pt x="85" y="61"/>
                  </a:cubicBezTo>
                  <a:cubicBezTo>
                    <a:pt x="85" y="110"/>
                    <a:pt x="85" y="110"/>
                    <a:pt x="85" y="110"/>
                  </a:cubicBezTo>
                  <a:cubicBezTo>
                    <a:pt x="100" y="110"/>
                    <a:pt x="100" y="110"/>
                    <a:pt x="100" y="110"/>
                  </a:cubicBezTo>
                  <a:cubicBezTo>
                    <a:pt x="100" y="66"/>
                    <a:pt x="100" y="66"/>
                    <a:pt x="100" y="66"/>
                  </a:cubicBezTo>
                  <a:close/>
                  <a:moveTo>
                    <a:pt x="51" y="110"/>
                  </a:moveTo>
                  <a:cubicBezTo>
                    <a:pt x="51" y="110"/>
                    <a:pt x="51" y="110"/>
                    <a:pt x="51" y="110"/>
                  </a:cubicBezTo>
                  <a:cubicBezTo>
                    <a:pt x="79" y="110"/>
                    <a:pt x="79" y="110"/>
                    <a:pt x="79" y="110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51" y="64"/>
                    <a:pt x="51" y="64"/>
                    <a:pt x="51" y="64"/>
                  </a:cubicBezTo>
                  <a:cubicBezTo>
                    <a:pt x="51" y="110"/>
                    <a:pt x="51" y="110"/>
                    <a:pt x="51" y="110"/>
                  </a:cubicBezTo>
                  <a:close/>
                  <a:moveTo>
                    <a:pt x="9" y="68"/>
                  </a:moveTo>
                  <a:cubicBezTo>
                    <a:pt x="9" y="68"/>
                    <a:pt x="9" y="68"/>
                    <a:pt x="9" y="68"/>
                  </a:cubicBezTo>
                  <a:cubicBezTo>
                    <a:pt x="65" y="12"/>
                    <a:pt x="65" y="12"/>
                    <a:pt x="65" y="12"/>
                  </a:cubicBezTo>
                  <a:cubicBezTo>
                    <a:pt x="120" y="68"/>
                    <a:pt x="120" y="68"/>
                    <a:pt x="120" y="68"/>
                  </a:cubicBezTo>
                  <a:cubicBezTo>
                    <a:pt x="122" y="70"/>
                    <a:pt x="125" y="70"/>
                    <a:pt x="127" y="68"/>
                  </a:cubicBezTo>
                  <a:cubicBezTo>
                    <a:pt x="129" y="66"/>
                    <a:pt x="129" y="63"/>
                    <a:pt x="127" y="61"/>
                  </a:cubicBezTo>
                  <a:cubicBezTo>
                    <a:pt x="68" y="2"/>
                    <a:pt x="68" y="2"/>
                    <a:pt x="68" y="2"/>
                  </a:cubicBezTo>
                  <a:cubicBezTo>
                    <a:pt x="68" y="2"/>
                    <a:pt x="68" y="2"/>
                    <a:pt x="68" y="2"/>
                  </a:cubicBezTo>
                  <a:cubicBezTo>
                    <a:pt x="66" y="0"/>
                    <a:pt x="63" y="0"/>
                    <a:pt x="61" y="2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0" y="63"/>
                    <a:pt x="0" y="66"/>
                    <a:pt x="2" y="68"/>
                  </a:cubicBezTo>
                  <a:cubicBezTo>
                    <a:pt x="4" y="70"/>
                    <a:pt x="7" y="70"/>
                    <a:pt x="9" y="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7792137" y="3129177"/>
            <a:ext cx="650240" cy="640080"/>
            <a:chOff x="12612" y="4841"/>
            <a:chExt cx="1024" cy="1008"/>
          </a:xfrm>
        </p:grpSpPr>
        <p:sp>
          <p:nvSpPr>
            <p:cNvPr id="20" name="Freeform 22"/>
            <p:cNvSpPr/>
            <p:nvPr/>
          </p:nvSpPr>
          <p:spPr bwMode="auto">
            <a:xfrm>
              <a:off x="12612" y="4841"/>
              <a:ext cx="1024" cy="1009"/>
            </a:xfrm>
            <a:custGeom>
              <a:avLst/>
              <a:gdLst>
                <a:gd name="T0" fmla="*/ 267 w 267"/>
                <a:gd name="T1" fmla="*/ 218 h 263"/>
                <a:gd name="T2" fmla="*/ 222 w 267"/>
                <a:gd name="T3" fmla="*/ 263 h 263"/>
                <a:gd name="T4" fmla="*/ 46 w 267"/>
                <a:gd name="T5" fmla="*/ 263 h 263"/>
                <a:gd name="T6" fmla="*/ 0 w 267"/>
                <a:gd name="T7" fmla="*/ 218 h 263"/>
                <a:gd name="T8" fmla="*/ 0 w 267"/>
                <a:gd name="T9" fmla="*/ 46 h 263"/>
                <a:gd name="T10" fmla="*/ 46 w 267"/>
                <a:gd name="T11" fmla="*/ 0 h 263"/>
                <a:gd name="T12" fmla="*/ 222 w 267"/>
                <a:gd name="T13" fmla="*/ 0 h 263"/>
                <a:gd name="T14" fmla="*/ 267 w 267"/>
                <a:gd name="T15" fmla="*/ 46 h 263"/>
                <a:gd name="T16" fmla="*/ 267 w 267"/>
                <a:gd name="T17" fmla="*/ 21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7" h="263">
                  <a:moveTo>
                    <a:pt x="267" y="218"/>
                  </a:moveTo>
                  <a:cubicBezTo>
                    <a:pt x="267" y="243"/>
                    <a:pt x="247" y="263"/>
                    <a:pt x="222" y="263"/>
                  </a:cubicBezTo>
                  <a:cubicBezTo>
                    <a:pt x="46" y="263"/>
                    <a:pt x="46" y="263"/>
                    <a:pt x="46" y="263"/>
                  </a:cubicBezTo>
                  <a:cubicBezTo>
                    <a:pt x="21" y="263"/>
                    <a:pt x="0" y="243"/>
                    <a:pt x="0" y="218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21"/>
                    <a:pt x="21" y="0"/>
                    <a:pt x="46" y="0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47" y="0"/>
                    <a:pt x="267" y="21"/>
                    <a:pt x="267" y="46"/>
                  </a:cubicBezTo>
                  <a:lnTo>
                    <a:pt x="267" y="218"/>
                  </a:lnTo>
                  <a:close/>
                </a:path>
              </a:pathLst>
            </a:custGeom>
            <a:solidFill>
              <a:srgbClr val="F6E2E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21" name="Freeform 34"/>
            <p:cNvSpPr>
              <a:spLocks noEditPoints="1"/>
            </p:cNvSpPr>
            <p:nvPr/>
          </p:nvSpPr>
          <p:spPr bwMode="auto">
            <a:xfrm>
              <a:off x="12958" y="5110"/>
              <a:ext cx="336" cy="475"/>
            </a:xfrm>
            <a:custGeom>
              <a:avLst/>
              <a:gdLst>
                <a:gd name="T0" fmla="*/ 77 w 88"/>
                <a:gd name="T1" fmla="*/ 33 h 124"/>
                <a:gd name="T2" fmla="*/ 67 w 88"/>
                <a:gd name="T3" fmla="*/ 57 h 124"/>
                <a:gd name="T4" fmla="*/ 67 w 88"/>
                <a:gd name="T5" fmla="*/ 57 h 124"/>
                <a:gd name="T6" fmla="*/ 85 w 88"/>
                <a:gd name="T7" fmla="*/ 79 h 124"/>
                <a:gd name="T8" fmla="*/ 88 w 88"/>
                <a:gd name="T9" fmla="*/ 104 h 124"/>
                <a:gd name="T10" fmla="*/ 79 w 88"/>
                <a:gd name="T11" fmla="*/ 115 h 124"/>
                <a:gd name="T12" fmla="*/ 69 w 88"/>
                <a:gd name="T13" fmla="*/ 115 h 124"/>
                <a:gd name="T14" fmla="*/ 64 w 88"/>
                <a:gd name="T15" fmla="*/ 124 h 124"/>
                <a:gd name="T16" fmla="*/ 23 w 88"/>
                <a:gd name="T17" fmla="*/ 124 h 124"/>
                <a:gd name="T18" fmla="*/ 19 w 88"/>
                <a:gd name="T19" fmla="*/ 119 h 124"/>
                <a:gd name="T20" fmla="*/ 9 w 88"/>
                <a:gd name="T21" fmla="*/ 115 h 124"/>
                <a:gd name="T22" fmla="*/ 2 w 88"/>
                <a:gd name="T23" fmla="*/ 111 h 124"/>
                <a:gd name="T24" fmla="*/ 0 w 88"/>
                <a:gd name="T25" fmla="*/ 93 h 124"/>
                <a:gd name="T26" fmla="*/ 20 w 88"/>
                <a:gd name="T27" fmla="*/ 57 h 124"/>
                <a:gd name="T28" fmla="*/ 20 w 88"/>
                <a:gd name="T29" fmla="*/ 57 h 124"/>
                <a:gd name="T30" fmla="*/ 44 w 88"/>
                <a:gd name="T31" fmla="*/ 0 h 124"/>
                <a:gd name="T32" fmla="*/ 22 w 88"/>
                <a:gd name="T33" fmla="*/ 105 h 124"/>
                <a:gd name="T34" fmla="*/ 25 w 88"/>
                <a:gd name="T35" fmla="*/ 89 h 124"/>
                <a:gd name="T36" fmla="*/ 28 w 88"/>
                <a:gd name="T37" fmla="*/ 109 h 124"/>
                <a:gd name="T38" fmla="*/ 28 w 88"/>
                <a:gd name="T39" fmla="*/ 114 h 124"/>
                <a:gd name="T40" fmla="*/ 59 w 88"/>
                <a:gd name="T41" fmla="*/ 110 h 124"/>
                <a:gd name="T42" fmla="*/ 59 w 88"/>
                <a:gd name="T43" fmla="*/ 109 h 124"/>
                <a:gd name="T44" fmla="*/ 62 w 88"/>
                <a:gd name="T45" fmla="*/ 89 h 124"/>
                <a:gd name="T46" fmla="*/ 65 w 88"/>
                <a:gd name="T47" fmla="*/ 105 h 124"/>
                <a:gd name="T48" fmla="*/ 78 w 88"/>
                <a:gd name="T49" fmla="*/ 104 h 124"/>
                <a:gd name="T50" fmla="*/ 76 w 88"/>
                <a:gd name="T51" fmla="*/ 83 h 124"/>
                <a:gd name="T52" fmla="*/ 59 w 88"/>
                <a:gd name="T53" fmla="*/ 63 h 124"/>
                <a:gd name="T54" fmla="*/ 28 w 88"/>
                <a:gd name="T55" fmla="*/ 63 h 124"/>
                <a:gd name="T56" fmla="*/ 10 w 88"/>
                <a:gd name="T57" fmla="*/ 93 h 124"/>
                <a:gd name="T58" fmla="*/ 10 w 88"/>
                <a:gd name="T59" fmla="*/ 105 h 124"/>
                <a:gd name="T60" fmla="*/ 44 w 88"/>
                <a:gd name="T61" fmla="*/ 9 h 124"/>
                <a:gd name="T62" fmla="*/ 20 w 88"/>
                <a:gd name="T63" fmla="*/ 33 h 124"/>
                <a:gd name="T64" fmla="*/ 68 w 88"/>
                <a:gd name="T65" fmla="*/ 3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8" h="124">
                  <a:moveTo>
                    <a:pt x="44" y="0"/>
                  </a:moveTo>
                  <a:cubicBezTo>
                    <a:pt x="62" y="0"/>
                    <a:pt x="77" y="15"/>
                    <a:pt x="77" y="33"/>
                  </a:cubicBezTo>
                  <a:cubicBezTo>
                    <a:pt x="77" y="43"/>
                    <a:pt x="74" y="51"/>
                    <a:pt x="68" y="57"/>
                  </a:cubicBezTo>
                  <a:cubicBezTo>
                    <a:pt x="67" y="57"/>
                    <a:pt x="67" y="57"/>
                    <a:pt x="67" y="57"/>
                  </a:cubicBezTo>
                  <a:cubicBezTo>
                    <a:pt x="67" y="57"/>
                    <a:pt x="67" y="57"/>
                    <a:pt x="67" y="57"/>
                  </a:cubicBezTo>
                  <a:cubicBezTo>
                    <a:pt x="67" y="57"/>
                    <a:pt x="67" y="57"/>
                    <a:pt x="67" y="57"/>
                  </a:cubicBezTo>
                  <a:cubicBezTo>
                    <a:pt x="74" y="64"/>
                    <a:pt x="81" y="70"/>
                    <a:pt x="85" y="79"/>
                  </a:cubicBezTo>
                  <a:cubicBezTo>
                    <a:pt x="85" y="79"/>
                    <a:pt x="85" y="79"/>
                    <a:pt x="85" y="79"/>
                  </a:cubicBezTo>
                  <a:cubicBezTo>
                    <a:pt x="87" y="83"/>
                    <a:pt x="88" y="88"/>
                    <a:pt x="88" y="93"/>
                  </a:cubicBezTo>
                  <a:cubicBezTo>
                    <a:pt x="88" y="104"/>
                    <a:pt x="88" y="104"/>
                    <a:pt x="88" y="104"/>
                  </a:cubicBezTo>
                  <a:cubicBezTo>
                    <a:pt x="88" y="106"/>
                    <a:pt x="87" y="109"/>
                    <a:pt x="85" y="111"/>
                  </a:cubicBezTo>
                  <a:cubicBezTo>
                    <a:pt x="84" y="113"/>
                    <a:pt x="82" y="114"/>
                    <a:pt x="79" y="115"/>
                  </a:cubicBezTo>
                  <a:cubicBezTo>
                    <a:pt x="79" y="115"/>
                    <a:pt x="79" y="115"/>
                    <a:pt x="78" y="115"/>
                  </a:cubicBezTo>
                  <a:cubicBezTo>
                    <a:pt x="69" y="115"/>
                    <a:pt x="69" y="115"/>
                    <a:pt x="69" y="115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9" y="122"/>
                    <a:pt x="66" y="124"/>
                    <a:pt x="64" y="124"/>
                  </a:cubicBezTo>
                  <a:cubicBezTo>
                    <a:pt x="64" y="124"/>
                    <a:pt x="64" y="124"/>
                    <a:pt x="64" y="124"/>
                  </a:cubicBezTo>
                  <a:cubicBezTo>
                    <a:pt x="23" y="124"/>
                    <a:pt x="23" y="124"/>
                    <a:pt x="23" y="124"/>
                  </a:cubicBezTo>
                  <a:cubicBezTo>
                    <a:pt x="21" y="124"/>
                    <a:pt x="19" y="122"/>
                    <a:pt x="19" y="119"/>
                  </a:cubicBezTo>
                  <a:cubicBezTo>
                    <a:pt x="19" y="119"/>
                    <a:pt x="19" y="119"/>
                    <a:pt x="19" y="119"/>
                  </a:cubicBezTo>
                  <a:cubicBezTo>
                    <a:pt x="19" y="115"/>
                    <a:pt x="19" y="115"/>
                    <a:pt x="19" y="115"/>
                  </a:cubicBezTo>
                  <a:cubicBezTo>
                    <a:pt x="9" y="115"/>
                    <a:pt x="9" y="115"/>
                    <a:pt x="9" y="115"/>
                  </a:cubicBezTo>
                  <a:cubicBezTo>
                    <a:pt x="9" y="115"/>
                    <a:pt x="8" y="115"/>
                    <a:pt x="8" y="115"/>
                  </a:cubicBezTo>
                  <a:cubicBezTo>
                    <a:pt x="5" y="114"/>
                    <a:pt x="3" y="113"/>
                    <a:pt x="2" y="111"/>
                  </a:cubicBezTo>
                  <a:cubicBezTo>
                    <a:pt x="0" y="109"/>
                    <a:pt x="0" y="106"/>
                    <a:pt x="0" y="104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88"/>
                    <a:pt x="1" y="83"/>
                    <a:pt x="2" y="79"/>
                  </a:cubicBezTo>
                  <a:cubicBezTo>
                    <a:pt x="6" y="70"/>
                    <a:pt x="13" y="64"/>
                    <a:pt x="20" y="57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13" y="51"/>
                    <a:pt x="10" y="42"/>
                    <a:pt x="10" y="33"/>
                  </a:cubicBezTo>
                  <a:cubicBezTo>
                    <a:pt x="10" y="15"/>
                    <a:pt x="25" y="0"/>
                    <a:pt x="44" y="0"/>
                  </a:cubicBezTo>
                  <a:close/>
                  <a:moveTo>
                    <a:pt x="22" y="105"/>
                  </a:moveTo>
                  <a:cubicBezTo>
                    <a:pt x="22" y="105"/>
                    <a:pt x="22" y="105"/>
                    <a:pt x="22" y="105"/>
                  </a:cubicBezTo>
                  <a:cubicBezTo>
                    <a:pt x="22" y="92"/>
                    <a:pt x="22" y="92"/>
                    <a:pt x="22" y="92"/>
                  </a:cubicBezTo>
                  <a:cubicBezTo>
                    <a:pt x="22" y="90"/>
                    <a:pt x="24" y="89"/>
                    <a:pt x="25" y="89"/>
                  </a:cubicBezTo>
                  <a:cubicBezTo>
                    <a:pt x="27" y="89"/>
                    <a:pt x="28" y="90"/>
                    <a:pt x="28" y="92"/>
                  </a:cubicBezTo>
                  <a:cubicBezTo>
                    <a:pt x="28" y="109"/>
                    <a:pt x="28" y="109"/>
                    <a:pt x="28" y="109"/>
                  </a:cubicBezTo>
                  <a:cubicBezTo>
                    <a:pt x="28" y="110"/>
                    <a:pt x="28" y="110"/>
                    <a:pt x="28" y="110"/>
                  </a:cubicBezTo>
                  <a:cubicBezTo>
                    <a:pt x="28" y="114"/>
                    <a:pt x="28" y="114"/>
                    <a:pt x="28" y="114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9" y="110"/>
                    <a:pt x="59" y="110"/>
                    <a:pt x="59" y="110"/>
                  </a:cubicBezTo>
                  <a:cubicBezTo>
                    <a:pt x="59" y="110"/>
                    <a:pt x="59" y="110"/>
                    <a:pt x="59" y="110"/>
                  </a:cubicBezTo>
                  <a:cubicBezTo>
                    <a:pt x="59" y="109"/>
                    <a:pt x="59" y="109"/>
                    <a:pt x="59" y="109"/>
                  </a:cubicBezTo>
                  <a:cubicBezTo>
                    <a:pt x="59" y="92"/>
                    <a:pt x="59" y="92"/>
                    <a:pt x="59" y="92"/>
                  </a:cubicBezTo>
                  <a:cubicBezTo>
                    <a:pt x="59" y="90"/>
                    <a:pt x="60" y="89"/>
                    <a:pt x="62" y="89"/>
                  </a:cubicBezTo>
                  <a:cubicBezTo>
                    <a:pt x="63" y="89"/>
                    <a:pt x="65" y="90"/>
                    <a:pt x="65" y="92"/>
                  </a:cubicBezTo>
                  <a:cubicBezTo>
                    <a:pt x="65" y="105"/>
                    <a:pt x="65" y="105"/>
                    <a:pt x="65" y="105"/>
                  </a:cubicBezTo>
                  <a:cubicBezTo>
                    <a:pt x="78" y="105"/>
                    <a:pt x="78" y="105"/>
                    <a:pt x="78" y="105"/>
                  </a:cubicBezTo>
                  <a:cubicBezTo>
                    <a:pt x="78" y="104"/>
                    <a:pt x="78" y="104"/>
                    <a:pt x="78" y="104"/>
                  </a:cubicBezTo>
                  <a:cubicBezTo>
                    <a:pt x="78" y="93"/>
                    <a:pt x="78" y="93"/>
                    <a:pt x="78" y="93"/>
                  </a:cubicBezTo>
                  <a:cubicBezTo>
                    <a:pt x="78" y="89"/>
                    <a:pt x="77" y="86"/>
                    <a:pt x="76" y="83"/>
                  </a:cubicBezTo>
                  <a:cubicBezTo>
                    <a:pt x="76" y="83"/>
                    <a:pt x="76" y="83"/>
                    <a:pt x="76" y="83"/>
                  </a:cubicBezTo>
                  <a:cubicBezTo>
                    <a:pt x="73" y="75"/>
                    <a:pt x="65" y="69"/>
                    <a:pt x="59" y="63"/>
                  </a:cubicBezTo>
                  <a:cubicBezTo>
                    <a:pt x="55" y="66"/>
                    <a:pt x="49" y="67"/>
                    <a:pt x="44" y="67"/>
                  </a:cubicBezTo>
                  <a:cubicBezTo>
                    <a:pt x="38" y="67"/>
                    <a:pt x="33" y="66"/>
                    <a:pt x="28" y="63"/>
                  </a:cubicBezTo>
                  <a:cubicBezTo>
                    <a:pt x="23" y="69"/>
                    <a:pt x="15" y="75"/>
                    <a:pt x="11" y="83"/>
                  </a:cubicBezTo>
                  <a:cubicBezTo>
                    <a:pt x="10" y="86"/>
                    <a:pt x="10" y="89"/>
                    <a:pt x="10" y="93"/>
                  </a:cubicBezTo>
                  <a:cubicBezTo>
                    <a:pt x="10" y="104"/>
                    <a:pt x="10" y="104"/>
                    <a:pt x="10" y="104"/>
                  </a:cubicBezTo>
                  <a:cubicBezTo>
                    <a:pt x="10" y="104"/>
                    <a:pt x="10" y="104"/>
                    <a:pt x="10" y="105"/>
                  </a:cubicBezTo>
                  <a:cubicBezTo>
                    <a:pt x="22" y="105"/>
                    <a:pt x="22" y="105"/>
                    <a:pt x="22" y="105"/>
                  </a:cubicBezTo>
                  <a:close/>
                  <a:moveTo>
                    <a:pt x="44" y="9"/>
                  </a:moveTo>
                  <a:cubicBezTo>
                    <a:pt x="44" y="9"/>
                    <a:pt x="44" y="9"/>
                    <a:pt x="44" y="9"/>
                  </a:cubicBezTo>
                  <a:cubicBezTo>
                    <a:pt x="30" y="9"/>
                    <a:pt x="20" y="20"/>
                    <a:pt x="20" y="33"/>
                  </a:cubicBezTo>
                  <a:cubicBezTo>
                    <a:pt x="20" y="47"/>
                    <a:pt x="31" y="57"/>
                    <a:pt x="44" y="57"/>
                  </a:cubicBezTo>
                  <a:cubicBezTo>
                    <a:pt x="57" y="57"/>
                    <a:pt x="68" y="47"/>
                    <a:pt x="68" y="33"/>
                  </a:cubicBezTo>
                  <a:cubicBezTo>
                    <a:pt x="68" y="20"/>
                    <a:pt x="57" y="9"/>
                    <a:pt x="44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7792137" y="2112542"/>
            <a:ext cx="650240" cy="642620"/>
            <a:chOff x="12612" y="3240"/>
            <a:chExt cx="1024" cy="1012"/>
          </a:xfrm>
        </p:grpSpPr>
        <p:sp>
          <p:nvSpPr>
            <p:cNvPr id="23" name="Freeform 21"/>
            <p:cNvSpPr/>
            <p:nvPr/>
          </p:nvSpPr>
          <p:spPr bwMode="auto">
            <a:xfrm>
              <a:off x="12612" y="3240"/>
              <a:ext cx="1024" cy="1012"/>
            </a:xfrm>
            <a:custGeom>
              <a:avLst/>
              <a:gdLst>
                <a:gd name="T0" fmla="*/ 267 w 267"/>
                <a:gd name="T1" fmla="*/ 218 h 263"/>
                <a:gd name="T2" fmla="*/ 222 w 267"/>
                <a:gd name="T3" fmla="*/ 263 h 263"/>
                <a:gd name="T4" fmla="*/ 46 w 267"/>
                <a:gd name="T5" fmla="*/ 263 h 263"/>
                <a:gd name="T6" fmla="*/ 0 w 267"/>
                <a:gd name="T7" fmla="*/ 218 h 263"/>
                <a:gd name="T8" fmla="*/ 0 w 267"/>
                <a:gd name="T9" fmla="*/ 46 h 263"/>
                <a:gd name="T10" fmla="*/ 46 w 267"/>
                <a:gd name="T11" fmla="*/ 0 h 263"/>
                <a:gd name="T12" fmla="*/ 222 w 267"/>
                <a:gd name="T13" fmla="*/ 0 h 263"/>
                <a:gd name="T14" fmla="*/ 267 w 267"/>
                <a:gd name="T15" fmla="*/ 46 h 263"/>
                <a:gd name="T16" fmla="*/ 267 w 267"/>
                <a:gd name="T17" fmla="*/ 21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7" h="263">
                  <a:moveTo>
                    <a:pt x="267" y="218"/>
                  </a:moveTo>
                  <a:cubicBezTo>
                    <a:pt x="267" y="243"/>
                    <a:pt x="247" y="263"/>
                    <a:pt x="222" y="263"/>
                  </a:cubicBezTo>
                  <a:cubicBezTo>
                    <a:pt x="46" y="263"/>
                    <a:pt x="46" y="263"/>
                    <a:pt x="46" y="263"/>
                  </a:cubicBezTo>
                  <a:cubicBezTo>
                    <a:pt x="21" y="263"/>
                    <a:pt x="0" y="243"/>
                    <a:pt x="0" y="218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21"/>
                    <a:pt x="21" y="0"/>
                    <a:pt x="46" y="0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47" y="0"/>
                    <a:pt x="267" y="21"/>
                    <a:pt x="267" y="46"/>
                  </a:cubicBezTo>
                  <a:lnTo>
                    <a:pt x="267" y="218"/>
                  </a:lnTo>
                  <a:close/>
                </a:path>
              </a:pathLst>
            </a:custGeom>
            <a:solidFill>
              <a:srgbClr val="ADDDE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24" name="Freeform 35"/>
            <p:cNvSpPr>
              <a:spLocks noEditPoints="1"/>
            </p:cNvSpPr>
            <p:nvPr/>
          </p:nvSpPr>
          <p:spPr bwMode="auto">
            <a:xfrm>
              <a:off x="12905" y="3471"/>
              <a:ext cx="429" cy="546"/>
            </a:xfrm>
            <a:custGeom>
              <a:avLst/>
              <a:gdLst>
                <a:gd name="T0" fmla="*/ 99 w 111"/>
                <a:gd name="T1" fmla="*/ 127 h 142"/>
                <a:gd name="T2" fmla="*/ 90 w 111"/>
                <a:gd name="T3" fmla="*/ 134 h 142"/>
                <a:gd name="T4" fmla="*/ 62 w 111"/>
                <a:gd name="T5" fmla="*/ 141 h 142"/>
                <a:gd name="T6" fmla="*/ 35 w 111"/>
                <a:gd name="T7" fmla="*/ 129 h 142"/>
                <a:gd name="T8" fmla="*/ 35 w 111"/>
                <a:gd name="T9" fmla="*/ 129 h 142"/>
                <a:gd name="T10" fmla="*/ 35 w 111"/>
                <a:gd name="T11" fmla="*/ 129 h 142"/>
                <a:gd name="T12" fmla="*/ 28 w 111"/>
                <a:gd name="T13" fmla="*/ 120 h 142"/>
                <a:gd name="T14" fmla="*/ 13 w 111"/>
                <a:gd name="T15" fmla="*/ 95 h 142"/>
                <a:gd name="T16" fmla="*/ 13 w 111"/>
                <a:gd name="T17" fmla="*/ 95 h 142"/>
                <a:gd name="T18" fmla="*/ 5 w 111"/>
                <a:gd name="T19" fmla="*/ 80 h 142"/>
                <a:gd name="T20" fmla="*/ 15 w 111"/>
                <a:gd name="T21" fmla="*/ 60 h 142"/>
                <a:gd name="T22" fmla="*/ 28 w 111"/>
                <a:gd name="T23" fmla="*/ 66 h 142"/>
                <a:gd name="T24" fmla="*/ 29 w 111"/>
                <a:gd name="T25" fmla="*/ 67 h 142"/>
                <a:gd name="T26" fmla="*/ 30 w 111"/>
                <a:gd name="T27" fmla="*/ 69 h 142"/>
                <a:gd name="T28" fmla="*/ 30 w 111"/>
                <a:gd name="T29" fmla="*/ 22 h 142"/>
                <a:gd name="T30" fmla="*/ 49 w 111"/>
                <a:gd name="T31" fmla="*/ 11 h 142"/>
                <a:gd name="T32" fmla="*/ 73 w 111"/>
                <a:gd name="T33" fmla="*/ 11 h 142"/>
                <a:gd name="T34" fmla="*/ 92 w 111"/>
                <a:gd name="T35" fmla="*/ 22 h 142"/>
                <a:gd name="T36" fmla="*/ 92 w 111"/>
                <a:gd name="T37" fmla="*/ 22 h 142"/>
                <a:gd name="T38" fmla="*/ 93 w 111"/>
                <a:gd name="T39" fmla="*/ 22 h 142"/>
                <a:gd name="T40" fmla="*/ 111 w 111"/>
                <a:gd name="T41" fmla="*/ 34 h 142"/>
                <a:gd name="T42" fmla="*/ 111 w 111"/>
                <a:gd name="T43" fmla="*/ 97 h 142"/>
                <a:gd name="T44" fmla="*/ 108 w 111"/>
                <a:gd name="T45" fmla="*/ 113 h 142"/>
                <a:gd name="T46" fmla="*/ 99 w 111"/>
                <a:gd name="T47" fmla="*/ 127 h 142"/>
                <a:gd name="T48" fmla="*/ 85 w 111"/>
                <a:gd name="T49" fmla="*/ 126 h 142"/>
                <a:gd name="T50" fmla="*/ 85 w 111"/>
                <a:gd name="T51" fmla="*/ 126 h 142"/>
                <a:gd name="T52" fmla="*/ 92 w 111"/>
                <a:gd name="T53" fmla="*/ 120 h 142"/>
                <a:gd name="T54" fmla="*/ 98 w 111"/>
                <a:gd name="T55" fmla="*/ 109 h 142"/>
                <a:gd name="T56" fmla="*/ 101 w 111"/>
                <a:gd name="T57" fmla="*/ 97 h 142"/>
                <a:gd name="T58" fmla="*/ 101 w 111"/>
                <a:gd name="T59" fmla="*/ 34 h 142"/>
                <a:gd name="T60" fmla="*/ 95 w 111"/>
                <a:gd name="T61" fmla="*/ 34 h 142"/>
                <a:gd name="T62" fmla="*/ 95 w 111"/>
                <a:gd name="T63" fmla="*/ 64 h 142"/>
                <a:gd name="T64" fmla="*/ 82 w 111"/>
                <a:gd name="T65" fmla="*/ 64 h 142"/>
                <a:gd name="T66" fmla="*/ 82 w 111"/>
                <a:gd name="T67" fmla="*/ 22 h 142"/>
                <a:gd name="T68" fmla="*/ 77 w 111"/>
                <a:gd name="T69" fmla="*/ 22 h 142"/>
                <a:gd name="T70" fmla="*/ 77 w 111"/>
                <a:gd name="T71" fmla="*/ 64 h 142"/>
                <a:gd name="T72" fmla="*/ 64 w 111"/>
                <a:gd name="T73" fmla="*/ 64 h 142"/>
                <a:gd name="T74" fmla="*/ 64 w 111"/>
                <a:gd name="T75" fmla="*/ 15 h 142"/>
                <a:gd name="T76" fmla="*/ 58 w 111"/>
                <a:gd name="T77" fmla="*/ 15 h 142"/>
                <a:gd name="T78" fmla="*/ 58 w 111"/>
                <a:gd name="T79" fmla="*/ 64 h 142"/>
                <a:gd name="T80" fmla="*/ 45 w 111"/>
                <a:gd name="T81" fmla="*/ 64 h 142"/>
                <a:gd name="T82" fmla="*/ 45 w 111"/>
                <a:gd name="T83" fmla="*/ 22 h 142"/>
                <a:gd name="T84" fmla="*/ 40 w 111"/>
                <a:gd name="T85" fmla="*/ 22 h 142"/>
                <a:gd name="T86" fmla="*/ 40 w 111"/>
                <a:gd name="T87" fmla="*/ 80 h 142"/>
                <a:gd name="T88" fmla="*/ 27 w 111"/>
                <a:gd name="T89" fmla="*/ 84 h 142"/>
                <a:gd name="T90" fmla="*/ 20 w 111"/>
                <a:gd name="T91" fmla="*/ 72 h 142"/>
                <a:gd name="T92" fmla="*/ 13 w 111"/>
                <a:gd name="T93" fmla="*/ 75 h 142"/>
                <a:gd name="T94" fmla="*/ 22 w 111"/>
                <a:gd name="T95" fmla="*/ 90 h 142"/>
                <a:gd name="T96" fmla="*/ 22 w 111"/>
                <a:gd name="T97" fmla="*/ 90 h 142"/>
                <a:gd name="T98" fmla="*/ 36 w 111"/>
                <a:gd name="T99" fmla="*/ 115 h 142"/>
                <a:gd name="T100" fmla="*/ 42 w 111"/>
                <a:gd name="T101" fmla="*/ 122 h 142"/>
                <a:gd name="T102" fmla="*/ 42 w 111"/>
                <a:gd name="T103" fmla="*/ 122 h 142"/>
                <a:gd name="T104" fmla="*/ 63 w 111"/>
                <a:gd name="T105" fmla="*/ 131 h 142"/>
                <a:gd name="T106" fmla="*/ 85 w 111"/>
                <a:gd name="T107" fmla="*/ 126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1" h="142">
                  <a:moveTo>
                    <a:pt x="99" y="127"/>
                  </a:moveTo>
                  <a:cubicBezTo>
                    <a:pt x="97" y="130"/>
                    <a:pt x="94" y="132"/>
                    <a:pt x="90" y="134"/>
                  </a:cubicBezTo>
                  <a:cubicBezTo>
                    <a:pt x="82" y="139"/>
                    <a:pt x="72" y="142"/>
                    <a:pt x="62" y="141"/>
                  </a:cubicBezTo>
                  <a:cubicBezTo>
                    <a:pt x="52" y="140"/>
                    <a:pt x="43" y="136"/>
                    <a:pt x="35" y="129"/>
                  </a:cubicBezTo>
                  <a:cubicBezTo>
                    <a:pt x="35" y="129"/>
                    <a:pt x="35" y="129"/>
                    <a:pt x="35" y="129"/>
                  </a:cubicBezTo>
                  <a:cubicBezTo>
                    <a:pt x="35" y="129"/>
                    <a:pt x="35" y="129"/>
                    <a:pt x="35" y="129"/>
                  </a:cubicBezTo>
                  <a:cubicBezTo>
                    <a:pt x="33" y="127"/>
                    <a:pt x="30" y="124"/>
                    <a:pt x="28" y="120"/>
                  </a:cubicBezTo>
                  <a:cubicBezTo>
                    <a:pt x="13" y="95"/>
                    <a:pt x="13" y="95"/>
                    <a:pt x="13" y="95"/>
                  </a:cubicBezTo>
                  <a:cubicBezTo>
                    <a:pt x="13" y="95"/>
                    <a:pt x="13" y="95"/>
                    <a:pt x="13" y="95"/>
                  </a:cubicBezTo>
                  <a:cubicBezTo>
                    <a:pt x="5" y="80"/>
                    <a:pt x="5" y="80"/>
                    <a:pt x="5" y="80"/>
                  </a:cubicBezTo>
                  <a:cubicBezTo>
                    <a:pt x="0" y="72"/>
                    <a:pt x="5" y="61"/>
                    <a:pt x="15" y="60"/>
                  </a:cubicBezTo>
                  <a:cubicBezTo>
                    <a:pt x="19" y="60"/>
                    <a:pt x="25" y="61"/>
                    <a:pt x="28" y="66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30" y="22"/>
                    <a:pt x="30" y="22"/>
                    <a:pt x="30" y="22"/>
                  </a:cubicBezTo>
                  <a:cubicBezTo>
                    <a:pt x="30" y="12"/>
                    <a:pt x="41" y="6"/>
                    <a:pt x="49" y="11"/>
                  </a:cubicBezTo>
                  <a:cubicBezTo>
                    <a:pt x="52" y="0"/>
                    <a:pt x="70" y="0"/>
                    <a:pt x="73" y="11"/>
                  </a:cubicBezTo>
                  <a:cubicBezTo>
                    <a:pt x="81" y="6"/>
                    <a:pt x="92" y="12"/>
                    <a:pt x="92" y="22"/>
                  </a:cubicBezTo>
                  <a:cubicBezTo>
                    <a:pt x="92" y="22"/>
                    <a:pt x="92" y="22"/>
                    <a:pt x="92" y="22"/>
                  </a:cubicBezTo>
                  <a:cubicBezTo>
                    <a:pt x="93" y="22"/>
                    <a:pt x="93" y="22"/>
                    <a:pt x="93" y="22"/>
                  </a:cubicBezTo>
                  <a:cubicBezTo>
                    <a:pt x="101" y="19"/>
                    <a:pt x="111" y="24"/>
                    <a:pt x="111" y="34"/>
                  </a:cubicBezTo>
                  <a:cubicBezTo>
                    <a:pt x="111" y="97"/>
                    <a:pt x="111" y="97"/>
                    <a:pt x="111" y="97"/>
                  </a:cubicBezTo>
                  <a:cubicBezTo>
                    <a:pt x="111" y="102"/>
                    <a:pt x="110" y="108"/>
                    <a:pt x="108" y="113"/>
                  </a:cubicBezTo>
                  <a:cubicBezTo>
                    <a:pt x="106" y="118"/>
                    <a:pt x="103" y="122"/>
                    <a:pt x="99" y="127"/>
                  </a:cubicBezTo>
                  <a:close/>
                  <a:moveTo>
                    <a:pt x="85" y="126"/>
                  </a:moveTo>
                  <a:cubicBezTo>
                    <a:pt x="85" y="126"/>
                    <a:pt x="85" y="126"/>
                    <a:pt x="85" y="126"/>
                  </a:cubicBezTo>
                  <a:cubicBezTo>
                    <a:pt x="88" y="124"/>
                    <a:pt x="90" y="122"/>
                    <a:pt x="92" y="120"/>
                  </a:cubicBezTo>
                  <a:cubicBezTo>
                    <a:pt x="95" y="117"/>
                    <a:pt x="97" y="113"/>
                    <a:pt x="98" y="109"/>
                  </a:cubicBezTo>
                  <a:cubicBezTo>
                    <a:pt x="100" y="105"/>
                    <a:pt x="101" y="101"/>
                    <a:pt x="101" y="97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0"/>
                    <a:pt x="95" y="30"/>
                    <a:pt x="95" y="34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72"/>
                    <a:pt x="82" y="72"/>
                    <a:pt x="82" y="64"/>
                  </a:cubicBezTo>
                  <a:cubicBezTo>
                    <a:pt x="82" y="22"/>
                    <a:pt x="82" y="22"/>
                    <a:pt x="82" y="22"/>
                  </a:cubicBezTo>
                  <a:cubicBezTo>
                    <a:pt x="82" y="18"/>
                    <a:pt x="77" y="18"/>
                    <a:pt x="77" y="22"/>
                  </a:cubicBezTo>
                  <a:cubicBezTo>
                    <a:pt x="77" y="64"/>
                    <a:pt x="77" y="64"/>
                    <a:pt x="77" y="64"/>
                  </a:cubicBezTo>
                  <a:cubicBezTo>
                    <a:pt x="77" y="72"/>
                    <a:pt x="64" y="72"/>
                    <a:pt x="64" y="64"/>
                  </a:cubicBezTo>
                  <a:cubicBezTo>
                    <a:pt x="64" y="15"/>
                    <a:pt x="64" y="15"/>
                    <a:pt x="64" y="15"/>
                  </a:cubicBezTo>
                  <a:cubicBezTo>
                    <a:pt x="64" y="12"/>
                    <a:pt x="58" y="12"/>
                    <a:pt x="58" y="15"/>
                  </a:cubicBezTo>
                  <a:cubicBezTo>
                    <a:pt x="58" y="64"/>
                    <a:pt x="58" y="64"/>
                    <a:pt x="58" y="64"/>
                  </a:cubicBezTo>
                  <a:cubicBezTo>
                    <a:pt x="58" y="72"/>
                    <a:pt x="45" y="72"/>
                    <a:pt x="45" y="64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45" y="18"/>
                    <a:pt x="40" y="18"/>
                    <a:pt x="40" y="22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40" y="87"/>
                    <a:pt x="30" y="90"/>
                    <a:pt x="27" y="84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17" y="68"/>
                    <a:pt x="11" y="71"/>
                    <a:pt x="13" y="75"/>
                  </a:cubicBezTo>
                  <a:cubicBezTo>
                    <a:pt x="22" y="90"/>
                    <a:pt x="22" y="90"/>
                    <a:pt x="22" y="90"/>
                  </a:cubicBezTo>
                  <a:cubicBezTo>
                    <a:pt x="22" y="90"/>
                    <a:pt x="22" y="90"/>
                    <a:pt x="22" y="90"/>
                  </a:cubicBezTo>
                  <a:cubicBezTo>
                    <a:pt x="36" y="115"/>
                    <a:pt x="36" y="115"/>
                    <a:pt x="36" y="115"/>
                  </a:cubicBezTo>
                  <a:cubicBezTo>
                    <a:pt x="38" y="118"/>
                    <a:pt x="40" y="120"/>
                    <a:pt x="42" y="122"/>
                  </a:cubicBezTo>
                  <a:cubicBezTo>
                    <a:pt x="42" y="122"/>
                    <a:pt x="42" y="122"/>
                    <a:pt x="42" y="122"/>
                  </a:cubicBezTo>
                  <a:cubicBezTo>
                    <a:pt x="48" y="127"/>
                    <a:pt x="55" y="130"/>
                    <a:pt x="63" y="131"/>
                  </a:cubicBezTo>
                  <a:cubicBezTo>
                    <a:pt x="71" y="132"/>
                    <a:pt x="78" y="130"/>
                    <a:pt x="85" y="1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7792137" y="4143907"/>
            <a:ext cx="650240" cy="642620"/>
            <a:chOff x="12612" y="6439"/>
            <a:chExt cx="1024" cy="1012"/>
          </a:xfrm>
        </p:grpSpPr>
        <p:sp>
          <p:nvSpPr>
            <p:cNvPr id="26" name="Freeform 23"/>
            <p:cNvSpPr/>
            <p:nvPr/>
          </p:nvSpPr>
          <p:spPr bwMode="auto">
            <a:xfrm>
              <a:off x="12612" y="6439"/>
              <a:ext cx="1024" cy="1012"/>
            </a:xfrm>
            <a:custGeom>
              <a:avLst/>
              <a:gdLst>
                <a:gd name="T0" fmla="*/ 267 w 267"/>
                <a:gd name="T1" fmla="*/ 218 h 263"/>
                <a:gd name="T2" fmla="*/ 222 w 267"/>
                <a:gd name="T3" fmla="*/ 263 h 263"/>
                <a:gd name="T4" fmla="*/ 46 w 267"/>
                <a:gd name="T5" fmla="*/ 263 h 263"/>
                <a:gd name="T6" fmla="*/ 0 w 267"/>
                <a:gd name="T7" fmla="*/ 218 h 263"/>
                <a:gd name="T8" fmla="*/ 0 w 267"/>
                <a:gd name="T9" fmla="*/ 46 h 263"/>
                <a:gd name="T10" fmla="*/ 46 w 267"/>
                <a:gd name="T11" fmla="*/ 0 h 263"/>
                <a:gd name="T12" fmla="*/ 222 w 267"/>
                <a:gd name="T13" fmla="*/ 0 h 263"/>
                <a:gd name="T14" fmla="*/ 267 w 267"/>
                <a:gd name="T15" fmla="*/ 46 h 263"/>
                <a:gd name="T16" fmla="*/ 267 w 267"/>
                <a:gd name="T17" fmla="*/ 21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7" h="263">
                  <a:moveTo>
                    <a:pt x="267" y="218"/>
                  </a:moveTo>
                  <a:cubicBezTo>
                    <a:pt x="267" y="243"/>
                    <a:pt x="247" y="263"/>
                    <a:pt x="222" y="263"/>
                  </a:cubicBezTo>
                  <a:cubicBezTo>
                    <a:pt x="46" y="263"/>
                    <a:pt x="46" y="263"/>
                    <a:pt x="46" y="263"/>
                  </a:cubicBezTo>
                  <a:cubicBezTo>
                    <a:pt x="21" y="263"/>
                    <a:pt x="0" y="243"/>
                    <a:pt x="0" y="218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21"/>
                    <a:pt x="21" y="0"/>
                    <a:pt x="46" y="0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47" y="0"/>
                    <a:pt x="267" y="21"/>
                    <a:pt x="267" y="46"/>
                  </a:cubicBezTo>
                  <a:lnTo>
                    <a:pt x="267" y="218"/>
                  </a:lnTo>
                  <a:close/>
                </a:path>
              </a:pathLst>
            </a:custGeom>
            <a:solidFill>
              <a:srgbClr val="ADDDEB"/>
            </a:solidFill>
            <a:ln>
              <a:noFill/>
            </a:ln>
          </p:spPr>
          <p:txBody>
            <a:bodyPr/>
            <a:lstStyle/>
            <a:p>
              <a:endParaRPr lang="zh-CN" altLang="en-US" dirty="0"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27" name="Freeform 36"/>
            <p:cNvSpPr>
              <a:spLocks noEditPoints="1"/>
            </p:cNvSpPr>
            <p:nvPr/>
          </p:nvSpPr>
          <p:spPr bwMode="auto">
            <a:xfrm>
              <a:off x="12942" y="6702"/>
              <a:ext cx="364" cy="491"/>
            </a:xfrm>
            <a:custGeom>
              <a:avLst/>
              <a:gdLst>
                <a:gd name="T0" fmla="*/ 70 w 95"/>
                <a:gd name="T1" fmla="*/ 9 h 128"/>
                <a:gd name="T2" fmla="*/ 79 w 95"/>
                <a:gd name="T3" fmla="*/ 59 h 128"/>
                <a:gd name="T4" fmla="*/ 70 w 95"/>
                <a:gd name="T5" fmla="*/ 81 h 128"/>
                <a:gd name="T6" fmla="*/ 26 w 95"/>
                <a:gd name="T7" fmla="*/ 81 h 128"/>
                <a:gd name="T8" fmla="*/ 17 w 95"/>
                <a:gd name="T9" fmla="*/ 59 h 128"/>
                <a:gd name="T10" fmla="*/ 26 w 95"/>
                <a:gd name="T11" fmla="*/ 9 h 128"/>
                <a:gd name="T12" fmla="*/ 27 w 95"/>
                <a:gd name="T13" fmla="*/ 42 h 128"/>
                <a:gd name="T14" fmla="*/ 69 w 95"/>
                <a:gd name="T15" fmla="*/ 42 h 128"/>
                <a:gd name="T16" fmla="*/ 63 w 95"/>
                <a:gd name="T17" fmla="*/ 16 h 128"/>
                <a:gd name="T18" fmla="*/ 33 w 95"/>
                <a:gd name="T19" fmla="*/ 16 h 128"/>
                <a:gd name="T20" fmla="*/ 27 w 95"/>
                <a:gd name="T21" fmla="*/ 42 h 128"/>
                <a:gd name="T22" fmla="*/ 69 w 95"/>
                <a:gd name="T23" fmla="*/ 48 h 128"/>
                <a:gd name="T24" fmla="*/ 27 w 95"/>
                <a:gd name="T25" fmla="*/ 59 h 128"/>
                <a:gd name="T26" fmla="*/ 33 w 95"/>
                <a:gd name="T27" fmla="*/ 74 h 128"/>
                <a:gd name="T28" fmla="*/ 63 w 95"/>
                <a:gd name="T29" fmla="*/ 74 h 128"/>
                <a:gd name="T30" fmla="*/ 69 w 95"/>
                <a:gd name="T31" fmla="*/ 48 h 128"/>
                <a:gd name="T32" fmla="*/ 18 w 95"/>
                <a:gd name="T33" fmla="*/ 128 h 128"/>
                <a:gd name="T34" fmla="*/ 48 w 95"/>
                <a:gd name="T35" fmla="*/ 128 h 128"/>
                <a:gd name="T36" fmla="*/ 77 w 95"/>
                <a:gd name="T37" fmla="*/ 128 h 128"/>
                <a:gd name="T38" fmla="*/ 77 w 95"/>
                <a:gd name="T39" fmla="*/ 118 h 128"/>
                <a:gd name="T40" fmla="*/ 53 w 95"/>
                <a:gd name="T41" fmla="*/ 106 h 128"/>
                <a:gd name="T42" fmla="*/ 91 w 95"/>
                <a:gd name="T43" fmla="*/ 77 h 128"/>
                <a:gd name="T44" fmla="*/ 95 w 95"/>
                <a:gd name="T45" fmla="*/ 45 h 128"/>
                <a:gd name="T46" fmla="*/ 85 w 95"/>
                <a:gd name="T47" fmla="*/ 45 h 128"/>
                <a:gd name="T48" fmla="*/ 82 w 95"/>
                <a:gd name="T49" fmla="*/ 73 h 128"/>
                <a:gd name="T50" fmla="*/ 48 w 95"/>
                <a:gd name="T51" fmla="*/ 97 h 128"/>
                <a:gd name="T52" fmla="*/ 21 w 95"/>
                <a:gd name="T53" fmla="*/ 86 h 128"/>
                <a:gd name="T54" fmla="*/ 10 w 95"/>
                <a:gd name="T55" fmla="*/ 59 h 128"/>
                <a:gd name="T56" fmla="*/ 5 w 95"/>
                <a:gd name="T57" fmla="*/ 40 h 128"/>
                <a:gd name="T58" fmla="*/ 0 w 95"/>
                <a:gd name="T59" fmla="*/ 59 h 128"/>
                <a:gd name="T60" fmla="*/ 14 w 95"/>
                <a:gd name="T61" fmla="*/ 92 h 128"/>
                <a:gd name="T62" fmla="*/ 43 w 95"/>
                <a:gd name="T63" fmla="*/ 106 h 128"/>
                <a:gd name="T64" fmla="*/ 18 w 95"/>
                <a:gd name="T65" fmla="*/ 118 h 128"/>
                <a:gd name="T66" fmla="*/ 18 w 95"/>
                <a:gd name="T67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5" h="128">
                  <a:moveTo>
                    <a:pt x="48" y="0"/>
                  </a:moveTo>
                  <a:cubicBezTo>
                    <a:pt x="56" y="0"/>
                    <a:pt x="64" y="3"/>
                    <a:pt x="70" y="9"/>
                  </a:cubicBezTo>
                  <a:cubicBezTo>
                    <a:pt x="75" y="14"/>
                    <a:pt x="79" y="22"/>
                    <a:pt x="79" y="31"/>
                  </a:cubicBezTo>
                  <a:cubicBezTo>
                    <a:pt x="79" y="59"/>
                    <a:pt x="79" y="59"/>
                    <a:pt x="79" y="59"/>
                  </a:cubicBezTo>
                  <a:cubicBezTo>
                    <a:pt x="79" y="67"/>
                    <a:pt x="75" y="75"/>
                    <a:pt x="70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64" y="86"/>
                    <a:pt x="56" y="90"/>
                    <a:pt x="48" y="90"/>
                  </a:cubicBezTo>
                  <a:cubicBezTo>
                    <a:pt x="39" y="90"/>
                    <a:pt x="31" y="86"/>
                    <a:pt x="26" y="81"/>
                  </a:cubicBezTo>
                  <a:cubicBezTo>
                    <a:pt x="26" y="81"/>
                    <a:pt x="26" y="81"/>
                    <a:pt x="26" y="81"/>
                  </a:cubicBezTo>
                  <a:cubicBezTo>
                    <a:pt x="20" y="75"/>
                    <a:pt x="17" y="67"/>
                    <a:pt x="17" y="59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7" y="22"/>
                    <a:pt x="20" y="14"/>
                    <a:pt x="26" y="9"/>
                  </a:cubicBezTo>
                  <a:cubicBezTo>
                    <a:pt x="31" y="3"/>
                    <a:pt x="39" y="0"/>
                    <a:pt x="48" y="0"/>
                  </a:cubicBezTo>
                  <a:close/>
                  <a:moveTo>
                    <a:pt x="27" y="42"/>
                  </a:moveTo>
                  <a:cubicBezTo>
                    <a:pt x="27" y="42"/>
                    <a:pt x="27" y="42"/>
                    <a:pt x="27" y="42"/>
                  </a:cubicBezTo>
                  <a:cubicBezTo>
                    <a:pt x="69" y="42"/>
                    <a:pt x="69" y="42"/>
                    <a:pt x="69" y="42"/>
                  </a:cubicBezTo>
                  <a:cubicBezTo>
                    <a:pt x="69" y="31"/>
                    <a:pt x="69" y="31"/>
                    <a:pt x="69" y="31"/>
                  </a:cubicBezTo>
                  <a:cubicBezTo>
                    <a:pt x="69" y="25"/>
                    <a:pt x="66" y="20"/>
                    <a:pt x="63" y="16"/>
                  </a:cubicBezTo>
                  <a:cubicBezTo>
                    <a:pt x="59" y="12"/>
                    <a:pt x="53" y="10"/>
                    <a:pt x="48" y="10"/>
                  </a:cubicBezTo>
                  <a:cubicBezTo>
                    <a:pt x="42" y="10"/>
                    <a:pt x="37" y="12"/>
                    <a:pt x="33" y="16"/>
                  </a:cubicBezTo>
                  <a:cubicBezTo>
                    <a:pt x="29" y="20"/>
                    <a:pt x="27" y="25"/>
                    <a:pt x="27" y="31"/>
                  </a:cubicBezTo>
                  <a:cubicBezTo>
                    <a:pt x="27" y="42"/>
                    <a:pt x="27" y="42"/>
                    <a:pt x="27" y="42"/>
                  </a:cubicBezTo>
                  <a:close/>
                  <a:moveTo>
                    <a:pt x="69" y="48"/>
                  </a:moveTo>
                  <a:cubicBezTo>
                    <a:pt x="69" y="48"/>
                    <a:pt x="69" y="48"/>
                    <a:pt x="69" y="48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7" y="65"/>
                    <a:pt x="29" y="70"/>
                    <a:pt x="33" y="74"/>
                  </a:cubicBezTo>
                  <a:cubicBezTo>
                    <a:pt x="33" y="74"/>
                    <a:pt x="33" y="74"/>
                    <a:pt x="33" y="74"/>
                  </a:cubicBezTo>
                  <a:cubicBezTo>
                    <a:pt x="37" y="78"/>
                    <a:pt x="42" y="80"/>
                    <a:pt x="48" y="80"/>
                  </a:cubicBezTo>
                  <a:cubicBezTo>
                    <a:pt x="53" y="80"/>
                    <a:pt x="59" y="78"/>
                    <a:pt x="63" y="74"/>
                  </a:cubicBezTo>
                  <a:cubicBezTo>
                    <a:pt x="66" y="70"/>
                    <a:pt x="69" y="65"/>
                    <a:pt x="69" y="59"/>
                  </a:cubicBezTo>
                  <a:cubicBezTo>
                    <a:pt x="69" y="48"/>
                    <a:pt x="69" y="48"/>
                    <a:pt x="69" y="48"/>
                  </a:cubicBezTo>
                  <a:close/>
                  <a:moveTo>
                    <a:pt x="18" y="128"/>
                  </a:moveTo>
                  <a:cubicBezTo>
                    <a:pt x="18" y="128"/>
                    <a:pt x="18" y="128"/>
                    <a:pt x="18" y="128"/>
                  </a:cubicBezTo>
                  <a:cubicBezTo>
                    <a:pt x="47" y="128"/>
                    <a:pt x="47" y="128"/>
                    <a:pt x="47" y="128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77" y="128"/>
                    <a:pt x="77" y="128"/>
                    <a:pt x="77" y="128"/>
                  </a:cubicBezTo>
                  <a:cubicBezTo>
                    <a:pt x="80" y="128"/>
                    <a:pt x="82" y="126"/>
                    <a:pt x="82" y="123"/>
                  </a:cubicBezTo>
                  <a:cubicBezTo>
                    <a:pt x="82" y="120"/>
                    <a:pt x="80" y="118"/>
                    <a:pt x="77" y="118"/>
                  </a:cubicBezTo>
                  <a:cubicBezTo>
                    <a:pt x="53" y="118"/>
                    <a:pt x="53" y="118"/>
                    <a:pt x="53" y="118"/>
                  </a:cubicBezTo>
                  <a:cubicBezTo>
                    <a:pt x="53" y="106"/>
                    <a:pt x="53" y="106"/>
                    <a:pt x="53" y="106"/>
                  </a:cubicBezTo>
                  <a:cubicBezTo>
                    <a:pt x="64" y="105"/>
                    <a:pt x="74" y="100"/>
                    <a:pt x="81" y="92"/>
                  </a:cubicBezTo>
                  <a:cubicBezTo>
                    <a:pt x="86" y="88"/>
                    <a:pt x="89" y="83"/>
                    <a:pt x="91" y="77"/>
                  </a:cubicBezTo>
                  <a:cubicBezTo>
                    <a:pt x="94" y="71"/>
                    <a:pt x="95" y="65"/>
                    <a:pt x="95" y="59"/>
                  </a:cubicBezTo>
                  <a:cubicBezTo>
                    <a:pt x="95" y="45"/>
                    <a:pt x="95" y="45"/>
                    <a:pt x="95" y="45"/>
                  </a:cubicBezTo>
                  <a:cubicBezTo>
                    <a:pt x="95" y="42"/>
                    <a:pt x="93" y="40"/>
                    <a:pt x="90" y="40"/>
                  </a:cubicBezTo>
                  <a:cubicBezTo>
                    <a:pt x="87" y="40"/>
                    <a:pt x="85" y="42"/>
                    <a:pt x="85" y="45"/>
                  </a:cubicBezTo>
                  <a:cubicBezTo>
                    <a:pt x="85" y="59"/>
                    <a:pt x="85" y="59"/>
                    <a:pt x="85" y="59"/>
                  </a:cubicBezTo>
                  <a:cubicBezTo>
                    <a:pt x="85" y="64"/>
                    <a:pt x="84" y="69"/>
                    <a:pt x="82" y="73"/>
                  </a:cubicBezTo>
                  <a:cubicBezTo>
                    <a:pt x="80" y="78"/>
                    <a:pt x="78" y="82"/>
                    <a:pt x="74" y="86"/>
                  </a:cubicBezTo>
                  <a:cubicBezTo>
                    <a:pt x="67" y="92"/>
                    <a:pt x="58" y="97"/>
                    <a:pt x="48" y="97"/>
                  </a:cubicBezTo>
                  <a:cubicBezTo>
                    <a:pt x="43" y="97"/>
                    <a:pt x="38" y="96"/>
                    <a:pt x="33" y="94"/>
                  </a:cubicBezTo>
                  <a:cubicBezTo>
                    <a:pt x="29" y="92"/>
                    <a:pt x="25" y="89"/>
                    <a:pt x="21" y="86"/>
                  </a:cubicBezTo>
                  <a:cubicBezTo>
                    <a:pt x="18" y="82"/>
                    <a:pt x="15" y="78"/>
                    <a:pt x="13" y="73"/>
                  </a:cubicBezTo>
                  <a:cubicBezTo>
                    <a:pt x="11" y="69"/>
                    <a:pt x="10" y="64"/>
                    <a:pt x="10" y="59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0" y="42"/>
                    <a:pt x="8" y="40"/>
                    <a:pt x="5" y="40"/>
                  </a:cubicBezTo>
                  <a:cubicBezTo>
                    <a:pt x="2" y="40"/>
                    <a:pt x="0" y="42"/>
                    <a:pt x="0" y="45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65"/>
                    <a:pt x="2" y="71"/>
                    <a:pt x="4" y="77"/>
                  </a:cubicBezTo>
                  <a:cubicBezTo>
                    <a:pt x="6" y="83"/>
                    <a:pt x="10" y="88"/>
                    <a:pt x="14" y="92"/>
                  </a:cubicBezTo>
                  <a:cubicBezTo>
                    <a:pt x="19" y="97"/>
                    <a:pt x="24" y="100"/>
                    <a:pt x="30" y="103"/>
                  </a:cubicBezTo>
                  <a:cubicBezTo>
                    <a:pt x="34" y="104"/>
                    <a:pt x="38" y="106"/>
                    <a:pt x="43" y="106"/>
                  </a:cubicBezTo>
                  <a:cubicBezTo>
                    <a:pt x="43" y="118"/>
                    <a:pt x="43" y="118"/>
                    <a:pt x="43" y="118"/>
                  </a:cubicBezTo>
                  <a:cubicBezTo>
                    <a:pt x="18" y="118"/>
                    <a:pt x="18" y="118"/>
                    <a:pt x="18" y="118"/>
                  </a:cubicBezTo>
                  <a:cubicBezTo>
                    <a:pt x="16" y="118"/>
                    <a:pt x="14" y="120"/>
                    <a:pt x="14" y="123"/>
                  </a:cubicBezTo>
                  <a:cubicBezTo>
                    <a:pt x="14" y="126"/>
                    <a:pt x="16" y="128"/>
                    <a:pt x="18" y="1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315387" y="3129177"/>
            <a:ext cx="650240" cy="640080"/>
            <a:chOff x="5562" y="4841"/>
            <a:chExt cx="1024" cy="1008"/>
          </a:xfrm>
        </p:grpSpPr>
        <p:sp>
          <p:nvSpPr>
            <p:cNvPr id="29" name="Freeform 28"/>
            <p:cNvSpPr/>
            <p:nvPr/>
          </p:nvSpPr>
          <p:spPr bwMode="auto">
            <a:xfrm>
              <a:off x="5562" y="4841"/>
              <a:ext cx="1024" cy="1009"/>
            </a:xfrm>
            <a:custGeom>
              <a:avLst/>
              <a:gdLst>
                <a:gd name="T0" fmla="*/ 0 w 267"/>
                <a:gd name="T1" fmla="*/ 218 h 263"/>
                <a:gd name="T2" fmla="*/ 46 w 267"/>
                <a:gd name="T3" fmla="*/ 263 h 263"/>
                <a:gd name="T4" fmla="*/ 222 w 267"/>
                <a:gd name="T5" fmla="*/ 263 h 263"/>
                <a:gd name="T6" fmla="*/ 267 w 267"/>
                <a:gd name="T7" fmla="*/ 218 h 263"/>
                <a:gd name="T8" fmla="*/ 267 w 267"/>
                <a:gd name="T9" fmla="*/ 46 h 263"/>
                <a:gd name="T10" fmla="*/ 222 w 267"/>
                <a:gd name="T11" fmla="*/ 0 h 263"/>
                <a:gd name="T12" fmla="*/ 46 w 267"/>
                <a:gd name="T13" fmla="*/ 0 h 263"/>
                <a:gd name="T14" fmla="*/ 0 w 267"/>
                <a:gd name="T15" fmla="*/ 46 h 263"/>
                <a:gd name="T16" fmla="*/ 0 w 267"/>
                <a:gd name="T17" fmla="*/ 21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7" h="263">
                  <a:moveTo>
                    <a:pt x="0" y="218"/>
                  </a:moveTo>
                  <a:cubicBezTo>
                    <a:pt x="0" y="243"/>
                    <a:pt x="21" y="263"/>
                    <a:pt x="46" y="263"/>
                  </a:cubicBezTo>
                  <a:cubicBezTo>
                    <a:pt x="222" y="263"/>
                    <a:pt x="222" y="263"/>
                    <a:pt x="222" y="263"/>
                  </a:cubicBezTo>
                  <a:cubicBezTo>
                    <a:pt x="247" y="263"/>
                    <a:pt x="267" y="243"/>
                    <a:pt x="267" y="218"/>
                  </a:cubicBezTo>
                  <a:cubicBezTo>
                    <a:pt x="267" y="46"/>
                    <a:pt x="267" y="46"/>
                    <a:pt x="267" y="46"/>
                  </a:cubicBezTo>
                  <a:cubicBezTo>
                    <a:pt x="267" y="21"/>
                    <a:pt x="247" y="0"/>
                    <a:pt x="222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21" y="0"/>
                    <a:pt x="0" y="21"/>
                    <a:pt x="0" y="46"/>
                  </a:cubicBezTo>
                  <a:lnTo>
                    <a:pt x="0" y="218"/>
                  </a:lnTo>
                  <a:close/>
                </a:path>
              </a:pathLst>
            </a:custGeom>
            <a:solidFill>
              <a:srgbClr val="ADDDE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30" name="Freeform 37"/>
            <p:cNvSpPr>
              <a:spLocks noEditPoints="1"/>
            </p:cNvSpPr>
            <p:nvPr/>
          </p:nvSpPr>
          <p:spPr bwMode="auto">
            <a:xfrm>
              <a:off x="5861" y="5100"/>
              <a:ext cx="429" cy="494"/>
            </a:xfrm>
            <a:custGeom>
              <a:avLst/>
              <a:gdLst>
                <a:gd name="T0" fmla="*/ 27 w 112"/>
                <a:gd name="T1" fmla="*/ 92 h 128"/>
                <a:gd name="T2" fmla="*/ 27 w 112"/>
                <a:gd name="T3" fmla="*/ 98 h 128"/>
                <a:gd name="T4" fmla="*/ 87 w 112"/>
                <a:gd name="T5" fmla="*/ 95 h 128"/>
                <a:gd name="T6" fmla="*/ 24 w 112"/>
                <a:gd name="T7" fmla="*/ 53 h 128"/>
                <a:gd name="T8" fmla="*/ 27 w 112"/>
                <a:gd name="T9" fmla="*/ 56 h 128"/>
                <a:gd name="T10" fmla="*/ 87 w 112"/>
                <a:gd name="T11" fmla="*/ 53 h 128"/>
                <a:gd name="T12" fmla="*/ 27 w 112"/>
                <a:gd name="T13" fmla="*/ 50 h 128"/>
                <a:gd name="T14" fmla="*/ 110 w 112"/>
                <a:gd name="T15" fmla="*/ 37 h 128"/>
                <a:gd name="T16" fmla="*/ 75 w 112"/>
                <a:gd name="T17" fmla="*/ 1 h 128"/>
                <a:gd name="T18" fmla="*/ 13 w 112"/>
                <a:gd name="T19" fmla="*/ 0 h 128"/>
                <a:gd name="T20" fmla="*/ 0 w 112"/>
                <a:gd name="T21" fmla="*/ 13 h 128"/>
                <a:gd name="T22" fmla="*/ 3 w 112"/>
                <a:gd name="T23" fmla="*/ 124 h 128"/>
                <a:gd name="T24" fmla="*/ 13 w 112"/>
                <a:gd name="T25" fmla="*/ 128 h 128"/>
                <a:gd name="T26" fmla="*/ 108 w 112"/>
                <a:gd name="T27" fmla="*/ 124 h 128"/>
                <a:gd name="T28" fmla="*/ 112 w 112"/>
                <a:gd name="T29" fmla="*/ 115 h 128"/>
                <a:gd name="T30" fmla="*/ 110 w 112"/>
                <a:gd name="T31" fmla="*/ 37 h 128"/>
                <a:gd name="T32" fmla="*/ 74 w 112"/>
                <a:gd name="T33" fmla="*/ 15 h 128"/>
                <a:gd name="T34" fmla="*/ 79 w 112"/>
                <a:gd name="T35" fmla="*/ 37 h 128"/>
                <a:gd name="T36" fmla="*/ 76 w 112"/>
                <a:gd name="T37" fmla="*/ 36 h 128"/>
                <a:gd name="T38" fmla="*/ 74 w 112"/>
                <a:gd name="T39" fmla="*/ 15 h 128"/>
                <a:gd name="T40" fmla="*/ 102 w 112"/>
                <a:gd name="T41" fmla="*/ 115 h 128"/>
                <a:gd name="T42" fmla="*/ 101 w 112"/>
                <a:gd name="T43" fmla="*/ 117 h 128"/>
                <a:gd name="T44" fmla="*/ 13 w 112"/>
                <a:gd name="T45" fmla="*/ 118 h 128"/>
                <a:gd name="T46" fmla="*/ 9 w 112"/>
                <a:gd name="T47" fmla="*/ 115 h 128"/>
                <a:gd name="T48" fmla="*/ 10 w 112"/>
                <a:gd name="T49" fmla="*/ 11 h 128"/>
                <a:gd name="T50" fmla="*/ 68 w 112"/>
                <a:gd name="T51" fmla="*/ 10 h 128"/>
                <a:gd name="T52" fmla="*/ 71 w 112"/>
                <a:gd name="T53" fmla="*/ 40 h 128"/>
                <a:gd name="T54" fmla="*/ 79 w 112"/>
                <a:gd name="T55" fmla="*/ 43 h 128"/>
                <a:gd name="T56" fmla="*/ 102 w 112"/>
                <a:gd name="T57" fmla="*/ 115 h 128"/>
                <a:gd name="T58" fmla="*/ 84 w 112"/>
                <a:gd name="T59" fmla="*/ 71 h 128"/>
                <a:gd name="T60" fmla="*/ 24 w 112"/>
                <a:gd name="T61" fmla="*/ 74 h 128"/>
                <a:gd name="T62" fmla="*/ 84 w 112"/>
                <a:gd name="T63" fmla="*/ 77 h 128"/>
                <a:gd name="T64" fmla="*/ 84 w 112"/>
                <a:gd name="T65" fmla="*/ 71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2" h="128">
                  <a:moveTo>
                    <a:pt x="84" y="92"/>
                  </a:moveTo>
                  <a:cubicBezTo>
                    <a:pt x="27" y="92"/>
                    <a:pt x="27" y="92"/>
                    <a:pt x="27" y="92"/>
                  </a:cubicBezTo>
                  <a:cubicBezTo>
                    <a:pt x="25" y="92"/>
                    <a:pt x="24" y="93"/>
                    <a:pt x="24" y="95"/>
                  </a:cubicBezTo>
                  <a:cubicBezTo>
                    <a:pt x="24" y="96"/>
                    <a:pt x="25" y="98"/>
                    <a:pt x="27" y="98"/>
                  </a:cubicBezTo>
                  <a:cubicBezTo>
                    <a:pt x="84" y="98"/>
                    <a:pt x="84" y="98"/>
                    <a:pt x="84" y="98"/>
                  </a:cubicBezTo>
                  <a:cubicBezTo>
                    <a:pt x="86" y="98"/>
                    <a:pt x="87" y="96"/>
                    <a:pt x="87" y="95"/>
                  </a:cubicBezTo>
                  <a:cubicBezTo>
                    <a:pt x="87" y="93"/>
                    <a:pt x="86" y="92"/>
                    <a:pt x="84" y="92"/>
                  </a:cubicBezTo>
                  <a:close/>
                  <a:moveTo>
                    <a:pt x="24" y="53"/>
                  </a:moveTo>
                  <a:cubicBezTo>
                    <a:pt x="24" y="53"/>
                    <a:pt x="24" y="53"/>
                    <a:pt x="24" y="53"/>
                  </a:cubicBezTo>
                  <a:cubicBezTo>
                    <a:pt x="24" y="55"/>
                    <a:pt x="25" y="56"/>
                    <a:pt x="27" y="56"/>
                  </a:cubicBezTo>
                  <a:cubicBezTo>
                    <a:pt x="84" y="56"/>
                    <a:pt x="84" y="56"/>
                    <a:pt x="84" y="56"/>
                  </a:cubicBezTo>
                  <a:cubicBezTo>
                    <a:pt x="86" y="56"/>
                    <a:pt x="87" y="55"/>
                    <a:pt x="87" y="53"/>
                  </a:cubicBezTo>
                  <a:cubicBezTo>
                    <a:pt x="87" y="52"/>
                    <a:pt x="86" y="50"/>
                    <a:pt x="84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5" y="50"/>
                    <a:pt x="24" y="52"/>
                    <a:pt x="24" y="53"/>
                  </a:cubicBezTo>
                  <a:close/>
                  <a:moveTo>
                    <a:pt x="110" y="37"/>
                  </a:moveTo>
                  <a:cubicBezTo>
                    <a:pt x="110" y="37"/>
                    <a:pt x="110" y="37"/>
                    <a:pt x="110" y="37"/>
                  </a:cubicBezTo>
                  <a:cubicBezTo>
                    <a:pt x="75" y="1"/>
                    <a:pt x="75" y="1"/>
                    <a:pt x="75" y="1"/>
                  </a:cubicBezTo>
                  <a:cubicBezTo>
                    <a:pt x="74" y="0"/>
                    <a:pt x="73" y="0"/>
                    <a:pt x="71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9" y="0"/>
                    <a:pt x="6" y="1"/>
                    <a:pt x="3" y="4"/>
                  </a:cubicBezTo>
                  <a:cubicBezTo>
                    <a:pt x="1" y="6"/>
                    <a:pt x="0" y="9"/>
                    <a:pt x="0" y="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18"/>
                    <a:pt x="1" y="122"/>
                    <a:pt x="3" y="124"/>
                  </a:cubicBezTo>
                  <a:cubicBezTo>
                    <a:pt x="4" y="124"/>
                    <a:pt x="4" y="124"/>
                    <a:pt x="4" y="124"/>
                  </a:cubicBezTo>
                  <a:cubicBezTo>
                    <a:pt x="6" y="126"/>
                    <a:pt x="9" y="128"/>
                    <a:pt x="13" y="128"/>
                  </a:cubicBezTo>
                  <a:cubicBezTo>
                    <a:pt x="99" y="128"/>
                    <a:pt x="99" y="128"/>
                    <a:pt x="99" y="128"/>
                  </a:cubicBezTo>
                  <a:cubicBezTo>
                    <a:pt x="102" y="128"/>
                    <a:pt x="105" y="126"/>
                    <a:pt x="108" y="124"/>
                  </a:cubicBezTo>
                  <a:cubicBezTo>
                    <a:pt x="108" y="124"/>
                    <a:pt x="108" y="124"/>
                    <a:pt x="108" y="124"/>
                  </a:cubicBezTo>
                  <a:cubicBezTo>
                    <a:pt x="110" y="122"/>
                    <a:pt x="112" y="118"/>
                    <a:pt x="112" y="115"/>
                  </a:cubicBezTo>
                  <a:cubicBezTo>
                    <a:pt x="112" y="40"/>
                    <a:pt x="112" y="40"/>
                    <a:pt x="112" y="40"/>
                  </a:cubicBezTo>
                  <a:cubicBezTo>
                    <a:pt x="112" y="39"/>
                    <a:pt x="111" y="38"/>
                    <a:pt x="110" y="37"/>
                  </a:cubicBezTo>
                  <a:close/>
                  <a:moveTo>
                    <a:pt x="74" y="15"/>
                  </a:moveTo>
                  <a:cubicBezTo>
                    <a:pt x="74" y="15"/>
                    <a:pt x="74" y="15"/>
                    <a:pt x="74" y="15"/>
                  </a:cubicBezTo>
                  <a:cubicBezTo>
                    <a:pt x="97" y="37"/>
                    <a:pt x="97" y="37"/>
                    <a:pt x="97" y="37"/>
                  </a:cubicBezTo>
                  <a:cubicBezTo>
                    <a:pt x="79" y="37"/>
                    <a:pt x="79" y="37"/>
                    <a:pt x="79" y="37"/>
                  </a:cubicBezTo>
                  <a:cubicBezTo>
                    <a:pt x="78" y="37"/>
                    <a:pt x="77" y="37"/>
                    <a:pt x="76" y="36"/>
                  </a:cubicBezTo>
                  <a:cubicBezTo>
                    <a:pt x="76" y="36"/>
                    <a:pt x="76" y="36"/>
                    <a:pt x="76" y="36"/>
                  </a:cubicBezTo>
                  <a:cubicBezTo>
                    <a:pt x="75" y="35"/>
                    <a:pt x="74" y="33"/>
                    <a:pt x="74" y="32"/>
                  </a:cubicBezTo>
                  <a:cubicBezTo>
                    <a:pt x="74" y="15"/>
                    <a:pt x="74" y="15"/>
                    <a:pt x="74" y="15"/>
                  </a:cubicBezTo>
                  <a:close/>
                  <a:moveTo>
                    <a:pt x="102" y="115"/>
                  </a:moveTo>
                  <a:cubicBezTo>
                    <a:pt x="102" y="115"/>
                    <a:pt x="102" y="115"/>
                    <a:pt x="102" y="115"/>
                  </a:cubicBezTo>
                  <a:cubicBezTo>
                    <a:pt x="102" y="116"/>
                    <a:pt x="101" y="116"/>
                    <a:pt x="101" y="117"/>
                  </a:cubicBezTo>
                  <a:cubicBezTo>
                    <a:pt x="101" y="117"/>
                    <a:pt x="101" y="117"/>
                    <a:pt x="101" y="117"/>
                  </a:cubicBezTo>
                  <a:cubicBezTo>
                    <a:pt x="100" y="118"/>
                    <a:pt x="99" y="118"/>
                    <a:pt x="99" y="118"/>
                  </a:cubicBezTo>
                  <a:cubicBezTo>
                    <a:pt x="13" y="118"/>
                    <a:pt x="13" y="118"/>
                    <a:pt x="13" y="118"/>
                  </a:cubicBezTo>
                  <a:cubicBezTo>
                    <a:pt x="12" y="118"/>
                    <a:pt x="11" y="118"/>
                    <a:pt x="10" y="117"/>
                  </a:cubicBezTo>
                  <a:cubicBezTo>
                    <a:pt x="10" y="116"/>
                    <a:pt x="9" y="116"/>
                    <a:pt x="9" y="115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10" y="11"/>
                    <a:pt x="10" y="11"/>
                  </a:cubicBezTo>
                  <a:cubicBezTo>
                    <a:pt x="11" y="10"/>
                    <a:pt x="12" y="10"/>
                    <a:pt x="13" y="10"/>
                  </a:cubicBezTo>
                  <a:cubicBezTo>
                    <a:pt x="68" y="10"/>
                    <a:pt x="68" y="10"/>
                    <a:pt x="68" y="10"/>
                  </a:cubicBezTo>
                  <a:cubicBezTo>
                    <a:pt x="68" y="32"/>
                    <a:pt x="68" y="32"/>
                    <a:pt x="68" y="32"/>
                  </a:cubicBezTo>
                  <a:cubicBezTo>
                    <a:pt x="68" y="35"/>
                    <a:pt x="69" y="38"/>
                    <a:pt x="71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3" y="42"/>
                    <a:pt x="76" y="43"/>
                    <a:pt x="79" y="43"/>
                  </a:cubicBezTo>
                  <a:cubicBezTo>
                    <a:pt x="102" y="43"/>
                    <a:pt x="102" y="43"/>
                    <a:pt x="102" y="43"/>
                  </a:cubicBezTo>
                  <a:cubicBezTo>
                    <a:pt x="102" y="115"/>
                    <a:pt x="102" y="115"/>
                    <a:pt x="102" y="115"/>
                  </a:cubicBezTo>
                  <a:close/>
                  <a:moveTo>
                    <a:pt x="84" y="71"/>
                  </a:moveTo>
                  <a:cubicBezTo>
                    <a:pt x="84" y="71"/>
                    <a:pt x="84" y="71"/>
                    <a:pt x="84" y="71"/>
                  </a:cubicBezTo>
                  <a:cubicBezTo>
                    <a:pt x="27" y="71"/>
                    <a:pt x="27" y="71"/>
                    <a:pt x="27" y="71"/>
                  </a:cubicBezTo>
                  <a:cubicBezTo>
                    <a:pt x="25" y="71"/>
                    <a:pt x="24" y="72"/>
                    <a:pt x="24" y="74"/>
                  </a:cubicBezTo>
                  <a:cubicBezTo>
                    <a:pt x="24" y="76"/>
                    <a:pt x="25" y="77"/>
                    <a:pt x="27" y="77"/>
                  </a:cubicBezTo>
                  <a:cubicBezTo>
                    <a:pt x="84" y="77"/>
                    <a:pt x="84" y="77"/>
                    <a:pt x="84" y="77"/>
                  </a:cubicBezTo>
                  <a:cubicBezTo>
                    <a:pt x="86" y="77"/>
                    <a:pt x="87" y="76"/>
                    <a:pt x="87" y="74"/>
                  </a:cubicBezTo>
                  <a:cubicBezTo>
                    <a:pt x="87" y="72"/>
                    <a:pt x="86" y="71"/>
                    <a:pt x="84" y="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3315387" y="4143907"/>
            <a:ext cx="650240" cy="642620"/>
            <a:chOff x="5562" y="6439"/>
            <a:chExt cx="1024" cy="1012"/>
          </a:xfrm>
        </p:grpSpPr>
        <p:sp>
          <p:nvSpPr>
            <p:cNvPr id="32" name="Freeform 29"/>
            <p:cNvSpPr/>
            <p:nvPr/>
          </p:nvSpPr>
          <p:spPr bwMode="auto">
            <a:xfrm>
              <a:off x="5562" y="6439"/>
              <a:ext cx="1024" cy="1012"/>
            </a:xfrm>
            <a:custGeom>
              <a:avLst/>
              <a:gdLst>
                <a:gd name="T0" fmla="*/ 0 w 267"/>
                <a:gd name="T1" fmla="*/ 218 h 263"/>
                <a:gd name="T2" fmla="*/ 46 w 267"/>
                <a:gd name="T3" fmla="*/ 263 h 263"/>
                <a:gd name="T4" fmla="*/ 222 w 267"/>
                <a:gd name="T5" fmla="*/ 263 h 263"/>
                <a:gd name="T6" fmla="*/ 267 w 267"/>
                <a:gd name="T7" fmla="*/ 218 h 263"/>
                <a:gd name="T8" fmla="*/ 267 w 267"/>
                <a:gd name="T9" fmla="*/ 46 h 263"/>
                <a:gd name="T10" fmla="*/ 222 w 267"/>
                <a:gd name="T11" fmla="*/ 0 h 263"/>
                <a:gd name="T12" fmla="*/ 46 w 267"/>
                <a:gd name="T13" fmla="*/ 0 h 263"/>
                <a:gd name="T14" fmla="*/ 0 w 267"/>
                <a:gd name="T15" fmla="*/ 46 h 263"/>
                <a:gd name="T16" fmla="*/ 0 w 267"/>
                <a:gd name="T17" fmla="*/ 21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7" h="263">
                  <a:moveTo>
                    <a:pt x="0" y="218"/>
                  </a:moveTo>
                  <a:cubicBezTo>
                    <a:pt x="0" y="243"/>
                    <a:pt x="21" y="263"/>
                    <a:pt x="46" y="263"/>
                  </a:cubicBezTo>
                  <a:cubicBezTo>
                    <a:pt x="222" y="263"/>
                    <a:pt x="222" y="263"/>
                    <a:pt x="222" y="263"/>
                  </a:cubicBezTo>
                  <a:cubicBezTo>
                    <a:pt x="247" y="263"/>
                    <a:pt x="267" y="243"/>
                    <a:pt x="267" y="218"/>
                  </a:cubicBezTo>
                  <a:cubicBezTo>
                    <a:pt x="267" y="46"/>
                    <a:pt x="267" y="46"/>
                    <a:pt x="267" y="46"/>
                  </a:cubicBezTo>
                  <a:cubicBezTo>
                    <a:pt x="267" y="21"/>
                    <a:pt x="247" y="0"/>
                    <a:pt x="222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21" y="0"/>
                    <a:pt x="0" y="21"/>
                    <a:pt x="0" y="46"/>
                  </a:cubicBezTo>
                  <a:lnTo>
                    <a:pt x="0" y="218"/>
                  </a:lnTo>
                  <a:close/>
                </a:path>
              </a:pathLst>
            </a:custGeom>
            <a:solidFill>
              <a:srgbClr val="F6E2E3"/>
            </a:solidFill>
            <a:ln>
              <a:noFill/>
            </a:ln>
          </p:spPr>
          <p:txBody>
            <a:bodyPr/>
            <a:lstStyle/>
            <a:p>
              <a:endParaRPr lang="zh-CN" altLang="en-US" dirty="0"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33" name="Freeform 38"/>
            <p:cNvSpPr>
              <a:spLocks noEditPoints="1"/>
            </p:cNvSpPr>
            <p:nvPr/>
          </p:nvSpPr>
          <p:spPr bwMode="auto">
            <a:xfrm>
              <a:off x="5874" y="6705"/>
              <a:ext cx="404" cy="481"/>
            </a:xfrm>
            <a:custGeom>
              <a:avLst/>
              <a:gdLst>
                <a:gd name="T0" fmla="*/ 93 w 105"/>
                <a:gd name="T1" fmla="*/ 2 h 125"/>
                <a:gd name="T2" fmla="*/ 90 w 105"/>
                <a:gd name="T3" fmla="*/ 9 h 125"/>
                <a:gd name="T4" fmla="*/ 105 w 105"/>
                <a:gd name="T5" fmla="*/ 47 h 125"/>
                <a:gd name="T6" fmla="*/ 88 w 105"/>
                <a:gd name="T7" fmla="*/ 89 h 125"/>
                <a:gd name="T8" fmla="*/ 69 w 105"/>
                <a:gd name="T9" fmla="*/ 101 h 125"/>
                <a:gd name="T10" fmla="*/ 52 w 105"/>
                <a:gd name="T11" fmla="*/ 105 h 125"/>
                <a:gd name="T12" fmla="*/ 52 w 105"/>
                <a:gd name="T13" fmla="*/ 115 h 125"/>
                <a:gd name="T14" fmla="*/ 76 w 105"/>
                <a:gd name="T15" fmla="*/ 120 h 125"/>
                <a:gd name="T16" fmla="*/ 47 w 105"/>
                <a:gd name="T17" fmla="*/ 125 h 125"/>
                <a:gd name="T18" fmla="*/ 47 w 105"/>
                <a:gd name="T19" fmla="*/ 125 h 125"/>
                <a:gd name="T20" fmla="*/ 19 w 105"/>
                <a:gd name="T21" fmla="*/ 120 h 125"/>
                <a:gd name="T22" fmla="*/ 42 w 105"/>
                <a:gd name="T23" fmla="*/ 115 h 125"/>
                <a:gd name="T24" fmla="*/ 42 w 105"/>
                <a:gd name="T25" fmla="*/ 105 h 125"/>
                <a:gd name="T26" fmla="*/ 8 w 105"/>
                <a:gd name="T27" fmla="*/ 91 h 125"/>
                <a:gd name="T28" fmla="*/ 1 w 105"/>
                <a:gd name="T29" fmla="*/ 94 h 125"/>
                <a:gd name="T30" fmla="*/ 12 w 105"/>
                <a:gd name="T31" fmla="*/ 79 h 125"/>
                <a:gd name="T32" fmla="*/ 14 w 105"/>
                <a:gd name="T33" fmla="*/ 14 h 125"/>
                <a:gd name="T34" fmla="*/ 78 w 105"/>
                <a:gd name="T35" fmla="*/ 12 h 125"/>
                <a:gd name="T36" fmla="*/ 84 w 105"/>
                <a:gd name="T37" fmla="*/ 7 h 125"/>
                <a:gd name="T38" fmla="*/ 84 w 105"/>
                <a:gd name="T39" fmla="*/ 7 h 125"/>
                <a:gd name="T40" fmla="*/ 86 w 105"/>
                <a:gd name="T41" fmla="*/ 13 h 125"/>
                <a:gd name="T42" fmla="*/ 82 w 105"/>
                <a:gd name="T43" fmla="*/ 16 h 125"/>
                <a:gd name="T44" fmla="*/ 80 w 105"/>
                <a:gd name="T45" fmla="*/ 81 h 125"/>
                <a:gd name="T46" fmla="*/ 47 w 105"/>
                <a:gd name="T47" fmla="*/ 95 h 125"/>
                <a:gd name="T48" fmla="*/ 13 w 105"/>
                <a:gd name="T49" fmla="*/ 86 h 125"/>
                <a:gd name="T50" fmla="*/ 47 w 105"/>
                <a:gd name="T51" fmla="*/ 100 h 125"/>
                <a:gd name="T52" fmla="*/ 67 w 105"/>
                <a:gd name="T53" fmla="*/ 96 h 125"/>
                <a:gd name="T54" fmla="*/ 84 w 105"/>
                <a:gd name="T55" fmla="*/ 84 h 125"/>
                <a:gd name="T56" fmla="*/ 95 w 105"/>
                <a:gd name="T57" fmla="*/ 67 h 125"/>
                <a:gd name="T58" fmla="*/ 95 w 105"/>
                <a:gd name="T59" fmla="*/ 28 h 125"/>
                <a:gd name="T60" fmla="*/ 74 w 105"/>
                <a:gd name="T61" fmla="*/ 21 h 125"/>
                <a:gd name="T62" fmla="*/ 47 w 105"/>
                <a:gd name="T63" fmla="*/ 10 h 125"/>
                <a:gd name="T64" fmla="*/ 10 w 105"/>
                <a:gd name="T65" fmla="*/ 47 h 125"/>
                <a:gd name="T66" fmla="*/ 47 w 105"/>
                <a:gd name="T67" fmla="*/ 85 h 125"/>
                <a:gd name="T68" fmla="*/ 74 w 105"/>
                <a:gd name="T69" fmla="*/ 74 h 125"/>
                <a:gd name="T70" fmla="*/ 74 w 105"/>
                <a:gd name="T71" fmla="*/ 21 h 125"/>
                <a:gd name="T72" fmla="*/ 80 w 105"/>
                <a:gd name="T73" fmla="*/ 81 h 125"/>
                <a:gd name="T74" fmla="*/ 74 w 105"/>
                <a:gd name="T75" fmla="*/ 8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5" h="125">
                  <a:moveTo>
                    <a:pt x="89" y="2"/>
                  </a:moveTo>
                  <a:cubicBezTo>
                    <a:pt x="90" y="0"/>
                    <a:pt x="92" y="0"/>
                    <a:pt x="93" y="2"/>
                  </a:cubicBezTo>
                  <a:cubicBezTo>
                    <a:pt x="94" y="3"/>
                    <a:pt x="94" y="5"/>
                    <a:pt x="93" y="6"/>
                  </a:cubicBezTo>
                  <a:cubicBezTo>
                    <a:pt x="90" y="9"/>
                    <a:pt x="90" y="9"/>
                    <a:pt x="90" y="9"/>
                  </a:cubicBezTo>
                  <a:cubicBezTo>
                    <a:pt x="95" y="14"/>
                    <a:pt x="98" y="19"/>
                    <a:pt x="101" y="25"/>
                  </a:cubicBezTo>
                  <a:cubicBezTo>
                    <a:pt x="104" y="32"/>
                    <a:pt x="105" y="40"/>
                    <a:pt x="105" y="47"/>
                  </a:cubicBezTo>
                  <a:cubicBezTo>
                    <a:pt x="105" y="55"/>
                    <a:pt x="104" y="63"/>
                    <a:pt x="101" y="70"/>
                  </a:cubicBezTo>
                  <a:cubicBezTo>
                    <a:pt x="98" y="77"/>
                    <a:pt x="94" y="83"/>
                    <a:pt x="88" y="89"/>
                  </a:cubicBezTo>
                  <a:cubicBezTo>
                    <a:pt x="88" y="89"/>
                    <a:pt x="88" y="89"/>
                    <a:pt x="88" y="89"/>
                  </a:cubicBezTo>
                  <a:cubicBezTo>
                    <a:pt x="83" y="94"/>
                    <a:pt x="76" y="98"/>
                    <a:pt x="69" y="101"/>
                  </a:cubicBezTo>
                  <a:cubicBezTo>
                    <a:pt x="69" y="101"/>
                    <a:pt x="69" y="101"/>
                    <a:pt x="69" y="101"/>
                  </a:cubicBezTo>
                  <a:cubicBezTo>
                    <a:pt x="64" y="103"/>
                    <a:pt x="58" y="105"/>
                    <a:pt x="52" y="105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15"/>
                    <a:pt x="52" y="115"/>
                    <a:pt x="52" y="115"/>
                  </a:cubicBezTo>
                  <a:cubicBezTo>
                    <a:pt x="71" y="115"/>
                    <a:pt x="71" y="115"/>
                    <a:pt x="71" y="115"/>
                  </a:cubicBezTo>
                  <a:cubicBezTo>
                    <a:pt x="74" y="115"/>
                    <a:pt x="76" y="117"/>
                    <a:pt x="76" y="120"/>
                  </a:cubicBezTo>
                  <a:cubicBezTo>
                    <a:pt x="76" y="123"/>
                    <a:pt x="74" y="125"/>
                    <a:pt x="71" y="125"/>
                  </a:cubicBezTo>
                  <a:cubicBezTo>
                    <a:pt x="47" y="125"/>
                    <a:pt x="47" y="125"/>
                    <a:pt x="47" y="125"/>
                  </a:cubicBezTo>
                  <a:cubicBezTo>
                    <a:pt x="47" y="125"/>
                    <a:pt x="47" y="125"/>
                    <a:pt x="47" y="125"/>
                  </a:cubicBezTo>
                  <a:cubicBezTo>
                    <a:pt x="47" y="125"/>
                    <a:pt x="47" y="125"/>
                    <a:pt x="47" y="125"/>
                  </a:cubicBezTo>
                  <a:cubicBezTo>
                    <a:pt x="23" y="125"/>
                    <a:pt x="23" y="125"/>
                    <a:pt x="23" y="125"/>
                  </a:cubicBezTo>
                  <a:cubicBezTo>
                    <a:pt x="21" y="125"/>
                    <a:pt x="19" y="123"/>
                    <a:pt x="19" y="120"/>
                  </a:cubicBezTo>
                  <a:cubicBezTo>
                    <a:pt x="19" y="117"/>
                    <a:pt x="21" y="115"/>
                    <a:pt x="23" y="115"/>
                  </a:cubicBezTo>
                  <a:cubicBezTo>
                    <a:pt x="42" y="115"/>
                    <a:pt x="42" y="115"/>
                    <a:pt x="42" y="115"/>
                  </a:cubicBezTo>
                  <a:cubicBezTo>
                    <a:pt x="42" y="106"/>
                    <a:pt x="42" y="106"/>
                    <a:pt x="42" y="106"/>
                  </a:cubicBezTo>
                  <a:cubicBezTo>
                    <a:pt x="42" y="106"/>
                    <a:pt x="42" y="106"/>
                    <a:pt x="42" y="105"/>
                  </a:cubicBezTo>
                  <a:cubicBezTo>
                    <a:pt x="36" y="105"/>
                    <a:pt x="30" y="103"/>
                    <a:pt x="25" y="101"/>
                  </a:cubicBezTo>
                  <a:cubicBezTo>
                    <a:pt x="19" y="99"/>
                    <a:pt x="13" y="95"/>
                    <a:pt x="8" y="91"/>
                  </a:cubicBezTo>
                  <a:cubicBezTo>
                    <a:pt x="5" y="94"/>
                    <a:pt x="5" y="94"/>
                    <a:pt x="5" y="94"/>
                  </a:cubicBezTo>
                  <a:cubicBezTo>
                    <a:pt x="4" y="95"/>
                    <a:pt x="2" y="95"/>
                    <a:pt x="1" y="94"/>
                  </a:cubicBezTo>
                  <a:cubicBezTo>
                    <a:pt x="0" y="92"/>
                    <a:pt x="0" y="91"/>
                    <a:pt x="1" y="89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5" y="70"/>
                    <a:pt x="0" y="60"/>
                    <a:pt x="0" y="47"/>
                  </a:cubicBezTo>
                  <a:cubicBezTo>
                    <a:pt x="0" y="35"/>
                    <a:pt x="5" y="23"/>
                    <a:pt x="14" y="14"/>
                  </a:cubicBezTo>
                  <a:cubicBezTo>
                    <a:pt x="23" y="6"/>
                    <a:pt x="34" y="0"/>
                    <a:pt x="47" y="0"/>
                  </a:cubicBezTo>
                  <a:cubicBezTo>
                    <a:pt x="59" y="0"/>
                    <a:pt x="70" y="5"/>
                    <a:pt x="78" y="12"/>
                  </a:cubicBezTo>
                  <a:cubicBezTo>
                    <a:pt x="84" y="7"/>
                    <a:pt x="84" y="7"/>
                    <a:pt x="84" y="7"/>
                  </a:cubicBezTo>
                  <a:cubicBezTo>
                    <a:pt x="84" y="7"/>
                    <a:pt x="84" y="7"/>
                    <a:pt x="84" y="7"/>
                  </a:cubicBezTo>
                  <a:cubicBezTo>
                    <a:pt x="84" y="7"/>
                    <a:pt x="84" y="7"/>
                    <a:pt x="84" y="7"/>
                  </a:cubicBezTo>
                  <a:cubicBezTo>
                    <a:pt x="84" y="7"/>
                    <a:pt x="84" y="7"/>
                    <a:pt x="84" y="7"/>
                  </a:cubicBezTo>
                  <a:cubicBezTo>
                    <a:pt x="89" y="2"/>
                    <a:pt x="89" y="2"/>
                    <a:pt x="89" y="2"/>
                  </a:cubicBezTo>
                  <a:close/>
                  <a:moveTo>
                    <a:pt x="86" y="13"/>
                  </a:moveTo>
                  <a:cubicBezTo>
                    <a:pt x="86" y="13"/>
                    <a:pt x="86" y="13"/>
                    <a:pt x="86" y="13"/>
                  </a:cubicBezTo>
                  <a:cubicBezTo>
                    <a:pt x="82" y="16"/>
                    <a:pt x="82" y="16"/>
                    <a:pt x="82" y="16"/>
                  </a:cubicBezTo>
                  <a:cubicBezTo>
                    <a:pt x="90" y="25"/>
                    <a:pt x="94" y="36"/>
                    <a:pt x="94" y="47"/>
                  </a:cubicBezTo>
                  <a:cubicBezTo>
                    <a:pt x="94" y="61"/>
                    <a:pt x="89" y="72"/>
                    <a:pt x="80" y="81"/>
                  </a:cubicBezTo>
                  <a:cubicBezTo>
                    <a:pt x="80" y="81"/>
                    <a:pt x="80" y="81"/>
                    <a:pt x="80" y="81"/>
                  </a:cubicBezTo>
                  <a:cubicBezTo>
                    <a:pt x="72" y="89"/>
                    <a:pt x="60" y="95"/>
                    <a:pt x="47" y="95"/>
                  </a:cubicBezTo>
                  <a:cubicBezTo>
                    <a:pt x="35" y="95"/>
                    <a:pt x="24" y="90"/>
                    <a:pt x="16" y="83"/>
                  </a:cubicBezTo>
                  <a:cubicBezTo>
                    <a:pt x="13" y="86"/>
                    <a:pt x="13" y="86"/>
                    <a:pt x="13" y="86"/>
                  </a:cubicBezTo>
                  <a:cubicBezTo>
                    <a:pt x="17" y="90"/>
                    <a:pt x="22" y="93"/>
                    <a:pt x="27" y="96"/>
                  </a:cubicBezTo>
                  <a:cubicBezTo>
                    <a:pt x="33" y="98"/>
                    <a:pt x="40" y="100"/>
                    <a:pt x="47" y="100"/>
                  </a:cubicBezTo>
                  <a:cubicBezTo>
                    <a:pt x="54" y="100"/>
                    <a:pt x="61" y="98"/>
                    <a:pt x="67" y="96"/>
                  </a:cubicBezTo>
                  <a:cubicBezTo>
                    <a:pt x="67" y="96"/>
                    <a:pt x="67" y="96"/>
                    <a:pt x="67" y="96"/>
                  </a:cubicBezTo>
                  <a:cubicBezTo>
                    <a:pt x="73" y="93"/>
                    <a:pt x="79" y="89"/>
                    <a:pt x="84" y="84"/>
                  </a:cubicBezTo>
                  <a:cubicBezTo>
                    <a:pt x="84" y="84"/>
                    <a:pt x="84" y="84"/>
                    <a:pt x="84" y="84"/>
                  </a:cubicBezTo>
                  <a:cubicBezTo>
                    <a:pt x="84" y="84"/>
                    <a:pt x="84" y="84"/>
                    <a:pt x="84" y="84"/>
                  </a:cubicBezTo>
                  <a:cubicBezTo>
                    <a:pt x="89" y="80"/>
                    <a:pt x="93" y="74"/>
                    <a:pt x="95" y="67"/>
                  </a:cubicBezTo>
                  <a:cubicBezTo>
                    <a:pt x="98" y="61"/>
                    <a:pt x="99" y="55"/>
                    <a:pt x="99" y="47"/>
                  </a:cubicBezTo>
                  <a:cubicBezTo>
                    <a:pt x="99" y="40"/>
                    <a:pt x="98" y="34"/>
                    <a:pt x="95" y="28"/>
                  </a:cubicBezTo>
                  <a:cubicBezTo>
                    <a:pt x="93" y="22"/>
                    <a:pt x="90" y="17"/>
                    <a:pt x="86" y="13"/>
                  </a:cubicBezTo>
                  <a:close/>
                  <a:moveTo>
                    <a:pt x="74" y="21"/>
                  </a:moveTo>
                  <a:cubicBezTo>
                    <a:pt x="74" y="21"/>
                    <a:pt x="74" y="21"/>
                    <a:pt x="74" y="21"/>
                  </a:cubicBezTo>
                  <a:cubicBezTo>
                    <a:pt x="67" y="15"/>
                    <a:pt x="58" y="10"/>
                    <a:pt x="47" y="10"/>
                  </a:cubicBezTo>
                  <a:cubicBezTo>
                    <a:pt x="37" y="10"/>
                    <a:pt x="28" y="15"/>
                    <a:pt x="21" y="21"/>
                  </a:cubicBezTo>
                  <a:cubicBezTo>
                    <a:pt x="14" y="28"/>
                    <a:pt x="10" y="37"/>
                    <a:pt x="10" y="47"/>
                  </a:cubicBezTo>
                  <a:cubicBezTo>
                    <a:pt x="10" y="58"/>
                    <a:pt x="14" y="67"/>
                    <a:pt x="21" y="74"/>
                  </a:cubicBezTo>
                  <a:cubicBezTo>
                    <a:pt x="28" y="81"/>
                    <a:pt x="37" y="85"/>
                    <a:pt x="47" y="85"/>
                  </a:cubicBezTo>
                  <a:cubicBezTo>
                    <a:pt x="57" y="85"/>
                    <a:pt x="67" y="81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80" y="67"/>
                    <a:pt x="84" y="58"/>
                    <a:pt x="84" y="47"/>
                  </a:cubicBezTo>
                  <a:cubicBezTo>
                    <a:pt x="84" y="37"/>
                    <a:pt x="80" y="28"/>
                    <a:pt x="74" y="21"/>
                  </a:cubicBezTo>
                  <a:cubicBezTo>
                    <a:pt x="74" y="21"/>
                    <a:pt x="74" y="21"/>
                    <a:pt x="74" y="21"/>
                  </a:cubicBezTo>
                  <a:close/>
                  <a:moveTo>
                    <a:pt x="80" y="81"/>
                  </a:moveTo>
                  <a:cubicBezTo>
                    <a:pt x="80" y="81"/>
                    <a:pt x="80" y="81"/>
                    <a:pt x="80" y="81"/>
                  </a:cubicBezTo>
                  <a:cubicBezTo>
                    <a:pt x="78" y="83"/>
                    <a:pt x="75" y="83"/>
                    <a:pt x="74" y="81"/>
                  </a:cubicBezTo>
                  <a:cubicBezTo>
                    <a:pt x="80" y="81"/>
                    <a:pt x="80" y="81"/>
                    <a:pt x="80" y="8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sp>
        <p:nvSpPr>
          <p:cNvPr id="34" name="Rectangle 44"/>
          <p:cNvSpPr>
            <a:spLocks noChangeArrowheads="1"/>
          </p:cNvSpPr>
          <p:nvPr/>
        </p:nvSpPr>
        <p:spPr bwMode="auto">
          <a:xfrm>
            <a:off x="944297" y="2094127"/>
            <a:ext cx="2227580" cy="650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400" b="1" dirty="0">
                <a:solidFill>
                  <a:schemeClr val="bg1">
                    <a:lumMod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字魂59号-创粗黑" panose="00000500000000000000" pitchFamily="2" charset="-122"/>
                <a:sym typeface="+mn-ea"/>
              </a:rPr>
              <a:t>单击此处输入标题</a:t>
            </a:r>
          </a:p>
          <a:p>
            <a:pPr algn="r">
              <a:lnSpc>
                <a:spcPct val="150000"/>
              </a:lnSpc>
            </a:pPr>
            <a:r>
              <a:rPr lang="zh-CN" altLang="en-US" sz="1000">
                <a:solidFill>
                  <a:schemeClr val="bg1">
                    <a:lumMod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字魂59号-创粗黑" panose="00000500000000000000" pitchFamily="2" charset="-122"/>
                <a:sym typeface="+mn-ea"/>
              </a:rPr>
              <a:t>When a cigarette falls in love with a match,it is destined to be hurt.</a:t>
            </a:r>
            <a:endParaRPr lang="zh-CN" altLang="en-US" sz="800" dirty="0">
              <a:solidFill>
                <a:schemeClr val="bg1">
                  <a:lumMod val="50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  <a:cs typeface="字魂59号-创粗黑" panose="00000500000000000000" pitchFamily="2" charset="-122"/>
            </a:endParaRPr>
          </a:p>
        </p:txBody>
      </p:sp>
      <p:sp>
        <p:nvSpPr>
          <p:cNvPr id="35" name="Rectangle 45"/>
          <p:cNvSpPr>
            <a:spLocks noChangeArrowheads="1"/>
          </p:cNvSpPr>
          <p:nvPr/>
        </p:nvSpPr>
        <p:spPr bwMode="auto">
          <a:xfrm>
            <a:off x="943662" y="3110762"/>
            <a:ext cx="2228215" cy="650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400" b="1" dirty="0">
                <a:solidFill>
                  <a:schemeClr val="bg1">
                    <a:lumMod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字魂59号-创粗黑" panose="00000500000000000000" pitchFamily="2" charset="-122"/>
                <a:sym typeface="+mn-ea"/>
              </a:rPr>
              <a:t>单击此处输入标题</a:t>
            </a:r>
          </a:p>
          <a:p>
            <a:pPr algn="r">
              <a:lnSpc>
                <a:spcPct val="150000"/>
              </a:lnSpc>
            </a:pPr>
            <a:r>
              <a:rPr lang="zh-CN" altLang="en-US" sz="1000">
                <a:solidFill>
                  <a:schemeClr val="bg1">
                    <a:lumMod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字魂59号-创粗黑" panose="00000500000000000000" pitchFamily="2" charset="-122"/>
                <a:sym typeface="+mn-ea"/>
              </a:rPr>
              <a:t>When a cigarette falls in love with a match,it is destined to be hurt.</a:t>
            </a:r>
            <a:endParaRPr lang="zh-CN" altLang="en-US" sz="800" dirty="0">
              <a:solidFill>
                <a:schemeClr val="bg1">
                  <a:lumMod val="50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  <a:cs typeface="字魂59号-创粗黑" panose="00000500000000000000" pitchFamily="2" charset="-122"/>
            </a:endParaRPr>
          </a:p>
        </p:txBody>
      </p:sp>
      <p:sp>
        <p:nvSpPr>
          <p:cNvPr id="36" name="Rectangle 46"/>
          <p:cNvSpPr>
            <a:spLocks noChangeArrowheads="1"/>
          </p:cNvSpPr>
          <p:nvPr/>
        </p:nvSpPr>
        <p:spPr bwMode="auto">
          <a:xfrm>
            <a:off x="991287" y="4109617"/>
            <a:ext cx="2180590" cy="650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1216660">
              <a:spcBef>
                <a:spcPct val="20000"/>
              </a:spcBef>
              <a:defRPr/>
            </a:pPr>
            <a:r>
              <a:rPr lang="zh-CN" altLang="en-US" sz="1400" b="1" dirty="0">
                <a:solidFill>
                  <a:schemeClr val="bg1">
                    <a:lumMod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字魂59号-创粗黑" panose="00000500000000000000" pitchFamily="2" charset="-122"/>
                <a:sym typeface="+mn-ea"/>
              </a:rPr>
              <a:t>单击此处输入标题</a:t>
            </a:r>
          </a:p>
          <a:p>
            <a:pPr algn="r">
              <a:lnSpc>
                <a:spcPct val="150000"/>
              </a:lnSpc>
            </a:pPr>
            <a:r>
              <a:rPr lang="zh-CN" altLang="en-US" sz="1000">
                <a:solidFill>
                  <a:schemeClr val="bg1">
                    <a:lumMod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字魂59号-创粗黑" panose="00000500000000000000" pitchFamily="2" charset="-122"/>
                <a:sym typeface="+mn-ea"/>
              </a:rPr>
              <a:t>When a cigarette falls in love with a match,it is destined to be hurt.</a:t>
            </a:r>
            <a:endParaRPr lang="zh-CN" altLang="en-US" sz="800" dirty="0">
              <a:solidFill>
                <a:schemeClr val="bg1">
                  <a:lumMod val="50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  <a:cs typeface="字魂59号-创粗黑" panose="00000500000000000000" pitchFamily="2" charset="-122"/>
            </a:endParaRPr>
          </a:p>
        </p:txBody>
      </p:sp>
      <p:sp>
        <p:nvSpPr>
          <p:cNvPr id="37" name="Rectangle 47"/>
          <p:cNvSpPr>
            <a:spLocks noChangeArrowheads="1"/>
          </p:cNvSpPr>
          <p:nvPr/>
        </p:nvSpPr>
        <p:spPr bwMode="auto">
          <a:xfrm>
            <a:off x="8540802" y="2078252"/>
            <a:ext cx="2270760" cy="650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 defTabSz="1216660">
              <a:spcBef>
                <a:spcPct val="20000"/>
              </a:spcBef>
              <a:defRPr/>
            </a:pPr>
            <a:r>
              <a:rPr lang="zh-CN" altLang="en-US" sz="1400" b="1" dirty="0">
                <a:solidFill>
                  <a:schemeClr val="bg1">
                    <a:lumMod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字魂59号-创粗黑" panose="00000500000000000000" pitchFamily="2" charset="-122"/>
                <a:sym typeface="+mn-ea"/>
              </a:rPr>
              <a:t>单击此处输入标题</a:t>
            </a:r>
          </a:p>
          <a:p>
            <a:pPr algn="l">
              <a:lnSpc>
                <a:spcPct val="150000"/>
              </a:lnSpc>
            </a:pPr>
            <a:r>
              <a:rPr lang="zh-CN" altLang="en-US" sz="1000">
                <a:solidFill>
                  <a:schemeClr val="bg1">
                    <a:lumMod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字魂59号-创粗黑" panose="00000500000000000000" pitchFamily="2" charset="-122"/>
                <a:sym typeface="+mn-ea"/>
              </a:rPr>
              <a:t>When a cigarette falls in love with a match,it is destined to be hurt.</a:t>
            </a:r>
            <a:endParaRPr lang="zh-CN" altLang="en-US" sz="1000" dirty="0">
              <a:solidFill>
                <a:schemeClr val="bg1">
                  <a:lumMod val="50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  <a:cs typeface="字魂59号-创粗黑" panose="00000500000000000000" pitchFamily="2" charset="-122"/>
            </a:endParaRPr>
          </a:p>
        </p:txBody>
      </p:sp>
      <p:sp>
        <p:nvSpPr>
          <p:cNvPr id="38" name="Rectangle 48"/>
          <p:cNvSpPr>
            <a:spLocks noChangeArrowheads="1"/>
          </p:cNvSpPr>
          <p:nvPr/>
        </p:nvSpPr>
        <p:spPr bwMode="auto">
          <a:xfrm>
            <a:off x="8540167" y="3110762"/>
            <a:ext cx="2271395" cy="650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 defTabSz="1216660">
              <a:spcBef>
                <a:spcPct val="20000"/>
              </a:spcBef>
              <a:defRPr/>
            </a:pPr>
            <a:r>
              <a:rPr lang="zh-CN" altLang="en-US" sz="1400" b="1" dirty="0">
                <a:solidFill>
                  <a:schemeClr val="bg1">
                    <a:lumMod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字魂59号-创粗黑" panose="00000500000000000000" pitchFamily="2" charset="-122"/>
                <a:sym typeface="+mn-ea"/>
              </a:rPr>
              <a:t>单击此处输入标题</a:t>
            </a:r>
          </a:p>
          <a:p>
            <a:pPr algn="l" defTabSz="914400">
              <a:lnSpc>
                <a:spcPct val="150000"/>
              </a:lnSpc>
            </a:pPr>
            <a:r>
              <a:rPr lang="zh-CN" altLang="en-US" sz="1000">
                <a:solidFill>
                  <a:schemeClr val="bg1">
                    <a:lumMod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字魂59号-创粗黑" panose="00000500000000000000" pitchFamily="2" charset="-122"/>
                <a:sym typeface="+mn-ea"/>
              </a:rPr>
              <a:t>When a cigarette falls in love with a match,it is destined to be hurt.</a:t>
            </a:r>
            <a:endParaRPr lang="zh-CN" altLang="en-US" sz="800" dirty="0">
              <a:solidFill>
                <a:schemeClr val="bg1">
                  <a:lumMod val="50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  <a:cs typeface="字魂59号-创粗黑" panose="00000500000000000000" pitchFamily="2" charset="-122"/>
            </a:endParaRPr>
          </a:p>
        </p:txBody>
      </p:sp>
      <p:sp>
        <p:nvSpPr>
          <p:cNvPr id="39" name="Rectangle 49"/>
          <p:cNvSpPr>
            <a:spLocks noChangeArrowheads="1"/>
          </p:cNvSpPr>
          <p:nvPr/>
        </p:nvSpPr>
        <p:spPr bwMode="auto">
          <a:xfrm>
            <a:off x="8540802" y="4126762"/>
            <a:ext cx="2270760" cy="650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 defTabSz="1216660">
              <a:spcBef>
                <a:spcPct val="20000"/>
              </a:spcBef>
              <a:defRPr/>
            </a:pPr>
            <a:r>
              <a:rPr lang="zh-CN" altLang="en-US" sz="1400" b="1" dirty="0">
                <a:solidFill>
                  <a:schemeClr val="bg1">
                    <a:lumMod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字魂59号-创粗黑" panose="00000500000000000000" pitchFamily="2" charset="-122"/>
                <a:sym typeface="+mn-ea"/>
              </a:rPr>
              <a:t>单击此处输入标题</a:t>
            </a:r>
          </a:p>
          <a:p>
            <a:pPr algn="l" defTabSz="914400">
              <a:lnSpc>
                <a:spcPct val="150000"/>
              </a:lnSpc>
            </a:pPr>
            <a:r>
              <a:rPr lang="zh-CN" altLang="en-US" sz="1000">
                <a:solidFill>
                  <a:schemeClr val="bg1">
                    <a:lumMod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字魂59号-创粗黑" panose="00000500000000000000" pitchFamily="2" charset="-122"/>
                <a:sym typeface="+mn-ea"/>
              </a:rPr>
              <a:t>When a cigarette falls in love with a match,it is destined to be hurt.</a:t>
            </a:r>
            <a:endParaRPr lang="zh-CN" altLang="en-US" sz="800" dirty="0">
              <a:solidFill>
                <a:schemeClr val="bg1">
                  <a:lumMod val="50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  <a:cs typeface="字魂59号-创粗黑" panose="00000500000000000000" pitchFamily="2" charset="-122"/>
            </a:endParaRP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 flipV="1">
            <a:off x="4234232" y="5928105"/>
            <a:ext cx="3289935" cy="96672"/>
          </a:xfrm>
          <a:prstGeom prst="ellipse">
            <a:avLst/>
          </a:prstGeom>
          <a:gradFill rotWithShape="1">
            <a:gsLst>
              <a:gs pos="0">
                <a:schemeClr val="bg1">
                  <a:lumMod val="50000"/>
                </a:schemeClr>
              </a:gs>
              <a:gs pos="100000">
                <a:srgbClr val="F8F8F8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pic>
        <p:nvPicPr>
          <p:cNvPr id="43" name="Picture 42" descr="apple icons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524094" y="3807357"/>
            <a:ext cx="2712626" cy="2187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Rectangle 43" descr="sy_77578179991"/>
          <p:cNvSpPr>
            <a:spLocks noChangeArrowheads="1"/>
          </p:cNvSpPr>
          <p:nvPr/>
        </p:nvSpPr>
        <p:spPr bwMode="auto">
          <a:xfrm>
            <a:off x="4629161" y="3919063"/>
            <a:ext cx="2502493" cy="1492397"/>
          </a:xfrm>
          <a:prstGeom prst="rect">
            <a:avLst/>
          </a:prstGeom>
          <a:blipFill dpi="0" rotWithShape="1"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saturation sat="66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zh-CN" dirty="0"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000"/>
                            </p:stCondLst>
                            <p:childTnLst>
                              <p:par>
                                <p:cTn id="9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95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 bldLvl="0" animBg="1"/>
      <p:bldP spid="11" grpId="0" bldLvl="0" animBg="1"/>
      <p:bldP spid="12" grpId="0" bldLvl="0" animBg="1"/>
      <p:bldP spid="13" grpId="0" bldLvl="0" animBg="1"/>
      <p:bldP spid="14" grpId="0" bldLvl="0" animBg="1"/>
      <p:bldP spid="15" grpId="0" bldLvl="0" animBg="1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角三角形 2"/>
          <p:cNvSpPr/>
          <p:nvPr/>
        </p:nvSpPr>
        <p:spPr>
          <a:xfrm>
            <a:off x="0" y="1065010"/>
            <a:ext cx="11016551" cy="5792989"/>
          </a:xfrm>
          <a:prstGeom prst="rtTriangl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715734" y="628650"/>
            <a:ext cx="10760529" cy="5600700"/>
          </a:xfrm>
          <a:prstGeom prst="roundRect">
            <a:avLst>
              <a:gd name="adj" fmla="val 5005"/>
            </a:avLst>
          </a:prstGeom>
          <a:solidFill>
            <a:schemeClr val="bg1"/>
          </a:solidFill>
          <a:ln>
            <a:noFill/>
          </a:ln>
          <a:effectLst>
            <a:outerShdw blurRad="114300" dist="12700" sx="102000" sy="102000" algn="ctr" rotWithShape="0">
              <a:schemeClr val="tx1">
                <a:lumMod val="65000"/>
                <a:lumOff val="35000"/>
                <a:alpha val="3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43662" y="833223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1016551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43662" y="5792990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1016551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064685" y="870596"/>
            <a:ext cx="2062628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输入标题</a:t>
            </a:r>
          </a:p>
        </p:txBody>
      </p:sp>
      <p:sp>
        <p:nvSpPr>
          <p:cNvPr id="13" name="矩形 12"/>
          <p:cNvSpPr/>
          <p:nvPr/>
        </p:nvSpPr>
        <p:spPr>
          <a:xfrm>
            <a:off x="1349721" y="1894737"/>
            <a:ext cx="2890157" cy="904367"/>
          </a:xfrm>
          <a:prstGeom prst="rect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4650921" y="2543604"/>
            <a:ext cx="2890157" cy="3249386"/>
          </a:xfrm>
          <a:prstGeom prst="rect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7952121" y="1805553"/>
            <a:ext cx="2890157" cy="993551"/>
          </a:xfrm>
          <a:prstGeom prst="rect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4650921" y="2543604"/>
            <a:ext cx="2890157" cy="993551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349720" y="2799103"/>
            <a:ext cx="2890157" cy="2556667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7952121" y="2776629"/>
            <a:ext cx="2890157" cy="2556667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Freeform 78"/>
          <p:cNvSpPr>
            <a:spLocks noEditPoints="1"/>
          </p:cNvSpPr>
          <p:nvPr/>
        </p:nvSpPr>
        <p:spPr bwMode="auto">
          <a:xfrm>
            <a:off x="2524925" y="2123876"/>
            <a:ext cx="539750" cy="446087"/>
          </a:xfrm>
          <a:custGeom>
            <a:avLst/>
            <a:gdLst/>
            <a:ahLst/>
            <a:cxnLst>
              <a:cxn ang="0">
                <a:pos x="52" y="94"/>
              </a:cxn>
              <a:cxn ang="0">
                <a:pos x="30" y="115"/>
              </a:cxn>
              <a:cxn ang="0">
                <a:pos x="3" y="115"/>
              </a:cxn>
              <a:cxn ang="0">
                <a:pos x="1" y="90"/>
              </a:cxn>
              <a:cxn ang="0">
                <a:pos x="9" y="65"/>
              </a:cxn>
              <a:cxn ang="0">
                <a:pos x="22" y="69"/>
              </a:cxn>
              <a:cxn ang="0">
                <a:pos x="24" y="69"/>
              </a:cxn>
              <a:cxn ang="0">
                <a:pos x="35" y="56"/>
              </a:cxn>
              <a:cxn ang="0">
                <a:pos x="50" y="38"/>
              </a:cxn>
              <a:cxn ang="0">
                <a:pos x="69" y="33"/>
              </a:cxn>
              <a:cxn ang="0">
                <a:pos x="79" y="41"/>
              </a:cxn>
              <a:cxn ang="0">
                <a:pos x="105" y="8"/>
              </a:cxn>
              <a:cxn ang="0">
                <a:pos x="120" y="5"/>
              </a:cxn>
              <a:cxn ang="0">
                <a:pos x="122" y="20"/>
              </a:cxn>
              <a:cxn ang="0">
                <a:pos x="126" y="23"/>
              </a:cxn>
              <a:cxn ang="0">
                <a:pos x="144" y="26"/>
              </a:cxn>
              <a:cxn ang="0">
                <a:pos x="139" y="35"/>
              </a:cxn>
              <a:cxn ang="0">
                <a:pos x="124" y="52"/>
              </a:cxn>
              <a:cxn ang="0">
                <a:pos x="101" y="77"/>
              </a:cxn>
              <a:cxn ang="0">
                <a:pos x="79" y="81"/>
              </a:cxn>
              <a:cxn ang="0">
                <a:pos x="59" y="72"/>
              </a:cxn>
              <a:cxn ang="0">
                <a:pos x="50" y="83"/>
              </a:cxn>
              <a:cxn ang="0">
                <a:pos x="43" y="90"/>
              </a:cxn>
              <a:cxn ang="0">
                <a:pos x="116" y="9"/>
              </a:cxn>
              <a:cxn ang="0">
                <a:pos x="109" y="12"/>
              </a:cxn>
              <a:cxn ang="0">
                <a:pos x="98" y="27"/>
              </a:cxn>
              <a:cxn ang="0">
                <a:pos x="93" y="34"/>
              </a:cxn>
              <a:cxn ang="0">
                <a:pos x="85" y="42"/>
              </a:cxn>
              <a:cxn ang="0">
                <a:pos x="76" y="49"/>
              </a:cxn>
              <a:cxn ang="0">
                <a:pos x="72" y="46"/>
              </a:cxn>
              <a:cxn ang="0">
                <a:pos x="60" y="36"/>
              </a:cxn>
              <a:cxn ang="0">
                <a:pos x="45" y="53"/>
              </a:cxn>
              <a:cxn ang="0">
                <a:pos x="25" y="77"/>
              </a:cxn>
              <a:cxn ang="0">
                <a:pos x="16" y="71"/>
              </a:cxn>
              <a:cxn ang="0">
                <a:pos x="11" y="70"/>
              </a:cxn>
              <a:cxn ang="0">
                <a:pos x="7" y="99"/>
              </a:cxn>
              <a:cxn ang="0">
                <a:pos x="10" y="112"/>
              </a:cxn>
              <a:cxn ang="0">
                <a:pos x="38" y="108"/>
              </a:cxn>
              <a:cxn ang="0">
                <a:pos x="48" y="98"/>
              </a:cxn>
              <a:cxn ang="0">
                <a:pos x="37" y="92"/>
              </a:cxn>
              <a:cxn ang="0">
                <a:pos x="52" y="71"/>
              </a:cxn>
              <a:cxn ang="0">
                <a:pos x="71" y="66"/>
              </a:cxn>
              <a:cxn ang="0">
                <a:pos x="92" y="78"/>
              </a:cxn>
              <a:cxn ang="0">
                <a:pos x="114" y="57"/>
              </a:cxn>
              <a:cxn ang="0">
                <a:pos x="126" y="43"/>
              </a:cxn>
              <a:cxn ang="0">
                <a:pos x="136" y="29"/>
              </a:cxn>
              <a:cxn ang="0">
                <a:pos x="134" y="26"/>
              </a:cxn>
              <a:cxn ang="0">
                <a:pos x="117" y="30"/>
              </a:cxn>
              <a:cxn ang="0">
                <a:pos x="116" y="28"/>
              </a:cxn>
              <a:cxn ang="0">
                <a:pos x="116" y="22"/>
              </a:cxn>
            </a:cxnLst>
            <a:rect l="0" t="0" r="r" b="b"/>
            <a:pathLst>
              <a:path w="144" h="119">
                <a:moveTo>
                  <a:pt x="43" y="90"/>
                </a:moveTo>
                <a:cubicBezTo>
                  <a:pt x="46" y="91"/>
                  <a:pt x="49" y="92"/>
                  <a:pt x="52" y="94"/>
                </a:cubicBezTo>
                <a:cubicBezTo>
                  <a:pt x="56" y="97"/>
                  <a:pt x="55" y="101"/>
                  <a:pt x="52" y="104"/>
                </a:cubicBezTo>
                <a:cubicBezTo>
                  <a:pt x="46" y="110"/>
                  <a:pt x="38" y="113"/>
                  <a:pt x="30" y="115"/>
                </a:cubicBezTo>
                <a:cubicBezTo>
                  <a:pt x="25" y="117"/>
                  <a:pt x="20" y="118"/>
                  <a:pt x="15" y="118"/>
                </a:cubicBezTo>
                <a:cubicBezTo>
                  <a:pt x="11" y="119"/>
                  <a:pt x="6" y="118"/>
                  <a:pt x="3" y="115"/>
                </a:cubicBezTo>
                <a:cubicBezTo>
                  <a:pt x="2" y="113"/>
                  <a:pt x="1" y="112"/>
                  <a:pt x="1" y="110"/>
                </a:cubicBezTo>
                <a:cubicBezTo>
                  <a:pt x="0" y="104"/>
                  <a:pt x="0" y="97"/>
                  <a:pt x="1" y="90"/>
                </a:cubicBezTo>
                <a:cubicBezTo>
                  <a:pt x="2" y="87"/>
                  <a:pt x="1" y="84"/>
                  <a:pt x="2" y="82"/>
                </a:cubicBezTo>
                <a:cubicBezTo>
                  <a:pt x="4" y="76"/>
                  <a:pt x="4" y="69"/>
                  <a:pt x="9" y="65"/>
                </a:cubicBezTo>
                <a:cubicBezTo>
                  <a:pt x="11" y="62"/>
                  <a:pt x="16" y="61"/>
                  <a:pt x="19" y="64"/>
                </a:cubicBezTo>
                <a:cubicBezTo>
                  <a:pt x="20" y="66"/>
                  <a:pt x="21" y="67"/>
                  <a:pt x="22" y="69"/>
                </a:cubicBezTo>
                <a:cubicBezTo>
                  <a:pt x="22" y="69"/>
                  <a:pt x="22" y="70"/>
                  <a:pt x="23" y="70"/>
                </a:cubicBezTo>
                <a:cubicBezTo>
                  <a:pt x="23" y="70"/>
                  <a:pt x="24" y="69"/>
                  <a:pt x="24" y="69"/>
                </a:cubicBezTo>
                <a:cubicBezTo>
                  <a:pt x="24" y="66"/>
                  <a:pt x="27" y="64"/>
                  <a:pt x="28" y="62"/>
                </a:cubicBezTo>
                <a:cubicBezTo>
                  <a:pt x="30" y="60"/>
                  <a:pt x="31" y="57"/>
                  <a:pt x="35" y="56"/>
                </a:cubicBezTo>
                <a:cubicBezTo>
                  <a:pt x="35" y="52"/>
                  <a:pt x="39" y="51"/>
                  <a:pt x="41" y="48"/>
                </a:cubicBezTo>
                <a:cubicBezTo>
                  <a:pt x="43" y="44"/>
                  <a:pt x="47" y="42"/>
                  <a:pt x="50" y="38"/>
                </a:cubicBezTo>
                <a:cubicBezTo>
                  <a:pt x="52" y="34"/>
                  <a:pt x="55" y="32"/>
                  <a:pt x="59" y="30"/>
                </a:cubicBezTo>
                <a:cubicBezTo>
                  <a:pt x="63" y="28"/>
                  <a:pt x="66" y="29"/>
                  <a:pt x="69" y="33"/>
                </a:cubicBezTo>
                <a:cubicBezTo>
                  <a:pt x="71" y="35"/>
                  <a:pt x="74" y="38"/>
                  <a:pt x="76" y="41"/>
                </a:cubicBezTo>
                <a:cubicBezTo>
                  <a:pt x="77" y="42"/>
                  <a:pt x="78" y="42"/>
                  <a:pt x="79" y="41"/>
                </a:cubicBezTo>
                <a:cubicBezTo>
                  <a:pt x="82" y="37"/>
                  <a:pt x="86" y="33"/>
                  <a:pt x="89" y="29"/>
                </a:cubicBezTo>
                <a:cubicBezTo>
                  <a:pt x="95" y="22"/>
                  <a:pt x="100" y="15"/>
                  <a:pt x="105" y="8"/>
                </a:cubicBezTo>
                <a:cubicBezTo>
                  <a:pt x="107" y="6"/>
                  <a:pt x="109" y="4"/>
                  <a:pt x="111" y="2"/>
                </a:cubicBezTo>
                <a:cubicBezTo>
                  <a:pt x="115" y="0"/>
                  <a:pt x="118" y="1"/>
                  <a:pt x="120" y="5"/>
                </a:cubicBezTo>
                <a:cubicBezTo>
                  <a:pt x="122" y="8"/>
                  <a:pt x="122" y="12"/>
                  <a:pt x="122" y="16"/>
                </a:cubicBezTo>
                <a:cubicBezTo>
                  <a:pt x="122" y="18"/>
                  <a:pt x="121" y="19"/>
                  <a:pt x="122" y="20"/>
                </a:cubicBezTo>
                <a:cubicBezTo>
                  <a:pt x="122" y="21"/>
                  <a:pt x="121" y="23"/>
                  <a:pt x="122" y="23"/>
                </a:cubicBezTo>
                <a:cubicBezTo>
                  <a:pt x="123" y="24"/>
                  <a:pt x="125" y="23"/>
                  <a:pt x="126" y="23"/>
                </a:cubicBezTo>
                <a:cubicBezTo>
                  <a:pt x="131" y="21"/>
                  <a:pt x="136" y="21"/>
                  <a:pt x="141" y="22"/>
                </a:cubicBezTo>
                <a:cubicBezTo>
                  <a:pt x="143" y="22"/>
                  <a:pt x="144" y="24"/>
                  <a:pt x="144" y="26"/>
                </a:cubicBezTo>
                <a:cubicBezTo>
                  <a:pt x="143" y="28"/>
                  <a:pt x="143" y="29"/>
                  <a:pt x="142" y="31"/>
                </a:cubicBezTo>
                <a:cubicBezTo>
                  <a:pt x="140" y="32"/>
                  <a:pt x="140" y="33"/>
                  <a:pt x="139" y="35"/>
                </a:cubicBezTo>
                <a:cubicBezTo>
                  <a:pt x="137" y="38"/>
                  <a:pt x="134" y="40"/>
                  <a:pt x="132" y="43"/>
                </a:cubicBezTo>
                <a:cubicBezTo>
                  <a:pt x="130" y="46"/>
                  <a:pt x="127" y="49"/>
                  <a:pt x="124" y="52"/>
                </a:cubicBezTo>
                <a:cubicBezTo>
                  <a:pt x="122" y="57"/>
                  <a:pt x="119" y="60"/>
                  <a:pt x="116" y="63"/>
                </a:cubicBezTo>
                <a:cubicBezTo>
                  <a:pt x="111" y="68"/>
                  <a:pt x="107" y="74"/>
                  <a:pt x="101" y="77"/>
                </a:cubicBezTo>
                <a:cubicBezTo>
                  <a:pt x="99" y="79"/>
                  <a:pt x="97" y="82"/>
                  <a:pt x="94" y="83"/>
                </a:cubicBezTo>
                <a:cubicBezTo>
                  <a:pt x="89" y="85"/>
                  <a:pt x="84" y="84"/>
                  <a:pt x="79" y="81"/>
                </a:cubicBezTo>
                <a:cubicBezTo>
                  <a:pt x="74" y="78"/>
                  <a:pt x="70" y="74"/>
                  <a:pt x="65" y="70"/>
                </a:cubicBezTo>
                <a:cubicBezTo>
                  <a:pt x="63" y="69"/>
                  <a:pt x="60" y="70"/>
                  <a:pt x="59" y="72"/>
                </a:cubicBezTo>
                <a:cubicBezTo>
                  <a:pt x="59" y="74"/>
                  <a:pt x="58" y="74"/>
                  <a:pt x="58" y="75"/>
                </a:cubicBezTo>
                <a:cubicBezTo>
                  <a:pt x="56" y="78"/>
                  <a:pt x="53" y="80"/>
                  <a:pt x="50" y="83"/>
                </a:cubicBezTo>
                <a:cubicBezTo>
                  <a:pt x="49" y="84"/>
                  <a:pt x="47" y="86"/>
                  <a:pt x="46" y="87"/>
                </a:cubicBezTo>
                <a:cubicBezTo>
                  <a:pt x="45" y="88"/>
                  <a:pt x="44" y="89"/>
                  <a:pt x="43" y="90"/>
                </a:cubicBezTo>
                <a:close/>
                <a:moveTo>
                  <a:pt x="117" y="12"/>
                </a:moveTo>
                <a:cubicBezTo>
                  <a:pt x="117" y="11"/>
                  <a:pt x="117" y="10"/>
                  <a:pt x="116" y="9"/>
                </a:cubicBezTo>
                <a:cubicBezTo>
                  <a:pt x="116" y="8"/>
                  <a:pt x="116" y="6"/>
                  <a:pt x="114" y="7"/>
                </a:cubicBezTo>
                <a:cubicBezTo>
                  <a:pt x="112" y="8"/>
                  <a:pt x="110" y="10"/>
                  <a:pt x="109" y="12"/>
                </a:cubicBezTo>
                <a:cubicBezTo>
                  <a:pt x="108" y="16"/>
                  <a:pt x="105" y="18"/>
                  <a:pt x="103" y="21"/>
                </a:cubicBezTo>
                <a:cubicBezTo>
                  <a:pt x="101" y="23"/>
                  <a:pt x="99" y="25"/>
                  <a:pt x="98" y="27"/>
                </a:cubicBezTo>
                <a:cubicBezTo>
                  <a:pt x="96" y="29"/>
                  <a:pt x="94" y="30"/>
                  <a:pt x="93" y="33"/>
                </a:cubicBezTo>
                <a:cubicBezTo>
                  <a:pt x="93" y="33"/>
                  <a:pt x="93" y="33"/>
                  <a:pt x="93" y="34"/>
                </a:cubicBezTo>
                <a:cubicBezTo>
                  <a:pt x="92" y="34"/>
                  <a:pt x="91" y="35"/>
                  <a:pt x="91" y="35"/>
                </a:cubicBezTo>
                <a:cubicBezTo>
                  <a:pt x="90" y="39"/>
                  <a:pt x="86" y="39"/>
                  <a:pt x="85" y="42"/>
                </a:cubicBezTo>
                <a:cubicBezTo>
                  <a:pt x="85" y="44"/>
                  <a:pt x="82" y="45"/>
                  <a:pt x="80" y="47"/>
                </a:cubicBezTo>
                <a:cubicBezTo>
                  <a:pt x="79" y="49"/>
                  <a:pt x="78" y="49"/>
                  <a:pt x="76" y="49"/>
                </a:cubicBezTo>
                <a:cubicBezTo>
                  <a:pt x="73" y="49"/>
                  <a:pt x="72" y="49"/>
                  <a:pt x="72" y="46"/>
                </a:cubicBezTo>
                <a:cubicBezTo>
                  <a:pt x="72" y="46"/>
                  <a:pt x="72" y="46"/>
                  <a:pt x="72" y="46"/>
                </a:cubicBezTo>
                <a:cubicBezTo>
                  <a:pt x="70" y="42"/>
                  <a:pt x="66" y="40"/>
                  <a:pt x="64" y="36"/>
                </a:cubicBezTo>
                <a:cubicBezTo>
                  <a:pt x="63" y="35"/>
                  <a:pt x="61" y="34"/>
                  <a:pt x="60" y="36"/>
                </a:cubicBezTo>
                <a:cubicBezTo>
                  <a:pt x="56" y="39"/>
                  <a:pt x="54" y="43"/>
                  <a:pt x="51" y="46"/>
                </a:cubicBezTo>
                <a:cubicBezTo>
                  <a:pt x="48" y="48"/>
                  <a:pt x="47" y="51"/>
                  <a:pt x="45" y="53"/>
                </a:cubicBezTo>
                <a:cubicBezTo>
                  <a:pt x="41" y="57"/>
                  <a:pt x="38" y="61"/>
                  <a:pt x="35" y="65"/>
                </a:cubicBezTo>
                <a:cubicBezTo>
                  <a:pt x="32" y="69"/>
                  <a:pt x="29" y="73"/>
                  <a:pt x="25" y="77"/>
                </a:cubicBezTo>
                <a:cubicBezTo>
                  <a:pt x="24" y="77"/>
                  <a:pt x="23" y="77"/>
                  <a:pt x="22" y="77"/>
                </a:cubicBezTo>
                <a:cubicBezTo>
                  <a:pt x="20" y="75"/>
                  <a:pt x="17" y="74"/>
                  <a:pt x="16" y="71"/>
                </a:cubicBezTo>
                <a:cubicBezTo>
                  <a:pt x="16" y="69"/>
                  <a:pt x="14" y="69"/>
                  <a:pt x="13" y="69"/>
                </a:cubicBezTo>
                <a:cubicBezTo>
                  <a:pt x="12" y="68"/>
                  <a:pt x="12" y="70"/>
                  <a:pt x="11" y="70"/>
                </a:cubicBezTo>
                <a:cubicBezTo>
                  <a:pt x="9" y="75"/>
                  <a:pt x="8" y="80"/>
                  <a:pt x="8" y="85"/>
                </a:cubicBezTo>
                <a:cubicBezTo>
                  <a:pt x="7" y="90"/>
                  <a:pt x="7" y="94"/>
                  <a:pt x="7" y="99"/>
                </a:cubicBezTo>
                <a:cubicBezTo>
                  <a:pt x="6" y="102"/>
                  <a:pt x="7" y="105"/>
                  <a:pt x="7" y="109"/>
                </a:cubicBezTo>
                <a:cubicBezTo>
                  <a:pt x="7" y="110"/>
                  <a:pt x="9" y="111"/>
                  <a:pt x="10" y="112"/>
                </a:cubicBezTo>
                <a:cubicBezTo>
                  <a:pt x="14" y="114"/>
                  <a:pt x="18" y="113"/>
                  <a:pt x="21" y="112"/>
                </a:cubicBezTo>
                <a:cubicBezTo>
                  <a:pt x="27" y="111"/>
                  <a:pt x="32" y="110"/>
                  <a:pt x="38" y="108"/>
                </a:cubicBezTo>
                <a:cubicBezTo>
                  <a:pt x="42" y="106"/>
                  <a:pt x="45" y="103"/>
                  <a:pt x="49" y="101"/>
                </a:cubicBezTo>
                <a:cubicBezTo>
                  <a:pt x="50" y="101"/>
                  <a:pt x="49" y="99"/>
                  <a:pt x="48" y="98"/>
                </a:cubicBezTo>
                <a:cubicBezTo>
                  <a:pt x="46" y="96"/>
                  <a:pt x="43" y="95"/>
                  <a:pt x="39" y="94"/>
                </a:cubicBezTo>
                <a:cubicBezTo>
                  <a:pt x="38" y="94"/>
                  <a:pt x="36" y="94"/>
                  <a:pt x="37" y="92"/>
                </a:cubicBezTo>
                <a:cubicBezTo>
                  <a:pt x="38" y="87"/>
                  <a:pt x="41" y="83"/>
                  <a:pt x="44" y="80"/>
                </a:cubicBezTo>
                <a:cubicBezTo>
                  <a:pt x="46" y="77"/>
                  <a:pt x="49" y="74"/>
                  <a:pt x="52" y="71"/>
                </a:cubicBezTo>
                <a:cubicBezTo>
                  <a:pt x="55" y="69"/>
                  <a:pt x="57" y="65"/>
                  <a:pt x="61" y="64"/>
                </a:cubicBezTo>
                <a:cubicBezTo>
                  <a:pt x="65" y="63"/>
                  <a:pt x="68" y="64"/>
                  <a:pt x="71" y="66"/>
                </a:cubicBezTo>
                <a:cubicBezTo>
                  <a:pt x="75" y="70"/>
                  <a:pt x="79" y="74"/>
                  <a:pt x="84" y="77"/>
                </a:cubicBezTo>
                <a:cubicBezTo>
                  <a:pt x="87" y="79"/>
                  <a:pt x="89" y="79"/>
                  <a:pt x="92" y="78"/>
                </a:cubicBezTo>
                <a:cubicBezTo>
                  <a:pt x="96" y="76"/>
                  <a:pt x="98" y="73"/>
                  <a:pt x="101" y="71"/>
                </a:cubicBezTo>
                <a:cubicBezTo>
                  <a:pt x="105" y="66"/>
                  <a:pt x="110" y="62"/>
                  <a:pt x="114" y="57"/>
                </a:cubicBezTo>
                <a:cubicBezTo>
                  <a:pt x="116" y="54"/>
                  <a:pt x="119" y="51"/>
                  <a:pt x="121" y="48"/>
                </a:cubicBezTo>
                <a:cubicBezTo>
                  <a:pt x="123" y="46"/>
                  <a:pt x="124" y="45"/>
                  <a:pt x="126" y="43"/>
                </a:cubicBezTo>
                <a:cubicBezTo>
                  <a:pt x="127" y="42"/>
                  <a:pt x="127" y="40"/>
                  <a:pt x="129" y="39"/>
                </a:cubicBezTo>
                <a:cubicBezTo>
                  <a:pt x="131" y="36"/>
                  <a:pt x="134" y="32"/>
                  <a:pt x="136" y="29"/>
                </a:cubicBezTo>
                <a:cubicBezTo>
                  <a:pt x="137" y="29"/>
                  <a:pt x="137" y="28"/>
                  <a:pt x="137" y="27"/>
                </a:cubicBezTo>
                <a:cubicBezTo>
                  <a:pt x="136" y="27"/>
                  <a:pt x="135" y="26"/>
                  <a:pt x="134" y="26"/>
                </a:cubicBezTo>
                <a:cubicBezTo>
                  <a:pt x="130" y="27"/>
                  <a:pt x="126" y="27"/>
                  <a:pt x="122" y="30"/>
                </a:cubicBezTo>
                <a:cubicBezTo>
                  <a:pt x="121" y="30"/>
                  <a:pt x="119" y="31"/>
                  <a:pt x="117" y="30"/>
                </a:cubicBezTo>
                <a:cubicBezTo>
                  <a:pt x="116" y="30"/>
                  <a:pt x="115" y="31"/>
                  <a:pt x="115" y="30"/>
                </a:cubicBezTo>
                <a:cubicBezTo>
                  <a:pt x="114" y="28"/>
                  <a:pt x="116" y="28"/>
                  <a:pt x="116" y="28"/>
                </a:cubicBezTo>
                <a:cubicBezTo>
                  <a:pt x="117" y="27"/>
                  <a:pt x="117" y="27"/>
                  <a:pt x="117" y="26"/>
                </a:cubicBezTo>
                <a:cubicBezTo>
                  <a:pt x="116" y="25"/>
                  <a:pt x="116" y="24"/>
                  <a:pt x="116" y="22"/>
                </a:cubicBezTo>
                <a:cubicBezTo>
                  <a:pt x="116" y="19"/>
                  <a:pt x="117" y="16"/>
                  <a:pt x="117" y="12"/>
                </a:cubicBezTo>
                <a:close/>
              </a:path>
            </a:pathLst>
          </a:custGeom>
          <a:solidFill>
            <a:srgbClr val="222F3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Freeform 81"/>
          <p:cNvSpPr>
            <a:spLocks noEditPoints="1"/>
          </p:cNvSpPr>
          <p:nvPr/>
        </p:nvSpPr>
        <p:spPr bwMode="auto">
          <a:xfrm>
            <a:off x="5857874" y="2860721"/>
            <a:ext cx="476250" cy="484187"/>
          </a:xfrm>
          <a:custGeom>
            <a:avLst/>
            <a:gdLst/>
            <a:ahLst/>
            <a:cxnLst>
              <a:cxn ang="0">
                <a:pos x="100" y="21"/>
              </a:cxn>
              <a:cxn ang="0">
                <a:pos x="91" y="40"/>
              </a:cxn>
              <a:cxn ang="0">
                <a:pos x="55" y="103"/>
              </a:cxn>
              <a:cxn ang="0">
                <a:pos x="18" y="119"/>
              </a:cxn>
              <a:cxn ang="0">
                <a:pos x="22" y="82"/>
              </a:cxn>
              <a:cxn ang="0">
                <a:pos x="41" y="48"/>
              </a:cxn>
              <a:cxn ang="0">
                <a:pos x="47" y="38"/>
              </a:cxn>
              <a:cxn ang="0">
                <a:pos x="55" y="25"/>
              </a:cxn>
              <a:cxn ang="0">
                <a:pos x="72" y="1"/>
              </a:cxn>
              <a:cxn ang="0">
                <a:pos x="50" y="99"/>
              </a:cxn>
              <a:cxn ang="0">
                <a:pos x="60" y="79"/>
              </a:cxn>
              <a:cxn ang="0">
                <a:pos x="70" y="64"/>
              </a:cxn>
              <a:cxn ang="0">
                <a:pos x="80" y="47"/>
              </a:cxn>
              <a:cxn ang="0">
                <a:pos x="75" y="29"/>
              </a:cxn>
              <a:cxn ang="0">
                <a:pos x="61" y="52"/>
              </a:cxn>
              <a:cxn ang="0">
                <a:pos x="51" y="70"/>
              </a:cxn>
              <a:cxn ang="0">
                <a:pos x="41" y="89"/>
              </a:cxn>
              <a:cxn ang="0">
                <a:pos x="41" y="102"/>
              </a:cxn>
              <a:cxn ang="0">
                <a:pos x="34" y="92"/>
              </a:cxn>
              <a:cxn ang="0">
                <a:pos x="39" y="81"/>
              </a:cxn>
              <a:cxn ang="0">
                <a:pos x="45" y="72"/>
              </a:cxn>
              <a:cxn ang="0">
                <a:pos x="48" y="65"/>
              </a:cxn>
              <a:cxn ang="0">
                <a:pos x="59" y="45"/>
              </a:cxn>
              <a:cxn ang="0">
                <a:pos x="68" y="29"/>
              </a:cxn>
              <a:cxn ang="0">
                <a:pos x="63" y="27"/>
              </a:cxn>
              <a:cxn ang="0">
                <a:pos x="57" y="33"/>
              </a:cxn>
              <a:cxn ang="0">
                <a:pos x="54" y="41"/>
              </a:cxn>
              <a:cxn ang="0">
                <a:pos x="47" y="53"/>
              </a:cxn>
              <a:cxn ang="0">
                <a:pos x="43" y="62"/>
              </a:cxn>
              <a:cxn ang="0">
                <a:pos x="39" y="67"/>
              </a:cxn>
              <a:cxn ang="0">
                <a:pos x="33" y="78"/>
              </a:cxn>
              <a:cxn ang="0">
                <a:pos x="29" y="88"/>
              </a:cxn>
              <a:cxn ang="0">
                <a:pos x="25" y="102"/>
              </a:cxn>
              <a:cxn ang="0">
                <a:pos x="32" y="116"/>
              </a:cxn>
              <a:cxn ang="0">
                <a:pos x="27" y="104"/>
              </a:cxn>
              <a:cxn ang="0">
                <a:pos x="12" y="33"/>
              </a:cxn>
              <a:cxn ang="0">
                <a:pos x="32" y="43"/>
              </a:cxn>
              <a:cxn ang="0">
                <a:pos x="0" y="37"/>
              </a:cxn>
              <a:cxn ang="0">
                <a:pos x="19" y="2"/>
              </a:cxn>
              <a:cxn ang="0">
                <a:pos x="43" y="22"/>
              </a:cxn>
              <a:cxn ang="0">
                <a:pos x="26" y="15"/>
              </a:cxn>
              <a:cxn ang="0">
                <a:pos x="103" y="65"/>
              </a:cxn>
              <a:cxn ang="0">
                <a:pos x="121" y="57"/>
              </a:cxn>
              <a:cxn ang="0">
                <a:pos x="101" y="83"/>
              </a:cxn>
              <a:cxn ang="0">
                <a:pos x="103" y="96"/>
              </a:cxn>
              <a:cxn ang="0">
                <a:pos x="83" y="72"/>
              </a:cxn>
            </a:cxnLst>
            <a:rect l="0" t="0" r="r" b="b"/>
            <a:pathLst>
              <a:path w="127" h="129">
                <a:moveTo>
                  <a:pt x="72" y="1"/>
                </a:moveTo>
                <a:cubicBezTo>
                  <a:pt x="74" y="1"/>
                  <a:pt x="75" y="0"/>
                  <a:pt x="76" y="2"/>
                </a:cubicBezTo>
                <a:cubicBezTo>
                  <a:pt x="78" y="5"/>
                  <a:pt x="104" y="17"/>
                  <a:pt x="100" y="21"/>
                </a:cubicBezTo>
                <a:cubicBezTo>
                  <a:pt x="100" y="22"/>
                  <a:pt x="99" y="22"/>
                  <a:pt x="99" y="23"/>
                </a:cubicBezTo>
                <a:cubicBezTo>
                  <a:pt x="98" y="27"/>
                  <a:pt x="96" y="29"/>
                  <a:pt x="94" y="33"/>
                </a:cubicBezTo>
                <a:cubicBezTo>
                  <a:pt x="92" y="35"/>
                  <a:pt x="92" y="38"/>
                  <a:pt x="91" y="40"/>
                </a:cubicBezTo>
                <a:cubicBezTo>
                  <a:pt x="88" y="47"/>
                  <a:pt x="83" y="53"/>
                  <a:pt x="80" y="59"/>
                </a:cubicBezTo>
                <a:cubicBezTo>
                  <a:pt x="75" y="68"/>
                  <a:pt x="71" y="78"/>
                  <a:pt x="65" y="86"/>
                </a:cubicBezTo>
                <a:cubicBezTo>
                  <a:pt x="62" y="92"/>
                  <a:pt x="58" y="97"/>
                  <a:pt x="55" y="103"/>
                </a:cubicBezTo>
                <a:cubicBezTo>
                  <a:pt x="52" y="110"/>
                  <a:pt x="45" y="115"/>
                  <a:pt x="38" y="119"/>
                </a:cubicBezTo>
                <a:cubicBezTo>
                  <a:pt x="35" y="121"/>
                  <a:pt x="27" y="129"/>
                  <a:pt x="22" y="128"/>
                </a:cubicBezTo>
                <a:cubicBezTo>
                  <a:pt x="17" y="127"/>
                  <a:pt x="18" y="123"/>
                  <a:pt x="18" y="119"/>
                </a:cubicBezTo>
                <a:cubicBezTo>
                  <a:pt x="19" y="112"/>
                  <a:pt x="18" y="106"/>
                  <a:pt x="17" y="99"/>
                </a:cubicBezTo>
                <a:cubicBezTo>
                  <a:pt x="17" y="98"/>
                  <a:pt x="17" y="97"/>
                  <a:pt x="17" y="95"/>
                </a:cubicBezTo>
                <a:cubicBezTo>
                  <a:pt x="17" y="90"/>
                  <a:pt x="20" y="86"/>
                  <a:pt x="22" y="82"/>
                </a:cubicBezTo>
                <a:cubicBezTo>
                  <a:pt x="24" y="76"/>
                  <a:pt x="29" y="71"/>
                  <a:pt x="32" y="66"/>
                </a:cubicBezTo>
                <a:cubicBezTo>
                  <a:pt x="34" y="61"/>
                  <a:pt x="37" y="56"/>
                  <a:pt x="39" y="52"/>
                </a:cubicBezTo>
                <a:cubicBezTo>
                  <a:pt x="40" y="51"/>
                  <a:pt x="41" y="50"/>
                  <a:pt x="41" y="48"/>
                </a:cubicBezTo>
                <a:cubicBezTo>
                  <a:pt x="40" y="47"/>
                  <a:pt x="41" y="46"/>
                  <a:pt x="42" y="47"/>
                </a:cubicBezTo>
                <a:cubicBezTo>
                  <a:pt x="44" y="44"/>
                  <a:pt x="46" y="41"/>
                  <a:pt x="47" y="38"/>
                </a:cubicBezTo>
                <a:cubicBezTo>
                  <a:pt x="47" y="38"/>
                  <a:pt x="47" y="38"/>
                  <a:pt x="47" y="38"/>
                </a:cubicBezTo>
                <a:cubicBezTo>
                  <a:pt x="48" y="36"/>
                  <a:pt x="50" y="35"/>
                  <a:pt x="51" y="33"/>
                </a:cubicBezTo>
                <a:cubicBezTo>
                  <a:pt x="52" y="32"/>
                  <a:pt x="51" y="30"/>
                  <a:pt x="53" y="29"/>
                </a:cubicBezTo>
                <a:cubicBezTo>
                  <a:pt x="54" y="28"/>
                  <a:pt x="56" y="26"/>
                  <a:pt x="55" y="25"/>
                </a:cubicBezTo>
                <a:cubicBezTo>
                  <a:pt x="55" y="23"/>
                  <a:pt x="57" y="22"/>
                  <a:pt x="58" y="21"/>
                </a:cubicBezTo>
                <a:cubicBezTo>
                  <a:pt x="60" y="18"/>
                  <a:pt x="62" y="15"/>
                  <a:pt x="64" y="12"/>
                </a:cubicBezTo>
                <a:cubicBezTo>
                  <a:pt x="67" y="8"/>
                  <a:pt x="70" y="5"/>
                  <a:pt x="72" y="1"/>
                </a:cubicBezTo>
                <a:close/>
                <a:moveTo>
                  <a:pt x="46" y="105"/>
                </a:moveTo>
                <a:cubicBezTo>
                  <a:pt x="47" y="104"/>
                  <a:pt x="50" y="103"/>
                  <a:pt x="49" y="100"/>
                </a:cubicBezTo>
                <a:cubicBezTo>
                  <a:pt x="49" y="100"/>
                  <a:pt x="49" y="99"/>
                  <a:pt x="50" y="99"/>
                </a:cubicBezTo>
                <a:cubicBezTo>
                  <a:pt x="51" y="96"/>
                  <a:pt x="53" y="93"/>
                  <a:pt x="55" y="90"/>
                </a:cubicBezTo>
                <a:cubicBezTo>
                  <a:pt x="56" y="89"/>
                  <a:pt x="56" y="87"/>
                  <a:pt x="57" y="86"/>
                </a:cubicBezTo>
                <a:cubicBezTo>
                  <a:pt x="59" y="84"/>
                  <a:pt x="59" y="81"/>
                  <a:pt x="60" y="79"/>
                </a:cubicBezTo>
                <a:cubicBezTo>
                  <a:pt x="62" y="77"/>
                  <a:pt x="63" y="75"/>
                  <a:pt x="64" y="73"/>
                </a:cubicBezTo>
                <a:cubicBezTo>
                  <a:pt x="65" y="71"/>
                  <a:pt x="66" y="69"/>
                  <a:pt x="67" y="68"/>
                </a:cubicBezTo>
                <a:cubicBezTo>
                  <a:pt x="69" y="67"/>
                  <a:pt x="69" y="66"/>
                  <a:pt x="70" y="64"/>
                </a:cubicBezTo>
                <a:cubicBezTo>
                  <a:pt x="70" y="63"/>
                  <a:pt x="70" y="62"/>
                  <a:pt x="70" y="62"/>
                </a:cubicBezTo>
                <a:cubicBezTo>
                  <a:pt x="74" y="59"/>
                  <a:pt x="74" y="55"/>
                  <a:pt x="77" y="52"/>
                </a:cubicBezTo>
                <a:cubicBezTo>
                  <a:pt x="79" y="50"/>
                  <a:pt x="80" y="48"/>
                  <a:pt x="80" y="47"/>
                </a:cubicBezTo>
                <a:cubicBezTo>
                  <a:pt x="80" y="43"/>
                  <a:pt x="83" y="41"/>
                  <a:pt x="84" y="39"/>
                </a:cubicBezTo>
                <a:cubicBezTo>
                  <a:pt x="85" y="37"/>
                  <a:pt x="86" y="35"/>
                  <a:pt x="83" y="33"/>
                </a:cubicBezTo>
                <a:cubicBezTo>
                  <a:pt x="81" y="32"/>
                  <a:pt x="78" y="30"/>
                  <a:pt x="75" y="29"/>
                </a:cubicBezTo>
                <a:cubicBezTo>
                  <a:pt x="73" y="29"/>
                  <a:pt x="72" y="31"/>
                  <a:pt x="72" y="33"/>
                </a:cubicBezTo>
                <a:cubicBezTo>
                  <a:pt x="70" y="36"/>
                  <a:pt x="68" y="39"/>
                  <a:pt x="66" y="42"/>
                </a:cubicBezTo>
                <a:cubicBezTo>
                  <a:pt x="64" y="46"/>
                  <a:pt x="63" y="49"/>
                  <a:pt x="61" y="52"/>
                </a:cubicBezTo>
                <a:cubicBezTo>
                  <a:pt x="60" y="53"/>
                  <a:pt x="59" y="54"/>
                  <a:pt x="59" y="55"/>
                </a:cubicBezTo>
                <a:cubicBezTo>
                  <a:pt x="58" y="59"/>
                  <a:pt x="54" y="61"/>
                  <a:pt x="54" y="65"/>
                </a:cubicBezTo>
                <a:cubicBezTo>
                  <a:pt x="51" y="66"/>
                  <a:pt x="51" y="68"/>
                  <a:pt x="51" y="70"/>
                </a:cubicBezTo>
                <a:cubicBezTo>
                  <a:pt x="50" y="72"/>
                  <a:pt x="49" y="73"/>
                  <a:pt x="48" y="75"/>
                </a:cubicBezTo>
                <a:cubicBezTo>
                  <a:pt x="47" y="78"/>
                  <a:pt x="45" y="80"/>
                  <a:pt x="44" y="83"/>
                </a:cubicBezTo>
                <a:cubicBezTo>
                  <a:pt x="42" y="85"/>
                  <a:pt x="41" y="87"/>
                  <a:pt x="41" y="89"/>
                </a:cubicBezTo>
                <a:cubicBezTo>
                  <a:pt x="40" y="91"/>
                  <a:pt x="39" y="92"/>
                  <a:pt x="38" y="94"/>
                </a:cubicBezTo>
                <a:cubicBezTo>
                  <a:pt x="37" y="95"/>
                  <a:pt x="36" y="97"/>
                  <a:pt x="35" y="99"/>
                </a:cubicBezTo>
                <a:cubicBezTo>
                  <a:pt x="37" y="100"/>
                  <a:pt x="39" y="102"/>
                  <a:pt x="41" y="102"/>
                </a:cubicBezTo>
                <a:cubicBezTo>
                  <a:pt x="43" y="102"/>
                  <a:pt x="43" y="106"/>
                  <a:pt x="46" y="105"/>
                </a:cubicBezTo>
                <a:close/>
                <a:moveTo>
                  <a:pt x="32" y="97"/>
                </a:moveTo>
                <a:cubicBezTo>
                  <a:pt x="33" y="95"/>
                  <a:pt x="34" y="94"/>
                  <a:pt x="34" y="92"/>
                </a:cubicBezTo>
                <a:cubicBezTo>
                  <a:pt x="35" y="89"/>
                  <a:pt x="36" y="87"/>
                  <a:pt x="38" y="84"/>
                </a:cubicBezTo>
                <a:cubicBezTo>
                  <a:pt x="39" y="84"/>
                  <a:pt x="39" y="84"/>
                  <a:pt x="39" y="83"/>
                </a:cubicBezTo>
                <a:cubicBezTo>
                  <a:pt x="38" y="82"/>
                  <a:pt x="38" y="81"/>
                  <a:pt x="39" y="81"/>
                </a:cubicBezTo>
                <a:cubicBezTo>
                  <a:pt x="40" y="80"/>
                  <a:pt x="41" y="79"/>
                  <a:pt x="42" y="78"/>
                </a:cubicBezTo>
                <a:cubicBezTo>
                  <a:pt x="42" y="77"/>
                  <a:pt x="42" y="75"/>
                  <a:pt x="43" y="74"/>
                </a:cubicBezTo>
                <a:cubicBezTo>
                  <a:pt x="43" y="73"/>
                  <a:pt x="43" y="72"/>
                  <a:pt x="45" y="72"/>
                </a:cubicBezTo>
                <a:cubicBezTo>
                  <a:pt x="45" y="72"/>
                  <a:pt x="45" y="69"/>
                  <a:pt x="46" y="68"/>
                </a:cubicBezTo>
                <a:cubicBezTo>
                  <a:pt x="46" y="68"/>
                  <a:pt x="47" y="67"/>
                  <a:pt x="47" y="66"/>
                </a:cubicBezTo>
                <a:cubicBezTo>
                  <a:pt x="47" y="66"/>
                  <a:pt x="48" y="65"/>
                  <a:pt x="48" y="65"/>
                </a:cubicBezTo>
                <a:cubicBezTo>
                  <a:pt x="50" y="61"/>
                  <a:pt x="52" y="57"/>
                  <a:pt x="54" y="53"/>
                </a:cubicBezTo>
                <a:cubicBezTo>
                  <a:pt x="54" y="52"/>
                  <a:pt x="55" y="52"/>
                  <a:pt x="55" y="52"/>
                </a:cubicBezTo>
                <a:cubicBezTo>
                  <a:pt x="56" y="49"/>
                  <a:pt x="58" y="47"/>
                  <a:pt x="59" y="45"/>
                </a:cubicBezTo>
                <a:cubicBezTo>
                  <a:pt x="61" y="41"/>
                  <a:pt x="63" y="37"/>
                  <a:pt x="66" y="34"/>
                </a:cubicBezTo>
                <a:cubicBezTo>
                  <a:pt x="66" y="34"/>
                  <a:pt x="67" y="33"/>
                  <a:pt x="67" y="33"/>
                </a:cubicBezTo>
                <a:cubicBezTo>
                  <a:pt x="66" y="31"/>
                  <a:pt x="67" y="30"/>
                  <a:pt x="68" y="29"/>
                </a:cubicBezTo>
                <a:cubicBezTo>
                  <a:pt x="71" y="26"/>
                  <a:pt x="70" y="24"/>
                  <a:pt x="66" y="22"/>
                </a:cubicBezTo>
                <a:cubicBezTo>
                  <a:pt x="66" y="22"/>
                  <a:pt x="64" y="23"/>
                  <a:pt x="64" y="24"/>
                </a:cubicBezTo>
                <a:cubicBezTo>
                  <a:pt x="65" y="25"/>
                  <a:pt x="64" y="26"/>
                  <a:pt x="63" y="27"/>
                </a:cubicBezTo>
                <a:cubicBezTo>
                  <a:pt x="62" y="28"/>
                  <a:pt x="62" y="29"/>
                  <a:pt x="61" y="30"/>
                </a:cubicBezTo>
                <a:cubicBezTo>
                  <a:pt x="61" y="30"/>
                  <a:pt x="60" y="31"/>
                  <a:pt x="60" y="32"/>
                </a:cubicBezTo>
                <a:cubicBezTo>
                  <a:pt x="59" y="32"/>
                  <a:pt x="58" y="33"/>
                  <a:pt x="57" y="33"/>
                </a:cubicBezTo>
                <a:cubicBezTo>
                  <a:pt x="58" y="34"/>
                  <a:pt x="58" y="35"/>
                  <a:pt x="58" y="36"/>
                </a:cubicBezTo>
                <a:cubicBezTo>
                  <a:pt x="58" y="37"/>
                  <a:pt x="58" y="37"/>
                  <a:pt x="57" y="37"/>
                </a:cubicBezTo>
                <a:cubicBezTo>
                  <a:pt x="56" y="38"/>
                  <a:pt x="54" y="39"/>
                  <a:pt x="54" y="41"/>
                </a:cubicBezTo>
                <a:cubicBezTo>
                  <a:pt x="54" y="42"/>
                  <a:pt x="53" y="43"/>
                  <a:pt x="52" y="43"/>
                </a:cubicBezTo>
                <a:cubicBezTo>
                  <a:pt x="52" y="44"/>
                  <a:pt x="52" y="45"/>
                  <a:pt x="52" y="46"/>
                </a:cubicBezTo>
                <a:cubicBezTo>
                  <a:pt x="49" y="47"/>
                  <a:pt x="49" y="51"/>
                  <a:pt x="47" y="53"/>
                </a:cubicBezTo>
                <a:cubicBezTo>
                  <a:pt x="47" y="53"/>
                  <a:pt x="47" y="54"/>
                  <a:pt x="47" y="54"/>
                </a:cubicBezTo>
                <a:cubicBezTo>
                  <a:pt x="45" y="54"/>
                  <a:pt x="45" y="56"/>
                  <a:pt x="45" y="57"/>
                </a:cubicBezTo>
                <a:cubicBezTo>
                  <a:pt x="44" y="59"/>
                  <a:pt x="43" y="61"/>
                  <a:pt x="43" y="62"/>
                </a:cubicBezTo>
                <a:cubicBezTo>
                  <a:pt x="41" y="62"/>
                  <a:pt x="40" y="63"/>
                  <a:pt x="40" y="64"/>
                </a:cubicBezTo>
                <a:cubicBezTo>
                  <a:pt x="40" y="64"/>
                  <a:pt x="41" y="65"/>
                  <a:pt x="41" y="65"/>
                </a:cubicBezTo>
                <a:cubicBezTo>
                  <a:pt x="40" y="66"/>
                  <a:pt x="39" y="67"/>
                  <a:pt x="39" y="67"/>
                </a:cubicBezTo>
                <a:cubicBezTo>
                  <a:pt x="39" y="69"/>
                  <a:pt x="39" y="70"/>
                  <a:pt x="37" y="71"/>
                </a:cubicBezTo>
                <a:cubicBezTo>
                  <a:pt x="36" y="72"/>
                  <a:pt x="37" y="74"/>
                  <a:pt x="36" y="75"/>
                </a:cubicBezTo>
                <a:cubicBezTo>
                  <a:pt x="34" y="75"/>
                  <a:pt x="34" y="77"/>
                  <a:pt x="33" y="78"/>
                </a:cubicBezTo>
                <a:cubicBezTo>
                  <a:pt x="33" y="79"/>
                  <a:pt x="33" y="79"/>
                  <a:pt x="33" y="80"/>
                </a:cubicBezTo>
                <a:cubicBezTo>
                  <a:pt x="31" y="81"/>
                  <a:pt x="30" y="81"/>
                  <a:pt x="30" y="82"/>
                </a:cubicBezTo>
                <a:cubicBezTo>
                  <a:pt x="30" y="84"/>
                  <a:pt x="28" y="85"/>
                  <a:pt x="29" y="88"/>
                </a:cubicBezTo>
                <a:cubicBezTo>
                  <a:pt x="28" y="89"/>
                  <a:pt x="26" y="91"/>
                  <a:pt x="25" y="92"/>
                </a:cubicBezTo>
                <a:cubicBezTo>
                  <a:pt x="27" y="94"/>
                  <a:pt x="30" y="96"/>
                  <a:pt x="32" y="97"/>
                </a:cubicBezTo>
                <a:close/>
                <a:moveTo>
                  <a:pt x="25" y="102"/>
                </a:moveTo>
                <a:cubicBezTo>
                  <a:pt x="22" y="103"/>
                  <a:pt x="24" y="105"/>
                  <a:pt x="24" y="106"/>
                </a:cubicBezTo>
                <a:cubicBezTo>
                  <a:pt x="23" y="108"/>
                  <a:pt x="25" y="110"/>
                  <a:pt x="26" y="111"/>
                </a:cubicBezTo>
                <a:cubicBezTo>
                  <a:pt x="28" y="113"/>
                  <a:pt x="30" y="114"/>
                  <a:pt x="32" y="116"/>
                </a:cubicBezTo>
                <a:cubicBezTo>
                  <a:pt x="35" y="114"/>
                  <a:pt x="37" y="113"/>
                  <a:pt x="39" y="111"/>
                </a:cubicBezTo>
                <a:cubicBezTo>
                  <a:pt x="37" y="109"/>
                  <a:pt x="35" y="107"/>
                  <a:pt x="32" y="107"/>
                </a:cubicBezTo>
                <a:cubicBezTo>
                  <a:pt x="30" y="106"/>
                  <a:pt x="29" y="105"/>
                  <a:pt x="27" y="104"/>
                </a:cubicBezTo>
                <a:cubicBezTo>
                  <a:pt x="27" y="103"/>
                  <a:pt x="26" y="103"/>
                  <a:pt x="25" y="102"/>
                </a:cubicBezTo>
                <a:close/>
                <a:moveTo>
                  <a:pt x="0" y="37"/>
                </a:moveTo>
                <a:cubicBezTo>
                  <a:pt x="0" y="33"/>
                  <a:pt x="10" y="32"/>
                  <a:pt x="12" y="33"/>
                </a:cubicBezTo>
                <a:cubicBezTo>
                  <a:pt x="16" y="33"/>
                  <a:pt x="20" y="34"/>
                  <a:pt x="24" y="33"/>
                </a:cubicBezTo>
                <a:cubicBezTo>
                  <a:pt x="29" y="32"/>
                  <a:pt x="33" y="35"/>
                  <a:pt x="34" y="40"/>
                </a:cubicBezTo>
                <a:cubicBezTo>
                  <a:pt x="35" y="42"/>
                  <a:pt x="33" y="43"/>
                  <a:pt x="32" y="43"/>
                </a:cubicBezTo>
                <a:cubicBezTo>
                  <a:pt x="23" y="41"/>
                  <a:pt x="14" y="43"/>
                  <a:pt x="5" y="41"/>
                </a:cubicBezTo>
                <a:cubicBezTo>
                  <a:pt x="4" y="41"/>
                  <a:pt x="2" y="40"/>
                  <a:pt x="1" y="38"/>
                </a:cubicBezTo>
                <a:cubicBezTo>
                  <a:pt x="1" y="38"/>
                  <a:pt x="1" y="38"/>
                  <a:pt x="0" y="37"/>
                </a:cubicBezTo>
                <a:close/>
                <a:moveTo>
                  <a:pt x="26" y="15"/>
                </a:moveTo>
                <a:cubicBezTo>
                  <a:pt x="23" y="13"/>
                  <a:pt x="22" y="10"/>
                  <a:pt x="19" y="8"/>
                </a:cubicBezTo>
                <a:cubicBezTo>
                  <a:pt x="17" y="6"/>
                  <a:pt x="19" y="4"/>
                  <a:pt x="19" y="2"/>
                </a:cubicBezTo>
                <a:cubicBezTo>
                  <a:pt x="20" y="1"/>
                  <a:pt x="22" y="1"/>
                  <a:pt x="24" y="2"/>
                </a:cubicBezTo>
                <a:cubicBezTo>
                  <a:pt x="27" y="5"/>
                  <a:pt x="31" y="9"/>
                  <a:pt x="34" y="13"/>
                </a:cubicBezTo>
                <a:cubicBezTo>
                  <a:pt x="37" y="16"/>
                  <a:pt x="40" y="19"/>
                  <a:pt x="43" y="22"/>
                </a:cubicBezTo>
                <a:cubicBezTo>
                  <a:pt x="44" y="23"/>
                  <a:pt x="45" y="24"/>
                  <a:pt x="44" y="26"/>
                </a:cubicBezTo>
                <a:cubicBezTo>
                  <a:pt x="43" y="27"/>
                  <a:pt x="42" y="28"/>
                  <a:pt x="40" y="27"/>
                </a:cubicBezTo>
                <a:cubicBezTo>
                  <a:pt x="35" y="23"/>
                  <a:pt x="30" y="20"/>
                  <a:pt x="26" y="15"/>
                </a:cubicBezTo>
                <a:close/>
                <a:moveTo>
                  <a:pt x="126" y="60"/>
                </a:moveTo>
                <a:cubicBezTo>
                  <a:pt x="127" y="65"/>
                  <a:pt x="117" y="65"/>
                  <a:pt x="115" y="65"/>
                </a:cubicBezTo>
                <a:cubicBezTo>
                  <a:pt x="111" y="65"/>
                  <a:pt x="107" y="64"/>
                  <a:pt x="103" y="65"/>
                </a:cubicBezTo>
                <a:cubicBezTo>
                  <a:pt x="98" y="66"/>
                  <a:pt x="93" y="63"/>
                  <a:pt x="92" y="58"/>
                </a:cubicBezTo>
                <a:cubicBezTo>
                  <a:pt x="92" y="56"/>
                  <a:pt x="93" y="55"/>
                  <a:pt x="94" y="55"/>
                </a:cubicBezTo>
                <a:cubicBezTo>
                  <a:pt x="103" y="56"/>
                  <a:pt x="113" y="55"/>
                  <a:pt x="121" y="57"/>
                </a:cubicBezTo>
                <a:cubicBezTo>
                  <a:pt x="123" y="57"/>
                  <a:pt x="125" y="58"/>
                  <a:pt x="126" y="59"/>
                </a:cubicBezTo>
                <a:cubicBezTo>
                  <a:pt x="126" y="60"/>
                  <a:pt x="126" y="60"/>
                  <a:pt x="126" y="60"/>
                </a:cubicBezTo>
                <a:close/>
                <a:moveTo>
                  <a:pt x="101" y="83"/>
                </a:moveTo>
                <a:cubicBezTo>
                  <a:pt x="104" y="84"/>
                  <a:pt x="105" y="88"/>
                  <a:pt x="107" y="90"/>
                </a:cubicBezTo>
                <a:cubicBezTo>
                  <a:pt x="109" y="92"/>
                  <a:pt x="108" y="94"/>
                  <a:pt x="107" y="96"/>
                </a:cubicBezTo>
                <a:cubicBezTo>
                  <a:pt x="107" y="97"/>
                  <a:pt x="105" y="97"/>
                  <a:pt x="103" y="96"/>
                </a:cubicBezTo>
                <a:cubicBezTo>
                  <a:pt x="99" y="92"/>
                  <a:pt x="96" y="89"/>
                  <a:pt x="92" y="85"/>
                </a:cubicBezTo>
                <a:cubicBezTo>
                  <a:pt x="89" y="82"/>
                  <a:pt x="87" y="79"/>
                  <a:pt x="84" y="76"/>
                </a:cubicBezTo>
                <a:cubicBezTo>
                  <a:pt x="83" y="75"/>
                  <a:pt x="82" y="73"/>
                  <a:pt x="83" y="72"/>
                </a:cubicBezTo>
                <a:cubicBezTo>
                  <a:pt x="84" y="71"/>
                  <a:pt x="85" y="70"/>
                  <a:pt x="87" y="71"/>
                </a:cubicBezTo>
                <a:cubicBezTo>
                  <a:pt x="92" y="74"/>
                  <a:pt x="97" y="78"/>
                  <a:pt x="101" y="83"/>
                </a:cubicBezTo>
                <a:close/>
              </a:path>
            </a:pathLst>
          </a:custGeom>
          <a:solidFill>
            <a:srgbClr val="222F3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Freeform 82"/>
          <p:cNvSpPr>
            <a:spLocks noEditPoints="1"/>
          </p:cNvSpPr>
          <p:nvPr/>
        </p:nvSpPr>
        <p:spPr bwMode="auto">
          <a:xfrm>
            <a:off x="9208287" y="2004672"/>
            <a:ext cx="458788" cy="595312"/>
          </a:xfrm>
          <a:custGeom>
            <a:avLst/>
            <a:gdLst/>
            <a:ahLst/>
            <a:cxnLst>
              <a:cxn ang="0">
                <a:pos x="106" y="95"/>
              </a:cxn>
              <a:cxn ang="0">
                <a:pos x="120" y="125"/>
              </a:cxn>
              <a:cxn ang="0">
                <a:pos x="110" y="145"/>
              </a:cxn>
              <a:cxn ang="0">
                <a:pos x="98" y="153"/>
              </a:cxn>
              <a:cxn ang="0">
                <a:pos x="66" y="149"/>
              </a:cxn>
              <a:cxn ang="0">
                <a:pos x="57" y="132"/>
              </a:cxn>
              <a:cxn ang="0">
                <a:pos x="45" y="118"/>
              </a:cxn>
              <a:cxn ang="0">
                <a:pos x="23" y="105"/>
              </a:cxn>
              <a:cxn ang="0">
                <a:pos x="3" y="73"/>
              </a:cxn>
              <a:cxn ang="0">
                <a:pos x="4" y="36"/>
              </a:cxn>
              <a:cxn ang="0">
                <a:pos x="18" y="14"/>
              </a:cxn>
              <a:cxn ang="0">
                <a:pos x="34" y="4"/>
              </a:cxn>
              <a:cxn ang="0">
                <a:pos x="44" y="3"/>
              </a:cxn>
              <a:cxn ang="0">
                <a:pos x="53" y="2"/>
              </a:cxn>
              <a:cxn ang="0">
                <a:pos x="83" y="13"/>
              </a:cxn>
              <a:cxn ang="0">
                <a:pos x="99" y="32"/>
              </a:cxn>
              <a:cxn ang="0">
                <a:pos x="106" y="64"/>
              </a:cxn>
              <a:cxn ang="0">
                <a:pos x="102" y="91"/>
              </a:cxn>
              <a:cxn ang="0">
                <a:pos x="30" y="100"/>
              </a:cxn>
              <a:cxn ang="0">
                <a:pos x="52" y="114"/>
              </a:cxn>
              <a:cxn ang="0">
                <a:pos x="65" y="109"/>
              </a:cxn>
              <a:cxn ang="0">
                <a:pos x="54" y="90"/>
              </a:cxn>
              <a:cxn ang="0">
                <a:pos x="34" y="71"/>
              </a:cxn>
              <a:cxn ang="0">
                <a:pos x="39" y="50"/>
              </a:cxn>
              <a:cxn ang="0">
                <a:pos x="53" y="39"/>
              </a:cxn>
              <a:cxn ang="0">
                <a:pos x="74" y="86"/>
              </a:cxn>
              <a:cxn ang="0">
                <a:pos x="81" y="98"/>
              </a:cxn>
              <a:cxn ang="0">
                <a:pos x="88" y="97"/>
              </a:cxn>
              <a:cxn ang="0">
                <a:pos x="98" y="92"/>
              </a:cxn>
              <a:cxn ang="0">
                <a:pos x="96" y="52"/>
              </a:cxn>
              <a:cxn ang="0">
                <a:pos x="71" y="17"/>
              </a:cxn>
              <a:cxn ang="0">
                <a:pos x="17" y="30"/>
              </a:cxn>
              <a:cxn ang="0">
                <a:pos x="10" y="72"/>
              </a:cxn>
              <a:cxn ang="0">
                <a:pos x="75" y="145"/>
              </a:cxn>
              <a:cxn ang="0">
                <a:pos x="103" y="138"/>
              </a:cxn>
              <a:cxn ang="0">
                <a:pos x="102" y="124"/>
              </a:cxn>
              <a:cxn ang="0">
                <a:pos x="74" y="138"/>
              </a:cxn>
              <a:cxn ang="0">
                <a:pos x="75" y="145"/>
              </a:cxn>
              <a:cxn ang="0">
                <a:pos x="70" y="133"/>
              </a:cxn>
              <a:cxn ang="0">
                <a:pos x="100" y="116"/>
              </a:cxn>
              <a:cxn ang="0">
                <a:pos x="97" y="105"/>
              </a:cxn>
              <a:cxn ang="0">
                <a:pos x="90" y="108"/>
              </a:cxn>
              <a:cxn ang="0">
                <a:pos x="65" y="128"/>
              </a:cxn>
              <a:cxn ang="0">
                <a:pos x="71" y="103"/>
              </a:cxn>
              <a:cxn ang="0">
                <a:pos x="76" y="103"/>
              </a:cxn>
              <a:cxn ang="0">
                <a:pos x="66" y="88"/>
              </a:cxn>
              <a:cxn ang="0">
                <a:pos x="52" y="55"/>
              </a:cxn>
              <a:cxn ang="0">
                <a:pos x="48" y="51"/>
              </a:cxn>
              <a:cxn ang="0">
                <a:pos x="41" y="68"/>
              </a:cxn>
              <a:cxn ang="0">
                <a:pos x="53" y="79"/>
              </a:cxn>
              <a:cxn ang="0">
                <a:pos x="71" y="103"/>
              </a:cxn>
            </a:cxnLst>
            <a:rect l="0" t="0" r="r" b="b"/>
            <a:pathLst>
              <a:path w="122" h="159">
                <a:moveTo>
                  <a:pt x="102" y="91"/>
                </a:moveTo>
                <a:cubicBezTo>
                  <a:pt x="104" y="90"/>
                  <a:pt x="105" y="92"/>
                  <a:pt x="106" y="95"/>
                </a:cubicBezTo>
                <a:cubicBezTo>
                  <a:pt x="106" y="99"/>
                  <a:pt x="106" y="103"/>
                  <a:pt x="109" y="106"/>
                </a:cubicBezTo>
                <a:cubicBezTo>
                  <a:pt x="113" y="113"/>
                  <a:pt x="117" y="119"/>
                  <a:pt x="120" y="125"/>
                </a:cubicBezTo>
                <a:cubicBezTo>
                  <a:pt x="122" y="129"/>
                  <a:pt x="121" y="136"/>
                  <a:pt x="117" y="139"/>
                </a:cubicBezTo>
                <a:cubicBezTo>
                  <a:pt x="115" y="141"/>
                  <a:pt x="113" y="143"/>
                  <a:pt x="110" y="145"/>
                </a:cubicBezTo>
                <a:cubicBezTo>
                  <a:pt x="108" y="148"/>
                  <a:pt x="104" y="149"/>
                  <a:pt x="101" y="151"/>
                </a:cubicBezTo>
                <a:cubicBezTo>
                  <a:pt x="100" y="151"/>
                  <a:pt x="99" y="152"/>
                  <a:pt x="98" y="153"/>
                </a:cubicBezTo>
                <a:cubicBezTo>
                  <a:pt x="94" y="155"/>
                  <a:pt x="90" y="155"/>
                  <a:pt x="86" y="156"/>
                </a:cubicBezTo>
                <a:cubicBezTo>
                  <a:pt x="79" y="159"/>
                  <a:pt x="71" y="155"/>
                  <a:pt x="66" y="149"/>
                </a:cubicBezTo>
                <a:cubicBezTo>
                  <a:pt x="64" y="146"/>
                  <a:pt x="62" y="143"/>
                  <a:pt x="60" y="140"/>
                </a:cubicBezTo>
                <a:cubicBezTo>
                  <a:pt x="58" y="138"/>
                  <a:pt x="58" y="135"/>
                  <a:pt x="57" y="132"/>
                </a:cubicBezTo>
                <a:cubicBezTo>
                  <a:pt x="54" y="129"/>
                  <a:pt x="53" y="126"/>
                  <a:pt x="51" y="122"/>
                </a:cubicBezTo>
                <a:cubicBezTo>
                  <a:pt x="50" y="120"/>
                  <a:pt x="49" y="118"/>
                  <a:pt x="45" y="118"/>
                </a:cubicBezTo>
                <a:cubicBezTo>
                  <a:pt x="42" y="118"/>
                  <a:pt x="40" y="115"/>
                  <a:pt x="37" y="113"/>
                </a:cubicBezTo>
                <a:cubicBezTo>
                  <a:pt x="32" y="111"/>
                  <a:pt x="27" y="108"/>
                  <a:pt x="23" y="105"/>
                </a:cubicBezTo>
                <a:cubicBezTo>
                  <a:pt x="19" y="101"/>
                  <a:pt x="14" y="97"/>
                  <a:pt x="11" y="92"/>
                </a:cubicBezTo>
                <a:cubicBezTo>
                  <a:pt x="8" y="86"/>
                  <a:pt x="4" y="80"/>
                  <a:pt x="3" y="73"/>
                </a:cubicBezTo>
                <a:cubicBezTo>
                  <a:pt x="1" y="67"/>
                  <a:pt x="0" y="60"/>
                  <a:pt x="1" y="54"/>
                </a:cubicBezTo>
                <a:cubicBezTo>
                  <a:pt x="1" y="48"/>
                  <a:pt x="2" y="42"/>
                  <a:pt x="4" y="36"/>
                </a:cubicBezTo>
                <a:cubicBezTo>
                  <a:pt x="5" y="32"/>
                  <a:pt x="7" y="27"/>
                  <a:pt x="9" y="23"/>
                </a:cubicBezTo>
                <a:cubicBezTo>
                  <a:pt x="11" y="20"/>
                  <a:pt x="15" y="16"/>
                  <a:pt x="18" y="14"/>
                </a:cubicBezTo>
                <a:cubicBezTo>
                  <a:pt x="21" y="12"/>
                  <a:pt x="24" y="10"/>
                  <a:pt x="25" y="8"/>
                </a:cubicBezTo>
                <a:cubicBezTo>
                  <a:pt x="27" y="4"/>
                  <a:pt x="31" y="6"/>
                  <a:pt x="34" y="4"/>
                </a:cubicBezTo>
                <a:cubicBezTo>
                  <a:pt x="35" y="3"/>
                  <a:pt x="38" y="3"/>
                  <a:pt x="40" y="2"/>
                </a:cubicBezTo>
                <a:cubicBezTo>
                  <a:pt x="42" y="2"/>
                  <a:pt x="43" y="1"/>
                  <a:pt x="44" y="3"/>
                </a:cubicBezTo>
                <a:cubicBezTo>
                  <a:pt x="44" y="3"/>
                  <a:pt x="45" y="3"/>
                  <a:pt x="45" y="3"/>
                </a:cubicBezTo>
                <a:cubicBezTo>
                  <a:pt x="48" y="0"/>
                  <a:pt x="51" y="2"/>
                  <a:pt x="53" y="2"/>
                </a:cubicBezTo>
                <a:cubicBezTo>
                  <a:pt x="58" y="2"/>
                  <a:pt x="63" y="4"/>
                  <a:pt x="67" y="5"/>
                </a:cubicBezTo>
                <a:cubicBezTo>
                  <a:pt x="73" y="6"/>
                  <a:pt x="78" y="9"/>
                  <a:pt x="83" y="13"/>
                </a:cubicBezTo>
                <a:cubicBezTo>
                  <a:pt x="86" y="15"/>
                  <a:pt x="88" y="17"/>
                  <a:pt x="90" y="19"/>
                </a:cubicBezTo>
                <a:cubicBezTo>
                  <a:pt x="93" y="23"/>
                  <a:pt x="97" y="27"/>
                  <a:pt x="99" y="32"/>
                </a:cubicBezTo>
                <a:cubicBezTo>
                  <a:pt x="103" y="39"/>
                  <a:pt x="106" y="47"/>
                  <a:pt x="105" y="55"/>
                </a:cubicBezTo>
                <a:cubicBezTo>
                  <a:pt x="105" y="58"/>
                  <a:pt x="106" y="61"/>
                  <a:pt x="106" y="64"/>
                </a:cubicBezTo>
                <a:cubicBezTo>
                  <a:pt x="105" y="70"/>
                  <a:pt x="105" y="76"/>
                  <a:pt x="104" y="82"/>
                </a:cubicBezTo>
                <a:cubicBezTo>
                  <a:pt x="103" y="85"/>
                  <a:pt x="104" y="88"/>
                  <a:pt x="102" y="91"/>
                </a:cubicBezTo>
                <a:close/>
                <a:moveTo>
                  <a:pt x="20" y="90"/>
                </a:moveTo>
                <a:cubicBezTo>
                  <a:pt x="22" y="95"/>
                  <a:pt x="27" y="96"/>
                  <a:pt x="30" y="100"/>
                </a:cubicBezTo>
                <a:cubicBezTo>
                  <a:pt x="32" y="101"/>
                  <a:pt x="34" y="104"/>
                  <a:pt x="36" y="105"/>
                </a:cubicBezTo>
                <a:cubicBezTo>
                  <a:pt x="43" y="106"/>
                  <a:pt x="47" y="111"/>
                  <a:pt x="52" y="114"/>
                </a:cubicBezTo>
                <a:cubicBezTo>
                  <a:pt x="53" y="115"/>
                  <a:pt x="55" y="117"/>
                  <a:pt x="56" y="115"/>
                </a:cubicBezTo>
                <a:cubicBezTo>
                  <a:pt x="59" y="112"/>
                  <a:pt x="62" y="110"/>
                  <a:pt x="65" y="109"/>
                </a:cubicBezTo>
                <a:cubicBezTo>
                  <a:pt x="66" y="108"/>
                  <a:pt x="67" y="107"/>
                  <a:pt x="65" y="105"/>
                </a:cubicBezTo>
                <a:cubicBezTo>
                  <a:pt x="61" y="100"/>
                  <a:pt x="57" y="95"/>
                  <a:pt x="54" y="90"/>
                </a:cubicBezTo>
                <a:cubicBezTo>
                  <a:pt x="51" y="87"/>
                  <a:pt x="48" y="85"/>
                  <a:pt x="46" y="82"/>
                </a:cubicBezTo>
                <a:cubicBezTo>
                  <a:pt x="42" y="78"/>
                  <a:pt x="38" y="74"/>
                  <a:pt x="34" y="71"/>
                </a:cubicBezTo>
                <a:cubicBezTo>
                  <a:pt x="29" y="68"/>
                  <a:pt x="29" y="67"/>
                  <a:pt x="31" y="61"/>
                </a:cubicBezTo>
                <a:cubicBezTo>
                  <a:pt x="33" y="57"/>
                  <a:pt x="37" y="54"/>
                  <a:pt x="39" y="50"/>
                </a:cubicBezTo>
                <a:cubicBezTo>
                  <a:pt x="42" y="46"/>
                  <a:pt x="45" y="43"/>
                  <a:pt x="48" y="39"/>
                </a:cubicBezTo>
                <a:cubicBezTo>
                  <a:pt x="49" y="38"/>
                  <a:pt x="51" y="37"/>
                  <a:pt x="53" y="39"/>
                </a:cubicBezTo>
                <a:cubicBezTo>
                  <a:pt x="57" y="43"/>
                  <a:pt x="58" y="48"/>
                  <a:pt x="59" y="52"/>
                </a:cubicBezTo>
                <a:cubicBezTo>
                  <a:pt x="64" y="64"/>
                  <a:pt x="67" y="75"/>
                  <a:pt x="74" y="86"/>
                </a:cubicBezTo>
                <a:cubicBezTo>
                  <a:pt x="75" y="87"/>
                  <a:pt x="75" y="88"/>
                  <a:pt x="76" y="89"/>
                </a:cubicBezTo>
                <a:cubicBezTo>
                  <a:pt x="77" y="92"/>
                  <a:pt x="78" y="96"/>
                  <a:pt x="81" y="98"/>
                </a:cubicBezTo>
                <a:cubicBezTo>
                  <a:pt x="81" y="99"/>
                  <a:pt x="81" y="99"/>
                  <a:pt x="82" y="99"/>
                </a:cubicBezTo>
                <a:cubicBezTo>
                  <a:pt x="84" y="98"/>
                  <a:pt x="86" y="98"/>
                  <a:pt x="88" y="97"/>
                </a:cubicBezTo>
                <a:cubicBezTo>
                  <a:pt x="89" y="95"/>
                  <a:pt x="91" y="93"/>
                  <a:pt x="94" y="94"/>
                </a:cubicBezTo>
                <a:cubicBezTo>
                  <a:pt x="96" y="95"/>
                  <a:pt x="98" y="93"/>
                  <a:pt x="98" y="92"/>
                </a:cubicBezTo>
                <a:cubicBezTo>
                  <a:pt x="96" y="86"/>
                  <a:pt x="97" y="80"/>
                  <a:pt x="97" y="75"/>
                </a:cubicBezTo>
                <a:cubicBezTo>
                  <a:pt x="98" y="67"/>
                  <a:pt x="97" y="59"/>
                  <a:pt x="96" y="52"/>
                </a:cubicBezTo>
                <a:cubicBezTo>
                  <a:pt x="95" y="43"/>
                  <a:pt x="93" y="35"/>
                  <a:pt x="86" y="28"/>
                </a:cubicBezTo>
                <a:cubicBezTo>
                  <a:pt x="81" y="24"/>
                  <a:pt x="77" y="20"/>
                  <a:pt x="71" y="17"/>
                </a:cubicBezTo>
                <a:cubicBezTo>
                  <a:pt x="62" y="13"/>
                  <a:pt x="53" y="10"/>
                  <a:pt x="42" y="12"/>
                </a:cubicBezTo>
                <a:cubicBezTo>
                  <a:pt x="31" y="14"/>
                  <a:pt x="22" y="21"/>
                  <a:pt x="17" y="30"/>
                </a:cubicBezTo>
                <a:cubicBezTo>
                  <a:pt x="11" y="40"/>
                  <a:pt x="7" y="51"/>
                  <a:pt x="9" y="63"/>
                </a:cubicBezTo>
                <a:cubicBezTo>
                  <a:pt x="10" y="66"/>
                  <a:pt x="9" y="69"/>
                  <a:pt x="10" y="72"/>
                </a:cubicBezTo>
                <a:cubicBezTo>
                  <a:pt x="13" y="78"/>
                  <a:pt x="15" y="85"/>
                  <a:pt x="20" y="90"/>
                </a:cubicBezTo>
                <a:close/>
                <a:moveTo>
                  <a:pt x="75" y="145"/>
                </a:moveTo>
                <a:cubicBezTo>
                  <a:pt x="76" y="148"/>
                  <a:pt x="78" y="148"/>
                  <a:pt x="81" y="148"/>
                </a:cubicBezTo>
                <a:cubicBezTo>
                  <a:pt x="89" y="146"/>
                  <a:pt x="96" y="144"/>
                  <a:pt x="103" y="138"/>
                </a:cubicBezTo>
                <a:cubicBezTo>
                  <a:pt x="109" y="133"/>
                  <a:pt x="110" y="133"/>
                  <a:pt x="108" y="126"/>
                </a:cubicBezTo>
                <a:cubicBezTo>
                  <a:pt x="107" y="122"/>
                  <a:pt x="105" y="121"/>
                  <a:pt x="102" y="124"/>
                </a:cubicBezTo>
                <a:cubicBezTo>
                  <a:pt x="96" y="129"/>
                  <a:pt x="88" y="133"/>
                  <a:pt x="81" y="136"/>
                </a:cubicBezTo>
                <a:cubicBezTo>
                  <a:pt x="79" y="137"/>
                  <a:pt x="76" y="137"/>
                  <a:pt x="74" y="138"/>
                </a:cubicBezTo>
                <a:cubicBezTo>
                  <a:pt x="71" y="140"/>
                  <a:pt x="71" y="140"/>
                  <a:pt x="73" y="143"/>
                </a:cubicBezTo>
                <a:cubicBezTo>
                  <a:pt x="74" y="144"/>
                  <a:pt x="73" y="145"/>
                  <a:pt x="75" y="145"/>
                </a:cubicBezTo>
                <a:close/>
                <a:moveTo>
                  <a:pt x="67" y="131"/>
                </a:moveTo>
                <a:cubicBezTo>
                  <a:pt x="67" y="132"/>
                  <a:pt x="68" y="133"/>
                  <a:pt x="70" y="133"/>
                </a:cubicBezTo>
                <a:cubicBezTo>
                  <a:pt x="75" y="130"/>
                  <a:pt x="80" y="128"/>
                  <a:pt x="84" y="125"/>
                </a:cubicBezTo>
                <a:cubicBezTo>
                  <a:pt x="89" y="122"/>
                  <a:pt x="94" y="118"/>
                  <a:pt x="100" y="116"/>
                </a:cubicBezTo>
                <a:cubicBezTo>
                  <a:pt x="101" y="116"/>
                  <a:pt x="102" y="115"/>
                  <a:pt x="102" y="114"/>
                </a:cubicBezTo>
                <a:cubicBezTo>
                  <a:pt x="100" y="111"/>
                  <a:pt x="98" y="108"/>
                  <a:pt x="97" y="105"/>
                </a:cubicBezTo>
                <a:cubicBezTo>
                  <a:pt x="97" y="104"/>
                  <a:pt x="96" y="104"/>
                  <a:pt x="96" y="105"/>
                </a:cubicBezTo>
                <a:cubicBezTo>
                  <a:pt x="94" y="106"/>
                  <a:pt x="92" y="107"/>
                  <a:pt x="90" y="108"/>
                </a:cubicBezTo>
                <a:cubicBezTo>
                  <a:pt x="82" y="113"/>
                  <a:pt x="74" y="117"/>
                  <a:pt x="67" y="121"/>
                </a:cubicBezTo>
                <a:cubicBezTo>
                  <a:pt x="63" y="123"/>
                  <a:pt x="62" y="124"/>
                  <a:pt x="65" y="128"/>
                </a:cubicBezTo>
                <a:cubicBezTo>
                  <a:pt x="65" y="129"/>
                  <a:pt x="66" y="130"/>
                  <a:pt x="67" y="131"/>
                </a:cubicBezTo>
                <a:close/>
                <a:moveTo>
                  <a:pt x="71" y="103"/>
                </a:moveTo>
                <a:cubicBezTo>
                  <a:pt x="72" y="104"/>
                  <a:pt x="72" y="105"/>
                  <a:pt x="73" y="104"/>
                </a:cubicBezTo>
                <a:cubicBezTo>
                  <a:pt x="74" y="104"/>
                  <a:pt x="75" y="103"/>
                  <a:pt x="76" y="103"/>
                </a:cubicBezTo>
                <a:cubicBezTo>
                  <a:pt x="76" y="102"/>
                  <a:pt x="75" y="101"/>
                  <a:pt x="75" y="100"/>
                </a:cubicBezTo>
                <a:cubicBezTo>
                  <a:pt x="71" y="97"/>
                  <a:pt x="69" y="92"/>
                  <a:pt x="66" y="88"/>
                </a:cubicBezTo>
                <a:cubicBezTo>
                  <a:pt x="63" y="82"/>
                  <a:pt x="61" y="76"/>
                  <a:pt x="58" y="71"/>
                </a:cubicBezTo>
                <a:cubicBezTo>
                  <a:pt x="56" y="65"/>
                  <a:pt x="54" y="60"/>
                  <a:pt x="52" y="55"/>
                </a:cubicBezTo>
                <a:cubicBezTo>
                  <a:pt x="52" y="53"/>
                  <a:pt x="51" y="52"/>
                  <a:pt x="50" y="51"/>
                </a:cubicBezTo>
                <a:cubicBezTo>
                  <a:pt x="49" y="50"/>
                  <a:pt x="49" y="49"/>
                  <a:pt x="48" y="51"/>
                </a:cubicBezTo>
                <a:cubicBezTo>
                  <a:pt x="46" y="55"/>
                  <a:pt x="44" y="58"/>
                  <a:pt x="41" y="61"/>
                </a:cubicBezTo>
                <a:cubicBezTo>
                  <a:pt x="38" y="64"/>
                  <a:pt x="39" y="65"/>
                  <a:pt x="41" y="68"/>
                </a:cubicBezTo>
                <a:cubicBezTo>
                  <a:pt x="43" y="70"/>
                  <a:pt x="46" y="72"/>
                  <a:pt x="48" y="73"/>
                </a:cubicBezTo>
                <a:cubicBezTo>
                  <a:pt x="50" y="75"/>
                  <a:pt x="50" y="77"/>
                  <a:pt x="53" y="79"/>
                </a:cubicBezTo>
                <a:cubicBezTo>
                  <a:pt x="57" y="82"/>
                  <a:pt x="60" y="87"/>
                  <a:pt x="64" y="91"/>
                </a:cubicBezTo>
                <a:cubicBezTo>
                  <a:pt x="67" y="95"/>
                  <a:pt x="69" y="99"/>
                  <a:pt x="71" y="103"/>
                </a:cubicBezTo>
                <a:close/>
              </a:path>
            </a:pathLst>
          </a:custGeom>
          <a:solidFill>
            <a:srgbClr val="222F3F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22" name="Group 24"/>
          <p:cNvGrpSpPr/>
          <p:nvPr/>
        </p:nvGrpSpPr>
        <p:grpSpPr bwMode="auto">
          <a:xfrm>
            <a:off x="1497704" y="3165042"/>
            <a:ext cx="2594188" cy="1824787"/>
            <a:chOff x="475" y="2698"/>
            <a:chExt cx="1956" cy="1564"/>
          </a:xfrm>
        </p:grpSpPr>
        <p:sp>
          <p:nvSpPr>
            <p:cNvPr id="23" name="文本框 9"/>
            <p:cNvSpPr txBox="1">
              <a:spLocks noChangeArrowheads="1"/>
            </p:cNvSpPr>
            <p:nvPr/>
          </p:nvSpPr>
          <p:spPr bwMode="auto">
            <a:xfrm>
              <a:off x="585" y="2698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24" name="矩形 10"/>
            <p:cNvSpPr>
              <a:spLocks noChangeArrowheads="1"/>
            </p:cNvSpPr>
            <p:nvPr/>
          </p:nvSpPr>
          <p:spPr bwMode="auto">
            <a:xfrm>
              <a:off x="475" y="3164"/>
              <a:ext cx="1956" cy="109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 defTabSz="0">
                <a:lnSpc>
                  <a:spcPct val="150000"/>
                </a:lnSpc>
                <a:tabLst>
                  <a:tab pos="998220" algn="l"/>
                </a:tabLst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  <p:grpSp>
        <p:nvGrpSpPr>
          <p:cNvPr id="25" name="Group 24"/>
          <p:cNvGrpSpPr/>
          <p:nvPr/>
        </p:nvGrpSpPr>
        <p:grpSpPr bwMode="auto">
          <a:xfrm>
            <a:off x="4726227" y="3752679"/>
            <a:ext cx="2594188" cy="1824787"/>
            <a:chOff x="475" y="2698"/>
            <a:chExt cx="1956" cy="1564"/>
          </a:xfrm>
        </p:grpSpPr>
        <p:sp>
          <p:nvSpPr>
            <p:cNvPr id="26" name="文本框 9"/>
            <p:cNvSpPr txBox="1">
              <a:spLocks noChangeArrowheads="1"/>
            </p:cNvSpPr>
            <p:nvPr/>
          </p:nvSpPr>
          <p:spPr bwMode="auto">
            <a:xfrm>
              <a:off x="585" y="2698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27" name="矩形 10"/>
            <p:cNvSpPr>
              <a:spLocks noChangeArrowheads="1"/>
            </p:cNvSpPr>
            <p:nvPr/>
          </p:nvSpPr>
          <p:spPr bwMode="auto">
            <a:xfrm>
              <a:off x="475" y="3164"/>
              <a:ext cx="1956" cy="109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 defTabSz="0">
                <a:lnSpc>
                  <a:spcPct val="150000"/>
                </a:lnSpc>
                <a:tabLst>
                  <a:tab pos="998220" algn="l"/>
                </a:tabLst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  <p:grpSp>
        <p:nvGrpSpPr>
          <p:cNvPr id="28" name="Group 24"/>
          <p:cNvGrpSpPr/>
          <p:nvPr/>
        </p:nvGrpSpPr>
        <p:grpSpPr bwMode="auto">
          <a:xfrm>
            <a:off x="8099828" y="3107239"/>
            <a:ext cx="2594188" cy="1824787"/>
            <a:chOff x="475" y="2698"/>
            <a:chExt cx="1956" cy="1564"/>
          </a:xfrm>
        </p:grpSpPr>
        <p:sp>
          <p:nvSpPr>
            <p:cNvPr id="29" name="文本框 9"/>
            <p:cNvSpPr txBox="1">
              <a:spLocks noChangeArrowheads="1"/>
            </p:cNvSpPr>
            <p:nvPr/>
          </p:nvSpPr>
          <p:spPr bwMode="auto">
            <a:xfrm>
              <a:off x="585" y="2698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30" name="矩形 10"/>
            <p:cNvSpPr>
              <a:spLocks noChangeArrowheads="1"/>
            </p:cNvSpPr>
            <p:nvPr/>
          </p:nvSpPr>
          <p:spPr bwMode="auto">
            <a:xfrm>
              <a:off x="475" y="3164"/>
              <a:ext cx="1956" cy="109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 defTabSz="0">
                <a:lnSpc>
                  <a:spcPct val="150000"/>
                </a:lnSpc>
                <a:tabLst>
                  <a:tab pos="998220" algn="l"/>
                </a:tabLst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角三角形 2"/>
          <p:cNvSpPr/>
          <p:nvPr/>
        </p:nvSpPr>
        <p:spPr>
          <a:xfrm>
            <a:off x="0" y="1065010"/>
            <a:ext cx="11016551" cy="5792989"/>
          </a:xfrm>
          <a:prstGeom prst="rtTriangl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715734" y="628650"/>
            <a:ext cx="10760529" cy="5600700"/>
          </a:xfrm>
          <a:prstGeom prst="roundRect">
            <a:avLst>
              <a:gd name="adj" fmla="val 5005"/>
            </a:avLst>
          </a:prstGeom>
          <a:solidFill>
            <a:schemeClr val="bg1"/>
          </a:solidFill>
          <a:ln>
            <a:noFill/>
          </a:ln>
          <a:effectLst>
            <a:outerShdw blurRad="114300" dist="12700" sx="102000" sy="102000" algn="ctr" rotWithShape="0">
              <a:schemeClr val="tx1">
                <a:lumMod val="65000"/>
                <a:lumOff val="35000"/>
                <a:alpha val="3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43662" y="833223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1016551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43662" y="5792990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1016551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064685" y="870596"/>
            <a:ext cx="2062628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输入标题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2338705" y="2865120"/>
            <a:ext cx="7513955" cy="1773555"/>
            <a:chOff x="3683" y="4512"/>
            <a:chExt cx="11833" cy="2793"/>
          </a:xfrm>
          <a:solidFill>
            <a:srgbClr val="ADDDEB"/>
          </a:solidFill>
        </p:grpSpPr>
        <p:sp>
          <p:nvSpPr>
            <p:cNvPr id="11" name="Freeform 9"/>
            <p:cNvSpPr/>
            <p:nvPr/>
          </p:nvSpPr>
          <p:spPr bwMode="auto">
            <a:xfrm>
              <a:off x="5944" y="5909"/>
              <a:ext cx="2791" cy="1397"/>
            </a:xfrm>
            <a:custGeom>
              <a:avLst/>
              <a:gdLst>
                <a:gd name="T0" fmla="*/ 228 w 457"/>
                <a:gd name="T1" fmla="*/ 142 h 229"/>
                <a:gd name="T2" fmla="*/ 87 w 457"/>
                <a:gd name="T3" fmla="*/ 0 h 229"/>
                <a:gd name="T4" fmla="*/ 0 w 457"/>
                <a:gd name="T5" fmla="*/ 0 h 229"/>
                <a:gd name="T6" fmla="*/ 228 w 457"/>
                <a:gd name="T7" fmla="*/ 229 h 229"/>
                <a:gd name="T8" fmla="*/ 457 w 457"/>
                <a:gd name="T9" fmla="*/ 0 h 229"/>
                <a:gd name="T10" fmla="*/ 370 w 457"/>
                <a:gd name="T11" fmla="*/ 0 h 229"/>
                <a:gd name="T12" fmla="*/ 228 w 457"/>
                <a:gd name="T13" fmla="*/ 142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7" h="229">
                  <a:moveTo>
                    <a:pt x="228" y="142"/>
                  </a:moveTo>
                  <a:cubicBezTo>
                    <a:pt x="150" y="142"/>
                    <a:pt x="87" y="78"/>
                    <a:pt x="8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6"/>
                    <a:pt x="102" y="229"/>
                    <a:pt x="228" y="229"/>
                  </a:cubicBezTo>
                  <a:cubicBezTo>
                    <a:pt x="355" y="229"/>
                    <a:pt x="457" y="126"/>
                    <a:pt x="457" y="0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70" y="78"/>
                    <a:pt x="307" y="142"/>
                    <a:pt x="228" y="14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12" name="Freeform 10"/>
            <p:cNvSpPr/>
            <p:nvPr/>
          </p:nvSpPr>
          <p:spPr bwMode="auto">
            <a:xfrm>
              <a:off x="8203" y="4512"/>
              <a:ext cx="2793" cy="1397"/>
            </a:xfrm>
            <a:custGeom>
              <a:avLst/>
              <a:gdLst>
                <a:gd name="T0" fmla="*/ 229 w 458"/>
                <a:gd name="T1" fmla="*/ 87 h 229"/>
                <a:gd name="T2" fmla="*/ 371 w 458"/>
                <a:gd name="T3" fmla="*/ 229 h 229"/>
                <a:gd name="T4" fmla="*/ 458 w 458"/>
                <a:gd name="T5" fmla="*/ 229 h 229"/>
                <a:gd name="T6" fmla="*/ 229 w 458"/>
                <a:gd name="T7" fmla="*/ 0 h 229"/>
                <a:gd name="T8" fmla="*/ 0 w 458"/>
                <a:gd name="T9" fmla="*/ 229 h 229"/>
                <a:gd name="T10" fmla="*/ 87 w 458"/>
                <a:gd name="T11" fmla="*/ 229 h 229"/>
                <a:gd name="T12" fmla="*/ 229 w 458"/>
                <a:gd name="T13" fmla="*/ 87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229">
                  <a:moveTo>
                    <a:pt x="229" y="87"/>
                  </a:moveTo>
                  <a:cubicBezTo>
                    <a:pt x="307" y="87"/>
                    <a:pt x="371" y="151"/>
                    <a:pt x="371" y="229"/>
                  </a:cubicBezTo>
                  <a:cubicBezTo>
                    <a:pt x="458" y="229"/>
                    <a:pt x="458" y="229"/>
                    <a:pt x="458" y="229"/>
                  </a:cubicBezTo>
                  <a:cubicBezTo>
                    <a:pt x="458" y="103"/>
                    <a:pt x="355" y="0"/>
                    <a:pt x="229" y="0"/>
                  </a:cubicBezTo>
                  <a:cubicBezTo>
                    <a:pt x="103" y="0"/>
                    <a:pt x="0" y="103"/>
                    <a:pt x="0" y="229"/>
                  </a:cubicBezTo>
                  <a:cubicBezTo>
                    <a:pt x="87" y="229"/>
                    <a:pt x="87" y="229"/>
                    <a:pt x="87" y="229"/>
                  </a:cubicBezTo>
                  <a:cubicBezTo>
                    <a:pt x="87" y="151"/>
                    <a:pt x="151" y="87"/>
                    <a:pt x="229" y="8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13" name="Freeform 11"/>
            <p:cNvSpPr/>
            <p:nvPr/>
          </p:nvSpPr>
          <p:spPr bwMode="auto">
            <a:xfrm>
              <a:off x="10465" y="5909"/>
              <a:ext cx="2791" cy="1397"/>
            </a:xfrm>
            <a:custGeom>
              <a:avLst/>
              <a:gdLst>
                <a:gd name="T0" fmla="*/ 228 w 457"/>
                <a:gd name="T1" fmla="*/ 142 h 229"/>
                <a:gd name="T2" fmla="*/ 86 w 457"/>
                <a:gd name="T3" fmla="*/ 0 h 229"/>
                <a:gd name="T4" fmla="*/ 0 w 457"/>
                <a:gd name="T5" fmla="*/ 0 h 229"/>
                <a:gd name="T6" fmla="*/ 228 w 457"/>
                <a:gd name="T7" fmla="*/ 229 h 229"/>
                <a:gd name="T8" fmla="*/ 457 w 457"/>
                <a:gd name="T9" fmla="*/ 0 h 229"/>
                <a:gd name="T10" fmla="*/ 370 w 457"/>
                <a:gd name="T11" fmla="*/ 0 h 229"/>
                <a:gd name="T12" fmla="*/ 228 w 457"/>
                <a:gd name="T13" fmla="*/ 142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7" h="229">
                  <a:moveTo>
                    <a:pt x="228" y="142"/>
                  </a:moveTo>
                  <a:cubicBezTo>
                    <a:pt x="150" y="142"/>
                    <a:pt x="86" y="78"/>
                    <a:pt x="8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6"/>
                    <a:pt x="102" y="229"/>
                    <a:pt x="228" y="229"/>
                  </a:cubicBezTo>
                  <a:cubicBezTo>
                    <a:pt x="355" y="229"/>
                    <a:pt x="457" y="126"/>
                    <a:pt x="457" y="0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70" y="78"/>
                    <a:pt x="307" y="142"/>
                    <a:pt x="228" y="14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14" name="Freeform 12"/>
            <p:cNvSpPr/>
            <p:nvPr/>
          </p:nvSpPr>
          <p:spPr bwMode="auto">
            <a:xfrm>
              <a:off x="3683" y="4512"/>
              <a:ext cx="2793" cy="1660"/>
            </a:xfrm>
            <a:custGeom>
              <a:avLst/>
              <a:gdLst>
                <a:gd name="T0" fmla="*/ 229 w 458"/>
                <a:gd name="T1" fmla="*/ 0 h 272"/>
                <a:gd name="T2" fmla="*/ 0 w 458"/>
                <a:gd name="T3" fmla="*/ 229 h 272"/>
                <a:gd name="T4" fmla="*/ 44 w 458"/>
                <a:gd name="T5" fmla="*/ 272 h 272"/>
                <a:gd name="T6" fmla="*/ 87 w 458"/>
                <a:gd name="T7" fmla="*/ 229 h 272"/>
                <a:gd name="T8" fmla="*/ 229 w 458"/>
                <a:gd name="T9" fmla="*/ 87 h 272"/>
                <a:gd name="T10" fmla="*/ 371 w 458"/>
                <a:gd name="T11" fmla="*/ 229 h 272"/>
                <a:gd name="T12" fmla="*/ 458 w 458"/>
                <a:gd name="T13" fmla="*/ 229 h 272"/>
                <a:gd name="T14" fmla="*/ 229 w 458"/>
                <a:gd name="T15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8" h="272">
                  <a:moveTo>
                    <a:pt x="229" y="0"/>
                  </a:moveTo>
                  <a:cubicBezTo>
                    <a:pt x="103" y="0"/>
                    <a:pt x="0" y="103"/>
                    <a:pt x="0" y="229"/>
                  </a:cubicBezTo>
                  <a:cubicBezTo>
                    <a:pt x="0" y="253"/>
                    <a:pt x="20" y="272"/>
                    <a:pt x="44" y="272"/>
                  </a:cubicBezTo>
                  <a:cubicBezTo>
                    <a:pt x="68" y="272"/>
                    <a:pt x="87" y="253"/>
                    <a:pt x="87" y="229"/>
                  </a:cubicBezTo>
                  <a:cubicBezTo>
                    <a:pt x="87" y="151"/>
                    <a:pt x="151" y="87"/>
                    <a:pt x="229" y="87"/>
                  </a:cubicBezTo>
                  <a:cubicBezTo>
                    <a:pt x="307" y="87"/>
                    <a:pt x="371" y="151"/>
                    <a:pt x="371" y="229"/>
                  </a:cubicBezTo>
                  <a:cubicBezTo>
                    <a:pt x="458" y="229"/>
                    <a:pt x="458" y="229"/>
                    <a:pt x="458" y="229"/>
                  </a:cubicBezTo>
                  <a:cubicBezTo>
                    <a:pt x="458" y="103"/>
                    <a:pt x="355" y="0"/>
                    <a:pt x="2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15" name="Freeform 13"/>
            <p:cNvSpPr/>
            <p:nvPr/>
          </p:nvSpPr>
          <p:spPr bwMode="auto">
            <a:xfrm>
              <a:off x="12724" y="4512"/>
              <a:ext cx="2793" cy="1660"/>
            </a:xfrm>
            <a:custGeom>
              <a:avLst/>
              <a:gdLst>
                <a:gd name="T0" fmla="*/ 229 w 458"/>
                <a:gd name="T1" fmla="*/ 0 h 272"/>
                <a:gd name="T2" fmla="*/ 0 w 458"/>
                <a:gd name="T3" fmla="*/ 229 h 272"/>
                <a:gd name="T4" fmla="*/ 87 w 458"/>
                <a:gd name="T5" fmla="*/ 229 h 272"/>
                <a:gd name="T6" fmla="*/ 229 w 458"/>
                <a:gd name="T7" fmla="*/ 87 h 272"/>
                <a:gd name="T8" fmla="*/ 371 w 458"/>
                <a:gd name="T9" fmla="*/ 229 h 272"/>
                <a:gd name="T10" fmla="*/ 414 w 458"/>
                <a:gd name="T11" fmla="*/ 272 h 272"/>
                <a:gd name="T12" fmla="*/ 458 w 458"/>
                <a:gd name="T13" fmla="*/ 229 h 272"/>
                <a:gd name="T14" fmla="*/ 229 w 458"/>
                <a:gd name="T15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8" h="272">
                  <a:moveTo>
                    <a:pt x="229" y="0"/>
                  </a:moveTo>
                  <a:cubicBezTo>
                    <a:pt x="103" y="0"/>
                    <a:pt x="0" y="103"/>
                    <a:pt x="0" y="229"/>
                  </a:cubicBezTo>
                  <a:cubicBezTo>
                    <a:pt x="87" y="229"/>
                    <a:pt x="87" y="229"/>
                    <a:pt x="87" y="229"/>
                  </a:cubicBezTo>
                  <a:cubicBezTo>
                    <a:pt x="87" y="151"/>
                    <a:pt x="151" y="87"/>
                    <a:pt x="229" y="87"/>
                  </a:cubicBezTo>
                  <a:cubicBezTo>
                    <a:pt x="307" y="87"/>
                    <a:pt x="371" y="151"/>
                    <a:pt x="371" y="229"/>
                  </a:cubicBezTo>
                  <a:cubicBezTo>
                    <a:pt x="371" y="253"/>
                    <a:pt x="390" y="272"/>
                    <a:pt x="414" y="272"/>
                  </a:cubicBezTo>
                  <a:cubicBezTo>
                    <a:pt x="438" y="272"/>
                    <a:pt x="458" y="253"/>
                    <a:pt x="458" y="229"/>
                  </a:cubicBezTo>
                  <a:cubicBezTo>
                    <a:pt x="458" y="103"/>
                    <a:pt x="355" y="0"/>
                    <a:pt x="2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grpSp>
        <p:nvGrpSpPr>
          <p:cNvPr id="16" name="Group 14"/>
          <p:cNvGrpSpPr/>
          <p:nvPr/>
        </p:nvGrpSpPr>
        <p:grpSpPr bwMode="auto">
          <a:xfrm>
            <a:off x="3061970" y="3542665"/>
            <a:ext cx="327025" cy="419735"/>
            <a:chOff x="0" y="0"/>
            <a:chExt cx="184" cy="236"/>
          </a:xfrm>
          <a:solidFill>
            <a:srgbClr val="ADDDEB"/>
          </a:solidFill>
        </p:grpSpPr>
        <p:sp>
          <p:nvSpPr>
            <p:cNvPr id="17" name="Freeform 15"/>
            <p:cNvSpPr/>
            <p:nvPr/>
          </p:nvSpPr>
          <p:spPr bwMode="auto">
            <a:xfrm>
              <a:off x="0" y="0"/>
              <a:ext cx="184" cy="236"/>
            </a:xfrm>
            <a:custGeom>
              <a:avLst/>
              <a:gdLst>
                <a:gd name="T0" fmla="*/ 19 w 84"/>
                <a:gd name="T1" fmla="*/ 98 h 108"/>
                <a:gd name="T2" fmla="*/ 10 w 84"/>
                <a:gd name="T3" fmla="*/ 98 h 108"/>
                <a:gd name="T4" fmla="*/ 10 w 84"/>
                <a:gd name="T5" fmla="*/ 9 h 108"/>
                <a:gd name="T6" fmla="*/ 79 w 84"/>
                <a:gd name="T7" fmla="*/ 9 h 108"/>
                <a:gd name="T8" fmla="*/ 84 w 84"/>
                <a:gd name="T9" fmla="*/ 5 h 108"/>
                <a:gd name="T10" fmla="*/ 79 w 84"/>
                <a:gd name="T11" fmla="*/ 0 h 108"/>
                <a:gd name="T12" fmla="*/ 5 w 84"/>
                <a:gd name="T13" fmla="*/ 0 h 108"/>
                <a:gd name="T14" fmla="*/ 0 w 84"/>
                <a:gd name="T15" fmla="*/ 5 h 108"/>
                <a:gd name="T16" fmla="*/ 0 w 84"/>
                <a:gd name="T17" fmla="*/ 103 h 108"/>
                <a:gd name="T18" fmla="*/ 5 w 84"/>
                <a:gd name="T19" fmla="*/ 108 h 108"/>
                <a:gd name="T20" fmla="*/ 19 w 84"/>
                <a:gd name="T21" fmla="*/ 108 h 108"/>
                <a:gd name="T22" fmla="*/ 23 w 84"/>
                <a:gd name="T23" fmla="*/ 103 h 108"/>
                <a:gd name="T24" fmla="*/ 19 w 84"/>
                <a:gd name="T25" fmla="*/ 9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08">
                  <a:moveTo>
                    <a:pt x="19" y="98"/>
                  </a:moveTo>
                  <a:cubicBezTo>
                    <a:pt x="10" y="98"/>
                    <a:pt x="10" y="98"/>
                    <a:pt x="10" y="98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79" y="9"/>
                    <a:pt x="79" y="9"/>
                    <a:pt x="79" y="9"/>
                  </a:cubicBezTo>
                  <a:cubicBezTo>
                    <a:pt x="82" y="9"/>
                    <a:pt x="84" y="7"/>
                    <a:pt x="84" y="5"/>
                  </a:cubicBezTo>
                  <a:cubicBezTo>
                    <a:pt x="84" y="2"/>
                    <a:pt x="82" y="0"/>
                    <a:pt x="79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06"/>
                    <a:pt x="3" y="108"/>
                    <a:pt x="5" y="108"/>
                  </a:cubicBezTo>
                  <a:cubicBezTo>
                    <a:pt x="19" y="108"/>
                    <a:pt x="19" y="108"/>
                    <a:pt x="19" y="108"/>
                  </a:cubicBezTo>
                  <a:cubicBezTo>
                    <a:pt x="21" y="108"/>
                    <a:pt x="23" y="106"/>
                    <a:pt x="23" y="103"/>
                  </a:cubicBezTo>
                  <a:cubicBezTo>
                    <a:pt x="23" y="100"/>
                    <a:pt x="21" y="98"/>
                    <a:pt x="19" y="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18" name="Freeform 16"/>
            <p:cNvSpPr/>
            <p:nvPr/>
          </p:nvSpPr>
          <p:spPr bwMode="auto">
            <a:xfrm>
              <a:off x="116" y="138"/>
              <a:ext cx="68" cy="98"/>
            </a:xfrm>
            <a:custGeom>
              <a:avLst/>
              <a:gdLst>
                <a:gd name="T0" fmla="*/ 26 w 31"/>
                <a:gd name="T1" fmla="*/ 0 h 45"/>
                <a:gd name="T2" fmla="*/ 21 w 31"/>
                <a:gd name="T3" fmla="*/ 5 h 45"/>
                <a:gd name="T4" fmla="*/ 21 w 31"/>
                <a:gd name="T5" fmla="*/ 35 h 45"/>
                <a:gd name="T6" fmla="*/ 4 w 31"/>
                <a:gd name="T7" fmla="*/ 35 h 45"/>
                <a:gd name="T8" fmla="*/ 0 w 31"/>
                <a:gd name="T9" fmla="*/ 40 h 45"/>
                <a:gd name="T10" fmla="*/ 4 w 31"/>
                <a:gd name="T11" fmla="*/ 45 h 45"/>
                <a:gd name="T12" fmla="*/ 26 w 31"/>
                <a:gd name="T13" fmla="*/ 45 h 45"/>
                <a:gd name="T14" fmla="*/ 29 w 31"/>
                <a:gd name="T15" fmla="*/ 43 h 45"/>
                <a:gd name="T16" fmla="*/ 31 w 31"/>
                <a:gd name="T17" fmla="*/ 40 h 45"/>
                <a:gd name="T18" fmla="*/ 31 w 31"/>
                <a:gd name="T19" fmla="*/ 5 h 45"/>
                <a:gd name="T20" fmla="*/ 26 w 31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45">
                  <a:moveTo>
                    <a:pt x="26" y="0"/>
                  </a:moveTo>
                  <a:cubicBezTo>
                    <a:pt x="23" y="0"/>
                    <a:pt x="21" y="2"/>
                    <a:pt x="21" y="5"/>
                  </a:cubicBezTo>
                  <a:cubicBezTo>
                    <a:pt x="21" y="35"/>
                    <a:pt x="21" y="35"/>
                    <a:pt x="21" y="35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2" y="35"/>
                    <a:pt x="0" y="37"/>
                    <a:pt x="0" y="40"/>
                  </a:cubicBezTo>
                  <a:cubicBezTo>
                    <a:pt x="0" y="43"/>
                    <a:pt x="2" y="45"/>
                    <a:pt x="4" y="45"/>
                  </a:cubicBezTo>
                  <a:cubicBezTo>
                    <a:pt x="26" y="45"/>
                    <a:pt x="26" y="45"/>
                    <a:pt x="26" y="45"/>
                  </a:cubicBezTo>
                  <a:cubicBezTo>
                    <a:pt x="27" y="45"/>
                    <a:pt x="28" y="44"/>
                    <a:pt x="29" y="43"/>
                  </a:cubicBezTo>
                  <a:cubicBezTo>
                    <a:pt x="30" y="42"/>
                    <a:pt x="31" y="41"/>
                    <a:pt x="31" y="40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1" y="2"/>
                    <a:pt x="29" y="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auto">
            <a:xfrm>
              <a:off x="66" y="51"/>
              <a:ext cx="113" cy="163"/>
            </a:xfrm>
            <a:custGeom>
              <a:avLst/>
              <a:gdLst>
                <a:gd name="T0" fmla="*/ 45 w 52"/>
                <a:gd name="T1" fmla="*/ 1 h 75"/>
                <a:gd name="T2" fmla="*/ 40 w 52"/>
                <a:gd name="T3" fmla="*/ 0 h 75"/>
                <a:gd name="T4" fmla="*/ 30 w 52"/>
                <a:gd name="T5" fmla="*/ 5 h 75"/>
                <a:gd name="T6" fmla="*/ 1 w 52"/>
                <a:gd name="T7" fmla="*/ 57 h 75"/>
                <a:gd name="T8" fmla="*/ 0 w 52"/>
                <a:gd name="T9" fmla="*/ 59 h 75"/>
                <a:gd name="T10" fmla="*/ 0 w 52"/>
                <a:gd name="T11" fmla="*/ 71 h 75"/>
                <a:gd name="T12" fmla="*/ 3 w 52"/>
                <a:gd name="T13" fmla="*/ 75 h 75"/>
                <a:gd name="T14" fmla="*/ 5 w 52"/>
                <a:gd name="T15" fmla="*/ 75 h 75"/>
                <a:gd name="T16" fmla="*/ 7 w 52"/>
                <a:gd name="T17" fmla="*/ 75 h 75"/>
                <a:gd name="T18" fmla="*/ 18 w 52"/>
                <a:gd name="T19" fmla="*/ 69 h 75"/>
                <a:gd name="T20" fmla="*/ 19 w 52"/>
                <a:gd name="T21" fmla="*/ 67 h 75"/>
                <a:gd name="T22" fmla="*/ 49 w 52"/>
                <a:gd name="T23" fmla="*/ 16 h 75"/>
                <a:gd name="T24" fmla="*/ 45 w 52"/>
                <a:gd name="T25" fmla="*/ 1 h 75"/>
                <a:gd name="T26" fmla="*/ 41 w 52"/>
                <a:gd name="T27" fmla="*/ 11 h 75"/>
                <a:gd name="T28" fmla="*/ 12 w 52"/>
                <a:gd name="T29" fmla="*/ 62 h 75"/>
                <a:gd name="T30" fmla="*/ 9 w 52"/>
                <a:gd name="T31" fmla="*/ 63 h 75"/>
                <a:gd name="T32" fmla="*/ 9 w 52"/>
                <a:gd name="T33" fmla="*/ 60 h 75"/>
                <a:gd name="T34" fmla="*/ 38 w 52"/>
                <a:gd name="T35" fmla="*/ 10 h 75"/>
                <a:gd name="T36" fmla="*/ 41 w 52"/>
                <a:gd name="T37" fmla="*/ 9 h 75"/>
                <a:gd name="T38" fmla="*/ 41 w 52"/>
                <a:gd name="T39" fmla="*/ 11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2" h="75">
                  <a:moveTo>
                    <a:pt x="45" y="1"/>
                  </a:moveTo>
                  <a:cubicBezTo>
                    <a:pt x="44" y="0"/>
                    <a:pt x="42" y="0"/>
                    <a:pt x="40" y="0"/>
                  </a:cubicBezTo>
                  <a:cubicBezTo>
                    <a:pt x="36" y="0"/>
                    <a:pt x="32" y="2"/>
                    <a:pt x="30" y="5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0" y="57"/>
                    <a:pt x="0" y="58"/>
                    <a:pt x="0" y="59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1" y="72"/>
                    <a:pt x="1" y="74"/>
                    <a:pt x="3" y="75"/>
                  </a:cubicBezTo>
                  <a:cubicBezTo>
                    <a:pt x="3" y="75"/>
                    <a:pt x="4" y="75"/>
                    <a:pt x="5" y="75"/>
                  </a:cubicBezTo>
                  <a:cubicBezTo>
                    <a:pt x="6" y="75"/>
                    <a:pt x="7" y="75"/>
                    <a:pt x="7" y="75"/>
                  </a:cubicBezTo>
                  <a:cubicBezTo>
                    <a:pt x="18" y="69"/>
                    <a:pt x="18" y="69"/>
                    <a:pt x="18" y="69"/>
                  </a:cubicBezTo>
                  <a:cubicBezTo>
                    <a:pt x="18" y="69"/>
                    <a:pt x="19" y="68"/>
                    <a:pt x="19" y="67"/>
                  </a:cubicBezTo>
                  <a:cubicBezTo>
                    <a:pt x="49" y="16"/>
                    <a:pt x="49" y="16"/>
                    <a:pt x="49" y="16"/>
                  </a:cubicBezTo>
                  <a:cubicBezTo>
                    <a:pt x="52" y="11"/>
                    <a:pt x="50" y="4"/>
                    <a:pt x="45" y="1"/>
                  </a:cubicBezTo>
                  <a:close/>
                  <a:moveTo>
                    <a:pt x="41" y="11"/>
                  </a:moveTo>
                  <a:cubicBezTo>
                    <a:pt x="12" y="62"/>
                    <a:pt x="12" y="62"/>
                    <a:pt x="12" y="62"/>
                  </a:cubicBezTo>
                  <a:cubicBezTo>
                    <a:pt x="9" y="63"/>
                    <a:pt x="9" y="63"/>
                    <a:pt x="9" y="63"/>
                  </a:cubicBezTo>
                  <a:cubicBezTo>
                    <a:pt x="9" y="60"/>
                    <a:pt x="9" y="60"/>
                    <a:pt x="9" y="60"/>
                  </a:cubicBezTo>
                  <a:cubicBezTo>
                    <a:pt x="38" y="10"/>
                    <a:pt x="38" y="10"/>
                    <a:pt x="38" y="10"/>
                  </a:cubicBezTo>
                  <a:cubicBezTo>
                    <a:pt x="39" y="9"/>
                    <a:pt x="40" y="9"/>
                    <a:pt x="41" y="9"/>
                  </a:cubicBezTo>
                  <a:cubicBezTo>
                    <a:pt x="41" y="10"/>
                    <a:pt x="42" y="11"/>
                    <a:pt x="4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20" name="Freeform 18"/>
            <p:cNvSpPr/>
            <p:nvPr/>
          </p:nvSpPr>
          <p:spPr bwMode="auto">
            <a:xfrm>
              <a:off x="35" y="68"/>
              <a:ext cx="70" cy="20"/>
            </a:xfrm>
            <a:custGeom>
              <a:avLst/>
              <a:gdLst>
                <a:gd name="T0" fmla="*/ 32 w 32"/>
                <a:gd name="T1" fmla="*/ 4 h 9"/>
                <a:gd name="T2" fmla="*/ 28 w 32"/>
                <a:gd name="T3" fmla="*/ 0 h 9"/>
                <a:gd name="T4" fmla="*/ 4 w 32"/>
                <a:gd name="T5" fmla="*/ 0 h 9"/>
                <a:gd name="T6" fmla="*/ 0 w 32"/>
                <a:gd name="T7" fmla="*/ 4 h 9"/>
                <a:gd name="T8" fmla="*/ 4 w 32"/>
                <a:gd name="T9" fmla="*/ 9 h 9"/>
                <a:gd name="T10" fmla="*/ 28 w 32"/>
                <a:gd name="T11" fmla="*/ 9 h 9"/>
                <a:gd name="T12" fmla="*/ 32 w 32"/>
                <a:gd name="T13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9">
                  <a:moveTo>
                    <a:pt x="32" y="4"/>
                  </a:moveTo>
                  <a:cubicBezTo>
                    <a:pt x="32" y="2"/>
                    <a:pt x="30" y="0"/>
                    <a:pt x="28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7"/>
                    <a:pt x="2" y="9"/>
                    <a:pt x="4" y="9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30" y="9"/>
                    <a:pt x="32" y="7"/>
                    <a:pt x="3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21" name="Freeform 19"/>
            <p:cNvSpPr/>
            <p:nvPr/>
          </p:nvSpPr>
          <p:spPr bwMode="auto">
            <a:xfrm>
              <a:off x="35" y="107"/>
              <a:ext cx="46" cy="20"/>
            </a:xfrm>
            <a:custGeom>
              <a:avLst/>
              <a:gdLst>
                <a:gd name="T0" fmla="*/ 4 w 21"/>
                <a:gd name="T1" fmla="*/ 0 h 9"/>
                <a:gd name="T2" fmla="*/ 0 w 21"/>
                <a:gd name="T3" fmla="*/ 4 h 9"/>
                <a:gd name="T4" fmla="*/ 4 w 21"/>
                <a:gd name="T5" fmla="*/ 9 h 9"/>
                <a:gd name="T6" fmla="*/ 16 w 21"/>
                <a:gd name="T7" fmla="*/ 9 h 9"/>
                <a:gd name="T8" fmla="*/ 21 w 21"/>
                <a:gd name="T9" fmla="*/ 4 h 9"/>
                <a:gd name="T10" fmla="*/ 16 w 21"/>
                <a:gd name="T11" fmla="*/ 0 h 9"/>
                <a:gd name="T12" fmla="*/ 4 w 21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9">
                  <a:moveTo>
                    <a:pt x="4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7"/>
                    <a:pt x="2" y="9"/>
                    <a:pt x="4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9" y="9"/>
                    <a:pt x="21" y="7"/>
                    <a:pt x="21" y="4"/>
                  </a:cubicBezTo>
                  <a:cubicBezTo>
                    <a:pt x="21" y="2"/>
                    <a:pt x="19" y="0"/>
                    <a:pt x="16" y="0"/>
                  </a:cubicBez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grpSp>
        <p:nvGrpSpPr>
          <p:cNvPr id="22" name="Group 20"/>
          <p:cNvGrpSpPr/>
          <p:nvPr/>
        </p:nvGrpSpPr>
        <p:grpSpPr bwMode="auto">
          <a:xfrm>
            <a:off x="7324090" y="3542665"/>
            <a:ext cx="414020" cy="419735"/>
            <a:chOff x="0" y="0"/>
            <a:chExt cx="233" cy="236"/>
          </a:xfrm>
          <a:solidFill>
            <a:srgbClr val="ADDDEB"/>
          </a:solidFill>
        </p:grpSpPr>
        <p:sp>
          <p:nvSpPr>
            <p:cNvPr id="23" name="Freeform 21"/>
            <p:cNvSpPr>
              <a:spLocks noEditPoints="1"/>
            </p:cNvSpPr>
            <p:nvPr/>
          </p:nvSpPr>
          <p:spPr bwMode="auto">
            <a:xfrm>
              <a:off x="0" y="0"/>
              <a:ext cx="233" cy="236"/>
            </a:xfrm>
            <a:custGeom>
              <a:avLst/>
              <a:gdLst>
                <a:gd name="T0" fmla="*/ 103 w 107"/>
                <a:gd name="T1" fmla="*/ 42 h 108"/>
                <a:gd name="T2" fmla="*/ 93 w 107"/>
                <a:gd name="T3" fmla="*/ 35 h 108"/>
                <a:gd name="T4" fmla="*/ 97 w 107"/>
                <a:gd name="T5" fmla="*/ 22 h 108"/>
                <a:gd name="T6" fmla="*/ 80 w 107"/>
                <a:gd name="T7" fmla="*/ 10 h 108"/>
                <a:gd name="T8" fmla="*/ 68 w 107"/>
                <a:gd name="T9" fmla="*/ 12 h 108"/>
                <a:gd name="T10" fmla="*/ 62 w 107"/>
                <a:gd name="T11" fmla="*/ 1 h 108"/>
                <a:gd name="T12" fmla="*/ 42 w 107"/>
                <a:gd name="T13" fmla="*/ 4 h 108"/>
                <a:gd name="T14" fmla="*/ 34 w 107"/>
                <a:gd name="T15" fmla="*/ 14 h 108"/>
                <a:gd name="T16" fmla="*/ 22 w 107"/>
                <a:gd name="T17" fmla="*/ 11 h 108"/>
                <a:gd name="T18" fmla="*/ 10 w 107"/>
                <a:gd name="T19" fmla="*/ 27 h 108"/>
                <a:gd name="T20" fmla="*/ 12 w 107"/>
                <a:gd name="T21" fmla="*/ 39 h 108"/>
                <a:gd name="T22" fmla="*/ 0 w 107"/>
                <a:gd name="T23" fmla="*/ 46 h 108"/>
                <a:gd name="T24" fmla="*/ 0 w 107"/>
                <a:gd name="T25" fmla="*/ 62 h 108"/>
                <a:gd name="T26" fmla="*/ 12 w 107"/>
                <a:gd name="T27" fmla="*/ 69 h 108"/>
                <a:gd name="T28" fmla="*/ 10 w 107"/>
                <a:gd name="T29" fmla="*/ 81 h 108"/>
                <a:gd name="T30" fmla="*/ 22 w 107"/>
                <a:gd name="T31" fmla="*/ 97 h 108"/>
                <a:gd name="T32" fmla="*/ 34 w 107"/>
                <a:gd name="T33" fmla="*/ 94 h 108"/>
                <a:gd name="T34" fmla="*/ 42 w 107"/>
                <a:gd name="T35" fmla="*/ 104 h 108"/>
                <a:gd name="T36" fmla="*/ 53 w 107"/>
                <a:gd name="T37" fmla="*/ 108 h 108"/>
                <a:gd name="T38" fmla="*/ 65 w 107"/>
                <a:gd name="T39" fmla="*/ 104 h 108"/>
                <a:gd name="T40" fmla="*/ 72 w 107"/>
                <a:gd name="T41" fmla="*/ 94 h 108"/>
                <a:gd name="T42" fmla="*/ 85 w 107"/>
                <a:gd name="T43" fmla="*/ 97 h 108"/>
                <a:gd name="T44" fmla="*/ 97 w 107"/>
                <a:gd name="T45" fmla="*/ 81 h 108"/>
                <a:gd name="T46" fmla="*/ 95 w 107"/>
                <a:gd name="T47" fmla="*/ 69 h 108"/>
                <a:gd name="T48" fmla="*/ 106 w 107"/>
                <a:gd name="T49" fmla="*/ 62 h 108"/>
                <a:gd name="T50" fmla="*/ 106 w 107"/>
                <a:gd name="T51" fmla="*/ 46 h 108"/>
                <a:gd name="T52" fmla="*/ 90 w 107"/>
                <a:gd name="T53" fmla="*/ 61 h 108"/>
                <a:gd name="T54" fmla="*/ 84 w 107"/>
                <a:gd name="T55" fmla="*/ 71 h 108"/>
                <a:gd name="T56" fmla="*/ 88 w 107"/>
                <a:gd name="T57" fmla="*/ 82 h 108"/>
                <a:gd name="T58" fmla="*/ 74 w 107"/>
                <a:gd name="T59" fmla="*/ 84 h 108"/>
                <a:gd name="T60" fmla="*/ 63 w 107"/>
                <a:gd name="T61" fmla="*/ 87 h 108"/>
                <a:gd name="T62" fmla="*/ 57 w 107"/>
                <a:gd name="T63" fmla="*/ 98 h 108"/>
                <a:gd name="T64" fmla="*/ 47 w 107"/>
                <a:gd name="T65" fmla="*/ 90 h 108"/>
                <a:gd name="T66" fmla="*/ 37 w 107"/>
                <a:gd name="T67" fmla="*/ 85 h 108"/>
                <a:gd name="T68" fmla="*/ 25 w 107"/>
                <a:gd name="T69" fmla="*/ 88 h 108"/>
                <a:gd name="T70" fmla="*/ 23 w 107"/>
                <a:gd name="T71" fmla="*/ 75 h 108"/>
                <a:gd name="T72" fmla="*/ 20 w 107"/>
                <a:gd name="T73" fmla="*/ 64 h 108"/>
                <a:gd name="T74" fmla="*/ 9 w 107"/>
                <a:gd name="T75" fmla="*/ 58 h 108"/>
                <a:gd name="T76" fmla="*/ 9 w 107"/>
                <a:gd name="T77" fmla="*/ 50 h 108"/>
                <a:gd name="T78" fmla="*/ 20 w 107"/>
                <a:gd name="T79" fmla="*/ 44 h 108"/>
                <a:gd name="T80" fmla="*/ 23 w 107"/>
                <a:gd name="T81" fmla="*/ 33 h 108"/>
                <a:gd name="T82" fmla="*/ 25 w 107"/>
                <a:gd name="T83" fmla="*/ 20 h 108"/>
                <a:gd name="T84" fmla="*/ 37 w 107"/>
                <a:gd name="T85" fmla="*/ 23 h 108"/>
                <a:gd name="T86" fmla="*/ 47 w 107"/>
                <a:gd name="T87" fmla="*/ 18 h 108"/>
                <a:gd name="T88" fmla="*/ 57 w 107"/>
                <a:gd name="T89" fmla="*/ 10 h 108"/>
                <a:gd name="T90" fmla="*/ 63 w 107"/>
                <a:gd name="T91" fmla="*/ 21 h 108"/>
                <a:gd name="T92" fmla="*/ 74 w 107"/>
                <a:gd name="T93" fmla="*/ 23 h 108"/>
                <a:gd name="T94" fmla="*/ 88 w 107"/>
                <a:gd name="T95" fmla="*/ 26 h 108"/>
                <a:gd name="T96" fmla="*/ 84 w 107"/>
                <a:gd name="T97" fmla="*/ 37 h 108"/>
                <a:gd name="T98" fmla="*/ 90 w 107"/>
                <a:gd name="T99" fmla="*/ 47 h 108"/>
                <a:gd name="T100" fmla="*/ 98 w 107"/>
                <a:gd name="T101" fmla="*/ 5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7" h="108">
                  <a:moveTo>
                    <a:pt x="106" y="46"/>
                  </a:moveTo>
                  <a:cubicBezTo>
                    <a:pt x="106" y="44"/>
                    <a:pt x="105" y="43"/>
                    <a:pt x="103" y="42"/>
                  </a:cubicBezTo>
                  <a:cubicBezTo>
                    <a:pt x="95" y="39"/>
                    <a:pt x="95" y="39"/>
                    <a:pt x="95" y="39"/>
                  </a:cubicBezTo>
                  <a:cubicBezTo>
                    <a:pt x="94" y="38"/>
                    <a:pt x="94" y="36"/>
                    <a:pt x="93" y="35"/>
                  </a:cubicBezTo>
                  <a:cubicBezTo>
                    <a:pt x="97" y="27"/>
                    <a:pt x="97" y="27"/>
                    <a:pt x="97" y="27"/>
                  </a:cubicBezTo>
                  <a:cubicBezTo>
                    <a:pt x="98" y="25"/>
                    <a:pt x="98" y="24"/>
                    <a:pt x="97" y="22"/>
                  </a:cubicBezTo>
                  <a:cubicBezTo>
                    <a:pt x="93" y="18"/>
                    <a:pt x="89" y="14"/>
                    <a:pt x="85" y="11"/>
                  </a:cubicBezTo>
                  <a:cubicBezTo>
                    <a:pt x="84" y="10"/>
                    <a:pt x="82" y="10"/>
                    <a:pt x="80" y="10"/>
                  </a:cubicBezTo>
                  <a:cubicBezTo>
                    <a:pt x="72" y="14"/>
                    <a:pt x="72" y="14"/>
                    <a:pt x="72" y="14"/>
                  </a:cubicBezTo>
                  <a:cubicBezTo>
                    <a:pt x="71" y="14"/>
                    <a:pt x="70" y="13"/>
                    <a:pt x="68" y="12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65" y="2"/>
                    <a:pt x="63" y="1"/>
                    <a:pt x="62" y="1"/>
                  </a:cubicBezTo>
                  <a:cubicBezTo>
                    <a:pt x="56" y="0"/>
                    <a:pt x="51" y="0"/>
                    <a:pt x="45" y="1"/>
                  </a:cubicBezTo>
                  <a:cubicBezTo>
                    <a:pt x="44" y="1"/>
                    <a:pt x="42" y="2"/>
                    <a:pt x="42" y="4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7" y="13"/>
                    <a:pt x="36" y="14"/>
                    <a:pt x="34" y="14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5" y="10"/>
                    <a:pt x="23" y="10"/>
                    <a:pt x="22" y="11"/>
                  </a:cubicBezTo>
                  <a:cubicBezTo>
                    <a:pt x="17" y="14"/>
                    <a:pt x="13" y="18"/>
                    <a:pt x="10" y="22"/>
                  </a:cubicBezTo>
                  <a:cubicBezTo>
                    <a:pt x="9" y="24"/>
                    <a:pt x="9" y="25"/>
                    <a:pt x="10" y="27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13" y="36"/>
                    <a:pt x="12" y="38"/>
                    <a:pt x="12" y="39"/>
                  </a:cubicBezTo>
                  <a:cubicBezTo>
                    <a:pt x="3" y="42"/>
                    <a:pt x="3" y="42"/>
                    <a:pt x="3" y="42"/>
                  </a:cubicBezTo>
                  <a:cubicBezTo>
                    <a:pt x="2" y="43"/>
                    <a:pt x="1" y="44"/>
                    <a:pt x="0" y="46"/>
                  </a:cubicBezTo>
                  <a:cubicBezTo>
                    <a:pt x="0" y="49"/>
                    <a:pt x="0" y="51"/>
                    <a:pt x="0" y="54"/>
                  </a:cubicBezTo>
                  <a:cubicBezTo>
                    <a:pt x="0" y="56"/>
                    <a:pt x="0" y="59"/>
                    <a:pt x="0" y="62"/>
                  </a:cubicBezTo>
                  <a:cubicBezTo>
                    <a:pt x="1" y="64"/>
                    <a:pt x="2" y="65"/>
                    <a:pt x="3" y="66"/>
                  </a:cubicBezTo>
                  <a:cubicBezTo>
                    <a:pt x="12" y="69"/>
                    <a:pt x="12" y="69"/>
                    <a:pt x="12" y="69"/>
                  </a:cubicBezTo>
                  <a:cubicBezTo>
                    <a:pt x="12" y="70"/>
                    <a:pt x="13" y="72"/>
                    <a:pt x="14" y="73"/>
                  </a:cubicBezTo>
                  <a:cubicBezTo>
                    <a:pt x="10" y="81"/>
                    <a:pt x="10" y="81"/>
                    <a:pt x="10" y="81"/>
                  </a:cubicBezTo>
                  <a:cubicBezTo>
                    <a:pt x="9" y="82"/>
                    <a:pt x="9" y="84"/>
                    <a:pt x="10" y="86"/>
                  </a:cubicBezTo>
                  <a:cubicBezTo>
                    <a:pt x="13" y="90"/>
                    <a:pt x="17" y="94"/>
                    <a:pt x="22" y="97"/>
                  </a:cubicBezTo>
                  <a:cubicBezTo>
                    <a:pt x="23" y="98"/>
                    <a:pt x="25" y="98"/>
                    <a:pt x="26" y="98"/>
                  </a:cubicBezTo>
                  <a:cubicBezTo>
                    <a:pt x="34" y="94"/>
                    <a:pt x="34" y="94"/>
                    <a:pt x="34" y="94"/>
                  </a:cubicBezTo>
                  <a:cubicBezTo>
                    <a:pt x="36" y="94"/>
                    <a:pt x="37" y="95"/>
                    <a:pt x="39" y="95"/>
                  </a:cubicBezTo>
                  <a:cubicBezTo>
                    <a:pt x="42" y="104"/>
                    <a:pt x="42" y="104"/>
                    <a:pt x="42" y="104"/>
                  </a:cubicBezTo>
                  <a:cubicBezTo>
                    <a:pt x="42" y="106"/>
                    <a:pt x="44" y="107"/>
                    <a:pt x="45" y="107"/>
                  </a:cubicBezTo>
                  <a:cubicBezTo>
                    <a:pt x="48" y="107"/>
                    <a:pt x="51" y="108"/>
                    <a:pt x="53" y="108"/>
                  </a:cubicBezTo>
                  <a:cubicBezTo>
                    <a:pt x="56" y="108"/>
                    <a:pt x="59" y="107"/>
                    <a:pt x="62" y="107"/>
                  </a:cubicBezTo>
                  <a:cubicBezTo>
                    <a:pt x="63" y="107"/>
                    <a:pt x="65" y="106"/>
                    <a:pt x="65" y="104"/>
                  </a:cubicBezTo>
                  <a:cubicBezTo>
                    <a:pt x="68" y="95"/>
                    <a:pt x="68" y="95"/>
                    <a:pt x="68" y="95"/>
                  </a:cubicBezTo>
                  <a:cubicBezTo>
                    <a:pt x="70" y="95"/>
                    <a:pt x="71" y="94"/>
                    <a:pt x="72" y="94"/>
                  </a:cubicBezTo>
                  <a:cubicBezTo>
                    <a:pt x="80" y="98"/>
                    <a:pt x="80" y="98"/>
                    <a:pt x="80" y="98"/>
                  </a:cubicBezTo>
                  <a:cubicBezTo>
                    <a:pt x="82" y="98"/>
                    <a:pt x="84" y="98"/>
                    <a:pt x="85" y="97"/>
                  </a:cubicBezTo>
                  <a:cubicBezTo>
                    <a:pt x="89" y="94"/>
                    <a:pt x="93" y="90"/>
                    <a:pt x="97" y="86"/>
                  </a:cubicBezTo>
                  <a:cubicBezTo>
                    <a:pt x="98" y="84"/>
                    <a:pt x="98" y="82"/>
                    <a:pt x="97" y="81"/>
                  </a:cubicBezTo>
                  <a:cubicBezTo>
                    <a:pt x="93" y="73"/>
                    <a:pt x="93" y="73"/>
                    <a:pt x="93" y="73"/>
                  </a:cubicBezTo>
                  <a:cubicBezTo>
                    <a:pt x="94" y="72"/>
                    <a:pt x="94" y="70"/>
                    <a:pt x="95" y="69"/>
                  </a:cubicBezTo>
                  <a:cubicBezTo>
                    <a:pt x="103" y="66"/>
                    <a:pt x="103" y="66"/>
                    <a:pt x="103" y="66"/>
                  </a:cubicBezTo>
                  <a:cubicBezTo>
                    <a:pt x="105" y="65"/>
                    <a:pt x="106" y="64"/>
                    <a:pt x="106" y="62"/>
                  </a:cubicBezTo>
                  <a:cubicBezTo>
                    <a:pt x="107" y="59"/>
                    <a:pt x="107" y="56"/>
                    <a:pt x="107" y="54"/>
                  </a:cubicBezTo>
                  <a:cubicBezTo>
                    <a:pt x="107" y="51"/>
                    <a:pt x="107" y="49"/>
                    <a:pt x="106" y="46"/>
                  </a:cubicBezTo>
                  <a:close/>
                  <a:moveTo>
                    <a:pt x="98" y="58"/>
                  </a:moveTo>
                  <a:cubicBezTo>
                    <a:pt x="90" y="61"/>
                    <a:pt x="90" y="61"/>
                    <a:pt x="90" y="61"/>
                  </a:cubicBezTo>
                  <a:cubicBezTo>
                    <a:pt x="88" y="61"/>
                    <a:pt x="87" y="62"/>
                    <a:pt x="87" y="64"/>
                  </a:cubicBezTo>
                  <a:cubicBezTo>
                    <a:pt x="86" y="66"/>
                    <a:pt x="85" y="69"/>
                    <a:pt x="84" y="71"/>
                  </a:cubicBezTo>
                  <a:cubicBezTo>
                    <a:pt x="83" y="72"/>
                    <a:pt x="83" y="73"/>
                    <a:pt x="84" y="75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86" y="84"/>
                    <a:pt x="84" y="86"/>
                    <a:pt x="82" y="88"/>
                  </a:cubicBezTo>
                  <a:cubicBezTo>
                    <a:pt x="74" y="84"/>
                    <a:pt x="74" y="84"/>
                    <a:pt x="74" y="84"/>
                  </a:cubicBezTo>
                  <a:cubicBezTo>
                    <a:pt x="73" y="84"/>
                    <a:pt x="71" y="84"/>
                    <a:pt x="70" y="85"/>
                  </a:cubicBezTo>
                  <a:cubicBezTo>
                    <a:pt x="68" y="86"/>
                    <a:pt x="66" y="87"/>
                    <a:pt x="63" y="87"/>
                  </a:cubicBezTo>
                  <a:cubicBezTo>
                    <a:pt x="62" y="88"/>
                    <a:pt x="61" y="89"/>
                    <a:pt x="60" y="90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5" y="98"/>
                    <a:pt x="52" y="98"/>
                    <a:pt x="49" y="98"/>
                  </a:cubicBezTo>
                  <a:cubicBezTo>
                    <a:pt x="47" y="90"/>
                    <a:pt x="47" y="90"/>
                    <a:pt x="47" y="90"/>
                  </a:cubicBezTo>
                  <a:cubicBezTo>
                    <a:pt x="46" y="89"/>
                    <a:pt x="45" y="88"/>
                    <a:pt x="43" y="87"/>
                  </a:cubicBezTo>
                  <a:cubicBezTo>
                    <a:pt x="41" y="87"/>
                    <a:pt x="39" y="86"/>
                    <a:pt x="37" y="85"/>
                  </a:cubicBezTo>
                  <a:cubicBezTo>
                    <a:pt x="35" y="84"/>
                    <a:pt x="34" y="84"/>
                    <a:pt x="33" y="84"/>
                  </a:cubicBezTo>
                  <a:cubicBezTo>
                    <a:pt x="25" y="88"/>
                    <a:pt x="25" y="88"/>
                    <a:pt x="25" y="88"/>
                  </a:cubicBezTo>
                  <a:cubicBezTo>
                    <a:pt x="23" y="86"/>
                    <a:pt x="21" y="84"/>
                    <a:pt x="19" y="82"/>
                  </a:cubicBezTo>
                  <a:cubicBezTo>
                    <a:pt x="23" y="75"/>
                    <a:pt x="23" y="75"/>
                    <a:pt x="23" y="75"/>
                  </a:cubicBezTo>
                  <a:cubicBezTo>
                    <a:pt x="23" y="73"/>
                    <a:pt x="23" y="72"/>
                    <a:pt x="23" y="71"/>
                  </a:cubicBezTo>
                  <a:cubicBezTo>
                    <a:pt x="22" y="69"/>
                    <a:pt x="21" y="66"/>
                    <a:pt x="20" y="64"/>
                  </a:cubicBezTo>
                  <a:cubicBezTo>
                    <a:pt x="20" y="62"/>
                    <a:pt x="18" y="61"/>
                    <a:pt x="17" y="61"/>
                  </a:cubicBezTo>
                  <a:cubicBezTo>
                    <a:pt x="9" y="58"/>
                    <a:pt x="9" y="58"/>
                    <a:pt x="9" y="58"/>
                  </a:cubicBezTo>
                  <a:cubicBezTo>
                    <a:pt x="9" y="57"/>
                    <a:pt x="9" y="55"/>
                    <a:pt x="9" y="54"/>
                  </a:cubicBezTo>
                  <a:cubicBezTo>
                    <a:pt x="9" y="53"/>
                    <a:pt x="9" y="51"/>
                    <a:pt x="9" y="50"/>
                  </a:cubicBezTo>
                  <a:cubicBezTo>
                    <a:pt x="17" y="47"/>
                    <a:pt x="17" y="47"/>
                    <a:pt x="17" y="47"/>
                  </a:cubicBezTo>
                  <a:cubicBezTo>
                    <a:pt x="18" y="47"/>
                    <a:pt x="20" y="45"/>
                    <a:pt x="20" y="44"/>
                  </a:cubicBezTo>
                  <a:cubicBezTo>
                    <a:pt x="21" y="42"/>
                    <a:pt x="22" y="39"/>
                    <a:pt x="23" y="37"/>
                  </a:cubicBezTo>
                  <a:cubicBezTo>
                    <a:pt x="23" y="36"/>
                    <a:pt x="23" y="34"/>
                    <a:pt x="23" y="33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1" y="23"/>
                    <a:pt x="23" y="22"/>
                    <a:pt x="25" y="20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4" y="24"/>
                    <a:pt x="35" y="24"/>
                    <a:pt x="37" y="23"/>
                  </a:cubicBezTo>
                  <a:cubicBezTo>
                    <a:pt x="39" y="22"/>
                    <a:pt x="41" y="21"/>
                    <a:pt x="43" y="21"/>
                  </a:cubicBezTo>
                  <a:cubicBezTo>
                    <a:pt x="45" y="20"/>
                    <a:pt x="46" y="19"/>
                    <a:pt x="47" y="18"/>
                  </a:cubicBezTo>
                  <a:cubicBezTo>
                    <a:pt x="49" y="10"/>
                    <a:pt x="49" y="10"/>
                    <a:pt x="49" y="10"/>
                  </a:cubicBezTo>
                  <a:cubicBezTo>
                    <a:pt x="52" y="9"/>
                    <a:pt x="55" y="9"/>
                    <a:pt x="57" y="10"/>
                  </a:cubicBezTo>
                  <a:cubicBezTo>
                    <a:pt x="60" y="18"/>
                    <a:pt x="60" y="18"/>
                    <a:pt x="60" y="18"/>
                  </a:cubicBezTo>
                  <a:cubicBezTo>
                    <a:pt x="61" y="19"/>
                    <a:pt x="62" y="20"/>
                    <a:pt x="63" y="21"/>
                  </a:cubicBezTo>
                  <a:cubicBezTo>
                    <a:pt x="66" y="21"/>
                    <a:pt x="68" y="22"/>
                    <a:pt x="70" y="23"/>
                  </a:cubicBezTo>
                  <a:cubicBezTo>
                    <a:pt x="71" y="24"/>
                    <a:pt x="73" y="24"/>
                    <a:pt x="74" y="23"/>
                  </a:cubicBezTo>
                  <a:cubicBezTo>
                    <a:pt x="82" y="20"/>
                    <a:pt x="82" y="20"/>
                    <a:pt x="82" y="20"/>
                  </a:cubicBezTo>
                  <a:cubicBezTo>
                    <a:pt x="84" y="22"/>
                    <a:pt x="86" y="23"/>
                    <a:pt x="88" y="26"/>
                  </a:cubicBezTo>
                  <a:cubicBezTo>
                    <a:pt x="84" y="33"/>
                    <a:pt x="84" y="33"/>
                    <a:pt x="84" y="33"/>
                  </a:cubicBezTo>
                  <a:cubicBezTo>
                    <a:pt x="83" y="34"/>
                    <a:pt x="83" y="36"/>
                    <a:pt x="84" y="37"/>
                  </a:cubicBezTo>
                  <a:cubicBezTo>
                    <a:pt x="85" y="39"/>
                    <a:pt x="86" y="42"/>
                    <a:pt x="87" y="44"/>
                  </a:cubicBezTo>
                  <a:cubicBezTo>
                    <a:pt x="87" y="45"/>
                    <a:pt x="88" y="47"/>
                    <a:pt x="90" y="47"/>
                  </a:cubicBezTo>
                  <a:cubicBezTo>
                    <a:pt x="98" y="50"/>
                    <a:pt x="98" y="50"/>
                    <a:pt x="98" y="50"/>
                  </a:cubicBezTo>
                  <a:cubicBezTo>
                    <a:pt x="98" y="51"/>
                    <a:pt x="98" y="53"/>
                    <a:pt x="98" y="54"/>
                  </a:cubicBezTo>
                  <a:cubicBezTo>
                    <a:pt x="98" y="55"/>
                    <a:pt x="98" y="57"/>
                    <a:pt x="98" y="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auto">
            <a:xfrm>
              <a:off x="70" y="70"/>
              <a:ext cx="93" cy="92"/>
            </a:xfrm>
            <a:custGeom>
              <a:avLst/>
              <a:gdLst>
                <a:gd name="T0" fmla="*/ 21 w 43"/>
                <a:gd name="T1" fmla="*/ 0 h 42"/>
                <a:gd name="T2" fmla="*/ 0 w 43"/>
                <a:gd name="T3" fmla="*/ 21 h 42"/>
                <a:gd name="T4" fmla="*/ 21 w 43"/>
                <a:gd name="T5" fmla="*/ 42 h 42"/>
                <a:gd name="T6" fmla="*/ 43 w 43"/>
                <a:gd name="T7" fmla="*/ 21 h 42"/>
                <a:gd name="T8" fmla="*/ 21 w 43"/>
                <a:gd name="T9" fmla="*/ 0 h 42"/>
                <a:gd name="T10" fmla="*/ 21 w 43"/>
                <a:gd name="T11" fmla="*/ 33 h 42"/>
                <a:gd name="T12" fmla="*/ 9 w 43"/>
                <a:gd name="T13" fmla="*/ 21 h 42"/>
                <a:gd name="T14" fmla="*/ 21 w 43"/>
                <a:gd name="T15" fmla="*/ 9 h 42"/>
                <a:gd name="T16" fmla="*/ 33 w 43"/>
                <a:gd name="T17" fmla="*/ 21 h 42"/>
                <a:gd name="T18" fmla="*/ 21 w 43"/>
                <a:gd name="T19" fmla="*/ 3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42">
                  <a:moveTo>
                    <a:pt x="21" y="0"/>
                  </a:moveTo>
                  <a:cubicBezTo>
                    <a:pt x="10" y="0"/>
                    <a:pt x="0" y="9"/>
                    <a:pt x="0" y="21"/>
                  </a:cubicBezTo>
                  <a:cubicBezTo>
                    <a:pt x="0" y="33"/>
                    <a:pt x="10" y="42"/>
                    <a:pt x="21" y="42"/>
                  </a:cubicBezTo>
                  <a:cubicBezTo>
                    <a:pt x="33" y="42"/>
                    <a:pt x="43" y="33"/>
                    <a:pt x="43" y="21"/>
                  </a:cubicBezTo>
                  <a:cubicBezTo>
                    <a:pt x="43" y="9"/>
                    <a:pt x="33" y="0"/>
                    <a:pt x="21" y="0"/>
                  </a:cubicBezTo>
                  <a:close/>
                  <a:moveTo>
                    <a:pt x="21" y="33"/>
                  </a:moveTo>
                  <a:cubicBezTo>
                    <a:pt x="15" y="33"/>
                    <a:pt x="9" y="28"/>
                    <a:pt x="9" y="21"/>
                  </a:cubicBezTo>
                  <a:cubicBezTo>
                    <a:pt x="9" y="14"/>
                    <a:pt x="15" y="9"/>
                    <a:pt x="21" y="9"/>
                  </a:cubicBezTo>
                  <a:cubicBezTo>
                    <a:pt x="28" y="9"/>
                    <a:pt x="33" y="14"/>
                    <a:pt x="33" y="21"/>
                  </a:cubicBezTo>
                  <a:cubicBezTo>
                    <a:pt x="33" y="28"/>
                    <a:pt x="28" y="33"/>
                    <a:pt x="21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grpSp>
        <p:nvGrpSpPr>
          <p:cNvPr id="25" name="Group 23"/>
          <p:cNvGrpSpPr/>
          <p:nvPr/>
        </p:nvGrpSpPr>
        <p:grpSpPr bwMode="auto">
          <a:xfrm>
            <a:off x="5889625" y="3542665"/>
            <a:ext cx="412115" cy="419735"/>
            <a:chOff x="0" y="0"/>
            <a:chExt cx="232" cy="236"/>
          </a:xfrm>
          <a:solidFill>
            <a:srgbClr val="ADDDEB"/>
          </a:solidFill>
        </p:grpSpPr>
        <p:sp>
          <p:nvSpPr>
            <p:cNvPr id="26" name="Freeform 24"/>
            <p:cNvSpPr/>
            <p:nvPr/>
          </p:nvSpPr>
          <p:spPr bwMode="auto">
            <a:xfrm>
              <a:off x="0" y="0"/>
              <a:ext cx="232" cy="168"/>
            </a:xfrm>
            <a:custGeom>
              <a:avLst/>
              <a:gdLst>
                <a:gd name="T0" fmla="*/ 82 w 106"/>
                <a:gd name="T1" fmla="*/ 28 h 77"/>
                <a:gd name="T2" fmla="*/ 77 w 106"/>
                <a:gd name="T3" fmla="*/ 29 h 77"/>
                <a:gd name="T4" fmla="*/ 77 w 106"/>
                <a:gd name="T5" fmla="*/ 27 h 77"/>
                <a:gd name="T6" fmla="*/ 50 w 106"/>
                <a:gd name="T7" fmla="*/ 0 h 77"/>
                <a:gd name="T8" fmla="*/ 25 w 106"/>
                <a:gd name="T9" fmla="*/ 22 h 77"/>
                <a:gd name="T10" fmla="*/ 17 w 106"/>
                <a:gd name="T11" fmla="*/ 23 h 77"/>
                <a:gd name="T12" fmla="*/ 17 w 106"/>
                <a:gd name="T13" fmla="*/ 23 h 77"/>
                <a:gd name="T14" fmla="*/ 6 w 106"/>
                <a:gd name="T15" fmla="*/ 39 h 77"/>
                <a:gd name="T16" fmla="*/ 8 w 106"/>
                <a:gd name="T17" fmla="*/ 46 h 77"/>
                <a:gd name="T18" fmla="*/ 0 w 106"/>
                <a:gd name="T19" fmla="*/ 60 h 77"/>
                <a:gd name="T20" fmla="*/ 17 w 106"/>
                <a:gd name="T21" fmla="*/ 77 h 77"/>
                <a:gd name="T22" fmla="*/ 35 w 106"/>
                <a:gd name="T23" fmla="*/ 77 h 77"/>
                <a:gd name="T24" fmla="*/ 39 w 106"/>
                <a:gd name="T25" fmla="*/ 73 h 77"/>
                <a:gd name="T26" fmla="*/ 35 w 106"/>
                <a:gd name="T27" fmla="*/ 68 h 77"/>
                <a:gd name="T28" fmla="*/ 17 w 106"/>
                <a:gd name="T29" fmla="*/ 68 h 77"/>
                <a:gd name="T30" fmla="*/ 9 w 106"/>
                <a:gd name="T31" fmla="*/ 60 h 77"/>
                <a:gd name="T32" fmla="*/ 16 w 106"/>
                <a:gd name="T33" fmla="*/ 53 h 77"/>
                <a:gd name="T34" fmla="*/ 20 w 106"/>
                <a:gd name="T35" fmla="*/ 50 h 77"/>
                <a:gd name="T36" fmla="*/ 18 w 106"/>
                <a:gd name="T37" fmla="*/ 45 h 77"/>
                <a:gd name="T38" fmla="*/ 15 w 106"/>
                <a:gd name="T39" fmla="*/ 39 h 77"/>
                <a:gd name="T40" fmla="*/ 20 w 106"/>
                <a:gd name="T41" fmla="*/ 32 h 77"/>
                <a:gd name="T42" fmla="*/ 20 w 106"/>
                <a:gd name="T43" fmla="*/ 32 h 77"/>
                <a:gd name="T44" fmla="*/ 27 w 106"/>
                <a:gd name="T45" fmla="*/ 32 h 77"/>
                <a:gd name="T46" fmla="*/ 31 w 106"/>
                <a:gd name="T47" fmla="*/ 32 h 77"/>
                <a:gd name="T48" fmla="*/ 34 w 106"/>
                <a:gd name="T49" fmla="*/ 28 h 77"/>
                <a:gd name="T50" fmla="*/ 33 w 106"/>
                <a:gd name="T51" fmla="*/ 27 h 77"/>
                <a:gd name="T52" fmla="*/ 33 w 106"/>
                <a:gd name="T53" fmla="*/ 27 h 77"/>
                <a:gd name="T54" fmla="*/ 50 w 106"/>
                <a:gd name="T55" fmla="*/ 9 h 77"/>
                <a:gd name="T56" fmla="*/ 67 w 106"/>
                <a:gd name="T57" fmla="*/ 27 h 77"/>
                <a:gd name="T58" fmla="*/ 65 w 106"/>
                <a:gd name="T59" fmla="*/ 35 h 77"/>
                <a:gd name="T60" fmla="*/ 66 w 106"/>
                <a:gd name="T61" fmla="*/ 41 h 77"/>
                <a:gd name="T62" fmla="*/ 72 w 106"/>
                <a:gd name="T63" fmla="*/ 41 h 77"/>
                <a:gd name="T64" fmla="*/ 82 w 106"/>
                <a:gd name="T65" fmla="*/ 38 h 77"/>
                <a:gd name="T66" fmla="*/ 97 w 106"/>
                <a:gd name="T67" fmla="*/ 53 h 77"/>
                <a:gd name="T68" fmla="*/ 82 w 106"/>
                <a:gd name="T69" fmla="*/ 68 h 77"/>
                <a:gd name="T70" fmla="*/ 71 w 106"/>
                <a:gd name="T71" fmla="*/ 68 h 77"/>
                <a:gd name="T72" fmla="*/ 67 w 106"/>
                <a:gd name="T73" fmla="*/ 73 h 77"/>
                <a:gd name="T74" fmla="*/ 71 w 106"/>
                <a:gd name="T75" fmla="*/ 77 h 77"/>
                <a:gd name="T76" fmla="*/ 82 w 106"/>
                <a:gd name="T77" fmla="*/ 77 h 77"/>
                <a:gd name="T78" fmla="*/ 106 w 106"/>
                <a:gd name="T79" fmla="*/ 53 h 77"/>
                <a:gd name="T80" fmla="*/ 82 w 106"/>
                <a:gd name="T81" fmla="*/ 2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6" h="77">
                  <a:moveTo>
                    <a:pt x="82" y="28"/>
                  </a:moveTo>
                  <a:cubicBezTo>
                    <a:pt x="80" y="28"/>
                    <a:pt x="78" y="29"/>
                    <a:pt x="77" y="29"/>
                  </a:cubicBezTo>
                  <a:cubicBezTo>
                    <a:pt x="77" y="28"/>
                    <a:pt x="77" y="27"/>
                    <a:pt x="77" y="27"/>
                  </a:cubicBezTo>
                  <a:cubicBezTo>
                    <a:pt x="77" y="12"/>
                    <a:pt x="65" y="0"/>
                    <a:pt x="50" y="0"/>
                  </a:cubicBezTo>
                  <a:cubicBezTo>
                    <a:pt x="37" y="0"/>
                    <a:pt x="27" y="10"/>
                    <a:pt x="25" y="22"/>
                  </a:cubicBezTo>
                  <a:cubicBezTo>
                    <a:pt x="22" y="22"/>
                    <a:pt x="19" y="22"/>
                    <a:pt x="17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0" y="26"/>
                    <a:pt x="6" y="32"/>
                    <a:pt x="6" y="39"/>
                  </a:cubicBezTo>
                  <a:cubicBezTo>
                    <a:pt x="6" y="41"/>
                    <a:pt x="7" y="44"/>
                    <a:pt x="8" y="46"/>
                  </a:cubicBezTo>
                  <a:cubicBezTo>
                    <a:pt x="3" y="49"/>
                    <a:pt x="0" y="55"/>
                    <a:pt x="0" y="60"/>
                  </a:cubicBezTo>
                  <a:cubicBezTo>
                    <a:pt x="0" y="70"/>
                    <a:pt x="8" y="77"/>
                    <a:pt x="17" y="77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7" y="77"/>
                    <a:pt x="39" y="75"/>
                    <a:pt x="39" y="73"/>
                  </a:cubicBezTo>
                  <a:cubicBezTo>
                    <a:pt x="39" y="70"/>
                    <a:pt x="37" y="68"/>
                    <a:pt x="35" y="68"/>
                  </a:cubicBezTo>
                  <a:cubicBezTo>
                    <a:pt x="17" y="68"/>
                    <a:pt x="17" y="68"/>
                    <a:pt x="17" y="68"/>
                  </a:cubicBezTo>
                  <a:cubicBezTo>
                    <a:pt x="13" y="68"/>
                    <a:pt x="9" y="65"/>
                    <a:pt x="9" y="60"/>
                  </a:cubicBezTo>
                  <a:cubicBezTo>
                    <a:pt x="9" y="57"/>
                    <a:pt x="12" y="53"/>
                    <a:pt x="16" y="53"/>
                  </a:cubicBezTo>
                  <a:cubicBezTo>
                    <a:pt x="18" y="53"/>
                    <a:pt x="19" y="51"/>
                    <a:pt x="20" y="50"/>
                  </a:cubicBezTo>
                  <a:cubicBezTo>
                    <a:pt x="20" y="48"/>
                    <a:pt x="20" y="46"/>
                    <a:pt x="18" y="45"/>
                  </a:cubicBezTo>
                  <a:cubicBezTo>
                    <a:pt x="16" y="43"/>
                    <a:pt x="15" y="41"/>
                    <a:pt x="15" y="39"/>
                  </a:cubicBezTo>
                  <a:cubicBezTo>
                    <a:pt x="15" y="36"/>
                    <a:pt x="17" y="33"/>
                    <a:pt x="20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1"/>
                    <a:pt x="25" y="31"/>
                    <a:pt x="27" y="32"/>
                  </a:cubicBezTo>
                  <a:cubicBezTo>
                    <a:pt x="28" y="33"/>
                    <a:pt x="30" y="33"/>
                    <a:pt x="31" y="32"/>
                  </a:cubicBezTo>
                  <a:cubicBezTo>
                    <a:pt x="33" y="31"/>
                    <a:pt x="34" y="30"/>
                    <a:pt x="34" y="28"/>
                  </a:cubicBezTo>
                  <a:cubicBezTo>
                    <a:pt x="33" y="28"/>
                    <a:pt x="33" y="27"/>
                    <a:pt x="33" y="27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3" y="17"/>
                    <a:pt x="41" y="9"/>
                    <a:pt x="50" y="9"/>
                  </a:cubicBezTo>
                  <a:cubicBezTo>
                    <a:pt x="60" y="9"/>
                    <a:pt x="67" y="17"/>
                    <a:pt x="67" y="27"/>
                  </a:cubicBezTo>
                  <a:cubicBezTo>
                    <a:pt x="67" y="30"/>
                    <a:pt x="67" y="33"/>
                    <a:pt x="65" y="35"/>
                  </a:cubicBezTo>
                  <a:cubicBezTo>
                    <a:pt x="64" y="37"/>
                    <a:pt x="64" y="40"/>
                    <a:pt x="66" y="41"/>
                  </a:cubicBezTo>
                  <a:cubicBezTo>
                    <a:pt x="68" y="43"/>
                    <a:pt x="70" y="43"/>
                    <a:pt x="72" y="41"/>
                  </a:cubicBezTo>
                  <a:cubicBezTo>
                    <a:pt x="74" y="40"/>
                    <a:pt x="77" y="38"/>
                    <a:pt x="82" y="38"/>
                  </a:cubicBezTo>
                  <a:cubicBezTo>
                    <a:pt x="90" y="38"/>
                    <a:pt x="97" y="44"/>
                    <a:pt x="97" y="53"/>
                  </a:cubicBezTo>
                  <a:cubicBezTo>
                    <a:pt x="97" y="61"/>
                    <a:pt x="90" y="68"/>
                    <a:pt x="82" y="68"/>
                  </a:cubicBezTo>
                  <a:cubicBezTo>
                    <a:pt x="71" y="68"/>
                    <a:pt x="71" y="68"/>
                    <a:pt x="71" y="68"/>
                  </a:cubicBezTo>
                  <a:cubicBezTo>
                    <a:pt x="69" y="68"/>
                    <a:pt x="67" y="70"/>
                    <a:pt x="67" y="73"/>
                  </a:cubicBezTo>
                  <a:cubicBezTo>
                    <a:pt x="67" y="75"/>
                    <a:pt x="69" y="77"/>
                    <a:pt x="71" y="77"/>
                  </a:cubicBezTo>
                  <a:cubicBezTo>
                    <a:pt x="82" y="77"/>
                    <a:pt x="82" y="77"/>
                    <a:pt x="82" y="77"/>
                  </a:cubicBezTo>
                  <a:cubicBezTo>
                    <a:pt x="95" y="77"/>
                    <a:pt x="106" y="66"/>
                    <a:pt x="106" y="53"/>
                  </a:cubicBezTo>
                  <a:cubicBezTo>
                    <a:pt x="106" y="39"/>
                    <a:pt x="95" y="28"/>
                    <a:pt x="82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27" name="Freeform 25"/>
            <p:cNvSpPr/>
            <p:nvPr/>
          </p:nvSpPr>
          <p:spPr bwMode="auto">
            <a:xfrm>
              <a:off x="70" y="94"/>
              <a:ext cx="92" cy="142"/>
            </a:xfrm>
            <a:custGeom>
              <a:avLst/>
              <a:gdLst>
                <a:gd name="T0" fmla="*/ 33 w 42"/>
                <a:gd name="T1" fmla="*/ 41 h 65"/>
                <a:gd name="T2" fmla="*/ 26 w 42"/>
                <a:gd name="T3" fmla="*/ 49 h 65"/>
                <a:gd name="T4" fmla="*/ 26 w 42"/>
                <a:gd name="T5" fmla="*/ 5 h 65"/>
                <a:gd name="T6" fmla="*/ 21 w 42"/>
                <a:gd name="T7" fmla="*/ 0 h 65"/>
                <a:gd name="T8" fmla="*/ 16 w 42"/>
                <a:gd name="T9" fmla="*/ 5 h 65"/>
                <a:gd name="T10" fmla="*/ 16 w 42"/>
                <a:gd name="T11" fmla="*/ 49 h 65"/>
                <a:gd name="T12" fmla="*/ 9 w 42"/>
                <a:gd name="T13" fmla="*/ 41 h 65"/>
                <a:gd name="T14" fmla="*/ 2 w 42"/>
                <a:gd name="T15" fmla="*/ 41 h 65"/>
                <a:gd name="T16" fmla="*/ 2 w 42"/>
                <a:gd name="T17" fmla="*/ 48 h 65"/>
                <a:gd name="T18" fmla="*/ 18 w 42"/>
                <a:gd name="T19" fmla="*/ 63 h 65"/>
                <a:gd name="T20" fmla="*/ 21 w 42"/>
                <a:gd name="T21" fmla="*/ 65 h 65"/>
                <a:gd name="T22" fmla="*/ 24 w 42"/>
                <a:gd name="T23" fmla="*/ 63 h 65"/>
                <a:gd name="T24" fmla="*/ 40 w 42"/>
                <a:gd name="T25" fmla="*/ 48 h 65"/>
                <a:gd name="T26" fmla="*/ 40 w 42"/>
                <a:gd name="T27" fmla="*/ 41 h 65"/>
                <a:gd name="T28" fmla="*/ 33 w 42"/>
                <a:gd name="T29" fmla="*/ 4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2" h="65">
                  <a:moveTo>
                    <a:pt x="33" y="41"/>
                  </a:moveTo>
                  <a:cubicBezTo>
                    <a:pt x="26" y="49"/>
                    <a:pt x="26" y="49"/>
                    <a:pt x="26" y="49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6" y="3"/>
                    <a:pt x="24" y="0"/>
                    <a:pt x="21" y="0"/>
                  </a:cubicBezTo>
                  <a:cubicBezTo>
                    <a:pt x="18" y="0"/>
                    <a:pt x="16" y="3"/>
                    <a:pt x="16" y="5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7" y="39"/>
                    <a:pt x="4" y="39"/>
                    <a:pt x="2" y="41"/>
                  </a:cubicBezTo>
                  <a:cubicBezTo>
                    <a:pt x="0" y="43"/>
                    <a:pt x="0" y="46"/>
                    <a:pt x="2" y="48"/>
                  </a:cubicBezTo>
                  <a:cubicBezTo>
                    <a:pt x="18" y="63"/>
                    <a:pt x="18" y="63"/>
                    <a:pt x="18" y="63"/>
                  </a:cubicBezTo>
                  <a:cubicBezTo>
                    <a:pt x="19" y="64"/>
                    <a:pt x="20" y="65"/>
                    <a:pt x="21" y="65"/>
                  </a:cubicBezTo>
                  <a:cubicBezTo>
                    <a:pt x="22" y="65"/>
                    <a:pt x="23" y="64"/>
                    <a:pt x="24" y="63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2" y="46"/>
                    <a:pt x="42" y="43"/>
                    <a:pt x="40" y="41"/>
                  </a:cubicBezTo>
                  <a:cubicBezTo>
                    <a:pt x="38" y="39"/>
                    <a:pt x="35" y="39"/>
                    <a:pt x="33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grpSp>
        <p:nvGrpSpPr>
          <p:cNvPr id="28" name="Group 26"/>
          <p:cNvGrpSpPr/>
          <p:nvPr/>
        </p:nvGrpSpPr>
        <p:grpSpPr bwMode="auto">
          <a:xfrm>
            <a:off x="4469765" y="3574415"/>
            <a:ext cx="417830" cy="355600"/>
            <a:chOff x="0" y="0"/>
            <a:chExt cx="235" cy="200"/>
          </a:xfrm>
          <a:solidFill>
            <a:srgbClr val="ADDDEB"/>
          </a:solidFill>
        </p:grpSpPr>
        <p:sp>
          <p:nvSpPr>
            <p:cNvPr id="29" name="Freeform 27"/>
            <p:cNvSpPr>
              <a:spLocks noEditPoints="1"/>
            </p:cNvSpPr>
            <p:nvPr/>
          </p:nvSpPr>
          <p:spPr bwMode="auto">
            <a:xfrm>
              <a:off x="0" y="0"/>
              <a:ext cx="235" cy="200"/>
            </a:xfrm>
            <a:custGeom>
              <a:avLst/>
              <a:gdLst>
                <a:gd name="T0" fmla="*/ 94 w 108"/>
                <a:gd name="T1" fmla="*/ 15 h 92"/>
                <a:gd name="T2" fmla="*/ 77 w 108"/>
                <a:gd name="T3" fmla="*/ 15 h 92"/>
                <a:gd name="T4" fmla="*/ 77 w 108"/>
                <a:gd name="T5" fmla="*/ 14 h 92"/>
                <a:gd name="T6" fmla="*/ 77 w 108"/>
                <a:gd name="T7" fmla="*/ 11 h 92"/>
                <a:gd name="T8" fmla="*/ 66 w 108"/>
                <a:gd name="T9" fmla="*/ 0 h 92"/>
                <a:gd name="T10" fmla="*/ 54 w 108"/>
                <a:gd name="T11" fmla="*/ 0 h 92"/>
                <a:gd name="T12" fmla="*/ 43 w 108"/>
                <a:gd name="T13" fmla="*/ 11 h 92"/>
                <a:gd name="T14" fmla="*/ 43 w 108"/>
                <a:gd name="T15" fmla="*/ 15 h 92"/>
                <a:gd name="T16" fmla="*/ 14 w 108"/>
                <a:gd name="T17" fmla="*/ 15 h 92"/>
                <a:gd name="T18" fmla="*/ 0 w 108"/>
                <a:gd name="T19" fmla="*/ 29 h 92"/>
                <a:gd name="T20" fmla="*/ 0 w 108"/>
                <a:gd name="T21" fmla="*/ 78 h 92"/>
                <a:gd name="T22" fmla="*/ 14 w 108"/>
                <a:gd name="T23" fmla="*/ 92 h 92"/>
                <a:gd name="T24" fmla="*/ 94 w 108"/>
                <a:gd name="T25" fmla="*/ 92 h 92"/>
                <a:gd name="T26" fmla="*/ 108 w 108"/>
                <a:gd name="T27" fmla="*/ 78 h 92"/>
                <a:gd name="T28" fmla="*/ 108 w 108"/>
                <a:gd name="T29" fmla="*/ 29 h 92"/>
                <a:gd name="T30" fmla="*/ 94 w 108"/>
                <a:gd name="T31" fmla="*/ 15 h 92"/>
                <a:gd name="T32" fmla="*/ 10 w 108"/>
                <a:gd name="T33" fmla="*/ 78 h 92"/>
                <a:gd name="T34" fmla="*/ 10 w 108"/>
                <a:gd name="T35" fmla="*/ 29 h 92"/>
                <a:gd name="T36" fmla="*/ 14 w 108"/>
                <a:gd name="T37" fmla="*/ 24 h 92"/>
                <a:gd name="T38" fmla="*/ 26 w 108"/>
                <a:gd name="T39" fmla="*/ 24 h 92"/>
                <a:gd name="T40" fmla="*/ 26 w 108"/>
                <a:gd name="T41" fmla="*/ 83 h 92"/>
                <a:gd name="T42" fmla="*/ 14 w 108"/>
                <a:gd name="T43" fmla="*/ 83 h 92"/>
                <a:gd name="T44" fmla="*/ 10 w 108"/>
                <a:gd name="T45" fmla="*/ 78 h 92"/>
                <a:gd name="T46" fmla="*/ 99 w 108"/>
                <a:gd name="T47" fmla="*/ 78 h 92"/>
                <a:gd name="T48" fmla="*/ 94 w 108"/>
                <a:gd name="T49" fmla="*/ 83 h 92"/>
                <a:gd name="T50" fmla="*/ 35 w 108"/>
                <a:gd name="T51" fmla="*/ 83 h 92"/>
                <a:gd name="T52" fmla="*/ 35 w 108"/>
                <a:gd name="T53" fmla="*/ 24 h 92"/>
                <a:gd name="T54" fmla="*/ 43 w 108"/>
                <a:gd name="T55" fmla="*/ 24 h 92"/>
                <a:gd name="T56" fmla="*/ 77 w 108"/>
                <a:gd name="T57" fmla="*/ 24 h 92"/>
                <a:gd name="T58" fmla="*/ 94 w 108"/>
                <a:gd name="T59" fmla="*/ 24 h 92"/>
                <a:gd name="T60" fmla="*/ 99 w 108"/>
                <a:gd name="T61" fmla="*/ 29 h 92"/>
                <a:gd name="T62" fmla="*/ 99 w 108"/>
                <a:gd name="T63" fmla="*/ 7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08" h="92">
                  <a:moveTo>
                    <a:pt x="94" y="15"/>
                  </a:moveTo>
                  <a:cubicBezTo>
                    <a:pt x="77" y="15"/>
                    <a:pt x="77" y="15"/>
                    <a:pt x="77" y="15"/>
                  </a:cubicBezTo>
                  <a:cubicBezTo>
                    <a:pt x="77" y="14"/>
                    <a:pt x="77" y="14"/>
                    <a:pt x="77" y="14"/>
                  </a:cubicBezTo>
                  <a:cubicBezTo>
                    <a:pt x="77" y="11"/>
                    <a:pt x="77" y="11"/>
                    <a:pt x="77" y="11"/>
                  </a:cubicBezTo>
                  <a:cubicBezTo>
                    <a:pt x="77" y="5"/>
                    <a:pt x="72" y="0"/>
                    <a:pt x="6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48" y="0"/>
                    <a:pt x="43" y="5"/>
                    <a:pt x="43" y="11"/>
                  </a:cubicBezTo>
                  <a:cubicBezTo>
                    <a:pt x="43" y="15"/>
                    <a:pt x="43" y="15"/>
                    <a:pt x="43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7" y="15"/>
                    <a:pt x="0" y="21"/>
                    <a:pt x="0" y="29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86"/>
                    <a:pt x="6" y="92"/>
                    <a:pt x="14" y="92"/>
                  </a:cubicBezTo>
                  <a:cubicBezTo>
                    <a:pt x="94" y="92"/>
                    <a:pt x="94" y="92"/>
                    <a:pt x="94" y="92"/>
                  </a:cubicBezTo>
                  <a:cubicBezTo>
                    <a:pt x="101" y="92"/>
                    <a:pt x="108" y="86"/>
                    <a:pt x="108" y="78"/>
                  </a:cubicBezTo>
                  <a:cubicBezTo>
                    <a:pt x="108" y="29"/>
                    <a:pt x="108" y="29"/>
                    <a:pt x="108" y="29"/>
                  </a:cubicBezTo>
                  <a:cubicBezTo>
                    <a:pt x="108" y="21"/>
                    <a:pt x="101" y="15"/>
                    <a:pt x="94" y="15"/>
                  </a:cubicBezTo>
                  <a:close/>
                  <a:moveTo>
                    <a:pt x="10" y="78"/>
                  </a:moveTo>
                  <a:cubicBezTo>
                    <a:pt x="10" y="29"/>
                    <a:pt x="10" y="29"/>
                    <a:pt x="10" y="29"/>
                  </a:cubicBezTo>
                  <a:cubicBezTo>
                    <a:pt x="10" y="27"/>
                    <a:pt x="12" y="24"/>
                    <a:pt x="14" y="24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14" y="83"/>
                    <a:pt x="14" y="83"/>
                    <a:pt x="14" y="83"/>
                  </a:cubicBezTo>
                  <a:cubicBezTo>
                    <a:pt x="11" y="83"/>
                    <a:pt x="10" y="80"/>
                    <a:pt x="10" y="78"/>
                  </a:cubicBezTo>
                  <a:close/>
                  <a:moveTo>
                    <a:pt x="99" y="78"/>
                  </a:moveTo>
                  <a:cubicBezTo>
                    <a:pt x="99" y="80"/>
                    <a:pt x="96" y="83"/>
                    <a:pt x="94" y="83"/>
                  </a:cubicBezTo>
                  <a:cubicBezTo>
                    <a:pt x="35" y="83"/>
                    <a:pt x="35" y="83"/>
                    <a:pt x="35" y="83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77" y="24"/>
                    <a:pt x="77" y="24"/>
                    <a:pt x="77" y="24"/>
                  </a:cubicBezTo>
                  <a:cubicBezTo>
                    <a:pt x="94" y="24"/>
                    <a:pt x="94" y="24"/>
                    <a:pt x="94" y="24"/>
                  </a:cubicBezTo>
                  <a:cubicBezTo>
                    <a:pt x="96" y="24"/>
                    <a:pt x="99" y="27"/>
                    <a:pt x="99" y="29"/>
                  </a:cubicBezTo>
                  <a:lnTo>
                    <a:pt x="99" y="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30" name="Freeform 28"/>
            <p:cNvSpPr>
              <a:spLocks noEditPoints="1"/>
            </p:cNvSpPr>
            <p:nvPr/>
          </p:nvSpPr>
          <p:spPr bwMode="auto">
            <a:xfrm>
              <a:off x="93" y="83"/>
              <a:ext cx="74" cy="74"/>
            </a:xfrm>
            <a:custGeom>
              <a:avLst/>
              <a:gdLst>
                <a:gd name="T0" fmla="*/ 17 w 34"/>
                <a:gd name="T1" fmla="*/ 0 h 34"/>
                <a:gd name="T2" fmla="*/ 0 w 34"/>
                <a:gd name="T3" fmla="*/ 17 h 34"/>
                <a:gd name="T4" fmla="*/ 17 w 34"/>
                <a:gd name="T5" fmla="*/ 34 h 34"/>
                <a:gd name="T6" fmla="*/ 34 w 34"/>
                <a:gd name="T7" fmla="*/ 17 h 34"/>
                <a:gd name="T8" fmla="*/ 17 w 34"/>
                <a:gd name="T9" fmla="*/ 0 h 34"/>
                <a:gd name="T10" fmla="*/ 17 w 34"/>
                <a:gd name="T11" fmla="*/ 25 h 34"/>
                <a:gd name="T12" fmla="*/ 9 w 34"/>
                <a:gd name="T13" fmla="*/ 17 h 34"/>
                <a:gd name="T14" fmla="*/ 17 w 34"/>
                <a:gd name="T15" fmla="*/ 10 h 34"/>
                <a:gd name="T16" fmla="*/ 25 w 34"/>
                <a:gd name="T17" fmla="*/ 17 h 34"/>
                <a:gd name="T18" fmla="*/ 17 w 34"/>
                <a:gd name="T19" fmla="*/ 2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34">
                  <a:moveTo>
                    <a:pt x="17" y="0"/>
                  </a:moveTo>
                  <a:cubicBezTo>
                    <a:pt x="8" y="0"/>
                    <a:pt x="0" y="8"/>
                    <a:pt x="0" y="17"/>
                  </a:cubicBezTo>
                  <a:cubicBezTo>
                    <a:pt x="0" y="27"/>
                    <a:pt x="8" y="34"/>
                    <a:pt x="17" y="34"/>
                  </a:cubicBezTo>
                  <a:cubicBezTo>
                    <a:pt x="26" y="34"/>
                    <a:pt x="34" y="27"/>
                    <a:pt x="34" y="17"/>
                  </a:cubicBezTo>
                  <a:cubicBezTo>
                    <a:pt x="34" y="8"/>
                    <a:pt x="26" y="0"/>
                    <a:pt x="17" y="0"/>
                  </a:cubicBezTo>
                  <a:close/>
                  <a:moveTo>
                    <a:pt x="17" y="25"/>
                  </a:moveTo>
                  <a:cubicBezTo>
                    <a:pt x="13" y="25"/>
                    <a:pt x="9" y="21"/>
                    <a:pt x="9" y="17"/>
                  </a:cubicBezTo>
                  <a:cubicBezTo>
                    <a:pt x="9" y="13"/>
                    <a:pt x="13" y="10"/>
                    <a:pt x="17" y="10"/>
                  </a:cubicBezTo>
                  <a:cubicBezTo>
                    <a:pt x="21" y="10"/>
                    <a:pt x="25" y="13"/>
                    <a:pt x="25" y="17"/>
                  </a:cubicBezTo>
                  <a:cubicBezTo>
                    <a:pt x="25" y="21"/>
                    <a:pt x="21" y="25"/>
                    <a:pt x="17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grpSp>
        <p:nvGrpSpPr>
          <p:cNvPr id="31" name="Group 29"/>
          <p:cNvGrpSpPr/>
          <p:nvPr/>
        </p:nvGrpSpPr>
        <p:grpSpPr bwMode="auto">
          <a:xfrm>
            <a:off x="8761730" y="3547745"/>
            <a:ext cx="410845" cy="408940"/>
            <a:chOff x="0" y="0"/>
            <a:chExt cx="231" cy="230"/>
          </a:xfrm>
          <a:solidFill>
            <a:srgbClr val="ADDDEB"/>
          </a:solidFill>
        </p:grpSpPr>
        <p:sp>
          <p:nvSpPr>
            <p:cNvPr id="32" name="Freeform 30"/>
            <p:cNvSpPr>
              <a:spLocks noEditPoints="1"/>
            </p:cNvSpPr>
            <p:nvPr/>
          </p:nvSpPr>
          <p:spPr bwMode="auto">
            <a:xfrm>
              <a:off x="0" y="0"/>
              <a:ext cx="231" cy="230"/>
            </a:xfrm>
            <a:custGeom>
              <a:avLst/>
              <a:gdLst>
                <a:gd name="T0" fmla="*/ 53 w 106"/>
                <a:gd name="T1" fmla="*/ 106 h 106"/>
                <a:gd name="T2" fmla="*/ 0 w 106"/>
                <a:gd name="T3" fmla="*/ 53 h 106"/>
                <a:gd name="T4" fmla="*/ 53 w 106"/>
                <a:gd name="T5" fmla="*/ 0 h 106"/>
                <a:gd name="T6" fmla="*/ 106 w 106"/>
                <a:gd name="T7" fmla="*/ 53 h 106"/>
                <a:gd name="T8" fmla="*/ 53 w 106"/>
                <a:gd name="T9" fmla="*/ 106 h 106"/>
                <a:gd name="T10" fmla="*/ 53 w 106"/>
                <a:gd name="T11" fmla="*/ 9 h 106"/>
                <a:gd name="T12" fmla="*/ 9 w 106"/>
                <a:gd name="T13" fmla="*/ 53 h 106"/>
                <a:gd name="T14" fmla="*/ 53 w 106"/>
                <a:gd name="T15" fmla="*/ 97 h 106"/>
                <a:gd name="T16" fmla="*/ 97 w 106"/>
                <a:gd name="T17" fmla="*/ 53 h 106"/>
                <a:gd name="T18" fmla="*/ 53 w 106"/>
                <a:gd name="T19" fmla="*/ 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6" h="106">
                  <a:moveTo>
                    <a:pt x="53" y="106"/>
                  </a:moveTo>
                  <a:cubicBezTo>
                    <a:pt x="24" y="106"/>
                    <a:pt x="0" y="82"/>
                    <a:pt x="0" y="53"/>
                  </a:cubicBezTo>
                  <a:cubicBezTo>
                    <a:pt x="0" y="24"/>
                    <a:pt x="24" y="0"/>
                    <a:pt x="53" y="0"/>
                  </a:cubicBezTo>
                  <a:cubicBezTo>
                    <a:pt x="82" y="0"/>
                    <a:pt x="106" y="24"/>
                    <a:pt x="106" y="53"/>
                  </a:cubicBezTo>
                  <a:cubicBezTo>
                    <a:pt x="106" y="82"/>
                    <a:pt x="82" y="106"/>
                    <a:pt x="53" y="106"/>
                  </a:cubicBezTo>
                  <a:close/>
                  <a:moveTo>
                    <a:pt x="53" y="9"/>
                  </a:moveTo>
                  <a:cubicBezTo>
                    <a:pt x="29" y="9"/>
                    <a:pt x="9" y="29"/>
                    <a:pt x="9" y="53"/>
                  </a:cubicBezTo>
                  <a:cubicBezTo>
                    <a:pt x="9" y="77"/>
                    <a:pt x="29" y="97"/>
                    <a:pt x="53" y="97"/>
                  </a:cubicBezTo>
                  <a:cubicBezTo>
                    <a:pt x="77" y="97"/>
                    <a:pt x="97" y="77"/>
                    <a:pt x="97" y="53"/>
                  </a:cubicBezTo>
                  <a:cubicBezTo>
                    <a:pt x="97" y="29"/>
                    <a:pt x="77" y="9"/>
                    <a:pt x="53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33" name="Freeform 31"/>
            <p:cNvSpPr/>
            <p:nvPr/>
          </p:nvSpPr>
          <p:spPr bwMode="auto">
            <a:xfrm>
              <a:off x="104" y="43"/>
              <a:ext cx="72" cy="81"/>
            </a:xfrm>
            <a:custGeom>
              <a:avLst/>
              <a:gdLst>
                <a:gd name="T0" fmla="*/ 28 w 33"/>
                <a:gd name="T1" fmla="*/ 37 h 37"/>
                <a:gd name="T2" fmla="*/ 5 w 33"/>
                <a:gd name="T3" fmla="*/ 37 h 37"/>
                <a:gd name="T4" fmla="*/ 0 w 33"/>
                <a:gd name="T5" fmla="*/ 33 h 37"/>
                <a:gd name="T6" fmla="*/ 0 w 33"/>
                <a:gd name="T7" fmla="*/ 5 h 37"/>
                <a:gd name="T8" fmla="*/ 5 w 33"/>
                <a:gd name="T9" fmla="*/ 0 h 37"/>
                <a:gd name="T10" fmla="*/ 9 w 33"/>
                <a:gd name="T11" fmla="*/ 5 h 37"/>
                <a:gd name="T12" fmla="*/ 9 w 33"/>
                <a:gd name="T13" fmla="*/ 28 h 37"/>
                <a:gd name="T14" fmla="*/ 28 w 33"/>
                <a:gd name="T15" fmla="*/ 28 h 37"/>
                <a:gd name="T16" fmla="*/ 33 w 33"/>
                <a:gd name="T17" fmla="*/ 33 h 37"/>
                <a:gd name="T18" fmla="*/ 28 w 33"/>
                <a:gd name="T1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37">
                  <a:moveTo>
                    <a:pt x="28" y="37"/>
                  </a:moveTo>
                  <a:cubicBezTo>
                    <a:pt x="5" y="37"/>
                    <a:pt x="5" y="37"/>
                    <a:pt x="5" y="37"/>
                  </a:cubicBezTo>
                  <a:cubicBezTo>
                    <a:pt x="2" y="37"/>
                    <a:pt x="0" y="35"/>
                    <a:pt x="0" y="3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7" y="0"/>
                    <a:pt x="9" y="2"/>
                    <a:pt x="9" y="5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31" y="28"/>
                    <a:pt x="33" y="30"/>
                    <a:pt x="33" y="33"/>
                  </a:cubicBezTo>
                  <a:cubicBezTo>
                    <a:pt x="33" y="35"/>
                    <a:pt x="31" y="37"/>
                    <a:pt x="28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3225165" y="4074160"/>
            <a:ext cx="0" cy="755650"/>
          </a:xfrm>
          <a:prstGeom prst="line">
            <a:avLst/>
          </a:prstGeom>
          <a:noFill/>
          <a:ln w="6350" cmpd="sng">
            <a:solidFill>
              <a:schemeClr val="bg1">
                <a:lumMod val="65000"/>
              </a:schemeClr>
            </a:solidFill>
            <a:prstDash val="solid"/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>
            <a:off x="6096000" y="4074160"/>
            <a:ext cx="0" cy="755650"/>
          </a:xfrm>
          <a:prstGeom prst="line">
            <a:avLst/>
          </a:prstGeom>
          <a:noFill/>
          <a:ln w="6350" cmpd="sng">
            <a:solidFill>
              <a:schemeClr val="bg1">
                <a:lumMod val="65000"/>
              </a:schemeClr>
            </a:solidFill>
            <a:prstDash val="solid"/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>
            <a:off x="8966200" y="4074160"/>
            <a:ext cx="0" cy="755650"/>
          </a:xfrm>
          <a:prstGeom prst="line">
            <a:avLst/>
          </a:prstGeom>
          <a:noFill/>
          <a:ln w="6350" cmpd="sng">
            <a:solidFill>
              <a:schemeClr val="bg1">
                <a:lumMod val="65000"/>
              </a:schemeClr>
            </a:solidFill>
            <a:prstDash val="solid"/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>
            <a:off x="4677410" y="2673350"/>
            <a:ext cx="0" cy="755650"/>
          </a:xfrm>
          <a:prstGeom prst="line">
            <a:avLst/>
          </a:prstGeom>
          <a:noFill/>
          <a:ln w="6350" cmpd="sng">
            <a:solidFill>
              <a:schemeClr val="bg1">
                <a:lumMod val="65000"/>
              </a:schemeClr>
            </a:solidFill>
            <a:prstDash val="solid"/>
            <a:round/>
            <a:head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>
            <a:off x="7528560" y="2673350"/>
            <a:ext cx="0" cy="755650"/>
          </a:xfrm>
          <a:prstGeom prst="line">
            <a:avLst/>
          </a:prstGeom>
          <a:noFill/>
          <a:ln w="6350" cmpd="sng">
            <a:solidFill>
              <a:schemeClr val="bg1">
                <a:lumMod val="65000"/>
              </a:schemeClr>
            </a:solidFill>
            <a:prstDash val="solid"/>
            <a:round/>
            <a:head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40" name="文本框 9"/>
          <p:cNvSpPr txBox="1">
            <a:spLocks noChangeArrowheads="1"/>
          </p:cNvSpPr>
          <p:nvPr/>
        </p:nvSpPr>
        <p:spPr bwMode="auto">
          <a:xfrm>
            <a:off x="2028068" y="5081489"/>
            <a:ext cx="2302408" cy="4608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  <a:cs typeface="Arial" panose="020B0604020202020204" pitchFamily="34" charset="0"/>
              </a:rPr>
              <a:t>标题内容</a:t>
            </a:r>
          </a:p>
        </p:txBody>
      </p:sp>
      <p:sp>
        <p:nvSpPr>
          <p:cNvPr id="42" name="文本框 9"/>
          <p:cNvSpPr txBox="1">
            <a:spLocks noChangeArrowheads="1"/>
          </p:cNvSpPr>
          <p:nvPr/>
        </p:nvSpPr>
        <p:spPr bwMode="auto">
          <a:xfrm>
            <a:off x="3509378" y="1994093"/>
            <a:ext cx="2302408" cy="4608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  <a:cs typeface="Arial" panose="020B0604020202020204" pitchFamily="34" charset="0"/>
              </a:rPr>
              <a:t>标题内容</a:t>
            </a:r>
          </a:p>
        </p:txBody>
      </p:sp>
      <p:sp>
        <p:nvSpPr>
          <p:cNvPr id="43" name="文本框 9"/>
          <p:cNvSpPr txBox="1">
            <a:spLocks noChangeArrowheads="1"/>
          </p:cNvSpPr>
          <p:nvPr/>
        </p:nvSpPr>
        <p:spPr bwMode="auto">
          <a:xfrm>
            <a:off x="4975524" y="5086115"/>
            <a:ext cx="2302408" cy="4608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  <a:cs typeface="Arial" panose="020B0604020202020204" pitchFamily="34" charset="0"/>
              </a:rPr>
              <a:t>标题内容</a:t>
            </a:r>
          </a:p>
        </p:txBody>
      </p:sp>
      <p:sp>
        <p:nvSpPr>
          <p:cNvPr id="44" name="文本框 9"/>
          <p:cNvSpPr txBox="1">
            <a:spLocks noChangeArrowheads="1"/>
          </p:cNvSpPr>
          <p:nvPr/>
        </p:nvSpPr>
        <p:spPr bwMode="auto">
          <a:xfrm>
            <a:off x="6417545" y="1999371"/>
            <a:ext cx="2302408" cy="4608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  <a:cs typeface="Arial" panose="020B0604020202020204" pitchFamily="34" charset="0"/>
              </a:rPr>
              <a:t>标题内容</a:t>
            </a:r>
          </a:p>
        </p:txBody>
      </p:sp>
      <p:sp>
        <p:nvSpPr>
          <p:cNvPr id="45" name="文本框 9"/>
          <p:cNvSpPr txBox="1">
            <a:spLocks noChangeArrowheads="1"/>
          </p:cNvSpPr>
          <p:nvPr/>
        </p:nvSpPr>
        <p:spPr bwMode="auto">
          <a:xfrm>
            <a:off x="7861526" y="5068716"/>
            <a:ext cx="2302408" cy="4608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  <a:cs typeface="Arial" panose="020B0604020202020204" pitchFamily="34" charset="0"/>
              </a:rPr>
              <a:t>标题内容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000"/>
                            </p:stCondLst>
                            <p:childTnLst>
                              <p:par>
                                <p:cTn id="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直角三角形 13"/>
          <p:cNvSpPr/>
          <p:nvPr/>
        </p:nvSpPr>
        <p:spPr>
          <a:xfrm flipV="1">
            <a:off x="2049387" y="0"/>
            <a:ext cx="5558816" cy="7115546"/>
          </a:xfrm>
          <a:prstGeom prst="rtTriangl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-17252" y="1246"/>
            <a:ext cx="2198450" cy="6858000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 cstate="screen"/>
          <a:srcRect l="12695" t="13963" r="15432" b="9410"/>
          <a:stretch>
            <a:fillRect/>
          </a:stretch>
        </p:blipFill>
        <p:spPr>
          <a:xfrm rot="5400000">
            <a:off x="3386951" y="-1165467"/>
            <a:ext cx="5721460" cy="8953096"/>
          </a:xfrm>
          <a:prstGeom prst="rect">
            <a:avLst/>
          </a:prstGeom>
          <a:effectLst>
            <a:outerShdw blurRad="152400" dist="762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0" name="矩形 9"/>
          <p:cNvSpPr/>
          <p:nvPr/>
        </p:nvSpPr>
        <p:spPr>
          <a:xfrm>
            <a:off x="2950692" y="2177652"/>
            <a:ext cx="1242204" cy="2716822"/>
          </a:xfrm>
          <a:prstGeom prst="rect">
            <a:avLst/>
          </a:prstGeom>
          <a:solidFill>
            <a:srgbClr val="F6E2E3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3048216" y="2636482"/>
            <a:ext cx="1015663" cy="174396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目录</a:t>
            </a:r>
          </a:p>
        </p:txBody>
      </p:sp>
      <p:cxnSp>
        <p:nvCxnSpPr>
          <p:cNvPr id="18" name="直接连接符 17"/>
          <p:cNvCxnSpPr/>
          <p:nvPr/>
        </p:nvCxnSpPr>
        <p:spPr>
          <a:xfrm>
            <a:off x="724619" y="2518913"/>
            <a:ext cx="9834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009290" y="2664441"/>
            <a:ext cx="37956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2356756" y="773064"/>
            <a:ext cx="37956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10389395" y="1333667"/>
            <a:ext cx="66966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10803463" y="1195644"/>
            <a:ext cx="66966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10724229" y="3775494"/>
            <a:ext cx="66966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10882697" y="3901657"/>
            <a:ext cx="25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4828795" y="6522889"/>
            <a:ext cx="25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椭圆 32"/>
          <p:cNvSpPr/>
          <p:nvPr/>
        </p:nvSpPr>
        <p:spPr>
          <a:xfrm>
            <a:off x="10803463" y="2174854"/>
            <a:ext cx="130646" cy="1306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8890254" y="5868778"/>
            <a:ext cx="322170" cy="3221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9378709" y="6099385"/>
            <a:ext cx="144853" cy="1448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649748" y="963852"/>
            <a:ext cx="231787" cy="2317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961988" y="740548"/>
            <a:ext cx="144853" cy="1448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943131" y="5351811"/>
            <a:ext cx="231787" cy="2317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9835236" y="1063781"/>
            <a:ext cx="93758" cy="937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11473132" y="4180858"/>
            <a:ext cx="156520" cy="1565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6126657" y="2036690"/>
            <a:ext cx="3396905" cy="561692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dist">
              <a:defRPr/>
            </a:pPr>
            <a:r>
              <a:rPr lang="zh-CN" altLang="en-US" sz="3200" spc="225" dirty="0">
                <a:solidFill>
                  <a:srgbClr val="171919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+mn-ea"/>
                <a:sym typeface="+mn-lt"/>
              </a:rPr>
              <a:t>请在此输入标题</a:t>
            </a:r>
            <a:endParaRPr sz="3200" spc="225" dirty="0">
              <a:solidFill>
                <a:srgbClr val="171919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4992951" y="1805735"/>
            <a:ext cx="1015663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01</a:t>
            </a:r>
            <a:endParaRPr lang="zh-CN" altLang="en-US" sz="5400" dirty="0">
              <a:solidFill>
                <a:schemeClr val="tx1">
                  <a:lumMod val="75000"/>
                  <a:lumOff val="25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126656" y="2907092"/>
            <a:ext cx="3396905" cy="561692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dist">
              <a:defRPr/>
            </a:pPr>
            <a:r>
              <a:rPr lang="zh-CN" altLang="en-US" sz="3200" spc="225" dirty="0">
                <a:solidFill>
                  <a:srgbClr val="171919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+mn-ea"/>
                <a:sym typeface="+mn-lt"/>
              </a:rPr>
              <a:t>请在此输入标题</a:t>
            </a:r>
            <a:endParaRPr sz="3200" spc="225" dirty="0">
              <a:solidFill>
                <a:srgbClr val="171919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5002809" y="2667433"/>
            <a:ext cx="1015663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02</a:t>
            </a:r>
            <a:endParaRPr lang="zh-CN" altLang="en-US" sz="5400" dirty="0">
              <a:solidFill>
                <a:schemeClr val="tx1">
                  <a:lumMod val="75000"/>
                  <a:lumOff val="25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6146378" y="3818361"/>
            <a:ext cx="3396905" cy="561692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dist">
              <a:defRPr/>
            </a:pPr>
            <a:r>
              <a:rPr lang="zh-CN" altLang="en-US" sz="3200" spc="225" dirty="0">
                <a:solidFill>
                  <a:srgbClr val="171919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+mn-ea"/>
                <a:sym typeface="+mn-lt"/>
              </a:rPr>
              <a:t>请在此输入标题</a:t>
            </a:r>
            <a:endParaRPr sz="3200" spc="225" dirty="0">
              <a:solidFill>
                <a:srgbClr val="171919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4977815" y="3565836"/>
            <a:ext cx="1015663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03</a:t>
            </a:r>
            <a:endParaRPr lang="zh-CN" altLang="en-US" sz="5400" dirty="0">
              <a:solidFill>
                <a:schemeClr val="tx1">
                  <a:lumMod val="75000"/>
                  <a:lumOff val="25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6146378" y="4698716"/>
            <a:ext cx="3396905" cy="561692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dist">
              <a:defRPr/>
            </a:pPr>
            <a:r>
              <a:rPr lang="zh-CN" altLang="en-US" sz="3200" spc="225" dirty="0">
                <a:solidFill>
                  <a:srgbClr val="171919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+mn-ea"/>
                <a:sym typeface="+mn-lt"/>
              </a:rPr>
              <a:t>请在此输入标题</a:t>
            </a:r>
            <a:endParaRPr sz="3200" spc="225" dirty="0">
              <a:solidFill>
                <a:srgbClr val="171919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5003590" y="4464239"/>
            <a:ext cx="1015663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04</a:t>
            </a:r>
            <a:endParaRPr lang="zh-CN" altLang="en-US" sz="5400" dirty="0">
              <a:solidFill>
                <a:schemeClr val="tx1">
                  <a:lumMod val="75000"/>
                  <a:lumOff val="25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1" grpId="0" animBg="1"/>
      <p:bldP spid="42" grpId="0"/>
      <p:bldP spid="43" grpId="0" animBg="1"/>
      <p:bldP spid="44" grpId="0"/>
      <p:bldP spid="45" grpId="0" animBg="1"/>
      <p:bldP spid="46" grpId="0"/>
      <p:bldP spid="47" grpId="0" animBg="1"/>
      <p:bldP spid="4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直角三角形 13"/>
          <p:cNvSpPr/>
          <p:nvPr/>
        </p:nvSpPr>
        <p:spPr>
          <a:xfrm>
            <a:off x="2106487" y="-258792"/>
            <a:ext cx="5558816" cy="7115546"/>
          </a:xfrm>
          <a:prstGeom prst="rtTriangl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-17252" y="1246"/>
            <a:ext cx="2198450" cy="6858000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8" name="直接连接符 17"/>
          <p:cNvCxnSpPr/>
          <p:nvPr/>
        </p:nvCxnSpPr>
        <p:spPr>
          <a:xfrm>
            <a:off x="724619" y="2518913"/>
            <a:ext cx="9834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009290" y="2664441"/>
            <a:ext cx="37956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2329552" y="1055774"/>
            <a:ext cx="37956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9262724" y="1072408"/>
            <a:ext cx="66966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9676792" y="934385"/>
            <a:ext cx="66966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10724229" y="3775494"/>
            <a:ext cx="66966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10882697" y="3901657"/>
            <a:ext cx="25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4885895" y="6230789"/>
            <a:ext cx="25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椭圆 29"/>
          <p:cNvSpPr/>
          <p:nvPr/>
        </p:nvSpPr>
        <p:spPr>
          <a:xfrm>
            <a:off x="2750089" y="3901657"/>
            <a:ext cx="126521" cy="1265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2750089" y="4169395"/>
            <a:ext cx="126521" cy="1265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2747215" y="4477072"/>
            <a:ext cx="126521" cy="1265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9676792" y="1913595"/>
            <a:ext cx="130646" cy="1306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8890254" y="5868778"/>
            <a:ext cx="322170" cy="3221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9378709" y="6099385"/>
            <a:ext cx="144853" cy="1448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649748" y="963852"/>
            <a:ext cx="231787" cy="2317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961988" y="740548"/>
            <a:ext cx="144853" cy="1448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943131" y="5351811"/>
            <a:ext cx="231787" cy="2317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8708565" y="840622"/>
            <a:ext cx="93758" cy="937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11473132" y="4180858"/>
            <a:ext cx="156520" cy="1565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3" cstate="screen"/>
          <a:srcRect l="12695" t="13963" r="15432" b="9410"/>
          <a:stretch>
            <a:fillRect/>
          </a:stretch>
        </p:blipFill>
        <p:spPr>
          <a:xfrm>
            <a:off x="3466606" y="1204146"/>
            <a:ext cx="5423648" cy="4549051"/>
          </a:xfrm>
          <a:prstGeom prst="rect">
            <a:avLst/>
          </a:prstGeom>
          <a:effectLst>
            <a:outerShdw blurRad="152400" dist="762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8" name="椭圆 27"/>
          <p:cNvSpPr/>
          <p:nvPr/>
        </p:nvSpPr>
        <p:spPr>
          <a:xfrm>
            <a:off x="9451135" y="3183087"/>
            <a:ext cx="144853" cy="1448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5723926" y="2047514"/>
            <a:ext cx="1362674" cy="900342"/>
          </a:xfrm>
          <a:prstGeom prst="rect">
            <a:avLst/>
          </a:prstGeom>
          <a:solidFill>
            <a:srgbClr val="F6E2E3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4739136" y="3373262"/>
            <a:ext cx="3396905" cy="561692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dist">
              <a:defRPr/>
            </a:pPr>
            <a:r>
              <a:rPr lang="zh-CN" altLang="en-US" sz="3200" spc="225" dirty="0">
                <a:solidFill>
                  <a:srgbClr val="171919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+mn-ea"/>
                <a:sym typeface="+mn-lt"/>
              </a:rPr>
              <a:t>请在此输入标题</a:t>
            </a:r>
            <a:endParaRPr sz="3200" spc="225" dirty="0">
              <a:solidFill>
                <a:srgbClr val="171919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5897430" y="2024526"/>
            <a:ext cx="1015663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04</a:t>
            </a:r>
            <a:endParaRPr lang="zh-CN" altLang="en-US" sz="5400" dirty="0">
              <a:solidFill>
                <a:schemeClr val="tx1">
                  <a:lumMod val="75000"/>
                  <a:lumOff val="25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5042441" y="4232655"/>
            <a:ext cx="26228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 Life isn't about waiting for the storm to pass. it's about learning to dance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28" grpId="0" animBg="1"/>
      <p:bldP spid="42" grpId="0" animBg="1"/>
      <p:bldP spid="43" grpId="0"/>
      <p:bldP spid="4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角三角形 2"/>
          <p:cNvSpPr/>
          <p:nvPr/>
        </p:nvSpPr>
        <p:spPr>
          <a:xfrm flipH="1" flipV="1">
            <a:off x="1175449" y="1"/>
            <a:ext cx="11016551" cy="5792989"/>
          </a:xfrm>
          <a:prstGeom prst="rtTriangl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715734" y="628650"/>
            <a:ext cx="10760529" cy="5600700"/>
          </a:xfrm>
          <a:prstGeom prst="roundRect">
            <a:avLst>
              <a:gd name="adj" fmla="val 5005"/>
            </a:avLst>
          </a:prstGeom>
          <a:solidFill>
            <a:schemeClr val="bg1"/>
          </a:solidFill>
          <a:ln>
            <a:noFill/>
          </a:ln>
          <a:effectLst>
            <a:outerShdw blurRad="114300" dist="12700" sx="102000" sy="102000" algn="ctr" rotWithShape="0">
              <a:schemeClr val="tx1">
                <a:lumMod val="65000"/>
                <a:lumOff val="35000"/>
                <a:alpha val="3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43662" y="833223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1016551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43662" y="5792990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1016551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064685" y="870596"/>
            <a:ext cx="2062628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输入标题</a:t>
            </a:r>
          </a:p>
        </p:txBody>
      </p:sp>
      <p:graphicFrame>
        <p:nvGraphicFramePr>
          <p:cNvPr id="10" name="图表 9"/>
          <p:cNvGraphicFramePr/>
          <p:nvPr/>
        </p:nvGraphicFramePr>
        <p:xfrm>
          <a:off x="5423511" y="2010941"/>
          <a:ext cx="5365115" cy="4023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1" name="Group 24"/>
          <p:cNvGrpSpPr/>
          <p:nvPr/>
        </p:nvGrpSpPr>
        <p:grpSpPr bwMode="auto">
          <a:xfrm>
            <a:off x="1877298" y="3845250"/>
            <a:ext cx="2944684" cy="982398"/>
            <a:chOff x="427" y="2769"/>
            <a:chExt cx="1925" cy="842"/>
          </a:xfrm>
        </p:grpSpPr>
        <p:sp>
          <p:nvSpPr>
            <p:cNvPr id="12" name="文本框 9"/>
            <p:cNvSpPr txBox="1">
              <a:spLocks noChangeArrowheads="1"/>
            </p:cNvSpPr>
            <p:nvPr/>
          </p:nvSpPr>
          <p:spPr bwMode="auto">
            <a:xfrm>
              <a:off x="427" y="2769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13" name="矩形 10"/>
            <p:cNvSpPr>
              <a:spLocks noChangeArrowheads="1"/>
            </p:cNvSpPr>
            <p:nvPr/>
          </p:nvSpPr>
          <p:spPr bwMode="auto">
            <a:xfrm>
              <a:off x="475" y="3164"/>
              <a:ext cx="1877" cy="44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l" defTabSz="0">
                <a:tabLst>
                  <a:tab pos="998220" algn="l"/>
                </a:tabLs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  <p:grpSp>
        <p:nvGrpSpPr>
          <p:cNvPr id="14" name="Group 24"/>
          <p:cNvGrpSpPr/>
          <p:nvPr/>
        </p:nvGrpSpPr>
        <p:grpSpPr bwMode="auto">
          <a:xfrm>
            <a:off x="1847948" y="2460604"/>
            <a:ext cx="2973749" cy="982398"/>
            <a:chOff x="427" y="2769"/>
            <a:chExt cx="1944" cy="842"/>
          </a:xfrm>
        </p:grpSpPr>
        <p:sp>
          <p:nvSpPr>
            <p:cNvPr id="15" name="文本框 14"/>
            <p:cNvSpPr txBox="1">
              <a:spLocks noChangeArrowheads="1"/>
            </p:cNvSpPr>
            <p:nvPr/>
          </p:nvSpPr>
          <p:spPr bwMode="auto">
            <a:xfrm>
              <a:off x="427" y="2769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16" name="矩形 15"/>
            <p:cNvSpPr>
              <a:spLocks noChangeArrowheads="1"/>
            </p:cNvSpPr>
            <p:nvPr/>
          </p:nvSpPr>
          <p:spPr bwMode="auto">
            <a:xfrm>
              <a:off x="475" y="3164"/>
              <a:ext cx="1896" cy="44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defTabSz="0">
                <a:tabLst>
                  <a:tab pos="998220" algn="l"/>
                </a:tabLs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角三角形 2"/>
          <p:cNvSpPr/>
          <p:nvPr/>
        </p:nvSpPr>
        <p:spPr>
          <a:xfrm flipH="1" flipV="1">
            <a:off x="1175449" y="1"/>
            <a:ext cx="11016551" cy="5792989"/>
          </a:xfrm>
          <a:prstGeom prst="rtTriangl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715734" y="628650"/>
            <a:ext cx="10760529" cy="5600700"/>
          </a:xfrm>
          <a:prstGeom prst="roundRect">
            <a:avLst>
              <a:gd name="adj" fmla="val 5005"/>
            </a:avLst>
          </a:prstGeom>
          <a:solidFill>
            <a:schemeClr val="bg1"/>
          </a:solidFill>
          <a:ln>
            <a:noFill/>
          </a:ln>
          <a:effectLst>
            <a:outerShdw blurRad="114300" dist="12700" sx="102000" sy="102000" algn="ctr" rotWithShape="0">
              <a:schemeClr val="tx1">
                <a:lumMod val="65000"/>
                <a:lumOff val="35000"/>
                <a:alpha val="3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43662" y="833223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1016551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43662" y="5792990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1016551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064685" y="870596"/>
            <a:ext cx="2062628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输入标题</a:t>
            </a:r>
          </a:p>
        </p:txBody>
      </p:sp>
      <p:sp>
        <p:nvSpPr>
          <p:cNvPr id="10" name="矩形 9"/>
          <p:cNvSpPr/>
          <p:nvPr/>
        </p:nvSpPr>
        <p:spPr>
          <a:xfrm>
            <a:off x="1653579" y="2103168"/>
            <a:ext cx="2360295" cy="2360295"/>
          </a:xfrm>
          <a:prstGeom prst="rect">
            <a:avLst/>
          </a:prstGeom>
          <a:blipFill rotWithShape="1">
            <a:blip r:embed="rId3" cstate="screen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013874" y="2103168"/>
            <a:ext cx="3337560" cy="2360295"/>
          </a:xfrm>
          <a:prstGeom prst="rect">
            <a:avLst/>
          </a:prstGeom>
          <a:blipFill rotWithShape="1">
            <a:blip r:embed="rId4" cstate="screen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351434" y="2103168"/>
            <a:ext cx="3337560" cy="2360295"/>
          </a:xfrm>
          <a:prstGeom prst="rect">
            <a:avLst/>
          </a:prstGeom>
          <a:blipFill rotWithShape="1">
            <a:blip r:embed="rId5" cstate="screen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635164" y="2103168"/>
            <a:ext cx="2360930" cy="2360295"/>
          </a:xfrm>
          <a:prstGeom prst="rect">
            <a:avLst/>
          </a:prstGeom>
          <a:solidFill>
            <a:srgbClr val="ADDDEB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996094" y="2103168"/>
            <a:ext cx="6675120" cy="2360295"/>
          </a:xfrm>
          <a:prstGeom prst="rect">
            <a:avLst/>
          </a:prstGeom>
          <a:solidFill>
            <a:srgbClr val="F6E2E3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2249209" y="2860723"/>
            <a:ext cx="1153795" cy="902335"/>
            <a:chOff x="2009774" y="2309813"/>
            <a:chExt cx="742951" cy="581025"/>
          </a:xfrm>
        </p:grpSpPr>
        <p:sp>
          <p:nvSpPr>
            <p:cNvPr id="16" name="Freeform 110"/>
            <p:cNvSpPr>
              <a:spLocks noEditPoints="1"/>
            </p:cNvSpPr>
            <p:nvPr/>
          </p:nvSpPr>
          <p:spPr bwMode="auto">
            <a:xfrm>
              <a:off x="2098675" y="2317750"/>
              <a:ext cx="552450" cy="352425"/>
            </a:xfrm>
            <a:custGeom>
              <a:avLst/>
              <a:gdLst>
                <a:gd name="T0" fmla="*/ 51 w 55"/>
                <a:gd name="T1" fmla="*/ 0 h 35"/>
                <a:gd name="T2" fmla="*/ 4 w 55"/>
                <a:gd name="T3" fmla="*/ 0 h 35"/>
                <a:gd name="T4" fmla="*/ 0 w 55"/>
                <a:gd name="T5" fmla="*/ 4 h 35"/>
                <a:gd name="T6" fmla="*/ 0 w 55"/>
                <a:gd name="T7" fmla="*/ 31 h 35"/>
                <a:gd name="T8" fmla="*/ 4 w 55"/>
                <a:gd name="T9" fmla="*/ 35 h 35"/>
                <a:gd name="T10" fmla="*/ 51 w 55"/>
                <a:gd name="T11" fmla="*/ 35 h 35"/>
                <a:gd name="T12" fmla="*/ 55 w 55"/>
                <a:gd name="T13" fmla="*/ 31 h 35"/>
                <a:gd name="T14" fmla="*/ 55 w 55"/>
                <a:gd name="T15" fmla="*/ 4 h 35"/>
                <a:gd name="T16" fmla="*/ 51 w 55"/>
                <a:gd name="T17" fmla="*/ 0 h 35"/>
                <a:gd name="T18" fmla="*/ 49 w 55"/>
                <a:gd name="T19" fmla="*/ 28 h 35"/>
                <a:gd name="T20" fmla="*/ 46 w 55"/>
                <a:gd name="T21" fmla="*/ 31 h 35"/>
                <a:gd name="T22" fmla="*/ 9 w 55"/>
                <a:gd name="T23" fmla="*/ 31 h 35"/>
                <a:gd name="T24" fmla="*/ 6 w 55"/>
                <a:gd name="T25" fmla="*/ 28 h 35"/>
                <a:gd name="T26" fmla="*/ 6 w 55"/>
                <a:gd name="T27" fmla="*/ 8 h 35"/>
                <a:gd name="T28" fmla="*/ 9 w 55"/>
                <a:gd name="T29" fmla="*/ 5 h 35"/>
                <a:gd name="T30" fmla="*/ 46 w 55"/>
                <a:gd name="T31" fmla="*/ 5 h 35"/>
                <a:gd name="T32" fmla="*/ 49 w 55"/>
                <a:gd name="T33" fmla="*/ 8 h 35"/>
                <a:gd name="T34" fmla="*/ 49 w 55"/>
                <a:gd name="T35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5" h="35">
                  <a:moveTo>
                    <a:pt x="5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4"/>
                    <a:pt x="1" y="35"/>
                    <a:pt x="4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4" y="35"/>
                    <a:pt x="55" y="34"/>
                    <a:pt x="55" y="31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5" y="2"/>
                    <a:pt x="54" y="0"/>
                    <a:pt x="51" y="0"/>
                  </a:cubicBezTo>
                  <a:close/>
                  <a:moveTo>
                    <a:pt x="49" y="28"/>
                  </a:moveTo>
                  <a:cubicBezTo>
                    <a:pt x="49" y="29"/>
                    <a:pt x="48" y="31"/>
                    <a:pt x="46" y="31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7" y="31"/>
                    <a:pt x="6" y="29"/>
                    <a:pt x="6" y="2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7"/>
                    <a:pt x="7" y="5"/>
                    <a:pt x="9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8" y="5"/>
                    <a:pt x="49" y="7"/>
                    <a:pt x="49" y="8"/>
                  </a:cubicBezTo>
                  <a:lnTo>
                    <a:pt x="49" y="28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105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17" name="Freeform 111"/>
            <p:cNvSpPr>
              <a:spLocks noEditPoints="1"/>
            </p:cNvSpPr>
            <p:nvPr/>
          </p:nvSpPr>
          <p:spPr bwMode="auto">
            <a:xfrm>
              <a:off x="2009774" y="2690813"/>
              <a:ext cx="730250" cy="200025"/>
            </a:xfrm>
            <a:custGeom>
              <a:avLst/>
              <a:gdLst>
                <a:gd name="T0" fmla="*/ 66 w 73"/>
                <a:gd name="T1" fmla="*/ 3 h 20"/>
                <a:gd name="T2" fmla="*/ 63 w 73"/>
                <a:gd name="T3" fmla="*/ 0 h 20"/>
                <a:gd name="T4" fmla="*/ 10 w 73"/>
                <a:gd name="T5" fmla="*/ 0 h 20"/>
                <a:gd name="T6" fmla="*/ 6 w 73"/>
                <a:gd name="T7" fmla="*/ 4 h 20"/>
                <a:gd name="T8" fmla="*/ 1 w 73"/>
                <a:gd name="T9" fmla="*/ 14 h 20"/>
                <a:gd name="T10" fmla="*/ 72 w 73"/>
                <a:gd name="T11" fmla="*/ 14 h 20"/>
                <a:gd name="T12" fmla="*/ 66 w 73"/>
                <a:gd name="T13" fmla="*/ 3 h 20"/>
                <a:gd name="T14" fmla="*/ 25 w 73"/>
                <a:gd name="T15" fmla="*/ 12 h 20"/>
                <a:gd name="T16" fmla="*/ 26 w 73"/>
                <a:gd name="T17" fmla="*/ 9 h 20"/>
                <a:gd name="T18" fmla="*/ 46 w 73"/>
                <a:gd name="T19" fmla="*/ 9 h 20"/>
                <a:gd name="T20" fmla="*/ 48 w 73"/>
                <a:gd name="T21" fmla="*/ 12 h 20"/>
                <a:gd name="T22" fmla="*/ 25 w 73"/>
                <a:gd name="T23" fmla="*/ 12 h 20"/>
                <a:gd name="T24" fmla="*/ 62 w 73"/>
                <a:gd name="T25" fmla="*/ 7 h 20"/>
                <a:gd name="T26" fmla="*/ 11 w 73"/>
                <a:gd name="T27" fmla="*/ 7 h 20"/>
                <a:gd name="T28" fmla="*/ 9 w 73"/>
                <a:gd name="T29" fmla="*/ 6 h 20"/>
                <a:gd name="T30" fmla="*/ 10 w 73"/>
                <a:gd name="T31" fmla="*/ 4 h 20"/>
                <a:gd name="T32" fmla="*/ 13 w 73"/>
                <a:gd name="T33" fmla="*/ 2 h 20"/>
                <a:gd name="T34" fmla="*/ 61 w 73"/>
                <a:gd name="T35" fmla="*/ 2 h 20"/>
                <a:gd name="T36" fmla="*/ 63 w 73"/>
                <a:gd name="T37" fmla="*/ 4 h 20"/>
                <a:gd name="T38" fmla="*/ 64 w 73"/>
                <a:gd name="T39" fmla="*/ 6 h 20"/>
                <a:gd name="T40" fmla="*/ 62 w 73"/>
                <a:gd name="T41" fmla="*/ 7 h 20"/>
                <a:gd name="T42" fmla="*/ 0 w 73"/>
                <a:gd name="T43" fmla="*/ 16 h 20"/>
                <a:gd name="T44" fmla="*/ 3 w 73"/>
                <a:gd name="T45" fmla="*/ 20 h 20"/>
                <a:gd name="T46" fmla="*/ 70 w 73"/>
                <a:gd name="T47" fmla="*/ 20 h 20"/>
                <a:gd name="T48" fmla="*/ 73 w 73"/>
                <a:gd name="T49" fmla="*/ 16 h 20"/>
                <a:gd name="T50" fmla="*/ 0 w 73"/>
                <a:gd name="T51" fmla="*/ 1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3" h="20">
                  <a:moveTo>
                    <a:pt x="66" y="3"/>
                  </a:moveTo>
                  <a:cubicBezTo>
                    <a:pt x="66" y="2"/>
                    <a:pt x="65" y="0"/>
                    <a:pt x="63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7" y="2"/>
                    <a:pt x="6" y="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72" y="14"/>
                    <a:pt x="72" y="14"/>
                    <a:pt x="72" y="14"/>
                  </a:cubicBezTo>
                  <a:lnTo>
                    <a:pt x="66" y="3"/>
                  </a:lnTo>
                  <a:close/>
                  <a:moveTo>
                    <a:pt x="25" y="12"/>
                  </a:moveTo>
                  <a:cubicBezTo>
                    <a:pt x="26" y="9"/>
                    <a:pt x="26" y="9"/>
                    <a:pt x="26" y="9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8" y="12"/>
                    <a:pt x="48" y="12"/>
                    <a:pt x="48" y="12"/>
                  </a:cubicBezTo>
                  <a:lnTo>
                    <a:pt x="25" y="12"/>
                  </a:lnTo>
                  <a:close/>
                  <a:moveTo>
                    <a:pt x="62" y="7"/>
                  </a:moveTo>
                  <a:cubicBezTo>
                    <a:pt x="11" y="7"/>
                    <a:pt x="11" y="7"/>
                    <a:pt x="11" y="7"/>
                  </a:cubicBezTo>
                  <a:cubicBezTo>
                    <a:pt x="9" y="7"/>
                    <a:pt x="8" y="7"/>
                    <a:pt x="9" y="6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1" y="2"/>
                    <a:pt x="13" y="2"/>
                  </a:cubicBezTo>
                  <a:cubicBezTo>
                    <a:pt x="61" y="2"/>
                    <a:pt x="61" y="2"/>
                    <a:pt x="61" y="2"/>
                  </a:cubicBezTo>
                  <a:cubicBezTo>
                    <a:pt x="62" y="2"/>
                    <a:pt x="63" y="3"/>
                    <a:pt x="63" y="4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5" y="7"/>
                    <a:pt x="64" y="7"/>
                    <a:pt x="62" y="7"/>
                  </a:cubicBezTo>
                  <a:close/>
                  <a:moveTo>
                    <a:pt x="0" y="16"/>
                  </a:moveTo>
                  <a:cubicBezTo>
                    <a:pt x="0" y="16"/>
                    <a:pt x="1" y="17"/>
                    <a:pt x="3" y="20"/>
                  </a:cubicBezTo>
                  <a:cubicBezTo>
                    <a:pt x="70" y="20"/>
                    <a:pt x="70" y="20"/>
                    <a:pt x="70" y="20"/>
                  </a:cubicBezTo>
                  <a:cubicBezTo>
                    <a:pt x="72" y="17"/>
                    <a:pt x="73" y="16"/>
                    <a:pt x="73" y="16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105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18" name="Freeform 112"/>
            <p:cNvSpPr>
              <a:spLocks noEditPoints="1"/>
            </p:cNvSpPr>
            <p:nvPr/>
          </p:nvSpPr>
          <p:spPr bwMode="auto">
            <a:xfrm>
              <a:off x="2108201" y="2309813"/>
              <a:ext cx="563563" cy="352425"/>
            </a:xfrm>
            <a:custGeom>
              <a:avLst/>
              <a:gdLst>
                <a:gd name="T0" fmla="*/ 52 w 56"/>
                <a:gd name="T1" fmla="*/ 0 h 35"/>
                <a:gd name="T2" fmla="*/ 4 w 56"/>
                <a:gd name="T3" fmla="*/ 0 h 35"/>
                <a:gd name="T4" fmla="*/ 0 w 56"/>
                <a:gd name="T5" fmla="*/ 4 h 35"/>
                <a:gd name="T6" fmla="*/ 0 w 56"/>
                <a:gd name="T7" fmla="*/ 31 h 35"/>
                <a:gd name="T8" fmla="*/ 4 w 56"/>
                <a:gd name="T9" fmla="*/ 35 h 35"/>
                <a:gd name="T10" fmla="*/ 52 w 56"/>
                <a:gd name="T11" fmla="*/ 35 h 35"/>
                <a:gd name="T12" fmla="*/ 56 w 56"/>
                <a:gd name="T13" fmla="*/ 31 h 35"/>
                <a:gd name="T14" fmla="*/ 56 w 56"/>
                <a:gd name="T15" fmla="*/ 4 h 35"/>
                <a:gd name="T16" fmla="*/ 52 w 56"/>
                <a:gd name="T17" fmla="*/ 0 h 35"/>
                <a:gd name="T18" fmla="*/ 49 w 56"/>
                <a:gd name="T19" fmla="*/ 27 h 35"/>
                <a:gd name="T20" fmla="*/ 46 w 56"/>
                <a:gd name="T21" fmla="*/ 30 h 35"/>
                <a:gd name="T22" fmla="*/ 9 w 56"/>
                <a:gd name="T23" fmla="*/ 30 h 35"/>
                <a:gd name="T24" fmla="*/ 6 w 56"/>
                <a:gd name="T25" fmla="*/ 27 h 35"/>
                <a:gd name="T26" fmla="*/ 6 w 56"/>
                <a:gd name="T27" fmla="*/ 8 h 35"/>
                <a:gd name="T28" fmla="*/ 9 w 56"/>
                <a:gd name="T29" fmla="*/ 5 h 35"/>
                <a:gd name="T30" fmla="*/ 46 w 56"/>
                <a:gd name="T31" fmla="*/ 5 h 35"/>
                <a:gd name="T32" fmla="*/ 49 w 56"/>
                <a:gd name="T33" fmla="*/ 8 h 35"/>
                <a:gd name="T34" fmla="*/ 49 w 56"/>
                <a:gd name="T35" fmla="*/ 2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" h="35">
                  <a:moveTo>
                    <a:pt x="52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3"/>
                    <a:pt x="2" y="35"/>
                    <a:pt x="4" y="35"/>
                  </a:cubicBezTo>
                  <a:cubicBezTo>
                    <a:pt x="52" y="35"/>
                    <a:pt x="52" y="35"/>
                    <a:pt x="52" y="35"/>
                  </a:cubicBezTo>
                  <a:cubicBezTo>
                    <a:pt x="54" y="35"/>
                    <a:pt x="56" y="33"/>
                    <a:pt x="56" y="31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6" y="2"/>
                    <a:pt x="54" y="0"/>
                    <a:pt x="52" y="0"/>
                  </a:cubicBezTo>
                  <a:close/>
                  <a:moveTo>
                    <a:pt x="49" y="27"/>
                  </a:moveTo>
                  <a:cubicBezTo>
                    <a:pt x="49" y="29"/>
                    <a:pt x="48" y="30"/>
                    <a:pt x="46" y="30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7" y="30"/>
                    <a:pt x="6" y="29"/>
                    <a:pt x="6" y="2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6"/>
                    <a:pt x="7" y="5"/>
                    <a:pt x="9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8" y="5"/>
                    <a:pt x="49" y="6"/>
                    <a:pt x="49" y="8"/>
                  </a:cubicBezTo>
                  <a:lnTo>
                    <a:pt x="49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105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19" name="Freeform 113"/>
            <p:cNvSpPr>
              <a:spLocks noEditPoints="1"/>
            </p:cNvSpPr>
            <p:nvPr/>
          </p:nvSpPr>
          <p:spPr bwMode="auto">
            <a:xfrm>
              <a:off x="2019300" y="2678113"/>
              <a:ext cx="733425" cy="192087"/>
            </a:xfrm>
            <a:custGeom>
              <a:avLst/>
              <a:gdLst>
                <a:gd name="T0" fmla="*/ 67 w 73"/>
                <a:gd name="T1" fmla="*/ 3 h 19"/>
                <a:gd name="T2" fmla="*/ 63 w 73"/>
                <a:gd name="T3" fmla="*/ 0 h 19"/>
                <a:gd name="T4" fmla="*/ 10 w 73"/>
                <a:gd name="T5" fmla="*/ 0 h 19"/>
                <a:gd name="T6" fmla="*/ 7 w 73"/>
                <a:gd name="T7" fmla="*/ 3 h 19"/>
                <a:gd name="T8" fmla="*/ 1 w 73"/>
                <a:gd name="T9" fmla="*/ 13 h 19"/>
                <a:gd name="T10" fmla="*/ 73 w 73"/>
                <a:gd name="T11" fmla="*/ 13 h 19"/>
                <a:gd name="T12" fmla="*/ 67 w 73"/>
                <a:gd name="T13" fmla="*/ 3 h 19"/>
                <a:gd name="T14" fmla="*/ 25 w 73"/>
                <a:gd name="T15" fmla="*/ 12 h 19"/>
                <a:gd name="T16" fmla="*/ 27 w 73"/>
                <a:gd name="T17" fmla="*/ 9 h 19"/>
                <a:gd name="T18" fmla="*/ 47 w 73"/>
                <a:gd name="T19" fmla="*/ 9 h 19"/>
                <a:gd name="T20" fmla="*/ 48 w 73"/>
                <a:gd name="T21" fmla="*/ 12 h 19"/>
                <a:gd name="T22" fmla="*/ 25 w 73"/>
                <a:gd name="T23" fmla="*/ 12 h 19"/>
                <a:gd name="T24" fmla="*/ 62 w 73"/>
                <a:gd name="T25" fmla="*/ 7 h 19"/>
                <a:gd name="T26" fmla="*/ 12 w 73"/>
                <a:gd name="T27" fmla="*/ 7 h 19"/>
                <a:gd name="T28" fmla="*/ 9 w 73"/>
                <a:gd name="T29" fmla="*/ 6 h 19"/>
                <a:gd name="T30" fmla="*/ 10 w 73"/>
                <a:gd name="T31" fmla="*/ 3 h 19"/>
                <a:gd name="T32" fmla="*/ 13 w 73"/>
                <a:gd name="T33" fmla="*/ 2 h 19"/>
                <a:gd name="T34" fmla="*/ 61 w 73"/>
                <a:gd name="T35" fmla="*/ 2 h 19"/>
                <a:gd name="T36" fmla="*/ 63 w 73"/>
                <a:gd name="T37" fmla="*/ 3 h 19"/>
                <a:gd name="T38" fmla="*/ 65 w 73"/>
                <a:gd name="T39" fmla="*/ 6 h 19"/>
                <a:gd name="T40" fmla="*/ 62 w 73"/>
                <a:gd name="T41" fmla="*/ 7 h 19"/>
                <a:gd name="T42" fmla="*/ 0 w 73"/>
                <a:gd name="T43" fmla="*/ 15 h 19"/>
                <a:gd name="T44" fmla="*/ 3 w 73"/>
                <a:gd name="T45" fmla="*/ 19 h 19"/>
                <a:gd name="T46" fmla="*/ 70 w 73"/>
                <a:gd name="T47" fmla="*/ 19 h 19"/>
                <a:gd name="T48" fmla="*/ 73 w 73"/>
                <a:gd name="T49" fmla="*/ 15 h 19"/>
                <a:gd name="T50" fmla="*/ 0 w 73"/>
                <a:gd name="T51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3" h="19">
                  <a:moveTo>
                    <a:pt x="67" y="3"/>
                  </a:moveTo>
                  <a:cubicBezTo>
                    <a:pt x="66" y="1"/>
                    <a:pt x="65" y="0"/>
                    <a:pt x="63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7" y="2"/>
                    <a:pt x="7" y="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73" y="13"/>
                    <a:pt x="73" y="13"/>
                    <a:pt x="73" y="13"/>
                  </a:cubicBezTo>
                  <a:lnTo>
                    <a:pt x="67" y="3"/>
                  </a:lnTo>
                  <a:close/>
                  <a:moveTo>
                    <a:pt x="25" y="12"/>
                  </a:moveTo>
                  <a:cubicBezTo>
                    <a:pt x="27" y="9"/>
                    <a:pt x="27" y="9"/>
                    <a:pt x="2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8" y="12"/>
                    <a:pt x="48" y="12"/>
                    <a:pt x="48" y="12"/>
                  </a:cubicBezTo>
                  <a:lnTo>
                    <a:pt x="25" y="12"/>
                  </a:lnTo>
                  <a:close/>
                  <a:moveTo>
                    <a:pt x="62" y="7"/>
                  </a:moveTo>
                  <a:cubicBezTo>
                    <a:pt x="12" y="7"/>
                    <a:pt x="12" y="7"/>
                    <a:pt x="12" y="7"/>
                  </a:cubicBezTo>
                  <a:cubicBezTo>
                    <a:pt x="9" y="7"/>
                    <a:pt x="9" y="6"/>
                    <a:pt x="9" y="6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3"/>
                    <a:pt x="11" y="2"/>
                    <a:pt x="13" y="2"/>
                  </a:cubicBezTo>
                  <a:cubicBezTo>
                    <a:pt x="61" y="2"/>
                    <a:pt x="61" y="2"/>
                    <a:pt x="61" y="2"/>
                  </a:cubicBezTo>
                  <a:cubicBezTo>
                    <a:pt x="62" y="2"/>
                    <a:pt x="63" y="3"/>
                    <a:pt x="63" y="3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65" y="6"/>
                    <a:pt x="65" y="7"/>
                    <a:pt x="62" y="7"/>
                  </a:cubicBezTo>
                  <a:close/>
                  <a:moveTo>
                    <a:pt x="0" y="15"/>
                  </a:moveTo>
                  <a:cubicBezTo>
                    <a:pt x="0" y="16"/>
                    <a:pt x="2" y="17"/>
                    <a:pt x="3" y="19"/>
                  </a:cubicBezTo>
                  <a:cubicBezTo>
                    <a:pt x="70" y="19"/>
                    <a:pt x="70" y="19"/>
                    <a:pt x="70" y="19"/>
                  </a:cubicBezTo>
                  <a:cubicBezTo>
                    <a:pt x="72" y="17"/>
                    <a:pt x="73" y="16"/>
                    <a:pt x="73" y="15"/>
                  </a:cubicBez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07061" tIns="53531" rIns="107061" bIns="5353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105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sp>
        <p:nvSpPr>
          <p:cNvPr id="21" name="TextBox 8"/>
          <p:cNvSpPr txBox="1"/>
          <p:nvPr/>
        </p:nvSpPr>
        <p:spPr>
          <a:xfrm>
            <a:off x="2456219" y="5269770"/>
            <a:ext cx="75780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请在这输入标题内容文字，请在这输入标题内容文字，请在这输入标题内容文字，请在这输入标题内容文字，请在这输入标题内容文字，请在这输入标题内容文字</a:t>
            </a:r>
          </a:p>
        </p:txBody>
      </p:sp>
      <p:sp>
        <p:nvSpPr>
          <p:cNvPr id="22" name="矩形 21"/>
          <p:cNvSpPr/>
          <p:nvPr/>
        </p:nvSpPr>
        <p:spPr>
          <a:xfrm>
            <a:off x="2456219" y="4829067"/>
            <a:ext cx="1893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1216660">
              <a:spcBef>
                <a:spcPct val="20000"/>
              </a:spcBef>
              <a:defRPr/>
            </a:pP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sym typeface="+mn-ea"/>
              </a:rPr>
              <a:t>输入标题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4308356" y="2665971"/>
            <a:ext cx="2622862" cy="1295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 Life isn't about waiting for the storm to pass. it's about learning to dance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645916" y="2665971"/>
            <a:ext cx="2622862" cy="1295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 Life isn't about waiting for the storm to pass. it's about learning to dance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21" grpId="0"/>
      <p:bldP spid="22" grpId="0"/>
      <p:bldP spid="23" grpId="0"/>
      <p:bldP spid="2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角三角形 2"/>
          <p:cNvSpPr/>
          <p:nvPr/>
        </p:nvSpPr>
        <p:spPr>
          <a:xfrm flipH="1" flipV="1">
            <a:off x="1175449" y="1"/>
            <a:ext cx="11016551" cy="5792989"/>
          </a:xfrm>
          <a:prstGeom prst="rtTriangl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715734" y="628650"/>
            <a:ext cx="10760529" cy="5600700"/>
          </a:xfrm>
          <a:prstGeom prst="roundRect">
            <a:avLst>
              <a:gd name="adj" fmla="val 5005"/>
            </a:avLst>
          </a:prstGeom>
          <a:solidFill>
            <a:schemeClr val="bg1"/>
          </a:solidFill>
          <a:ln>
            <a:noFill/>
          </a:ln>
          <a:effectLst>
            <a:outerShdw blurRad="114300" dist="12700" sx="102000" sy="102000" algn="ctr" rotWithShape="0">
              <a:schemeClr val="tx1">
                <a:lumMod val="65000"/>
                <a:lumOff val="35000"/>
                <a:alpha val="3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43662" y="833223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1016551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43662" y="5792990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1016551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064685" y="870596"/>
            <a:ext cx="2062628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输入标题</a:t>
            </a: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1345655" y="1961531"/>
            <a:ext cx="2460625" cy="2644003"/>
          </a:xfrm>
          <a:prstGeom prst="rect">
            <a:avLst/>
          </a:prstGeom>
          <a:solidFill>
            <a:srgbClr val="F6E2E3">
              <a:alpha val="20000"/>
            </a:srgbClr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prstClr val="black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auto">
          <a:xfrm>
            <a:off x="8450035" y="1961270"/>
            <a:ext cx="2160905" cy="2644140"/>
          </a:xfrm>
          <a:prstGeom prst="rect">
            <a:avLst/>
          </a:prstGeom>
          <a:solidFill>
            <a:srgbClr val="F6E2E3">
              <a:alpha val="20000"/>
            </a:srgbClr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prstClr val="black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6338344" y="1961531"/>
            <a:ext cx="2111375" cy="3517004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prstClr val="black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3" name="Rectangle 27"/>
          <p:cNvSpPr>
            <a:spLocks noChangeArrowheads="1"/>
          </p:cNvSpPr>
          <p:nvPr/>
        </p:nvSpPr>
        <p:spPr bwMode="auto">
          <a:xfrm>
            <a:off x="6440549" y="3640899"/>
            <a:ext cx="190886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请在这输入标题内容文字，请在这输入标题内容文字，请在这输入标题内容文字，请在这输入标题内容文字，请在这输入</a:t>
            </a:r>
          </a:p>
        </p:txBody>
      </p:sp>
      <p:sp>
        <p:nvSpPr>
          <p:cNvPr id="14" name="Rectangle 28"/>
          <p:cNvSpPr>
            <a:spLocks noChangeArrowheads="1"/>
          </p:cNvSpPr>
          <p:nvPr/>
        </p:nvSpPr>
        <p:spPr bwMode="auto">
          <a:xfrm>
            <a:off x="6528525" y="3221110"/>
            <a:ext cx="1657985" cy="24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zh-CN" altLang="zh-CN" sz="1600" b="1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单击此处输入标题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1486483" y="2137200"/>
            <a:ext cx="131318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8800" dirty="0">
                <a:solidFill>
                  <a:schemeClr val="bg1">
                    <a:lumMod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Arial" panose="020B0604020202020204" pitchFamily="34" charset="0"/>
              </a:rPr>
              <a:t>“</a:t>
            </a:r>
            <a:endParaRPr lang="zh-CN" altLang="zh-CN" sz="8800" dirty="0">
              <a:solidFill>
                <a:schemeClr val="bg1">
                  <a:lumMod val="50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  <a:cs typeface="Arial" panose="020B0604020202020204" pitchFamily="34" charset="0"/>
            </a:endParaRPr>
          </a:p>
        </p:txBody>
      </p:sp>
      <p:sp>
        <p:nvSpPr>
          <p:cNvPr id="16" name="Rectangle 26"/>
          <p:cNvSpPr>
            <a:spLocks noChangeArrowheads="1"/>
          </p:cNvSpPr>
          <p:nvPr/>
        </p:nvSpPr>
        <p:spPr bwMode="auto">
          <a:xfrm>
            <a:off x="1855560" y="2812805"/>
            <a:ext cx="1771015" cy="1171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请在这输入标题内容文字，请在这输入标题内容文字，请在这输入标题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sym typeface="+mn-ea"/>
              </a:rPr>
              <a:t>.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7009855" y="2289565"/>
            <a:ext cx="694690" cy="694690"/>
            <a:chOff x="11203" y="3663"/>
            <a:chExt cx="1094" cy="1094"/>
          </a:xfrm>
        </p:grpSpPr>
        <p:sp>
          <p:nvSpPr>
            <p:cNvPr id="18" name="Oval 32"/>
            <p:cNvSpPr>
              <a:spLocks noChangeArrowheads="1"/>
            </p:cNvSpPr>
            <p:nvPr/>
          </p:nvSpPr>
          <p:spPr bwMode="auto">
            <a:xfrm>
              <a:off x="11203" y="3663"/>
              <a:ext cx="1095" cy="1095"/>
            </a:xfrm>
            <a:prstGeom prst="ellipse">
              <a:avLst/>
            </a:prstGeom>
            <a:noFill/>
            <a:ln w="6350" cmpd="sng">
              <a:solidFill>
                <a:srgbClr val="F8F8F8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prstClr val="black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  <p:sp>
          <p:nvSpPr>
            <p:cNvPr id="19" name="Freeform 109"/>
            <p:cNvSpPr>
              <a:spLocks noChangeArrowheads="1"/>
            </p:cNvSpPr>
            <p:nvPr/>
          </p:nvSpPr>
          <p:spPr bwMode="auto">
            <a:xfrm>
              <a:off x="11432" y="3892"/>
              <a:ext cx="636" cy="636"/>
            </a:xfrm>
            <a:custGeom>
              <a:avLst/>
              <a:gdLst>
                <a:gd name="T0" fmla="*/ 324 w 634"/>
                <a:gd name="T1" fmla="*/ 0 h 634"/>
                <a:gd name="T2" fmla="*/ 324 w 634"/>
                <a:gd name="T3" fmla="*/ 633 h 634"/>
                <a:gd name="T4" fmla="*/ 324 w 634"/>
                <a:gd name="T5" fmla="*/ 0 h 634"/>
                <a:gd name="T6" fmla="*/ 545 w 634"/>
                <a:gd name="T7" fmla="*/ 162 h 634"/>
                <a:gd name="T8" fmla="*/ 442 w 634"/>
                <a:gd name="T9" fmla="*/ 294 h 634"/>
                <a:gd name="T10" fmla="*/ 545 w 634"/>
                <a:gd name="T11" fmla="*/ 162 h 634"/>
                <a:gd name="T12" fmla="*/ 516 w 634"/>
                <a:gd name="T13" fmla="*/ 133 h 634"/>
                <a:gd name="T14" fmla="*/ 383 w 634"/>
                <a:gd name="T15" fmla="*/ 59 h 634"/>
                <a:gd name="T16" fmla="*/ 236 w 634"/>
                <a:gd name="T17" fmla="*/ 294 h 634"/>
                <a:gd name="T18" fmla="*/ 251 w 634"/>
                <a:gd name="T19" fmla="*/ 192 h 634"/>
                <a:gd name="T20" fmla="*/ 383 w 634"/>
                <a:gd name="T21" fmla="*/ 192 h 634"/>
                <a:gd name="T22" fmla="*/ 236 w 634"/>
                <a:gd name="T23" fmla="*/ 294 h 634"/>
                <a:gd name="T24" fmla="*/ 398 w 634"/>
                <a:gd name="T25" fmla="*/ 339 h 634"/>
                <a:gd name="T26" fmla="*/ 324 w 634"/>
                <a:gd name="T27" fmla="*/ 442 h 634"/>
                <a:gd name="T28" fmla="*/ 236 w 634"/>
                <a:gd name="T29" fmla="*/ 339 h 634"/>
                <a:gd name="T30" fmla="*/ 295 w 634"/>
                <a:gd name="T31" fmla="*/ 44 h 634"/>
                <a:gd name="T32" fmla="*/ 324 w 634"/>
                <a:gd name="T33" fmla="*/ 44 h 634"/>
                <a:gd name="T34" fmla="*/ 383 w 634"/>
                <a:gd name="T35" fmla="*/ 162 h 634"/>
                <a:gd name="T36" fmla="*/ 265 w 634"/>
                <a:gd name="T37" fmla="*/ 162 h 634"/>
                <a:gd name="T38" fmla="*/ 251 w 634"/>
                <a:gd name="T39" fmla="*/ 59 h 634"/>
                <a:gd name="T40" fmla="*/ 221 w 634"/>
                <a:gd name="T41" fmla="*/ 147 h 634"/>
                <a:gd name="T42" fmla="*/ 251 w 634"/>
                <a:gd name="T43" fmla="*/ 59 h 634"/>
                <a:gd name="T44" fmla="*/ 89 w 634"/>
                <a:gd name="T45" fmla="*/ 162 h 634"/>
                <a:gd name="T46" fmla="*/ 207 w 634"/>
                <a:gd name="T47" fmla="*/ 294 h 634"/>
                <a:gd name="T48" fmla="*/ 89 w 634"/>
                <a:gd name="T49" fmla="*/ 162 h 634"/>
                <a:gd name="T50" fmla="*/ 89 w 634"/>
                <a:gd name="T51" fmla="*/ 471 h 634"/>
                <a:gd name="T52" fmla="*/ 207 w 634"/>
                <a:gd name="T53" fmla="*/ 339 h 634"/>
                <a:gd name="T54" fmla="*/ 89 w 634"/>
                <a:gd name="T55" fmla="*/ 471 h 634"/>
                <a:gd name="T56" fmla="*/ 118 w 634"/>
                <a:gd name="T57" fmla="*/ 501 h 634"/>
                <a:gd name="T58" fmla="*/ 251 w 634"/>
                <a:gd name="T59" fmla="*/ 589 h 634"/>
                <a:gd name="T60" fmla="*/ 339 w 634"/>
                <a:gd name="T61" fmla="*/ 589 h 634"/>
                <a:gd name="T62" fmla="*/ 324 w 634"/>
                <a:gd name="T63" fmla="*/ 589 h 634"/>
                <a:gd name="T64" fmla="*/ 265 w 634"/>
                <a:gd name="T65" fmla="*/ 471 h 634"/>
                <a:gd name="T66" fmla="*/ 383 w 634"/>
                <a:gd name="T67" fmla="*/ 471 h 634"/>
                <a:gd name="T68" fmla="*/ 383 w 634"/>
                <a:gd name="T69" fmla="*/ 589 h 634"/>
                <a:gd name="T70" fmla="*/ 412 w 634"/>
                <a:gd name="T71" fmla="*/ 486 h 634"/>
                <a:gd name="T72" fmla="*/ 383 w 634"/>
                <a:gd name="T73" fmla="*/ 589 h 634"/>
                <a:gd name="T74" fmla="*/ 545 w 634"/>
                <a:gd name="T75" fmla="*/ 471 h 634"/>
                <a:gd name="T76" fmla="*/ 442 w 634"/>
                <a:gd name="T77" fmla="*/ 339 h 634"/>
                <a:gd name="T78" fmla="*/ 545 w 634"/>
                <a:gd name="T79" fmla="*/ 471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34" h="634">
                  <a:moveTo>
                    <a:pt x="324" y="0"/>
                  </a:moveTo>
                  <a:lnTo>
                    <a:pt x="324" y="0"/>
                  </a:lnTo>
                  <a:cubicBezTo>
                    <a:pt x="148" y="0"/>
                    <a:pt x="0" y="147"/>
                    <a:pt x="0" y="324"/>
                  </a:cubicBezTo>
                  <a:cubicBezTo>
                    <a:pt x="0" y="486"/>
                    <a:pt x="148" y="633"/>
                    <a:pt x="324" y="633"/>
                  </a:cubicBezTo>
                  <a:cubicBezTo>
                    <a:pt x="486" y="633"/>
                    <a:pt x="633" y="486"/>
                    <a:pt x="633" y="324"/>
                  </a:cubicBezTo>
                  <a:cubicBezTo>
                    <a:pt x="633" y="147"/>
                    <a:pt x="486" y="0"/>
                    <a:pt x="324" y="0"/>
                  </a:cubicBezTo>
                  <a:close/>
                  <a:moveTo>
                    <a:pt x="545" y="162"/>
                  </a:moveTo>
                  <a:lnTo>
                    <a:pt x="545" y="162"/>
                  </a:lnTo>
                  <a:cubicBezTo>
                    <a:pt x="574" y="206"/>
                    <a:pt x="589" y="251"/>
                    <a:pt x="589" y="294"/>
                  </a:cubicBezTo>
                  <a:cubicBezTo>
                    <a:pt x="442" y="294"/>
                    <a:pt x="442" y="294"/>
                    <a:pt x="442" y="294"/>
                  </a:cubicBezTo>
                  <a:cubicBezTo>
                    <a:pt x="442" y="265"/>
                    <a:pt x="427" y="221"/>
                    <a:pt x="427" y="192"/>
                  </a:cubicBezTo>
                  <a:cubicBezTo>
                    <a:pt x="471" y="192"/>
                    <a:pt x="516" y="177"/>
                    <a:pt x="545" y="162"/>
                  </a:cubicBezTo>
                  <a:close/>
                  <a:moveTo>
                    <a:pt x="516" y="133"/>
                  </a:moveTo>
                  <a:lnTo>
                    <a:pt x="516" y="133"/>
                  </a:lnTo>
                  <a:cubicBezTo>
                    <a:pt x="486" y="147"/>
                    <a:pt x="457" y="147"/>
                    <a:pt x="412" y="147"/>
                  </a:cubicBezTo>
                  <a:cubicBezTo>
                    <a:pt x="412" y="118"/>
                    <a:pt x="398" y="89"/>
                    <a:pt x="383" y="59"/>
                  </a:cubicBezTo>
                  <a:cubicBezTo>
                    <a:pt x="442" y="59"/>
                    <a:pt x="486" y="89"/>
                    <a:pt x="516" y="133"/>
                  </a:cubicBezTo>
                  <a:close/>
                  <a:moveTo>
                    <a:pt x="236" y="294"/>
                  </a:moveTo>
                  <a:lnTo>
                    <a:pt x="236" y="294"/>
                  </a:lnTo>
                  <a:cubicBezTo>
                    <a:pt x="236" y="265"/>
                    <a:pt x="251" y="236"/>
                    <a:pt x="251" y="192"/>
                  </a:cubicBezTo>
                  <a:cubicBezTo>
                    <a:pt x="280" y="206"/>
                    <a:pt x="295" y="206"/>
                    <a:pt x="324" y="206"/>
                  </a:cubicBezTo>
                  <a:cubicBezTo>
                    <a:pt x="339" y="206"/>
                    <a:pt x="369" y="206"/>
                    <a:pt x="383" y="192"/>
                  </a:cubicBezTo>
                  <a:cubicBezTo>
                    <a:pt x="398" y="236"/>
                    <a:pt x="398" y="265"/>
                    <a:pt x="398" y="294"/>
                  </a:cubicBezTo>
                  <a:lnTo>
                    <a:pt x="236" y="294"/>
                  </a:lnTo>
                  <a:close/>
                  <a:moveTo>
                    <a:pt x="398" y="339"/>
                  </a:moveTo>
                  <a:lnTo>
                    <a:pt x="398" y="339"/>
                  </a:lnTo>
                  <a:cubicBezTo>
                    <a:pt x="398" y="368"/>
                    <a:pt x="398" y="412"/>
                    <a:pt x="383" y="442"/>
                  </a:cubicBezTo>
                  <a:cubicBezTo>
                    <a:pt x="369" y="442"/>
                    <a:pt x="339" y="442"/>
                    <a:pt x="324" y="442"/>
                  </a:cubicBezTo>
                  <a:cubicBezTo>
                    <a:pt x="295" y="442"/>
                    <a:pt x="280" y="442"/>
                    <a:pt x="251" y="442"/>
                  </a:cubicBezTo>
                  <a:cubicBezTo>
                    <a:pt x="251" y="412"/>
                    <a:pt x="236" y="368"/>
                    <a:pt x="236" y="339"/>
                  </a:cubicBezTo>
                  <a:lnTo>
                    <a:pt x="398" y="339"/>
                  </a:lnTo>
                  <a:close/>
                  <a:moveTo>
                    <a:pt x="295" y="44"/>
                  </a:moveTo>
                  <a:lnTo>
                    <a:pt x="295" y="44"/>
                  </a:lnTo>
                  <a:cubicBezTo>
                    <a:pt x="310" y="44"/>
                    <a:pt x="310" y="44"/>
                    <a:pt x="324" y="44"/>
                  </a:cubicBezTo>
                  <a:lnTo>
                    <a:pt x="339" y="44"/>
                  </a:lnTo>
                  <a:cubicBezTo>
                    <a:pt x="354" y="74"/>
                    <a:pt x="369" y="118"/>
                    <a:pt x="383" y="162"/>
                  </a:cubicBezTo>
                  <a:cubicBezTo>
                    <a:pt x="354" y="162"/>
                    <a:pt x="339" y="162"/>
                    <a:pt x="324" y="162"/>
                  </a:cubicBezTo>
                  <a:cubicBezTo>
                    <a:pt x="295" y="162"/>
                    <a:pt x="280" y="162"/>
                    <a:pt x="265" y="162"/>
                  </a:cubicBezTo>
                  <a:cubicBezTo>
                    <a:pt x="265" y="118"/>
                    <a:pt x="280" y="74"/>
                    <a:pt x="295" y="44"/>
                  </a:cubicBezTo>
                  <a:close/>
                  <a:moveTo>
                    <a:pt x="251" y="59"/>
                  </a:moveTo>
                  <a:lnTo>
                    <a:pt x="251" y="59"/>
                  </a:lnTo>
                  <a:cubicBezTo>
                    <a:pt x="236" y="89"/>
                    <a:pt x="221" y="118"/>
                    <a:pt x="221" y="147"/>
                  </a:cubicBezTo>
                  <a:cubicBezTo>
                    <a:pt x="192" y="147"/>
                    <a:pt x="148" y="147"/>
                    <a:pt x="118" y="133"/>
                  </a:cubicBezTo>
                  <a:cubicBezTo>
                    <a:pt x="148" y="89"/>
                    <a:pt x="207" y="59"/>
                    <a:pt x="251" y="59"/>
                  </a:cubicBezTo>
                  <a:close/>
                  <a:moveTo>
                    <a:pt x="89" y="162"/>
                  </a:moveTo>
                  <a:lnTo>
                    <a:pt x="89" y="162"/>
                  </a:lnTo>
                  <a:cubicBezTo>
                    <a:pt x="133" y="177"/>
                    <a:pt x="177" y="192"/>
                    <a:pt x="207" y="192"/>
                  </a:cubicBezTo>
                  <a:cubicBezTo>
                    <a:pt x="207" y="221"/>
                    <a:pt x="207" y="265"/>
                    <a:pt x="207" y="294"/>
                  </a:cubicBezTo>
                  <a:cubicBezTo>
                    <a:pt x="44" y="294"/>
                    <a:pt x="44" y="294"/>
                    <a:pt x="44" y="294"/>
                  </a:cubicBezTo>
                  <a:cubicBezTo>
                    <a:pt x="44" y="251"/>
                    <a:pt x="59" y="206"/>
                    <a:pt x="89" y="162"/>
                  </a:cubicBezTo>
                  <a:close/>
                  <a:moveTo>
                    <a:pt x="89" y="471"/>
                  </a:moveTo>
                  <a:lnTo>
                    <a:pt x="89" y="471"/>
                  </a:lnTo>
                  <a:cubicBezTo>
                    <a:pt x="59" y="427"/>
                    <a:pt x="44" y="383"/>
                    <a:pt x="44" y="339"/>
                  </a:cubicBezTo>
                  <a:cubicBezTo>
                    <a:pt x="207" y="339"/>
                    <a:pt x="207" y="339"/>
                    <a:pt x="207" y="339"/>
                  </a:cubicBezTo>
                  <a:cubicBezTo>
                    <a:pt x="207" y="368"/>
                    <a:pt x="207" y="412"/>
                    <a:pt x="207" y="442"/>
                  </a:cubicBezTo>
                  <a:cubicBezTo>
                    <a:pt x="177" y="457"/>
                    <a:pt x="133" y="457"/>
                    <a:pt x="89" y="471"/>
                  </a:cubicBezTo>
                  <a:close/>
                  <a:moveTo>
                    <a:pt x="118" y="501"/>
                  </a:moveTo>
                  <a:lnTo>
                    <a:pt x="118" y="501"/>
                  </a:lnTo>
                  <a:cubicBezTo>
                    <a:pt x="148" y="501"/>
                    <a:pt x="192" y="486"/>
                    <a:pt x="221" y="486"/>
                  </a:cubicBezTo>
                  <a:cubicBezTo>
                    <a:pt x="221" y="515"/>
                    <a:pt x="236" y="560"/>
                    <a:pt x="251" y="589"/>
                  </a:cubicBezTo>
                  <a:cubicBezTo>
                    <a:pt x="207" y="574"/>
                    <a:pt x="148" y="545"/>
                    <a:pt x="118" y="501"/>
                  </a:cubicBezTo>
                  <a:close/>
                  <a:moveTo>
                    <a:pt x="339" y="589"/>
                  </a:moveTo>
                  <a:lnTo>
                    <a:pt x="339" y="589"/>
                  </a:lnTo>
                  <a:lnTo>
                    <a:pt x="324" y="589"/>
                  </a:lnTo>
                  <a:cubicBezTo>
                    <a:pt x="310" y="589"/>
                    <a:pt x="310" y="589"/>
                    <a:pt x="295" y="589"/>
                  </a:cubicBezTo>
                  <a:cubicBezTo>
                    <a:pt x="280" y="560"/>
                    <a:pt x="265" y="515"/>
                    <a:pt x="265" y="471"/>
                  </a:cubicBezTo>
                  <a:cubicBezTo>
                    <a:pt x="280" y="471"/>
                    <a:pt x="295" y="471"/>
                    <a:pt x="324" y="471"/>
                  </a:cubicBezTo>
                  <a:cubicBezTo>
                    <a:pt x="339" y="471"/>
                    <a:pt x="354" y="471"/>
                    <a:pt x="383" y="471"/>
                  </a:cubicBezTo>
                  <a:cubicBezTo>
                    <a:pt x="369" y="515"/>
                    <a:pt x="354" y="560"/>
                    <a:pt x="339" y="589"/>
                  </a:cubicBezTo>
                  <a:close/>
                  <a:moveTo>
                    <a:pt x="383" y="589"/>
                  </a:moveTo>
                  <a:lnTo>
                    <a:pt x="383" y="589"/>
                  </a:lnTo>
                  <a:cubicBezTo>
                    <a:pt x="398" y="560"/>
                    <a:pt x="412" y="515"/>
                    <a:pt x="412" y="486"/>
                  </a:cubicBezTo>
                  <a:cubicBezTo>
                    <a:pt x="457" y="486"/>
                    <a:pt x="486" y="501"/>
                    <a:pt x="516" y="501"/>
                  </a:cubicBezTo>
                  <a:cubicBezTo>
                    <a:pt x="486" y="545"/>
                    <a:pt x="442" y="574"/>
                    <a:pt x="383" y="589"/>
                  </a:cubicBezTo>
                  <a:close/>
                  <a:moveTo>
                    <a:pt x="545" y="471"/>
                  </a:moveTo>
                  <a:lnTo>
                    <a:pt x="545" y="471"/>
                  </a:lnTo>
                  <a:cubicBezTo>
                    <a:pt x="516" y="457"/>
                    <a:pt x="471" y="457"/>
                    <a:pt x="427" y="442"/>
                  </a:cubicBezTo>
                  <a:cubicBezTo>
                    <a:pt x="427" y="412"/>
                    <a:pt x="442" y="368"/>
                    <a:pt x="442" y="339"/>
                  </a:cubicBezTo>
                  <a:cubicBezTo>
                    <a:pt x="589" y="339"/>
                    <a:pt x="589" y="339"/>
                    <a:pt x="589" y="339"/>
                  </a:cubicBezTo>
                  <a:cubicBezTo>
                    <a:pt x="589" y="383"/>
                    <a:pt x="574" y="427"/>
                    <a:pt x="545" y="47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字魂59号-创粗黑" panose="00000500000000000000" pitchFamily="2" charset="-122"/>
                <a:ea typeface="字魂59号-创粗黑" panose="00000500000000000000" pitchFamily="2" charset="-122"/>
              </a:endParaRPr>
            </a:p>
          </p:txBody>
        </p:sp>
      </p:grp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9935158" y="2137200"/>
            <a:ext cx="131318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8800" dirty="0">
                <a:solidFill>
                  <a:schemeClr val="bg1">
                    <a:lumMod val="50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Arial" panose="020B0604020202020204" pitchFamily="34" charset="0"/>
              </a:rPr>
              <a:t>”</a:t>
            </a:r>
            <a:endParaRPr lang="zh-CN" altLang="zh-CN" sz="8800" dirty="0">
              <a:solidFill>
                <a:schemeClr val="bg1">
                  <a:lumMod val="50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  <a:cs typeface="Arial" panose="020B0604020202020204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8561160" y="2812805"/>
            <a:ext cx="1757045" cy="1171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请在这输入标题内容文字，请在这输入标题内容文字，请在这输入标题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  <a:sym typeface="+mn-ea"/>
            </a:endParaRP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7326" y="1975476"/>
            <a:ext cx="2560702" cy="2627768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 animBg="1"/>
      <p:bldP spid="11" grpId="0" animBg="1"/>
      <p:bldP spid="12" grpId="0" animBg="1"/>
      <p:bldP spid="13" grpId="0" animBg="1"/>
      <p:bldP spid="14" grpId="0"/>
      <p:bldP spid="15" grpId="0" animBg="1"/>
      <p:bldP spid="16" grpId="0" animBg="1"/>
      <p:bldP spid="20" grpId="0" animBg="1"/>
      <p:bldP spid="2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角三角形 2"/>
          <p:cNvSpPr/>
          <p:nvPr/>
        </p:nvSpPr>
        <p:spPr>
          <a:xfrm flipH="1" flipV="1">
            <a:off x="1175449" y="1"/>
            <a:ext cx="11016551" cy="5792989"/>
          </a:xfrm>
          <a:prstGeom prst="rtTriangl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715734" y="628650"/>
            <a:ext cx="10760529" cy="5600700"/>
          </a:xfrm>
          <a:prstGeom prst="roundRect">
            <a:avLst>
              <a:gd name="adj" fmla="val 5005"/>
            </a:avLst>
          </a:prstGeom>
          <a:solidFill>
            <a:schemeClr val="bg1"/>
          </a:solidFill>
          <a:ln>
            <a:noFill/>
          </a:ln>
          <a:effectLst>
            <a:outerShdw blurRad="114300" dist="12700" sx="102000" sy="102000" algn="ctr" rotWithShape="0">
              <a:schemeClr val="tx1">
                <a:lumMod val="65000"/>
                <a:lumOff val="35000"/>
                <a:alpha val="3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43662" y="833223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1016551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43662" y="5792990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1016551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064685" y="870596"/>
            <a:ext cx="2062628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输入标题</a:t>
            </a:r>
          </a:p>
        </p:txBody>
      </p:sp>
      <p:cxnSp>
        <p:nvCxnSpPr>
          <p:cNvPr id="10" name="Straight Connector 29"/>
          <p:cNvCxnSpPr/>
          <p:nvPr/>
        </p:nvCxnSpPr>
        <p:spPr>
          <a:xfrm flipH="1">
            <a:off x="1408748" y="2864145"/>
            <a:ext cx="9320212" cy="0"/>
          </a:xfrm>
          <a:prstGeom prst="line">
            <a:avLst/>
          </a:prstGeom>
          <a:ln w="19050">
            <a:solidFill>
              <a:srgbClr val="11708C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组合 10"/>
          <p:cNvGrpSpPr/>
          <p:nvPr/>
        </p:nvGrpSpPr>
        <p:grpSpPr>
          <a:xfrm>
            <a:off x="1621790" y="2197395"/>
            <a:ext cx="1411605" cy="1642745"/>
            <a:chOff x="2554" y="3322"/>
            <a:chExt cx="2223" cy="2587"/>
          </a:xfrm>
          <a:solidFill>
            <a:srgbClr val="ADDDEB"/>
          </a:solidFill>
        </p:grpSpPr>
        <p:sp>
          <p:nvSpPr>
            <p:cNvPr id="12" name="Freeform 50"/>
            <p:cNvSpPr/>
            <p:nvPr/>
          </p:nvSpPr>
          <p:spPr>
            <a:xfrm rot="16200000">
              <a:off x="2431" y="3575"/>
              <a:ext cx="2458" cy="2210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-1" fmla="*/ 0 w 1324961"/>
                <a:gd name="connsiteY0-2" fmla="*/ 0 h 1468980"/>
                <a:gd name="connsiteX1-3" fmla="*/ 769166 w 1324961"/>
                <a:gd name="connsiteY1-4" fmla="*/ 0 h 1468980"/>
                <a:gd name="connsiteX2-5" fmla="*/ 1324961 w 1324961"/>
                <a:gd name="connsiteY2-6" fmla="*/ 2 h 1468980"/>
                <a:gd name="connsiteX3-7" fmla="*/ 1324961 w 1324961"/>
                <a:gd name="connsiteY3-8" fmla="*/ 734490 h 1468980"/>
                <a:gd name="connsiteX4-9" fmla="*/ 769166 w 1324961"/>
                <a:gd name="connsiteY4-10" fmla="*/ 1468980 h 1468980"/>
                <a:gd name="connsiteX5-11" fmla="*/ 769166 w 1324961"/>
                <a:gd name="connsiteY5-12" fmla="*/ 1468980 h 1468980"/>
                <a:gd name="connsiteX6-13" fmla="*/ 0 w 1324961"/>
                <a:gd name="connsiteY6-14" fmla="*/ 1468980 h 1468980"/>
                <a:gd name="connsiteX7-15" fmla="*/ 555795 w 1324961"/>
                <a:gd name="connsiteY7-16" fmla="*/ 734490 h 1468980"/>
                <a:gd name="connsiteX8-17" fmla="*/ 0 w 1324961"/>
                <a:gd name="connsiteY8-18" fmla="*/ 0 h 1468980"/>
                <a:gd name="connsiteX0-19" fmla="*/ 0 w 1324963"/>
                <a:gd name="connsiteY0-20" fmla="*/ 0 h 1468983"/>
                <a:gd name="connsiteX1-21" fmla="*/ 769166 w 1324963"/>
                <a:gd name="connsiteY1-22" fmla="*/ 0 h 1468983"/>
                <a:gd name="connsiteX2-23" fmla="*/ 1324961 w 1324963"/>
                <a:gd name="connsiteY2-24" fmla="*/ 2 h 1468983"/>
                <a:gd name="connsiteX3-25" fmla="*/ 1324961 w 1324963"/>
                <a:gd name="connsiteY3-26" fmla="*/ 734490 h 1468983"/>
                <a:gd name="connsiteX4-27" fmla="*/ 769166 w 1324963"/>
                <a:gd name="connsiteY4-28" fmla="*/ 1468980 h 1468983"/>
                <a:gd name="connsiteX5-29" fmla="*/ 1324963 w 1324963"/>
                <a:gd name="connsiteY5-30" fmla="*/ 1468983 h 1468983"/>
                <a:gd name="connsiteX6-31" fmla="*/ 0 w 1324963"/>
                <a:gd name="connsiteY6-32" fmla="*/ 1468980 h 1468983"/>
                <a:gd name="connsiteX7-33" fmla="*/ 555795 w 1324963"/>
                <a:gd name="connsiteY7-34" fmla="*/ 734490 h 1468983"/>
                <a:gd name="connsiteX8-35" fmla="*/ 0 w 1324963"/>
                <a:gd name="connsiteY8-36" fmla="*/ 0 h 1468983"/>
                <a:gd name="connsiteX0-37" fmla="*/ 0 w 1324964"/>
                <a:gd name="connsiteY0-38" fmla="*/ 0 h 1468983"/>
                <a:gd name="connsiteX1-39" fmla="*/ 769166 w 1324964"/>
                <a:gd name="connsiteY1-40" fmla="*/ 0 h 1468983"/>
                <a:gd name="connsiteX2-41" fmla="*/ 1324961 w 1324964"/>
                <a:gd name="connsiteY2-42" fmla="*/ 2 h 1468983"/>
                <a:gd name="connsiteX3-43" fmla="*/ 1324961 w 1324964"/>
                <a:gd name="connsiteY3-44" fmla="*/ 734490 h 1468983"/>
                <a:gd name="connsiteX4-45" fmla="*/ 1324964 w 1324964"/>
                <a:gd name="connsiteY4-46" fmla="*/ 1324961 h 1468983"/>
                <a:gd name="connsiteX5-47" fmla="*/ 1324963 w 1324964"/>
                <a:gd name="connsiteY5-48" fmla="*/ 1468983 h 1468983"/>
                <a:gd name="connsiteX6-49" fmla="*/ 0 w 1324964"/>
                <a:gd name="connsiteY6-50" fmla="*/ 1468980 h 1468983"/>
                <a:gd name="connsiteX7-51" fmla="*/ 555795 w 1324964"/>
                <a:gd name="connsiteY7-52" fmla="*/ 734490 h 1468983"/>
                <a:gd name="connsiteX8-53" fmla="*/ 0 w 1324964"/>
                <a:gd name="connsiteY8-54" fmla="*/ 0 h 1468983"/>
                <a:gd name="connsiteX0-55" fmla="*/ 0 w 1324964"/>
                <a:gd name="connsiteY0-56" fmla="*/ 0 h 1468983"/>
                <a:gd name="connsiteX1-57" fmla="*/ 769166 w 1324964"/>
                <a:gd name="connsiteY1-58" fmla="*/ 0 h 1468983"/>
                <a:gd name="connsiteX2-59" fmla="*/ 1324961 w 1324964"/>
                <a:gd name="connsiteY2-60" fmla="*/ 2 h 1468983"/>
                <a:gd name="connsiteX3-61" fmla="*/ 1324961 w 1324964"/>
                <a:gd name="connsiteY3-62" fmla="*/ 734490 h 1468983"/>
                <a:gd name="connsiteX4-63" fmla="*/ 1324964 w 1324964"/>
                <a:gd name="connsiteY4-64" fmla="*/ 1324961 h 1468983"/>
                <a:gd name="connsiteX5-65" fmla="*/ 1324963 w 1324964"/>
                <a:gd name="connsiteY5-66" fmla="*/ 1468983 h 1468983"/>
                <a:gd name="connsiteX6-67" fmla="*/ 0 w 1324964"/>
                <a:gd name="connsiteY6-68" fmla="*/ 1468980 h 1468983"/>
                <a:gd name="connsiteX7-69" fmla="*/ 403253 w 1324964"/>
                <a:gd name="connsiteY7-70" fmla="*/ 734492 h 1468983"/>
                <a:gd name="connsiteX8-71" fmla="*/ 0 w 1324964"/>
                <a:gd name="connsiteY8-72" fmla="*/ 0 h 146898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37541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555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13" name="Freeform 44"/>
            <p:cNvSpPr/>
            <p:nvPr/>
          </p:nvSpPr>
          <p:spPr>
            <a:xfrm rot="16200000">
              <a:off x="2437" y="3439"/>
              <a:ext cx="2458" cy="2223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-1" fmla="*/ 0 w 1324961"/>
                <a:gd name="connsiteY0-2" fmla="*/ 0 h 1468980"/>
                <a:gd name="connsiteX1-3" fmla="*/ 769166 w 1324961"/>
                <a:gd name="connsiteY1-4" fmla="*/ 0 h 1468980"/>
                <a:gd name="connsiteX2-5" fmla="*/ 1324961 w 1324961"/>
                <a:gd name="connsiteY2-6" fmla="*/ 2 h 1468980"/>
                <a:gd name="connsiteX3-7" fmla="*/ 1324961 w 1324961"/>
                <a:gd name="connsiteY3-8" fmla="*/ 734490 h 1468980"/>
                <a:gd name="connsiteX4-9" fmla="*/ 769166 w 1324961"/>
                <a:gd name="connsiteY4-10" fmla="*/ 1468980 h 1468980"/>
                <a:gd name="connsiteX5-11" fmla="*/ 769166 w 1324961"/>
                <a:gd name="connsiteY5-12" fmla="*/ 1468980 h 1468980"/>
                <a:gd name="connsiteX6-13" fmla="*/ 0 w 1324961"/>
                <a:gd name="connsiteY6-14" fmla="*/ 1468980 h 1468980"/>
                <a:gd name="connsiteX7-15" fmla="*/ 555795 w 1324961"/>
                <a:gd name="connsiteY7-16" fmla="*/ 734490 h 1468980"/>
                <a:gd name="connsiteX8-17" fmla="*/ 0 w 1324961"/>
                <a:gd name="connsiteY8-18" fmla="*/ 0 h 1468980"/>
                <a:gd name="connsiteX0-19" fmla="*/ 0 w 1324963"/>
                <a:gd name="connsiteY0-20" fmla="*/ 0 h 1468983"/>
                <a:gd name="connsiteX1-21" fmla="*/ 769166 w 1324963"/>
                <a:gd name="connsiteY1-22" fmla="*/ 0 h 1468983"/>
                <a:gd name="connsiteX2-23" fmla="*/ 1324961 w 1324963"/>
                <a:gd name="connsiteY2-24" fmla="*/ 2 h 1468983"/>
                <a:gd name="connsiteX3-25" fmla="*/ 1324961 w 1324963"/>
                <a:gd name="connsiteY3-26" fmla="*/ 734490 h 1468983"/>
                <a:gd name="connsiteX4-27" fmla="*/ 769166 w 1324963"/>
                <a:gd name="connsiteY4-28" fmla="*/ 1468980 h 1468983"/>
                <a:gd name="connsiteX5-29" fmla="*/ 1324963 w 1324963"/>
                <a:gd name="connsiteY5-30" fmla="*/ 1468983 h 1468983"/>
                <a:gd name="connsiteX6-31" fmla="*/ 0 w 1324963"/>
                <a:gd name="connsiteY6-32" fmla="*/ 1468980 h 1468983"/>
                <a:gd name="connsiteX7-33" fmla="*/ 555795 w 1324963"/>
                <a:gd name="connsiteY7-34" fmla="*/ 734490 h 1468983"/>
                <a:gd name="connsiteX8-35" fmla="*/ 0 w 1324963"/>
                <a:gd name="connsiteY8-36" fmla="*/ 0 h 1468983"/>
                <a:gd name="connsiteX0-37" fmla="*/ 0 w 1324964"/>
                <a:gd name="connsiteY0-38" fmla="*/ 0 h 1468983"/>
                <a:gd name="connsiteX1-39" fmla="*/ 769166 w 1324964"/>
                <a:gd name="connsiteY1-40" fmla="*/ 0 h 1468983"/>
                <a:gd name="connsiteX2-41" fmla="*/ 1324961 w 1324964"/>
                <a:gd name="connsiteY2-42" fmla="*/ 2 h 1468983"/>
                <a:gd name="connsiteX3-43" fmla="*/ 1324961 w 1324964"/>
                <a:gd name="connsiteY3-44" fmla="*/ 734490 h 1468983"/>
                <a:gd name="connsiteX4-45" fmla="*/ 1324964 w 1324964"/>
                <a:gd name="connsiteY4-46" fmla="*/ 1324961 h 1468983"/>
                <a:gd name="connsiteX5-47" fmla="*/ 1324963 w 1324964"/>
                <a:gd name="connsiteY5-48" fmla="*/ 1468983 h 1468983"/>
                <a:gd name="connsiteX6-49" fmla="*/ 0 w 1324964"/>
                <a:gd name="connsiteY6-50" fmla="*/ 1468980 h 1468983"/>
                <a:gd name="connsiteX7-51" fmla="*/ 555795 w 1324964"/>
                <a:gd name="connsiteY7-52" fmla="*/ 734490 h 1468983"/>
                <a:gd name="connsiteX8-53" fmla="*/ 0 w 1324964"/>
                <a:gd name="connsiteY8-54" fmla="*/ 0 h 1468983"/>
                <a:gd name="connsiteX0-55" fmla="*/ 0 w 1324964"/>
                <a:gd name="connsiteY0-56" fmla="*/ 0 h 1468983"/>
                <a:gd name="connsiteX1-57" fmla="*/ 769166 w 1324964"/>
                <a:gd name="connsiteY1-58" fmla="*/ 0 h 1468983"/>
                <a:gd name="connsiteX2-59" fmla="*/ 1324961 w 1324964"/>
                <a:gd name="connsiteY2-60" fmla="*/ 2 h 1468983"/>
                <a:gd name="connsiteX3-61" fmla="*/ 1324961 w 1324964"/>
                <a:gd name="connsiteY3-62" fmla="*/ 734490 h 1468983"/>
                <a:gd name="connsiteX4-63" fmla="*/ 1324964 w 1324964"/>
                <a:gd name="connsiteY4-64" fmla="*/ 1324961 h 1468983"/>
                <a:gd name="connsiteX5-65" fmla="*/ 1324963 w 1324964"/>
                <a:gd name="connsiteY5-66" fmla="*/ 1468983 h 1468983"/>
                <a:gd name="connsiteX6-67" fmla="*/ 0 w 1324964"/>
                <a:gd name="connsiteY6-68" fmla="*/ 1468980 h 1468983"/>
                <a:gd name="connsiteX7-69" fmla="*/ 403253 w 1324964"/>
                <a:gd name="connsiteY7-70" fmla="*/ 734492 h 1468983"/>
                <a:gd name="connsiteX8-71" fmla="*/ 0 w 1324964"/>
                <a:gd name="connsiteY8-72" fmla="*/ 0 h 146898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37541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555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14" name="Text Placeholder 3"/>
            <p:cNvSpPr txBox="1"/>
            <p:nvPr/>
          </p:nvSpPr>
          <p:spPr bwMode="auto">
            <a:xfrm>
              <a:off x="3437" y="4081"/>
              <a:ext cx="444" cy="58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defTabSz="121729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defTabSz="121729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defTabSz="121729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defTabSz="121729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defTabSz="121729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defTabSz="121729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defTabSz="121729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defTabSz="121729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defTabSz="121729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400" b="1">
                  <a:solidFill>
                    <a:schemeClr val="bg1"/>
                  </a:solidFill>
                  <a:latin typeface="字魂59号-创粗黑" panose="00000500000000000000" pitchFamily="2" charset="-122"/>
                  <a:ea typeface="字魂59号-创粗黑" panose="00000500000000000000" pitchFamily="2" charset="-122"/>
                  <a:sym typeface="Arial" panose="020B0604020202020204" pitchFamily="34" charset="0"/>
                </a:rPr>
                <a:t>01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094480" y="2197712"/>
            <a:ext cx="1412240" cy="1645920"/>
            <a:chOff x="6439" y="3322"/>
            <a:chExt cx="2224" cy="2592"/>
          </a:xfrm>
          <a:solidFill>
            <a:srgbClr val="F6E2E3"/>
          </a:solidFill>
        </p:grpSpPr>
        <p:sp>
          <p:nvSpPr>
            <p:cNvPr id="16" name="Freeform 51"/>
            <p:cNvSpPr/>
            <p:nvPr/>
          </p:nvSpPr>
          <p:spPr>
            <a:xfrm rot="16200000">
              <a:off x="6324" y="3575"/>
              <a:ext cx="2455" cy="2223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-1" fmla="*/ 0 w 1324961"/>
                <a:gd name="connsiteY0-2" fmla="*/ 0 h 1468980"/>
                <a:gd name="connsiteX1-3" fmla="*/ 769166 w 1324961"/>
                <a:gd name="connsiteY1-4" fmla="*/ 0 h 1468980"/>
                <a:gd name="connsiteX2-5" fmla="*/ 1324961 w 1324961"/>
                <a:gd name="connsiteY2-6" fmla="*/ 2 h 1468980"/>
                <a:gd name="connsiteX3-7" fmla="*/ 1324961 w 1324961"/>
                <a:gd name="connsiteY3-8" fmla="*/ 734490 h 1468980"/>
                <a:gd name="connsiteX4-9" fmla="*/ 769166 w 1324961"/>
                <a:gd name="connsiteY4-10" fmla="*/ 1468980 h 1468980"/>
                <a:gd name="connsiteX5-11" fmla="*/ 769166 w 1324961"/>
                <a:gd name="connsiteY5-12" fmla="*/ 1468980 h 1468980"/>
                <a:gd name="connsiteX6-13" fmla="*/ 0 w 1324961"/>
                <a:gd name="connsiteY6-14" fmla="*/ 1468980 h 1468980"/>
                <a:gd name="connsiteX7-15" fmla="*/ 555795 w 1324961"/>
                <a:gd name="connsiteY7-16" fmla="*/ 734490 h 1468980"/>
                <a:gd name="connsiteX8-17" fmla="*/ 0 w 1324961"/>
                <a:gd name="connsiteY8-18" fmla="*/ 0 h 1468980"/>
                <a:gd name="connsiteX0-19" fmla="*/ 0 w 1324963"/>
                <a:gd name="connsiteY0-20" fmla="*/ 0 h 1468983"/>
                <a:gd name="connsiteX1-21" fmla="*/ 769166 w 1324963"/>
                <a:gd name="connsiteY1-22" fmla="*/ 0 h 1468983"/>
                <a:gd name="connsiteX2-23" fmla="*/ 1324961 w 1324963"/>
                <a:gd name="connsiteY2-24" fmla="*/ 2 h 1468983"/>
                <a:gd name="connsiteX3-25" fmla="*/ 1324961 w 1324963"/>
                <a:gd name="connsiteY3-26" fmla="*/ 734490 h 1468983"/>
                <a:gd name="connsiteX4-27" fmla="*/ 769166 w 1324963"/>
                <a:gd name="connsiteY4-28" fmla="*/ 1468980 h 1468983"/>
                <a:gd name="connsiteX5-29" fmla="*/ 1324963 w 1324963"/>
                <a:gd name="connsiteY5-30" fmla="*/ 1468983 h 1468983"/>
                <a:gd name="connsiteX6-31" fmla="*/ 0 w 1324963"/>
                <a:gd name="connsiteY6-32" fmla="*/ 1468980 h 1468983"/>
                <a:gd name="connsiteX7-33" fmla="*/ 555795 w 1324963"/>
                <a:gd name="connsiteY7-34" fmla="*/ 734490 h 1468983"/>
                <a:gd name="connsiteX8-35" fmla="*/ 0 w 1324963"/>
                <a:gd name="connsiteY8-36" fmla="*/ 0 h 1468983"/>
                <a:gd name="connsiteX0-37" fmla="*/ 0 w 1324964"/>
                <a:gd name="connsiteY0-38" fmla="*/ 0 h 1468983"/>
                <a:gd name="connsiteX1-39" fmla="*/ 769166 w 1324964"/>
                <a:gd name="connsiteY1-40" fmla="*/ 0 h 1468983"/>
                <a:gd name="connsiteX2-41" fmla="*/ 1324961 w 1324964"/>
                <a:gd name="connsiteY2-42" fmla="*/ 2 h 1468983"/>
                <a:gd name="connsiteX3-43" fmla="*/ 1324961 w 1324964"/>
                <a:gd name="connsiteY3-44" fmla="*/ 734490 h 1468983"/>
                <a:gd name="connsiteX4-45" fmla="*/ 1324964 w 1324964"/>
                <a:gd name="connsiteY4-46" fmla="*/ 1324961 h 1468983"/>
                <a:gd name="connsiteX5-47" fmla="*/ 1324963 w 1324964"/>
                <a:gd name="connsiteY5-48" fmla="*/ 1468983 h 1468983"/>
                <a:gd name="connsiteX6-49" fmla="*/ 0 w 1324964"/>
                <a:gd name="connsiteY6-50" fmla="*/ 1468980 h 1468983"/>
                <a:gd name="connsiteX7-51" fmla="*/ 555795 w 1324964"/>
                <a:gd name="connsiteY7-52" fmla="*/ 734490 h 1468983"/>
                <a:gd name="connsiteX8-53" fmla="*/ 0 w 1324964"/>
                <a:gd name="connsiteY8-54" fmla="*/ 0 h 1468983"/>
                <a:gd name="connsiteX0-55" fmla="*/ 0 w 1324964"/>
                <a:gd name="connsiteY0-56" fmla="*/ 0 h 1468983"/>
                <a:gd name="connsiteX1-57" fmla="*/ 769166 w 1324964"/>
                <a:gd name="connsiteY1-58" fmla="*/ 0 h 1468983"/>
                <a:gd name="connsiteX2-59" fmla="*/ 1324961 w 1324964"/>
                <a:gd name="connsiteY2-60" fmla="*/ 2 h 1468983"/>
                <a:gd name="connsiteX3-61" fmla="*/ 1324961 w 1324964"/>
                <a:gd name="connsiteY3-62" fmla="*/ 734490 h 1468983"/>
                <a:gd name="connsiteX4-63" fmla="*/ 1324964 w 1324964"/>
                <a:gd name="connsiteY4-64" fmla="*/ 1324961 h 1468983"/>
                <a:gd name="connsiteX5-65" fmla="*/ 1324963 w 1324964"/>
                <a:gd name="connsiteY5-66" fmla="*/ 1468983 h 1468983"/>
                <a:gd name="connsiteX6-67" fmla="*/ 0 w 1324964"/>
                <a:gd name="connsiteY6-68" fmla="*/ 1468980 h 1468983"/>
                <a:gd name="connsiteX7-69" fmla="*/ 403253 w 1324964"/>
                <a:gd name="connsiteY7-70" fmla="*/ 734492 h 1468983"/>
                <a:gd name="connsiteX8-71" fmla="*/ 0 w 1324964"/>
                <a:gd name="connsiteY8-72" fmla="*/ 0 h 146898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37541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555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17" name="Freeform 53"/>
            <p:cNvSpPr/>
            <p:nvPr/>
          </p:nvSpPr>
          <p:spPr>
            <a:xfrm rot="16200000">
              <a:off x="6322" y="3439"/>
              <a:ext cx="2458" cy="2223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-1" fmla="*/ 0 w 1324961"/>
                <a:gd name="connsiteY0-2" fmla="*/ 0 h 1468980"/>
                <a:gd name="connsiteX1-3" fmla="*/ 769166 w 1324961"/>
                <a:gd name="connsiteY1-4" fmla="*/ 0 h 1468980"/>
                <a:gd name="connsiteX2-5" fmla="*/ 1324961 w 1324961"/>
                <a:gd name="connsiteY2-6" fmla="*/ 2 h 1468980"/>
                <a:gd name="connsiteX3-7" fmla="*/ 1324961 w 1324961"/>
                <a:gd name="connsiteY3-8" fmla="*/ 734490 h 1468980"/>
                <a:gd name="connsiteX4-9" fmla="*/ 769166 w 1324961"/>
                <a:gd name="connsiteY4-10" fmla="*/ 1468980 h 1468980"/>
                <a:gd name="connsiteX5-11" fmla="*/ 769166 w 1324961"/>
                <a:gd name="connsiteY5-12" fmla="*/ 1468980 h 1468980"/>
                <a:gd name="connsiteX6-13" fmla="*/ 0 w 1324961"/>
                <a:gd name="connsiteY6-14" fmla="*/ 1468980 h 1468980"/>
                <a:gd name="connsiteX7-15" fmla="*/ 555795 w 1324961"/>
                <a:gd name="connsiteY7-16" fmla="*/ 734490 h 1468980"/>
                <a:gd name="connsiteX8-17" fmla="*/ 0 w 1324961"/>
                <a:gd name="connsiteY8-18" fmla="*/ 0 h 1468980"/>
                <a:gd name="connsiteX0-19" fmla="*/ 0 w 1324963"/>
                <a:gd name="connsiteY0-20" fmla="*/ 0 h 1468983"/>
                <a:gd name="connsiteX1-21" fmla="*/ 769166 w 1324963"/>
                <a:gd name="connsiteY1-22" fmla="*/ 0 h 1468983"/>
                <a:gd name="connsiteX2-23" fmla="*/ 1324961 w 1324963"/>
                <a:gd name="connsiteY2-24" fmla="*/ 2 h 1468983"/>
                <a:gd name="connsiteX3-25" fmla="*/ 1324961 w 1324963"/>
                <a:gd name="connsiteY3-26" fmla="*/ 734490 h 1468983"/>
                <a:gd name="connsiteX4-27" fmla="*/ 769166 w 1324963"/>
                <a:gd name="connsiteY4-28" fmla="*/ 1468980 h 1468983"/>
                <a:gd name="connsiteX5-29" fmla="*/ 1324963 w 1324963"/>
                <a:gd name="connsiteY5-30" fmla="*/ 1468983 h 1468983"/>
                <a:gd name="connsiteX6-31" fmla="*/ 0 w 1324963"/>
                <a:gd name="connsiteY6-32" fmla="*/ 1468980 h 1468983"/>
                <a:gd name="connsiteX7-33" fmla="*/ 555795 w 1324963"/>
                <a:gd name="connsiteY7-34" fmla="*/ 734490 h 1468983"/>
                <a:gd name="connsiteX8-35" fmla="*/ 0 w 1324963"/>
                <a:gd name="connsiteY8-36" fmla="*/ 0 h 1468983"/>
                <a:gd name="connsiteX0-37" fmla="*/ 0 w 1324964"/>
                <a:gd name="connsiteY0-38" fmla="*/ 0 h 1468983"/>
                <a:gd name="connsiteX1-39" fmla="*/ 769166 w 1324964"/>
                <a:gd name="connsiteY1-40" fmla="*/ 0 h 1468983"/>
                <a:gd name="connsiteX2-41" fmla="*/ 1324961 w 1324964"/>
                <a:gd name="connsiteY2-42" fmla="*/ 2 h 1468983"/>
                <a:gd name="connsiteX3-43" fmla="*/ 1324961 w 1324964"/>
                <a:gd name="connsiteY3-44" fmla="*/ 734490 h 1468983"/>
                <a:gd name="connsiteX4-45" fmla="*/ 1324964 w 1324964"/>
                <a:gd name="connsiteY4-46" fmla="*/ 1324961 h 1468983"/>
                <a:gd name="connsiteX5-47" fmla="*/ 1324963 w 1324964"/>
                <a:gd name="connsiteY5-48" fmla="*/ 1468983 h 1468983"/>
                <a:gd name="connsiteX6-49" fmla="*/ 0 w 1324964"/>
                <a:gd name="connsiteY6-50" fmla="*/ 1468980 h 1468983"/>
                <a:gd name="connsiteX7-51" fmla="*/ 555795 w 1324964"/>
                <a:gd name="connsiteY7-52" fmla="*/ 734490 h 1468983"/>
                <a:gd name="connsiteX8-53" fmla="*/ 0 w 1324964"/>
                <a:gd name="connsiteY8-54" fmla="*/ 0 h 1468983"/>
                <a:gd name="connsiteX0-55" fmla="*/ 0 w 1324964"/>
                <a:gd name="connsiteY0-56" fmla="*/ 0 h 1468983"/>
                <a:gd name="connsiteX1-57" fmla="*/ 769166 w 1324964"/>
                <a:gd name="connsiteY1-58" fmla="*/ 0 h 1468983"/>
                <a:gd name="connsiteX2-59" fmla="*/ 1324961 w 1324964"/>
                <a:gd name="connsiteY2-60" fmla="*/ 2 h 1468983"/>
                <a:gd name="connsiteX3-61" fmla="*/ 1324961 w 1324964"/>
                <a:gd name="connsiteY3-62" fmla="*/ 734490 h 1468983"/>
                <a:gd name="connsiteX4-63" fmla="*/ 1324964 w 1324964"/>
                <a:gd name="connsiteY4-64" fmla="*/ 1324961 h 1468983"/>
                <a:gd name="connsiteX5-65" fmla="*/ 1324963 w 1324964"/>
                <a:gd name="connsiteY5-66" fmla="*/ 1468983 h 1468983"/>
                <a:gd name="connsiteX6-67" fmla="*/ 0 w 1324964"/>
                <a:gd name="connsiteY6-68" fmla="*/ 1468980 h 1468983"/>
                <a:gd name="connsiteX7-69" fmla="*/ 403253 w 1324964"/>
                <a:gd name="connsiteY7-70" fmla="*/ 734492 h 1468983"/>
                <a:gd name="connsiteX8-71" fmla="*/ 0 w 1324964"/>
                <a:gd name="connsiteY8-72" fmla="*/ 0 h 146898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37541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555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18" name="Text Placeholder 3"/>
            <p:cNvSpPr txBox="1"/>
            <p:nvPr/>
          </p:nvSpPr>
          <p:spPr bwMode="auto">
            <a:xfrm>
              <a:off x="7289" y="4081"/>
              <a:ext cx="525" cy="58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defTabSz="121729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defTabSz="121729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defTabSz="121729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defTabSz="121729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defTabSz="121729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defTabSz="121729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defTabSz="121729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defTabSz="121729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defTabSz="121729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400" b="1">
                  <a:solidFill>
                    <a:schemeClr val="bg1"/>
                  </a:solidFill>
                  <a:latin typeface="字魂59号-创粗黑" panose="00000500000000000000" pitchFamily="2" charset="-122"/>
                  <a:ea typeface="字魂59号-创粗黑" panose="00000500000000000000" pitchFamily="2" charset="-122"/>
                  <a:sym typeface="Arial" panose="020B0604020202020204" pitchFamily="34" charset="0"/>
                </a:rPr>
                <a:t>02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565265" y="2197395"/>
            <a:ext cx="1412240" cy="1645920"/>
            <a:chOff x="10339" y="3322"/>
            <a:chExt cx="2224" cy="2592"/>
          </a:xfrm>
          <a:solidFill>
            <a:srgbClr val="ADDDEB"/>
          </a:solidFill>
        </p:grpSpPr>
        <p:sp>
          <p:nvSpPr>
            <p:cNvPr id="20" name="Freeform 52"/>
            <p:cNvSpPr/>
            <p:nvPr/>
          </p:nvSpPr>
          <p:spPr>
            <a:xfrm rot="16200000">
              <a:off x="10224" y="3575"/>
              <a:ext cx="2455" cy="2223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-1" fmla="*/ 0 w 1324961"/>
                <a:gd name="connsiteY0-2" fmla="*/ 0 h 1468980"/>
                <a:gd name="connsiteX1-3" fmla="*/ 769166 w 1324961"/>
                <a:gd name="connsiteY1-4" fmla="*/ 0 h 1468980"/>
                <a:gd name="connsiteX2-5" fmla="*/ 1324961 w 1324961"/>
                <a:gd name="connsiteY2-6" fmla="*/ 2 h 1468980"/>
                <a:gd name="connsiteX3-7" fmla="*/ 1324961 w 1324961"/>
                <a:gd name="connsiteY3-8" fmla="*/ 734490 h 1468980"/>
                <a:gd name="connsiteX4-9" fmla="*/ 769166 w 1324961"/>
                <a:gd name="connsiteY4-10" fmla="*/ 1468980 h 1468980"/>
                <a:gd name="connsiteX5-11" fmla="*/ 769166 w 1324961"/>
                <a:gd name="connsiteY5-12" fmla="*/ 1468980 h 1468980"/>
                <a:gd name="connsiteX6-13" fmla="*/ 0 w 1324961"/>
                <a:gd name="connsiteY6-14" fmla="*/ 1468980 h 1468980"/>
                <a:gd name="connsiteX7-15" fmla="*/ 555795 w 1324961"/>
                <a:gd name="connsiteY7-16" fmla="*/ 734490 h 1468980"/>
                <a:gd name="connsiteX8-17" fmla="*/ 0 w 1324961"/>
                <a:gd name="connsiteY8-18" fmla="*/ 0 h 1468980"/>
                <a:gd name="connsiteX0-19" fmla="*/ 0 w 1324963"/>
                <a:gd name="connsiteY0-20" fmla="*/ 0 h 1468983"/>
                <a:gd name="connsiteX1-21" fmla="*/ 769166 w 1324963"/>
                <a:gd name="connsiteY1-22" fmla="*/ 0 h 1468983"/>
                <a:gd name="connsiteX2-23" fmla="*/ 1324961 w 1324963"/>
                <a:gd name="connsiteY2-24" fmla="*/ 2 h 1468983"/>
                <a:gd name="connsiteX3-25" fmla="*/ 1324961 w 1324963"/>
                <a:gd name="connsiteY3-26" fmla="*/ 734490 h 1468983"/>
                <a:gd name="connsiteX4-27" fmla="*/ 769166 w 1324963"/>
                <a:gd name="connsiteY4-28" fmla="*/ 1468980 h 1468983"/>
                <a:gd name="connsiteX5-29" fmla="*/ 1324963 w 1324963"/>
                <a:gd name="connsiteY5-30" fmla="*/ 1468983 h 1468983"/>
                <a:gd name="connsiteX6-31" fmla="*/ 0 w 1324963"/>
                <a:gd name="connsiteY6-32" fmla="*/ 1468980 h 1468983"/>
                <a:gd name="connsiteX7-33" fmla="*/ 555795 w 1324963"/>
                <a:gd name="connsiteY7-34" fmla="*/ 734490 h 1468983"/>
                <a:gd name="connsiteX8-35" fmla="*/ 0 w 1324963"/>
                <a:gd name="connsiteY8-36" fmla="*/ 0 h 1468983"/>
                <a:gd name="connsiteX0-37" fmla="*/ 0 w 1324964"/>
                <a:gd name="connsiteY0-38" fmla="*/ 0 h 1468983"/>
                <a:gd name="connsiteX1-39" fmla="*/ 769166 w 1324964"/>
                <a:gd name="connsiteY1-40" fmla="*/ 0 h 1468983"/>
                <a:gd name="connsiteX2-41" fmla="*/ 1324961 w 1324964"/>
                <a:gd name="connsiteY2-42" fmla="*/ 2 h 1468983"/>
                <a:gd name="connsiteX3-43" fmla="*/ 1324961 w 1324964"/>
                <a:gd name="connsiteY3-44" fmla="*/ 734490 h 1468983"/>
                <a:gd name="connsiteX4-45" fmla="*/ 1324964 w 1324964"/>
                <a:gd name="connsiteY4-46" fmla="*/ 1324961 h 1468983"/>
                <a:gd name="connsiteX5-47" fmla="*/ 1324963 w 1324964"/>
                <a:gd name="connsiteY5-48" fmla="*/ 1468983 h 1468983"/>
                <a:gd name="connsiteX6-49" fmla="*/ 0 w 1324964"/>
                <a:gd name="connsiteY6-50" fmla="*/ 1468980 h 1468983"/>
                <a:gd name="connsiteX7-51" fmla="*/ 555795 w 1324964"/>
                <a:gd name="connsiteY7-52" fmla="*/ 734490 h 1468983"/>
                <a:gd name="connsiteX8-53" fmla="*/ 0 w 1324964"/>
                <a:gd name="connsiteY8-54" fmla="*/ 0 h 1468983"/>
                <a:gd name="connsiteX0-55" fmla="*/ 0 w 1324964"/>
                <a:gd name="connsiteY0-56" fmla="*/ 0 h 1468983"/>
                <a:gd name="connsiteX1-57" fmla="*/ 769166 w 1324964"/>
                <a:gd name="connsiteY1-58" fmla="*/ 0 h 1468983"/>
                <a:gd name="connsiteX2-59" fmla="*/ 1324961 w 1324964"/>
                <a:gd name="connsiteY2-60" fmla="*/ 2 h 1468983"/>
                <a:gd name="connsiteX3-61" fmla="*/ 1324961 w 1324964"/>
                <a:gd name="connsiteY3-62" fmla="*/ 734490 h 1468983"/>
                <a:gd name="connsiteX4-63" fmla="*/ 1324964 w 1324964"/>
                <a:gd name="connsiteY4-64" fmla="*/ 1324961 h 1468983"/>
                <a:gd name="connsiteX5-65" fmla="*/ 1324963 w 1324964"/>
                <a:gd name="connsiteY5-66" fmla="*/ 1468983 h 1468983"/>
                <a:gd name="connsiteX6-67" fmla="*/ 0 w 1324964"/>
                <a:gd name="connsiteY6-68" fmla="*/ 1468980 h 1468983"/>
                <a:gd name="connsiteX7-69" fmla="*/ 403253 w 1324964"/>
                <a:gd name="connsiteY7-70" fmla="*/ 734492 h 1468983"/>
                <a:gd name="connsiteX8-71" fmla="*/ 0 w 1324964"/>
                <a:gd name="connsiteY8-72" fmla="*/ 0 h 146898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37541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555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21" name="Freeform 68"/>
            <p:cNvSpPr/>
            <p:nvPr/>
          </p:nvSpPr>
          <p:spPr>
            <a:xfrm rot="16200000">
              <a:off x="10222" y="3439"/>
              <a:ext cx="2458" cy="2223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-1" fmla="*/ 0 w 1324961"/>
                <a:gd name="connsiteY0-2" fmla="*/ 0 h 1468980"/>
                <a:gd name="connsiteX1-3" fmla="*/ 769166 w 1324961"/>
                <a:gd name="connsiteY1-4" fmla="*/ 0 h 1468980"/>
                <a:gd name="connsiteX2-5" fmla="*/ 1324961 w 1324961"/>
                <a:gd name="connsiteY2-6" fmla="*/ 2 h 1468980"/>
                <a:gd name="connsiteX3-7" fmla="*/ 1324961 w 1324961"/>
                <a:gd name="connsiteY3-8" fmla="*/ 734490 h 1468980"/>
                <a:gd name="connsiteX4-9" fmla="*/ 769166 w 1324961"/>
                <a:gd name="connsiteY4-10" fmla="*/ 1468980 h 1468980"/>
                <a:gd name="connsiteX5-11" fmla="*/ 769166 w 1324961"/>
                <a:gd name="connsiteY5-12" fmla="*/ 1468980 h 1468980"/>
                <a:gd name="connsiteX6-13" fmla="*/ 0 w 1324961"/>
                <a:gd name="connsiteY6-14" fmla="*/ 1468980 h 1468980"/>
                <a:gd name="connsiteX7-15" fmla="*/ 555795 w 1324961"/>
                <a:gd name="connsiteY7-16" fmla="*/ 734490 h 1468980"/>
                <a:gd name="connsiteX8-17" fmla="*/ 0 w 1324961"/>
                <a:gd name="connsiteY8-18" fmla="*/ 0 h 1468980"/>
                <a:gd name="connsiteX0-19" fmla="*/ 0 w 1324963"/>
                <a:gd name="connsiteY0-20" fmla="*/ 0 h 1468983"/>
                <a:gd name="connsiteX1-21" fmla="*/ 769166 w 1324963"/>
                <a:gd name="connsiteY1-22" fmla="*/ 0 h 1468983"/>
                <a:gd name="connsiteX2-23" fmla="*/ 1324961 w 1324963"/>
                <a:gd name="connsiteY2-24" fmla="*/ 2 h 1468983"/>
                <a:gd name="connsiteX3-25" fmla="*/ 1324961 w 1324963"/>
                <a:gd name="connsiteY3-26" fmla="*/ 734490 h 1468983"/>
                <a:gd name="connsiteX4-27" fmla="*/ 769166 w 1324963"/>
                <a:gd name="connsiteY4-28" fmla="*/ 1468980 h 1468983"/>
                <a:gd name="connsiteX5-29" fmla="*/ 1324963 w 1324963"/>
                <a:gd name="connsiteY5-30" fmla="*/ 1468983 h 1468983"/>
                <a:gd name="connsiteX6-31" fmla="*/ 0 w 1324963"/>
                <a:gd name="connsiteY6-32" fmla="*/ 1468980 h 1468983"/>
                <a:gd name="connsiteX7-33" fmla="*/ 555795 w 1324963"/>
                <a:gd name="connsiteY7-34" fmla="*/ 734490 h 1468983"/>
                <a:gd name="connsiteX8-35" fmla="*/ 0 w 1324963"/>
                <a:gd name="connsiteY8-36" fmla="*/ 0 h 1468983"/>
                <a:gd name="connsiteX0-37" fmla="*/ 0 w 1324964"/>
                <a:gd name="connsiteY0-38" fmla="*/ 0 h 1468983"/>
                <a:gd name="connsiteX1-39" fmla="*/ 769166 w 1324964"/>
                <a:gd name="connsiteY1-40" fmla="*/ 0 h 1468983"/>
                <a:gd name="connsiteX2-41" fmla="*/ 1324961 w 1324964"/>
                <a:gd name="connsiteY2-42" fmla="*/ 2 h 1468983"/>
                <a:gd name="connsiteX3-43" fmla="*/ 1324961 w 1324964"/>
                <a:gd name="connsiteY3-44" fmla="*/ 734490 h 1468983"/>
                <a:gd name="connsiteX4-45" fmla="*/ 1324964 w 1324964"/>
                <a:gd name="connsiteY4-46" fmla="*/ 1324961 h 1468983"/>
                <a:gd name="connsiteX5-47" fmla="*/ 1324963 w 1324964"/>
                <a:gd name="connsiteY5-48" fmla="*/ 1468983 h 1468983"/>
                <a:gd name="connsiteX6-49" fmla="*/ 0 w 1324964"/>
                <a:gd name="connsiteY6-50" fmla="*/ 1468980 h 1468983"/>
                <a:gd name="connsiteX7-51" fmla="*/ 555795 w 1324964"/>
                <a:gd name="connsiteY7-52" fmla="*/ 734490 h 1468983"/>
                <a:gd name="connsiteX8-53" fmla="*/ 0 w 1324964"/>
                <a:gd name="connsiteY8-54" fmla="*/ 0 h 1468983"/>
                <a:gd name="connsiteX0-55" fmla="*/ 0 w 1324964"/>
                <a:gd name="connsiteY0-56" fmla="*/ 0 h 1468983"/>
                <a:gd name="connsiteX1-57" fmla="*/ 769166 w 1324964"/>
                <a:gd name="connsiteY1-58" fmla="*/ 0 h 1468983"/>
                <a:gd name="connsiteX2-59" fmla="*/ 1324961 w 1324964"/>
                <a:gd name="connsiteY2-60" fmla="*/ 2 h 1468983"/>
                <a:gd name="connsiteX3-61" fmla="*/ 1324961 w 1324964"/>
                <a:gd name="connsiteY3-62" fmla="*/ 734490 h 1468983"/>
                <a:gd name="connsiteX4-63" fmla="*/ 1324964 w 1324964"/>
                <a:gd name="connsiteY4-64" fmla="*/ 1324961 h 1468983"/>
                <a:gd name="connsiteX5-65" fmla="*/ 1324963 w 1324964"/>
                <a:gd name="connsiteY5-66" fmla="*/ 1468983 h 1468983"/>
                <a:gd name="connsiteX6-67" fmla="*/ 0 w 1324964"/>
                <a:gd name="connsiteY6-68" fmla="*/ 1468980 h 1468983"/>
                <a:gd name="connsiteX7-69" fmla="*/ 403253 w 1324964"/>
                <a:gd name="connsiteY7-70" fmla="*/ 734492 h 1468983"/>
                <a:gd name="connsiteX8-71" fmla="*/ 0 w 1324964"/>
                <a:gd name="connsiteY8-72" fmla="*/ 0 h 146898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37541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555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22" name="Text Placeholder 3"/>
            <p:cNvSpPr txBox="1"/>
            <p:nvPr/>
          </p:nvSpPr>
          <p:spPr bwMode="auto">
            <a:xfrm>
              <a:off x="11189" y="4081"/>
              <a:ext cx="525" cy="58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defTabSz="121729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defTabSz="121729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defTabSz="121729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defTabSz="121729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defTabSz="121729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defTabSz="121729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defTabSz="121729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defTabSz="121729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defTabSz="121729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400" b="1">
                  <a:solidFill>
                    <a:schemeClr val="bg1"/>
                  </a:solidFill>
                  <a:latin typeface="字魂59号-创粗黑" panose="00000500000000000000" pitchFamily="2" charset="-122"/>
                  <a:ea typeface="字魂59号-创粗黑" panose="00000500000000000000" pitchFamily="2" charset="-122"/>
                  <a:sym typeface="Arial" panose="020B0604020202020204" pitchFamily="34" charset="0"/>
                </a:rPr>
                <a:t>03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9037955" y="2197395"/>
            <a:ext cx="1415415" cy="1658620"/>
            <a:chOff x="14233" y="3322"/>
            <a:chExt cx="2229" cy="2612"/>
          </a:xfrm>
          <a:solidFill>
            <a:srgbClr val="F6E2E3"/>
          </a:solidFill>
        </p:grpSpPr>
        <p:sp>
          <p:nvSpPr>
            <p:cNvPr id="24" name="Freeform 55"/>
            <p:cNvSpPr/>
            <p:nvPr/>
          </p:nvSpPr>
          <p:spPr>
            <a:xfrm rot="16200000">
              <a:off x="14115" y="3594"/>
              <a:ext cx="2458" cy="2222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-1" fmla="*/ 0 w 1324961"/>
                <a:gd name="connsiteY0-2" fmla="*/ 0 h 1468980"/>
                <a:gd name="connsiteX1-3" fmla="*/ 769166 w 1324961"/>
                <a:gd name="connsiteY1-4" fmla="*/ 0 h 1468980"/>
                <a:gd name="connsiteX2-5" fmla="*/ 1324961 w 1324961"/>
                <a:gd name="connsiteY2-6" fmla="*/ 2 h 1468980"/>
                <a:gd name="connsiteX3-7" fmla="*/ 1324961 w 1324961"/>
                <a:gd name="connsiteY3-8" fmla="*/ 734490 h 1468980"/>
                <a:gd name="connsiteX4-9" fmla="*/ 769166 w 1324961"/>
                <a:gd name="connsiteY4-10" fmla="*/ 1468980 h 1468980"/>
                <a:gd name="connsiteX5-11" fmla="*/ 769166 w 1324961"/>
                <a:gd name="connsiteY5-12" fmla="*/ 1468980 h 1468980"/>
                <a:gd name="connsiteX6-13" fmla="*/ 0 w 1324961"/>
                <a:gd name="connsiteY6-14" fmla="*/ 1468980 h 1468980"/>
                <a:gd name="connsiteX7-15" fmla="*/ 555795 w 1324961"/>
                <a:gd name="connsiteY7-16" fmla="*/ 734490 h 1468980"/>
                <a:gd name="connsiteX8-17" fmla="*/ 0 w 1324961"/>
                <a:gd name="connsiteY8-18" fmla="*/ 0 h 1468980"/>
                <a:gd name="connsiteX0-19" fmla="*/ 0 w 1324963"/>
                <a:gd name="connsiteY0-20" fmla="*/ 0 h 1468983"/>
                <a:gd name="connsiteX1-21" fmla="*/ 769166 w 1324963"/>
                <a:gd name="connsiteY1-22" fmla="*/ 0 h 1468983"/>
                <a:gd name="connsiteX2-23" fmla="*/ 1324961 w 1324963"/>
                <a:gd name="connsiteY2-24" fmla="*/ 2 h 1468983"/>
                <a:gd name="connsiteX3-25" fmla="*/ 1324961 w 1324963"/>
                <a:gd name="connsiteY3-26" fmla="*/ 734490 h 1468983"/>
                <a:gd name="connsiteX4-27" fmla="*/ 769166 w 1324963"/>
                <a:gd name="connsiteY4-28" fmla="*/ 1468980 h 1468983"/>
                <a:gd name="connsiteX5-29" fmla="*/ 1324963 w 1324963"/>
                <a:gd name="connsiteY5-30" fmla="*/ 1468983 h 1468983"/>
                <a:gd name="connsiteX6-31" fmla="*/ 0 w 1324963"/>
                <a:gd name="connsiteY6-32" fmla="*/ 1468980 h 1468983"/>
                <a:gd name="connsiteX7-33" fmla="*/ 555795 w 1324963"/>
                <a:gd name="connsiteY7-34" fmla="*/ 734490 h 1468983"/>
                <a:gd name="connsiteX8-35" fmla="*/ 0 w 1324963"/>
                <a:gd name="connsiteY8-36" fmla="*/ 0 h 1468983"/>
                <a:gd name="connsiteX0-37" fmla="*/ 0 w 1324964"/>
                <a:gd name="connsiteY0-38" fmla="*/ 0 h 1468983"/>
                <a:gd name="connsiteX1-39" fmla="*/ 769166 w 1324964"/>
                <a:gd name="connsiteY1-40" fmla="*/ 0 h 1468983"/>
                <a:gd name="connsiteX2-41" fmla="*/ 1324961 w 1324964"/>
                <a:gd name="connsiteY2-42" fmla="*/ 2 h 1468983"/>
                <a:gd name="connsiteX3-43" fmla="*/ 1324961 w 1324964"/>
                <a:gd name="connsiteY3-44" fmla="*/ 734490 h 1468983"/>
                <a:gd name="connsiteX4-45" fmla="*/ 1324964 w 1324964"/>
                <a:gd name="connsiteY4-46" fmla="*/ 1324961 h 1468983"/>
                <a:gd name="connsiteX5-47" fmla="*/ 1324963 w 1324964"/>
                <a:gd name="connsiteY5-48" fmla="*/ 1468983 h 1468983"/>
                <a:gd name="connsiteX6-49" fmla="*/ 0 w 1324964"/>
                <a:gd name="connsiteY6-50" fmla="*/ 1468980 h 1468983"/>
                <a:gd name="connsiteX7-51" fmla="*/ 555795 w 1324964"/>
                <a:gd name="connsiteY7-52" fmla="*/ 734490 h 1468983"/>
                <a:gd name="connsiteX8-53" fmla="*/ 0 w 1324964"/>
                <a:gd name="connsiteY8-54" fmla="*/ 0 h 1468983"/>
                <a:gd name="connsiteX0-55" fmla="*/ 0 w 1324964"/>
                <a:gd name="connsiteY0-56" fmla="*/ 0 h 1468983"/>
                <a:gd name="connsiteX1-57" fmla="*/ 769166 w 1324964"/>
                <a:gd name="connsiteY1-58" fmla="*/ 0 h 1468983"/>
                <a:gd name="connsiteX2-59" fmla="*/ 1324961 w 1324964"/>
                <a:gd name="connsiteY2-60" fmla="*/ 2 h 1468983"/>
                <a:gd name="connsiteX3-61" fmla="*/ 1324961 w 1324964"/>
                <a:gd name="connsiteY3-62" fmla="*/ 734490 h 1468983"/>
                <a:gd name="connsiteX4-63" fmla="*/ 1324964 w 1324964"/>
                <a:gd name="connsiteY4-64" fmla="*/ 1324961 h 1468983"/>
                <a:gd name="connsiteX5-65" fmla="*/ 1324963 w 1324964"/>
                <a:gd name="connsiteY5-66" fmla="*/ 1468983 h 1468983"/>
                <a:gd name="connsiteX6-67" fmla="*/ 0 w 1324964"/>
                <a:gd name="connsiteY6-68" fmla="*/ 1468980 h 1468983"/>
                <a:gd name="connsiteX7-69" fmla="*/ 403253 w 1324964"/>
                <a:gd name="connsiteY7-70" fmla="*/ 734492 h 1468983"/>
                <a:gd name="connsiteX8-71" fmla="*/ 0 w 1324964"/>
                <a:gd name="connsiteY8-72" fmla="*/ 0 h 146898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37541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555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25" name="Freeform 71"/>
            <p:cNvSpPr/>
            <p:nvPr/>
          </p:nvSpPr>
          <p:spPr>
            <a:xfrm rot="16200000">
              <a:off x="14122" y="3439"/>
              <a:ext cx="2458" cy="2223"/>
            </a:xfrm>
            <a:custGeom>
              <a:avLst/>
              <a:gdLst>
                <a:gd name="connsiteX0" fmla="*/ 0 w 1324961"/>
                <a:gd name="connsiteY0" fmla="*/ 0 h 1468980"/>
                <a:gd name="connsiteX1" fmla="*/ 769166 w 1324961"/>
                <a:gd name="connsiteY1" fmla="*/ 0 h 1468980"/>
                <a:gd name="connsiteX2" fmla="*/ 769166 w 1324961"/>
                <a:gd name="connsiteY2" fmla="*/ 0 h 1468980"/>
                <a:gd name="connsiteX3" fmla="*/ 1324961 w 1324961"/>
                <a:gd name="connsiteY3" fmla="*/ 734490 h 1468980"/>
                <a:gd name="connsiteX4" fmla="*/ 769166 w 1324961"/>
                <a:gd name="connsiteY4" fmla="*/ 1468980 h 1468980"/>
                <a:gd name="connsiteX5" fmla="*/ 769166 w 1324961"/>
                <a:gd name="connsiteY5" fmla="*/ 1468980 h 1468980"/>
                <a:gd name="connsiteX6" fmla="*/ 0 w 1324961"/>
                <a:gd name="connsiteY6" fmla="*/ 1468980 h 1468980"/>
                <a:gd name="connsiteX7" fmla="*/ 555795 w 1324961"/>
                <a:gd name="connsiteY7" fmla="*/ 734490 h 1468980"/>
                <a:gd name="connsiteX8" fmla="*/ 0 w 1324961"/>
                <a:gd name="connsiteY8" fmla="*/ 0 h 1468980"/>
                <a:gd name="connsiteX0-1" fmla="*/ 0 w 1324961"/>
                <a:gd name="connsiteY0-2" fmla="*/ 0 h 1468980"/>
                <a:gd name="connsiteX1-3" fmla="*/ 769166 w 1324961"/>
                <a:gd name="connsiteY1-4" fmla="*/ 0 h 1468980"/>
                <a:gd name="connsiteX2-5" fmla="*/ 1324961 w 1324961"/>
                <a:gd name="connsiteY2-6" fmla="*/ 2 h 1468980"/>
                <a:gd name="connsiteX3-7" fmla="*/ 1324961 w 1324961"/>
                <a:gd name="connsiteY3-8" fmla="*/ 734490 h 1468980"/>
                <a:gd name="connsiteX4-9" fmla="*/ 769166 w 1324961"/>
                <a:gd name="connsiteY4-10" fmla="*/ 1468980 h 1468980"/>
                <a:gd name="connsiteX5-11" fmla="*/ 769166 w 1324961"/>
                <a:gd name="connsiteY5-12" fmla="*/ 1468980 h 1468980"/>
                <a:gd name="connsiteX6-13" fmla="*/ 0 w 1324961"/>
                <a:gd name="connsiteY6-14" fmla="*/ 1468980 h 1468980"/>
                <a:gd name="connsiteX7-15" fmla="*/ 555795 w 1324961"/>
                <a:gd name="connsiteY7-16" fmla="*/ 734490 h 1468980"/>
                <a:gd name="connsiteX8-17" fmla="*/ 0 w 1324961"/>
                <a:gd name="connsiteY8-18" fmla="*/ 0 h 1468980"/>
                <a:gd name="connsiteX0-19" fmla="*/ 0 w 1324963"/>
                <a:gd name="connsiteY0-20" fmla="*/ 0 h 1468983"/>
                <a:gd name="connsiteX1-21" fmla="*/ 769166 w 1324963"/>
                <a:gd name="connsiteY1-22" fmla="*/ 0 h 1468983"/>
                <a:gd name="connsiteX2-23" fmla="*/ 1324961 w 1324963"/>
                <a:gd name="connsiteY2-24" fmla="*/ 2 h 1468983"/>
                <a:gd name="connsiteX3-25" fmla="*/ 1324961 w 1324963"/>
                <a:gd name="connsiteY3-26" fmla="*/ 734490 h 1468983"/>
                <a:gd name="connsiteX4-27" fmla="*/ 769166 w 1324963"/>
                <a:gd name="connsiteY4-28" fmla="*/ 1468980 h 1468983"/>
                <a:gd name="connsiteX5-29" fmla="*/ 1324963 w 1324963"/>
                <a:gd name="connsiteY5-30" fmla="*/ 1468983 h 1468983"/>
                <a:gd name="connsiteX6-31" fmla="*/ 0 w 1324963"/>
                <a:gd name="connsiteY6-32" fmla="*/ 1468980 h 1468983"/>
                <a:gd name="connsiteX7-33" fmla="*/ 555795 w 1324963"/>
                <a:gd name="connsiteY7-34" fmla="*/ 734490 h 1468983"/>
                <a:gd name="connsiteX8-35" fmla="*/ 0 w 1324963"/>
                <a:gd name="connsiteY8-36" fmla="*/ 0 h 1468983"/>
                <a:gd name="connsiteX0-37" fmla="*/ 0 w 1324964"/>
                <a:gd name="connsiteY0-38" fmla="*/ 0 h 1468983"/>
                <a:gd name="connsiteX1-39" fmla="*/ 769166 w 1324964"/>
                <a:gd name="connsiteY1-40" fmla="*/ 0 h 1468983"/>
                <a:gd name="connsiteX2-41" fmla="*/ 1324961 w 1324964"/>
                <a:gd name="connsiteY2-42" fmla="*/ 2 h 1468983"/>
                <a:gd name="connsiteX3-43" fmla="*/ 1324961 w 1324964"/>
                <a:gd name="connsiteY3-44" fmla="*/ 734490 h 1468983"/>
                <a:gd name="connsiteX4-45" fmla="*/ 1324964 w 1324964"/>
                <a:gd name="connsiteY4-46" fmla="*/ 1324961 h 1468983"/>
                <a:gd name="connsiteX5-47" fmla="*/ 1324963 w 1324964"/>
                <a:gd name="connsiteY5-48" fmla="*/ 1468983 h 1468983"/>
                <a:gd name="connsiteX6-49" fmla="*/ 0 w 1324964"/>
                <a:gd name="connsiteY6-50" fmla="*/ 1468980 h 1468983"/>
                <a:gd name="connsiteX7-51" fmla="*/ 555795 w 1324964"/>
                <a:gd name="connsiteY7-52" fmla="*/ 734490 h 1468983"/>
                <a:gd name="connsiteX8-53" fmla="*/ 0 w 1324964"/>
                <a:gd name="connsiteY8-54" fmla="*/ 0 h 1468983"/>
                <a:gd name="connsiteX0-55" fmla="*/ 0 w 1324964"/>
                <a:gd name="connsiteY0-56" fmla="*/ 0 h 1468983"/>
                <a:gd name="connsiteX1-57" fmla="*/ 769166 w 1324964"/>
                <a:gd name="connsiteY1-58" fmla="*/ 0 h 1468983"/>
                <a:gd name="connsiteX2-59" fmla="*/ 1324961 w 1324964"/>
                <a:gd name="connsiteY2-60" fmla="*/ 2 h 1468983"/>
                <a:gd name="connsiteX3-61" fmla="*/ 1324961 w 1324964"/>
                <a:gd name="connsiteY3-62" fmla="*/ 734490 h 1468983"/>
                <a:gd name="connsiteX4-63" fmla="*/ 1324964 w 1324964"/>
                <a:gd name="connsiteY4-64" fmla="*/ 1324961 h 1468983"/>
                <a:gd name="connsiteX5-65" fmla="*/ 1324963 w 1324964"/>
                <a:gd name="connsiteY5-66" fmla="*/ 1468983 h 1468983"/>
                <a:gd name="connsiteX6-67" fmla="*/ 0 w 1324964"/>
                <a:gd name="connsiteY6-68" fmla="*/ 1468980 h 1468983"/>
                <a:gd name="connsiteX7-69" fmla="*/ 403253 w 1324964"/>
                <a:gd name="connsiteY7-70" fmla="*/ 734492 h 1468983"/>
                <a:gd name="connsiteX8-71" fmla="*/ 0 w 1324964"/>
                <a:gd name="connsiteY8-72" fmla="*/ 0 h 146898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</a:cxnLst>
              <a:rect l="l" t="t" r="r" b="b"/>
              <a:pathLst>
                <a:path w="1324964" h="1468983">
                  <a:moveTo>
                    <a:pt x="0" y="0"/>
                  </a:moveTo>
                  <a:lnTo>
                    <a:pt x="769166" y="0"/>
                  </a:lnTo>
                  <a:lnTo>
                    <a:pt x="1324961" y="2"/>
                  </a:lnTo>
                  <a:lnTo>
                    <a:pt x="1324961" y="734490"/>
                  </a:lnTo>
                  <a:cubicBezTo>
                    <a:pt x="1324962" y="931314"/>
                    <a:pt x="1324963" y="1128137"/>
                    <a:pt x="1324964" y="1324961"/>
                  </a:cubicBezTo>
                  <a:cubicBezTo>
                    <a:pt x="1324964" y="1372968"/>
                    <a:pt x="1324963" y="1420976"/>
                    <a:pt x="1324963" y="1468983"/>
                  </a:cubicBezTo>
                  <a:lnTo>
                    <a:pt x="0" y="1468980"/>
                  </a:lnTo>
                  <a:lnTo>
                    <a:pt x="403253" y="7344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37541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555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sym typeface="Arial" panose="020B0604020202020204" pitchFamily="34" charset="0"/>
              </a:endParaRPr>
            </a:p>
          </p:txBody>
        </p:sp>
        <p:sp>
          <p:nvSpPr>
            <p:cNvPr id="26" name="Text Placeholder 3"/>
            <p:cNvSpPr txBox="1"/>
            <p:nvPr/>
          </p:nvSpPr>
          <p:spPr bwMode="auto">
            <a:xfrm>
              <a:off x="15081" y="4081"/>
              <a:ext cx="525" cy="58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defTabSz="121729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defTabSz="121729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defTabSz="121729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defTabSz="121729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defTabSz="1217295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defTabSz="121729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defTabSz="121729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defTabSz="121729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defTabSz="121729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zh-CN" sz="2400" b="1">
                  <a:solidFill>
                    <a:schemeClr val="bg1"/>
                  </a:solidFill>
                  <a:latin typeface="字魂59号-创粗黑" panose="00000500000000000000" pitchFamily="2" charset="-122"/>
                  <a:ea typeface="字魂59号-创粗黑" panose="00000500000000000000" pitchFamily="2" charset="-122"/>
                  <a:sym typeface="Arial" panose="020B0604020202020204" pitchFamily="34" charset="0"/>
                </a:rPr>
                <a:t>04</a:t>
              </a:r>
            </a:p>
          </p:txBody>
        </p:sp>
      </p:grpSp>
      <p:grpSp>
        <p:nvGrpSpPr>
          <p:cNvPr id="39" name="Group 24"/>
          <p:cNvGrpSpPr/>
          <p:nvPr/>
        </p:nvGrpSpPr>
        <p:grpSpPr bwMode="auto">
          <a:xfrm>
            <a:off x="1175449" y="4100045"/>
            <a:ext cx="2302408" cy="1692945"/>
            <a:chOff x="585" y="2698"/>
            <a:chExt cx="1736" cy="1451"/>
          </a:xfrm>
        </p:grpSpPr>
        <p:sp>
          <p:nvSpPr>
            <p:cNvPr id="40" name="文本框 9"/>
            <p:cNvSpPr txBox="1">
              <a:spLocks noChangeArrowheads="1"/>
            </p:cNvSpPr>
            <p:nvPr/>
          </p:nvSpPr>
          <p:spPr bwMode="auto">
            <a:xfrm>
              <a:off x="585" y="2698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41" name="矩形 10"/>
            <p:cNvSpPr>
              <a:spLocks noChangeArrowheads="1"/>
            </p:cNvSpPr>
            <p:nvPr/>
          </p:nvSpPr>
          <p:spPr bwMode="auto">
            <a:xfrm>
              <a:off x="585" y="3164"/>
              <a:ext cx="1736" cy="98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 defTabSz="0">
                <a:lnSpc>
                  <a:spcPct val="150000"/>
                </a:lnSpc>
                <a:tabLst>
                  <a:tab pos="998220" algn="l"/>
                </a:tabLst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  <p:grpSp>
        <p:nvGrpSpPr>
          <p:cNvPr id="42" name="Group 24"/>
          <p:cNvGrpSpPr/>
          <p:nvPr/>
        </p:nvGrpSpPr>
        <p:grpSpPr bwMode="auto">
          <a:xfrm>
            <a:off x="3649396" y="4100045"/>
            <a:ext cx="2302408" cy="1692945"/>
            <a:chOff x="585" y="2698"/>
            <a:chExt cx="1736" cy="1451"/>
          </a:xfrm>
        </p:grpSpPr>
        <p:sp>
          <p:nvSpPr>
            <p:cNvPr id="43" name="文本框 9"/>
            <p:cNvSpPr txBox="1">
              <a:spLocks noChangeArrowheads="1"/>
            </p:cNvSpPr>
            <p:nvPr/>
          </p:nvSpPr>
          <p:spPr bwMode="auto">
            <a:xfrm>
              <a:off x="585" y="2698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44" name="矩形 10"/>
            <p:cNvSpPr>
              <a:spLocks noChangeArrowheads="1"/>
            </p:cNvSpPr>
            <p:nvPr/>
          </p:nvSpPr>
          <p:spPr bwMode="auto">
            <a:xfrm>
              <a:off x="585" y="3164"/>
              <a:ext cx="1736" cy="98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 defTabSz="0">
                <a:lnSpc>
                  <a:spcPct val="150000"/>
                </a:lnSpc>
                <a:tabLst>
                  <a:tab pos="998220" algn="l"/>
                </a:tabLst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  <p:grpSp>
        <p:nvGrpSpPr>
          <p:cNvPr id="45" name="Group 24"/>
          <p:cNvGrpSpPr/>
          <p:nvPr/>
        </p:nvGrpSpPr>
        <p:grpSpPr bwMode="auto">
          <a:xfrm>
            <a:off x="6120181" y="4100045"/>
            <a:ext cx="2302408" cy="1692945"/>
            <a:chOff x="585" y="2698"/>
            <a:chExt cx="1736" cy="1451"/>
          </a:xfrm>
        </p:grpSpPr>
        <p:sp>
          <p:nvSpPr>
            <p:cNvPr id="46" name="文本框 9"/>
            <p:cNvSpPr txBox="1">
              <a:spLocks noChangeArrowheads="1"/>
            </p:cNvSpPr>
            <p:nvPr/>
          </p:nvSpPr>
          <p:spPr bwMode="auto">
            <a:xfrm>
              <a:off x="585" y="2698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47" name="矩形 10"/>
            <p:cNvSpPr>
              <a:spLocks noChangeArrowheads="1"/>
            </p:cNvSpPr>
            <p:nvPr/>
          </p:nvSpPr>
          <p:spPr bwMode="auto">
            <a:xfrm>
              <a:off x="585" y="3164"/>
              <a:ext cx="1736" cy="98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 defTabSz="0">
                <a:lnSpc>
                  <a:spcPct val="150000"/>
                </a:lnSpc>
                <a:tabLst>
                  <a:tab pos="998220" algn="l"/>
                </a:tabLst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  <p:grpSp>
        <p:nvGrpSpPr>
          <p:cNvPr id="48" name="Group 24"/>
          <p:cNvGrpSpPr/>
          <p:nvPr/>
        </p:nvGrpSpPr>
        <p:grpSpPr bwMode="auto">
          <a:xfrm>
            <a:off x="8714143" y="4100045"/>
            <a:ext cx="2302408" cy="1692945"/>
            <a:chOff x="585" y="2698"/>
            <a:chExt cx="1736" cy="1451"/>
          </a:xfrm>
        </p:grpSpPr>
        <p:sp>
          <p:nvSpPr>
            <p:cNvPr id="49" name="文本框 9"/>
            <p:cNvSpPr txBox="1">
              <a:spLocks noChangeArrowheads="1"/>
            </p:cNvSpPr>
            <p:nvPr/>
          </p:nvSpPr>
          <p:spPr bwMode="auto">
            <a:xfrm>
              <a:off x="585" y="2698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50" name="矩形 10"/>
            <p:cNvSpPr>
              <a:spLocks noChangeArrowheads="1"/>
            </p:cNvSpPr>
            <p:nvPr/>
          </p:nvSpPr>
          <p:spPr bwMode="auto">
            <a:xfrm>
              <a:off x="585" y="3164"/>
              <a:ext cx="1736" cy="98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 defTabSz="0">
                <a:lnSpc>
                  <a:spcPct val="150000"/>
                </a:lnSpc>
                <a:tabLst>
                  <a:tab pos="998220" algn="l"/>
                </a:tabLst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直角三角形 13"/>
          <p:cNvSpPr/>
          <p:nvPr/>
        </p:nvSpPr>
        <p:spPr>
          <a:xfrm>
            <a:off x="2106487" y="-258792"/>
            <a:ext cx="5558816" cy="7115546"/>
          </a:xfrm>
          <a:prstGeom prst="rtTriangl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-17252" y="1246"/>
            <a:ext cx="2198450" cy="6858000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 cstate="screen"/>
          <a:srcRect l="12695" t="13963" r="15432" b="9410"/>
          <a:stretch>
            <a:fillRect/>
          </a:stretch>
        </p:blipFill>
        <p:spPr>
          <a:xfrm rot="5400000">
            <a:off x="3955061" y="-296576"/>
            <a:ext cx="4585239" cy="7175108"/>
          </a:xfrm>
          <a:prstGeom prst="rect">
            <a:avLst/>
          </a:prstGeom>
          <a:effectLst>
            <a:outerShdw blurRad="152400" dist="762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8" name="文本框 7"/>
          <p:cNvSpPr txBox="1"/>
          <p:nvPr/>
        </p:nvSpPr>
        <p:spPr>
          <a:xfrm>
            <a:off x="4242818" y="2374056"/>
            <a:ext cx="234506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6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ADDDEB"/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感谢</a:t>
            </a:r>
            <a:endParaRPr lang="en-US" altLang="zh-CN" sz="6600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rgbClr val="ADDDEB"/>
              </a:solidFill>
              <a:latin typeface="字魂27号-布丁体" panose="00000500000000000000" pitchFamily="2" charset="-122"/>
              <a:ea typeface="字魂27号-布丁体" panose="00000500000000000000" pitchFamily="2" charset="-122"/>
            </a:endParaRPr>
          </a:p>
          <a:p>
            <a:pPr algn="dist"/>
            <a:r>
              <a:rPr lang="zh-CN" altLang="en-US" sz="66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ADDDEB"/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观看</a:t>
            </a:r>
          </a:p>
        </p:txBody>
      </p:sp>
      <p:sp>
        <p:nvSpPr>
          <p:cNvPr id="10" name="矩形 9"/>
          <p:cNvSpPr/>
          <p:nvPr/>
        </p:nvSpPr>
        <p:spPr>
          <a:xfrm>
            <a:off x="7665303" y="2174854"/>
            <a:ext cx="1242204" cy="2716822"/>
          </a:xfrm>
          <a:prstGeom prst="rect">
            <a:avLst/>
          </a:prstGeom>
          <a:solidFill>
            <a:srgbClr val="F6E2E3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7723599" y="2305502"/>
            <a:ext cx="1107996" cy="24815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en-US" altLang="zh-CN" sz="6000" dirty="0">
                <a:solidFill>
                  <a:schemeClr val="bg1"/>
                </a:solidFill>
                <a:latin typeface="Agency FB" panose="020B0503020202020204" pitchFamily="34" charset="0"/>
                <a:ea typeface="字魂27号-布丁体" panose="00000500000000000000" pitchFamily="2" charset="-122"/>
              </a:rPr>
              <a:t>2030</a:t>
            </a:r>
            <a:endParaRPr lang="zh-CN" altLang="en-US" sz="6000" dirty="0">
              <a:solidFill>
                <a:schemeClr val="bg1"/>
              </a:solidFill>
              <a:latin typeface="Agency FB" panose="020B0503020202020204" pitchFamily="34" charset="0"/>
              <a:ea typeface="字魂27号-布丁体" panose="00000500000000000000" pitchFamily="2" charset="-122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724619" y="2518913"/>
            <a:ext cx="9834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009290" y="2664441"/>
            <a:ext cx="37956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2280565" y="1023116"/>
            <a:ext cx="37956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10389395" y="1333667"/>
            <a:ext cx="66966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10803463" y="1195644"/>
            <a:ext cx="66966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10724229" y="3775494"/>
            <a:ext cx="66966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10882697" y="3901657"/>
            <a:ext cx="25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4885895" y="6230789"/>
            <a:ext cx="25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椭圆 29"/>
          <p:cNvSpPr/>
          <p:nvPr/>
        </p:nvSpPr>
        <p:spPr>
          <a:xfrm>
            <a:off x="1901002" y="3901657"/>
            <a:ext cx="126521" cy="1265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1901002" y="4169395"/>
            <a:ext cx="126521" cy="1265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1898128" y="4477072"/>
            <a:ext cx="126521" cy="1265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10803463" y="2174854"/>
            <a:ext cx="130646" cy="1306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8890254" y="5868778"/>
            <a:ext cx="322170" cy="3221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9378709" y="6099385"/>
            <a:ext cx="144853" cy="1448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649748" y="963852"/>
            <a:ext cx="231787" cy="2317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961988" y="740548"/>
            <a:ext cx="144853" cy="1448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943131" y="5351811"/>
            <a:ext cx="231787" cy="2317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9835236" y="1101881"/>
            <a:ext cx="93758" cy="937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11473132" y="4180858"/>
            <a:ext cx="156520" cy="1565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3" grpId="0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直角三角形 13"/>
          <p:cNvSpPr/>
          <p:nvPr/>
        </p:nvSpPr>
        <p:spPr>
          <a:xfrm>
            <a:off x="2106487" y="-258792"/>
            <a:ext cx="5558816" cy="7115546"/>
          </a:xfrm>
          <a:prstGeom prst="rtTriangl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-17252" y="1246"/>
            <a:ext cx="2198450" cy="6858000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8" name="直接连接符 17"/>
          <p:cNvCxnSpPr/>
          <p:nvPr/>
        </p:nvCxnSpPr>
        <p:spPr>
          <a:xfrm>
            <a:off x="724619" y="2518913"/>
            <a:ext cx="9834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009290" y="2664441"/>
            <a:ext cx="37956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2329552" y="1055774"/>
            <a:ext cx="37956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9262724" y="1072408"/>
            <a:ext cx="66966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9676792" y="934385"/>
            <a:ext cx="66966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10724229" y="3775494"/>
            <a:ext cx="66966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10882697" y="3901657"/>
            <a:ext cx="25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4885895" y="6230789"/>
            <a:ext cx="25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椭圆 29"/>
          <p:cNvSpPr/>
          <p:nvPr/>
        </p:nvSpPr>
        <p:spPr>
          <a:xfrm>
            <a:off x="2750089" y="3901657"/>
            <a:ext cx="126521" cy="1265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2750089" y="4169395"/>
            <a:ext cx="126521" cy="1265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2747215" y="4477072"/>
            <a:ext cx="126521" cy="1265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9676792" y="1913595"/>
            <a:ext cx="130646" cy="1306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8890254" y="5868778"/>
            <a:ext cx="322170" cy="3221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9378709" y="6099385"/>
            <a:ext cx="144853" cy="1448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649748" y="963852"/>
            <a:ext cx="231787" cy="2317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961988" y="740548"/>
            <a:ext cx="144853" cy="1448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943131" y="5351811"/>
            <a:ext cx="231787" cy="2317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8708565" y="840622"/>
            <a:ext cx="93758" cy="937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11473132" y="4180858"/>
            <a:ext cx="156520" cy="1565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3" cstate="screen"/>
          <a:srcRect l="12695" t="13963" r="15432" b="9410"/>
          <a:stretch>
            <a:fillRect/>
          </a:stretch>
        </p:blipFill>
        <p:spPr>
          <a:xfrm>
            <a:off x="3466606" y="1204146"/>
            <a:ext cx="5423648" cy="4549051"/>
          </a:xfrm>
          <a:prstGeom prst="rect">
            <a:avLst/>
          </a:prstGeom>
          <a:effectLst>
            <a:outerShdw blurRad="152400" dist="762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8" name="椭圆 27"/>
          <p:cNvSpPr/>
          <p:nvPr/>
        </p:nvSpPr>
        <p:spPr>
          <a:xfrm>
            <a:off x="9451135" y="3183087"/>
            <a:ext cx="144853" cy="1448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5723926" y="2047514"/>
            <a:ext cx="1362674" cy="900342"/>
          </a:xfrm>
          <a:prstGeom prst="rect">
            <a:avLst/>
          </a:prstGeom>
          <a:solidFill>
            <a:srgbClr val="F6E2E3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4739136" y="3373262"/>
            <a:ext cx="3396905" cy="561692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dist">
              <a:defRPr/>
            </a:pPr>
            <a:r>
              <a:rPr lang="zh-CN" altLang="en-US" sz="3200" spc="225" dirty="0">
                <a:solidFill>
                  <a:srgbClr val="171919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+mn-ea"/>
                <a:sym typeface="+mn-lt"/>
              </a:rPr>
              <a:t>请在此输入标题</a:t>
            </a:r>
            <a:endParaRPr sz="3200" spc="225" dirty="0">
              <a:solidFill>
                <a:srgbClr val="171919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5897430" y="2024526"/>
            <a:ext cx="1015663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01</a:t>
            </a:r>
            <a:endParaRPr lang="zh-CN" altLang="en-US" sz="5400" dirty="0">
              <a:solidFill>
                <a:schemeClr val="tx1">
                  <a:lumMod val="75000"/>
                  <a:lumOff val="25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5042441" y="4232655"/>
            <a:ext cx="26228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 Life isn't about waiting for the storm to pass. it's about learning to dance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28" grpId="0" animBg="1"/>
      <p:bldP spid="42" grpId="0" animBg="1"/>
      <p:bldP spid="43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7252" y="1246"/>
            <a:ext cx="7218152" cy="6858000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715735" y="628650"/>
            <a:ext cx="10760529" cy="5600700"/>
          </a:xfrm>
          <a:prstGeom prst="roundRect">
            <a:avLst>
              <a:gd name="adj" fmla="val 5005"/>
            </a:avLst>
          </a:prstGeom>
          <a:solidFill>
            <a:schemeClr val="bg1"/>
          </a:solidFill>
          <a:ln>
            <a:noFill/>
          </a:ln>
          <a:effectLst>
            <a:outerShdw blurRad="114300" dist="12700" sx="102000" sy="102000" algn="ctr" rotWithShape="0">
              <a:schemeClr val="tx1">
                <a:lumMod val="65000"/>
                <a:lumOff val="35000"/>
                <a:alpha val="3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43662" y="833223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1016551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43662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1016551" y="5792990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064685" y="870596"/>
            <a:ext cx="2062628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输入标题</a:t>
            </a:r>
          </a:p>
        </p:txBody>
      </p:sp>
      <p:sp>
        <p:nvSpPr>
          <p:cNvPr id="10" name="矩形 9"/>
          <p:cNvSpPr/>
          <p:nvPr/>
        </p:nvSpPr>
        <p:spPr>
          <a:xfrm>
            <a:off x="6649032" y="2082775"/>
            <a:ext cx="3488948" cy="3314866"/>
          </a:xfrm>
          <a:prstGeom prst="rect">
            <a:avLst/>
          </a:prstGeom>
          <a:solidFill>
            <a:srgbClr val="ADDDEB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Group 24"/>
          <p:cNvGrpSpPr/>
          <p:nvPr/>
        </p:nvGrpSpPr>
        <p:grpSpPr bwMode="auto">
          <a:xfrm>
            <a:off x="6897454" y="2631739"/>
            <a:ext cx="3007402" cy="2173643"/>
            <a:chOff x="465" y="2698"/>
            <a:chExt cx="1966" cy="1863"/>
          </a:xfrm>
        </p:grpSpPr>
        <p:sp>
          <p:nvSpPr>
            <p:cNvPr id="12" name="文本框 9"/>
            <p:cNvSpPr txBox="1">
              <a:spLocks noChangeArrowheads="1"/>
            </p:cNvSpPr>
            <p:nvPr/>
          </p:nvSpPr>
          <p:spPr bwMode="auto">
            <a:xfrm>
              <a:off x="585" y="2698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13" name="矩形 10"/>
            <p:cNvSpPr>
              <a:spLocks noChangeArrowheads="1"/>
            </p:cNvSpPr>
            <p:nvPr/>
          </p:nvSpPr>
          <p:spPr bwMode="auto">
            <a:xfrm>
              <a:off x="475" y="3164"/>
              <a:ext cx="1956" cy="6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 defTabSz="0">
                <a:lnSpc>
                  <a:spcPct val="150000"/>
                </a:lnSpc>
                <a:tabLst>
                  <a:tab pos="998220" algn="l"/>
                </a:tabLst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  <p:sp>
          <p:nvSpPr>
            <p:cNvPr id="14" name="矩形 10"/>
            <p:cNvSpPr>
              <a:spLocks noChangeArrowheads="1"/>
            </p:cNvSpPr>
            <p:nvPr/>
          </p:nvSpPr>
          <p:spPr bwMode="auto">
            <a:xfrm>
              <a:off x="465" y="3893"/>
              <a:ext cx="1956" cy="6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 defTabSz="0">
                <a:lnSpc>
                  <a:spcPct val="150000"/>
                </a:lnSpc>
                <a:tabLst>
                  <a:tab pos="998220" algn="l"/>
                </a:tabLst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1844196" y="2031574"/>
            <a:ext cx="2218715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en-US" altLang="zh-CN" sz="7200" dirty="0">
                <a:solidFill>
                  <a:srgbClr val="ADDDE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OUR</a:t>
            </a:r>
            <a:endParaRPr lang="zh-CN" altLang="en-US" sz="7200" dirty="0">
              <a:solidFill>
                <a:srgbClr val="ADDDE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字魂27号-布丁体" panose="00000500000000000000" pitchFamily="2" charset="-122"/>
              <a:ea typeface="字魂27号-布丁体" panose="00000500000000000000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718352" y="2823537"/>
            <a:ext cx="4100896" cy="186204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en-US" altLang="zh-CN" sz="11500" dirty="0">
                <a:solidFill>
                  <a:srgbClr val="F6E2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class</a:t>
            </a:r>
            <a:endParaRPr lang="zh-CN" altLang="en-US" sz="11500" dirty="0">
              <a:solidFill>
                <a:srgbClr val="F6E2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字魂27号-布丁体" panose="00000500000000000000" pitchFamily="2" charset="-122"/>
              <a:ea typeface="字魂27号-布丁体" panose="00000500000000000000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844196" y="4605117"/>
            <a:ext cx="3575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 Life isn't about waiting for the storm to pass. it's about learning to dance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7252" y="1246"/>
            <a:ext cx="7218152" cy="6858000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715735" y="628650"/>
            <a:ext cx="10760529" cy="5600700"/>
          </a:xfrm>
          <a:prstGeom prst="roundRect">
            <a:avLst>
              <a:gd name="adj" fmla="val 5005"/>
            </a:avLst>
          </a:prstGeom>
          <a:solidFill>
            <a:schemeClr val="bg1"/>
          </a:solidFill>
          <a:ln>
            <a:noFill/>
          </a:ln>
          <a:effectLst>
            <a:outerShdw blurRad="114300" dist="12700" sx="102000" sy="102000" algn="ctr" rotWithShape="0">
              <a:schemeClr val="tx1">
                <a:lumMod val="65000"/>
                <a:lumOff val="35000"/>
                <a:alpha val="3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43662" y="833223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1016551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43662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1016551" y="5792990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064685" y="870596"/>
            <a:ext cx="2062628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输入标题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4749026" y="2178849"/>
            <a:ext cx="2451874" cy="3327022"/>
            <a:chOff x="9068117" y="693557"/>
            <a:chExt cx="2668588" cy="3621088"/>
          </a:xfrm>
        </p:grpSpPr>
        <p:sp>
          <p:nvSpPr>
            <p:cNvPr id="11" name="Freeform 14"/>
            <p:cNvSpPr>
              <a:spLocks noEditPoints="1"/>
            </p:cNvSpPr>
            <p:nvPr/>
          </p:nvSpPr>
          <p:spPr bwMode="auto">
            <a:xfrm>
              <a:off x="9068117" y="693557"/>
              <a:ext cx="2668588" cy="3621088"/>
            </a:xfrm>
            <a:custGeom>
              <a:avLst/>
              <a:gdLst/>
              <a:ahLst/>
              <a:cxnLst>
                <a:cxn ang="0">
                  <a:pos x="640" y="6"/>
                </a:cxn>
                <a:cxn ang="0">
                  <a:pos x="560" y="57"/>
                </a:cxn>
                <a:cxn ang="0">
                  <a:pos x="527" y="39"/>
                </a:cxn>
                <a:cxn ang="0">
                  <a:pos x="461" y="26"/>
                </a:cxn>
                <a:cxn ang="0">
                  <a:pos x="293" y="22"/>
                </a:cxn>
                <a:cxn ang="0">
                  <a:pos x="189" y="37"/>
                </a:cxn>
                <a:cxn ang="0">
                  <a:pos x="150" y="40"/>
                </a:cxn>
                <a:cxn ang="0">
                  <a:pos x="125" y="16"/>
                </a:cxn>
                <a:cxn ang="0">
                  <a:pos x="73" y="7"/>
                </a:cxn>
                <a:cxn ang="0">
                  <a:pos x="14" y="3"/>
                </a:cxn>
                <a:cxn ang="0">
                  <a:pos x="18" y="136"/>
                </a:cxn>
                <a:cxn ang="0">
                  <a:pos x="77" y="241"/>
                </a:cxn>
                <a:cxn ang="0">
                  <a:pos x="149" y="307"/>
                </a:cxn>
                <a:cxn ang="0">
                  <a:pos x="206" y="393"/>
                </a:cxn>
                <a:cxn ang="0">
                  <a:pos x="302" y="433"/>
                </a:cxn>
                <a:cxn ang="0">
                  <a:pos x="326" y="488"/>
                </a:cxn>
                <a:cxn ang="0">
                  <a:pos x="323" y="591"/>
                </a:cxn>
                <a:cxn ang="0">
                  <a:pos x="283" y="638"/>
                </a:cxn>
                <a:cxn ang="0">
                  <a:pos x="220" y="688"/>
                </a:cxn>
                <a:cxn ang="0">
                  <a:pos x="194" y="733"/>
                </a:cxn>
                <a:cxn ang="0">
                  <a:pos x="322" y="683"/>
                </a:cxn>
                <a:cxn ang="0">
                  <a:pos x="439" y="690"/>
                </a:cxn>
                <a:cxn ang="0">
                  <a:pos x="518" y="736"/>
                </a:cxn>
                <a:cxn ang="0">
                  <a:pos x="382" y="727"/>
                </a:cxn>
                <a:cxn ang="0">
                  <a:pos x="227" y="736"/>
                </a:cxn>
                <a:cxn ang="0">
                  <a:pos x="132" y="758"/>
                </a:cxn>
                <a:cxn ang="0">
                  <a:pos x="131" y="824"/>
                </a:cxn>
                <a:cxn ang="0">
                  <a:pos x="130" y="881"/>
                </a:cxn>
                <a:cxn ang="0">
                  <a:pos x="136" y="963"/>
                </a:cxn>
                <a:cxn ang="0">
                  <a:pos x="328" y="964"/>
                </a:cxn>
                <a:cxn ang="0">
                  <a:pos x="553" y="965"/>
                </a:cxn>
                <a:cxn ang="0">
                  <a:pos x="582" y="907"/>
                </a:cxn>
                <a:cxn ang="0">
                  <a:pos x="580" y="774"/>
                </a:cxn>
                <a:cxn ang="0">
                  <a:pos x="524" y="734"/>
                </a:cxn>
                <a:cxn ang="0">
                  <a:pos x="491" y="676"/>
                </a:cxn>
                <a:cxn ang="0">
                  <a:pos x="411" y="628"/>
                </a:cxn>
                <a:cxn ang="0">
                  <a:pos x="386" y="516"/>
                </a:cxn>
                <a:cxn ang="0">
                  <a:pos x="410" y="435"/>
                </a:cxn>
                <a:cxn ang="0">
                  <a:pos x="496" y="397"/>
                </a:cxn>
                <a:cxn ang="0">
                  <a:pos x="559" y="333"/>
                </a:cxn>
                <a:cxn ang="0">
                  <a:pos x="608" y="269"/>
                </a:cxn>
                <a:cxn ang="0">
                  <a:pos x="666" y="197"/>
                </a:cxn>
                <a:cxn ang="0">
                  <a:pos x="712" y="42"/>
                </a:cxn>
                <a:cxn ang="0">
                  <a:pos x="148" y="208"/>
                </a:cxn>
                <a:cxn ang="0">
                  <a:pos x="121" y="245"/>
                </a:cxn>
                <a:cxn ang="0">
                  <a:pos x="48" y="63"/>
                </a:cxn>
                <a:cxn ang="0">
                  <a:pos x="123" y="54"/>
                </a:cxn>
                <a:cxn ang="0">
                  <a:pos x="664" y="69"/>
                </a:cxn>
                <a:cxn ang="0">
                  <a:pos x="660" y="100"/>
                </a:cxn>
                <a:cxn ang="0">
                  <a:pos x="649" y="138"/>
                </a:cxn>
                <a:cxn ang="0">
                  <a:pos x="635" y="174"/>
                </a:cxn>
                <a:cxn ang="0">
                  <a:pos x="594" y="244"/>
                </a:cxn>
                <a:cxn ang="0">
                  <a:pos x="563" y="282"/>
                </a:cxn>
                <a:cxn ang="0">
                  <a:pos x="557" y="168"/>
                </a:cxn>
                <a:cxn ang="0">
                  <a:pos x="589" y="54"/>
                </a:cxn>
                <a:cxn ang="0">
                  <a:pos x="663" y="48"/>
                </a:cxn>
              </a:cxnLst>
              <a:rect l="0" t="0" r="r" b="b"/>
              <a:pathLst>
                <a:path w="712" h="966">
                  <a:moveTo>
                    <a:pt x="712" y="42"/>
                  </a:moveTo>
                  <a:cubicBezTo>
                    <a:pt x="711" y="32"/>
                    <a:pt x="710" y="23"/>
                    <a:pt x="708" y="14"/>
                  </a:cubicBezTo>
                  <a:cubicBezTo>
                    <a:pt x="706" y="6"/>
                    <a:pt x="700" y="1"/>
                    <a:pt x="691" y="3"/>
                  </a:cubicBezTo>
                  <a:cubicBezTo>
                    <a:pt x="689" y="3"/>
                    <a:pt x="687" y="3"/>
                    <a:pt x="685" y="4"/>
                  </a:cubicBezTo>
                  <a:cubicBezTo>
                    <a:pt x="681" y="4"/>
                    <a:pt x="677" y="3"/>
                    <a:pt x="672" y="4"/>
                  </a:cubicBezTo>
                  <a:cubicBezTo>
                    <a:pt x="662" y="5"/>
                    <a:pt x="651" y="5"/>
                    <a:pt x="640" y="6"/>
                  </a:cubicBezTo>
                  <a:cubicBezTo>
                    <a:pt x="629" y="7"/>
                    <a:pt x="619" y="10"/>
                    <a:pt x="609" y="11"/>
                  </a:cubicBezTo>
                  <a:cubicBezTo>
                    <a:pt x="600" y="12"/>
                    <a:pt x="592" y="14"/>
                    <a:pt x="583" y="15"/>
                  </a:cubicBezTo>
                  <a:cubicBezTo>
                    <a:pt x="580" y="16"/>
                    <a:pt x="577" y="17"/>
                    <a:pt x="573" y="17"/>
                  </a:cubicBezTo>
                  <a:cubicBezTo>
                    <a:pt x="567" y="17"/>
                    <a:pt x="564" y="19"/>
                    <a:pt x="564" y="24"/>
                  </a:cubicBezTo>
                  <a:cubicBezTo>
                    <a:pt x="564" y="27"/>
                    <a:pt x="563" y="30"/>
                    <a:pt x="564" y="32"/>
                  </a:cubicBezTo>
                  <a:cubicBezTo>
                    <a:pt x="565" y="41"/>
                    <a:pt x="561" y="49"/>
                    <a:pt x="560" y="57"/>
                  </a:cubicBezTo>
                  <a:cubicBezTo>
                    <a:pt x="559" y="64"/>
                    <a:pt x="555" y="71"/>
                    <a:pt x="550" y="77"/>
                  </a:cubicBezTo>
                  <a:cubicBezTo>
                    <a:pt x="547" y="80"/>
                    <a:pt x="544" y="83"/>
                    <a:pt x="541" y="84"/>
                  </a:cubicBezTo>
                  <a:cubicBezTo>
                    <a:pt x="539" y="85"/>
                    <a:pt x="539" y="79"/>
                    <a:pt x="538" y="77"/>
                  </a:cubicBezTo>
                  <a:cubicBezTo>
                    <a:pt x="538" y="77"/>
                    <a:pt x="538" y="76"/>
                    <a:pt x="538" y="76"/>
                  </a:cubicBezTo>
                  <a:cubicBezTo>
                    <a:pt x="535" y="71"/>
                    <a:pt x="534" y="65"/>
                    <a:pt x="533" y="59"/>
                  </a:cubicBezTo>
                  <a:cubicBezTo>
                    <a:pt x="531" y="53"/>
                    <a:pt x="530" y="46"/>
                    <a:pt x="527" y="39"/>
                  </a:cubicBezTo>
                  <a:cubicBezTo>
                    <a:pt x="526" y="37"/>
                    <a:pt x="524" y="36"/>
                    <a:pt x="523" y="37"/>
                  </a:cubicBezTo>
                  <a:cubicBezTo>
                    <a:pt x="522" y="39"/>
                    <a:pt x="521" y="38"/>
                    <a:pt x="520" y="37"/>
                  </a:cubicBezTo>
                  <a:cubicBezTo>
                    <a:pt x="513" y="34"/>
                    <a:pt x="506" y="33"/>
                    <a:pt x="500" y="32"/>
                  </a:cubicBezTo>
                  <a:cubicBezTo>
                    <a:pt x="496" y="31"/>
                    <a:pt x="492" y="32"/>
                    <a:pt x="489" y="30"/>
                  </a:cubicBezTo>
                  <a:cubicBezTo>
                    <a:pt x="486" y="28"/>
                    <a:pt x="483" y="28"/>
                    <a:pt x="480" y="28"/>
                  </a:cubicBezTo>
                  <a:cubicBezTo>
                    <a:pt x="474" y="29"/>
                    <a:pt x="467" y="26"/>
                    <a:pt x="461" y="26"/>
                  </a:cubicBezTo>
                  <a:cubicBezTo>
                    <a:pt x="454" y="26"/>
                    <a:pt x="447" y="24"/>
                    <a:pt x="441" y="24"/>
                  </a:cubicBezTo>
                  <a:cubicBezTo>
                    <a:pt x="436" y="24"/>
                    <a:pt x="430" y="24"/>
                    <a:pt x="425" y="24"/>
                  </a:cubicBezTo>
                  <a:cubicBezTo>
                    <a:pt x="417" y="23"/>
                    <a:pt x="409" y="22"/>
                    <a:pt x="402" y="22"/>
                  </a:cubicBezTo>
                  <a:cubicBezTo>
                    <a:pt x="393" y="22"/>
                    <a:pt x="384" y="22"/>
                    <a:pt x="376" y="22"/>
                  </a:cubicBezTo>
                  <a:cubicBezTo>
                    <a:pt x="363" y="21"/>
                    <a:pt x="350" y="21"/>
                    <a:pt x="337" y="21"/>
                  </a:cubicBezTo>
                  <a:cubicBezTo>
                    <a:pt x="322" y="20"/>
                    <a:pt x="308" y="21"/>
                    <a:pt x="293" y="22"/>
                  </a:cubicBezTo>
                  <a:cubicBezTo>
                    <a:pt x="284" y="22"/>
                    <a:pt x="275" y="23"/>
                    <a:pt x="267" y="23"/>
                  </a:cubicBezTo>
                  <a:cubicBezTo>
                    <a:pt x="257" y="23"/>
                    <a:pt x="248" y="25"/>
                    <a:pt x="238" y="26"/>
                  </a:cubicBezTo>
                  <a:cubicBezTo>
                    <a:pt x="231" y="26"/>
                    <a:pt x="223" y="28"/>
                    <a:pt x="216" y="29"/>
                  </a:cubicBezTo>
                  <a:cubicBezTo>
                    <a:pt x="213" y="30"/>
                    <a:pt x="210" y="29"/>
                    <a:pt x="208" y="30"/>
                  </a:cubicBezTo>
                  <a:cubicBezTo>
                    <a:pt x="204" y="32"/>
                    <a:pt x="198" y="32"/>
                    <a:pt x="194" y="34"/>
                  </a:cubicBezTo>
                  <a:cubicBezTo>
                    <a:pt x="193" y="35"/>
                    <a:pt x="191" y="37"/>
                    <a:pt x="189" y="37"/>
                  </a:cubicBezTo>
                  <a:cubicBezTo>
                    <a:pt x="185" y="35"/>
                    <a:pt x="184" y="38"/>
                    <a:pt x="182" y="40"/>
                  </a:cubicBezTo>
                  <a:cubicBezTo>
                    <a:pt x="181" y="43"/>
                    <a:pt x="180" y="47"/>
                    <a:pt x="179" y="50"/>
                  </a:cubicBezTo>
                  <a:cubicBezTo>
                    <a:pt x="177" y="56"/>
                    <a:pt x="176" y="62"/>
                    <a:pt x="174" y="68"/>
                  </a:cubicBezTo>
                  <a:cubicBezTo>
                    <a:pt x="173" y="73"/>
                    <a:pt x="171" y="78"/>
                    <a:pt x="170" y="84"/>
                  </a:cubicBezTo>
                  <a:cubicBezTo>
                    <a:pt x="166" y="79"/>
                    <a:pt x="161" y="76"/>
                    <a:pt x="158" y="70"/>
                  </a:cubicBezTo>
                  <a:cubicBezTo>
                    <a:pt x="153" y="60"/>
                    <a:pt x="151" y="50"/>
                    <a:pt x="150" y="40"/>
                  </a:cubicBezTo>
                  <a:cubicBezTo>
                    <a:pt x="149" y="35"/>
                    <a:pt x="149" y="29"/>
                    <a:pt x="149" y="24"/>
                  </a:cubicBezTo>
                  <a:cubicBezTo>
                    <a:pt x="148" y="21"/>
                    <a:pt x="148" y="18"/>
                    <a:pt x="143" y="20"/>
                  </a:cubicBezTo>
                  <a:cubicBezTo>
                    <a:pt x="142" y="20"/>
                    <a:pt x="139" y="22"/>
                    <a:pt x="139" y="19"/>
                  </a:cubicBezTo>
                  <a:cubicBezTo>
                    <a:pt x="138" y="16"/>
                    <a:pt x="137" y="17"/>
                    <a:pt x="135" y="18"/>
                  </a:cubicBezTo>
                  <a:cubicBezTo>
                    <a:pt x="134" y="19"/>
                    <a:pt x="133" y="19"/>
                    <a:pt x="132" y="18"/>
                  </a:cubicBezTo>
                  <a:cubicBezTo>
                    <a:pt x="130" y="16"/>
                    <a:pt x="127" y="16"/>
                    <a:pt x="125" y="16"/>
                  </a:cubicBezTo>
                  <a:cubicBezTo>
                    <a:pt x="121" y="16"/>
                    <a:pt x="118" y="13"/>
                    <a:pt x="113" y="13"/>
                  </a:cubicBezTo>
                  <a:cubicBezTo>
                    <a:pt x="111" y="13"/>
                    <a:pt x="110" y="10"/>
                    <a:pt x="107" y="13"/>
                  </a:cubicBezTo>
                  <a:cubicBezTo>
                    <a:pt x="106" y="15"/>
                    <a:pt x="104" y="10"/>
                    <a:pt x="101" y="11"/>
                  </a:cubicBezTo>
                  <a:cubicBezTo>
                    <a:pt x="99" y="13"/>
                    <a:pt x="98" y="9"/>
                    <a:pt x="95" y="10"/>
                  </a:cubicBezTo>
                  <a:cubicBezTo>
                    <a:pt x="91" y="12"/>
                    <a:pt x="86" y="8"/>
                    <a:pt x="82" y="9"/>
                  </a:cubicBezTo>
                  <a:cubicBezTo>
                    <a:pt x="80" y="6"/>
                    <a:pt x="76" y="10"/>
                    <a:pt x="73" y="7"/>
                  </a:cubicBezTo>
                  <a:cubicBezTo>
                    <a:pt x="72" y="6"/>
                    <a:pt x="68" y="7"/>
                    <a:pt x="66" y="6"/>
                  </a:cubicBezTo>
                  <a:cubicBezTo>
                    <a:pt x="63" y="6"/>
                    <a:pt x="60" y="5"/>
                    <a:pt x="57" y="5"/>
                  </a:cubicBezTo>
                  <a:cubicBezTo>
                    <a:pt x="51" y="6"/>
                    <a:pt x="46" y="5"/>
                    <a:pt x="41" y="5"/>
                  </a:cubicBezTo>
                  <a:cubicBezTo>
                    <a:pt x="38" y="5"/>
                    <a:pt x="34" y="4"/>
                    <a:pt x="31" y="5"/>
                  </a:cubicBezTo>
                  <a:cubicBezTo>
                    <a:pt x="29" y="6"/>
                    <a:pt x="27" y="6"/>
                    <a:pt x="27" y="5"/>
                  </a:cubicBezTo>
                  <a:cubicBezTo>
                    <a:pt x="23" y="3"/>
                    <a:pt x="19" y="0"/>
                    <a:pt x="14" y="3"/>
                  </a:cubicBezTo>
                  <a:cubicBezTo>
                    <a:pt x="11" y="5"/>
                    <a:pt x="7" y="5"/>
                    <a:pt x="6" y="10"/>
                  </a:cubicBezTo>
                  <a:cubicBezTo>
                    <a:pt x="4" y="14"/>
                    <a:pt x="3" y="18"/>
                    <a:pt x="3" y="22"/>
                  </a:cubicBezTo>
                  <a:cubicBezTo>
                    <a:pt x="1" y="33"/>
                    <a:pt x="0" y="43"/>
                    <a:pt x="0" y="54"/>
                  </a:cubicBezTo>
                  <a:cubicBezTo>
                    <a:pt x="0" y="63"/>
                    <a:pt x="1" y="72"/>
                    <a:pt x="3" y="81"/>
                  </a:cubicBezTo>
                  <a:cubicBezTo>
                    <a:pt x="4" y="90"/>
                    <a:pt x="5" y="98"/>
                    <a:pt x="7" y="107"/>
                  </a:cubicBezTo>
                  <a:cubicBezTo>
                    <a:pt x="10" y="117"/>
                    <a:pt x="15" y="126"/>
                    <a:pt x="18" y="136"/>
                  </a:cubicBezTo>
                  <a:cubicBezTo>
                    <a:pt x="19" y="141"/>
                    <a:pt x="21" y="147"/>
                    <a:pt x="24" y="152"/>
                  </a:cubicBezTo>
                  <a:cubicBezTo>
                    <a:pt x="25" y="155"/>
                    <a:pt x="25" y="159"/>
                    <a:pt x="27" y="161"/>
                  </a:cubicBezTo>
                  <a:cubicBezTo>
                    <a:pt x="32" y="167"/>
                    <a:pt x="34" y="175"/>
                    <a:pt x="37" y="181"/>
                  </a:cubicBezTo>
                  <a:cubicBezTo>
                    <a:pt x="41" y="189"/>
                    <a:pt x="45" y="196"/>
                    <a:pt x="49" y="203"/>
                  </a:cubicBezTo>
                  <a:cubicBezTo>
                    <a:pt x="54" y="210"/>
                    <a:pt x="58" y="217"/>
                    <a:pt x="63" y="224"/>
                  </a:cubicBezTo>
                  <a:cubicBezTo>
                    <a:pt x="67" y="229"/>
                    <a:pt x="72" y="236"/>
                    <a:pt x="77" y="241"/>
                  </a:cubicBezTo>
                  <a:cubicBezTo>
                    <a:pt x="80" y="244"/>
                    <a:pt x="83" y="247"/>
                    <a:pt x="85" y="251"/>
                  </a:cubicBezTo>
                  <a:cubicBezTo>
                    <a:pt x="87" y="254"/>
                    <a:pt x="90" y="258"/>
                    <a:pt x="93" y="260"/>
                  </a:cubicBezTo>
                  <a:cubicBezTo>
                    <a:pt x="98" y="263"/>
                    <a:pt x="101" y="269"/>
                    <a:pt x="107" y="272"/>
                  </a:cubicBezTo>
                  <a:cubicBezTo>
                    <a:pt x="113" y="276"/>
                    <a:pt x="117" y="282"/>
                    <a:pt x="123" y="287"/>
                  </a:cubicBezTo>
                  <a:cubicBezTo>
                    <a:pt x="131" y="292"/>
                    <a:pt x="138" y="299"/>
                    <a:pt x="146" y="304"/>
                  </a:cubicBezTo>
                  <a:cubicBezTo>
                    <a:pt x="147" y="304"/>
                    <a:pt x="148" y="306"/>
                    <a:pt x="149" y="307"/>
                  </a:cubicBezTo>
                  <a:cubicBezTo>
                    <a:pt x="149" y="313"/>
                    <a:pt x="151" y="318"/>
                    <a:pt x="152" y="324"/>
                  </a:cubicBezTo>
                  <a:cubicBezTo>
                    <a:pt x="154" y="337"/>
                    <a:pt x="159" y="349"/>
                    <a:pt x="166" y="360"/>
                  </a:cubicBezTo>
                  <a:cubicBezTo>
                    <a:pt x="168" y="363"/>
                    <a:pt x="170" y="368"/>
                    <a:pt x="173" y="369"/>
                  </a:cubicBezTo>
                  <a:cubicBezTo>
                    <a:pt x="177" y="370"/>
                    <a:pt x="179" y="375"/>
                    <a:pt x="182" y="377"/>
                  </a:cubicBezTo>
                  <a:cubicBezTo>
                    <a:pt x="185" y="379"/>
                    <a:pt x="188" y="382"/>
                    <a:pt x="191" y="384"/>
                  </a:cubicBezTo>
                  <a:cubicBezTo>
                    <a:pt x="196" y="388"/>
                    <a:pt x="201" y="391"/>
                    <a:pt x="206" y="393"/>
                  </a:cubicBezTo>
                  <a:cubicBezTo>
                    <a:pt x="221" y="400"/>
                    <a:pt x="235" y="406"/>
                    <a:pt x="251" y="410"/>
                  </a:cubicBezTo>
                  <a:cubicBezTo>
                    <a:pt x="257" y="412"/>
                    <a:pt x="263" y="414"/>
                    <a:pt x="270" y="416"/>
                  </a:cubicBezTo>
                  <a:cubicBezTo>
                    <a:pt x="275" y="417"/>
                    <a:pt x="281" y="419"/>
                    <a:pt x="288" y="419"/>
                  </a:cubicBezTo>
                  <a:cubicBezTo>
                    <a:pt x="290" y="420"/>
                    <a:pt x="294" y="420"/>
                    <a:pt x="297" y="421"/>
                  </a:cubicBezTo>
                  <a:cubicBezTo>
                    <a:pt x="298" y="422"/>
                    <a:pt x="301" y="421"/>
                    <a:pt x="301" y="424"/>
                  </a:cubicBezTo>
                  <a:cubicBezTo>
                    <a:pt x="301" y="427"/>
                    <a:pt x="302" y="430"/>
                    <a:pt x="302" y="433"/>
                  </a:cubicBezTo>
                  <a:cubicBezTo>
                    <a:pt x="301" y="440"/>
                    <a:pt x="307" y="445"/>
                    <a:pt x="307" y="452"/>
                  </a:cubicBezTo>
                  <a:cubicBezTo>
                    <a:pt x="307" y="455"/>
                    <a:pt x="309" y="457"/>
                    <a:pt x="309" y="460"/>
                  </a:cubicBezTo>
                  <a:cubicBezTo>
                    <a:pt x="310" y="464"/>
                    <a:pt x="311" y="468"/>
                    <a:pt x="313" y="472"/>
                  </a:cubicBezTo>
                  <a:cubicBezTo>
                    <a:pt x="314" y="477"/>
                    <a:pt x="319" y="479"/>
                    <a:pt x="324" y="479"/>
                  </a:cubicBezTo>
                  <a:cubicBezTo>
                    <a:pt x="326" y="479"/>
                    <a:pt x="328" y="479"/>
                    <a:pt x="327" y="482"/>
                  </a:cubicBezTo>
                  <a:cubicBezTo>
                    <a:pt x="326" y="484"/>
                    <a:pt x="327" y="486"/>
                    <a:pt x="326" y="488"/>
                  </a:cubicBezTo>
                  <a:cubicBezTo>
                    <a:pt x="325" y="497"/>
                    <a:pt x="327" y="507"/>
                    <a:pt x="326" y="516"/>
                  </a:cubicBezTo>
                  <a:cubicBezTo>
                    <a:pt x="325" y="523"/>
                    <a:pt x="326" y="530"/>
                    <a:pt x="324" y="537"/>
                  </a:cubicBezTo>
                  <a:cubicBezTo>
                    <a:pt x="324" y="539"/>
                    <a:pt x="324" y="541"/>
                    <a:pt x="324" y="543"/>
                  </a:cubicBezTo>
                  <a:cubicBezTo>
                    <a:pt x="327" y="552"/>
                    <a:pt x="323" y="562"/>
                    <a:pt x="323" y="571"/>
                  </a:cubicBezTo>
                  <a:cubicBezTo>
                    <a:pt x="324" y="575"/>
                    <a:pt x="321" y="580"/>
                    <a:pt x="323" y="584"/>
                  </a:cubicBezTo>
                  <a:cubicBezTo>
                    <a:pt x="324" y="586"/>
                    <a:pt x="324" y="590"/>
                    <a:pt x="323" y="591"/>
                  </a:cubicBezTo>
                  <a:cubicBezTo>
                    <a:pt x="321" y="593"/>
                    <a:pt x="321" y="595"/>
                    <a:pt x="322" y="597"/>
                  </a:cubicBezTo>
                  <a:cubicBezTo>
                    <a:pt x="323" y="599"/>
                    <a:pt x="322" y="601"/>
                    <a:pt x="321" y="602"/>
                  </a:cubicBezTo>
                  <a:cubicBezTo>
                    <a:pt x="320" y="603"/>
                    <a:pt x="320" y="604"/>
                    <a:pt x="320" y="606"/>
                  </a:cubicBezTo>
                  <a:cubicBezTo>
                    <a:pt x="321" y="611"/>
                    <a:pt x="316" y="620"/>
                    <a:pt x="311" y="622"/>
                  </a:cubicBezTo>
                  <a:cubicBezTo>
                    <a:pt x="308" y="623"/>
                    <a:pt x="305" y="626"/>
                    <a:pt x="302" y="628"/>
                  </a:cubicBezTo>
                  <a:cubicBezTo>
                    <a:pt x="296" y="633"/>
                    <a:pt x="289" y="635"/>
                    <a:pt x="283" y="638"/>
                  </a:cubicBezTo>
                  <a:cubicBezTo>
                    <a:pt x="278" y="640"/>
                    <a:pt x="273" y="642"/>
                    <a:pt x="269" y="645"/>
                  </a:cubicBezTo>
                  <a:cubicBezTo>
                    <a:pt x="260" y="650"/>
                    <a:pt x="251" y="655"/>
                    <a:pt x="242" y="659"/>
                  </a:cubicBezTo>
                  <a:cubicBezTo>
                    <a:pt x="236" y="661"/>
                    <a:pt x="230" y="664"/>
                    <a:pt x="225" y="668"/>
                  </a:cubicBezTo>
                  <a:cubicBezTo>
                    <a:pt x="224" y="670"/>
                    <a:pt x="223" y="671"/>
                    <a:pt x="223" y="672"/>
                  </a:cubicBezTo>
                  <a:cubicBezTo>
                    <a:pt x="222" y="677"/>
                    <a:pt x="219" y="682"/>
                    <a:pt x="221" y="687"/>
                  </a:cubicBezTo>
                  <a:cubicBezTo>
                    <a:pt x="222" y="688"/>
                    <a:pt x="221" y="688"/>
                    <a:pt x="220" y="688"/>
                  </a:cubicBezTo>
                  <a:cubicBezTo>
                    <a:pt x="214" y="688"/>
                    <a:pt x="210" y="691"/>
                    <a:pt x="204" y="693"/>
                  </a:cubicBezTo>
                  <a:cubicBezTo>
                    <a:pt x="197" y="696"/>
                    <a:pt x="191" y="700"/>
                    <a:pt x="190" y="708"/>
                  </a:cubicBezTo>
                  <a:cubicBezTo>
                    <a:pt x="189" y="717"/>
                    <a:pt x="187" y="726"/>
                    <a:pt x="187" y="735"/>
                  </a:cubicBezTo>
                  <a:cubicBezTo>
                    <a:pt x="187" y="738"/>
                    <a:pt x="188" y="740"/>
                    <a:pt x="191" y="740"/>
                  </a:cubicBezTo>
                  <a:cubicBezTo>
                    <a:pt x="194" y="740"/>
                    <a:pt x="194" y="738"/>
                    <a:pt x="194" y="735"/>
                  </a:cubicBezTo>
                  <a:cubicBezTo>
                    <a:pt x="193" y="735"/>
                    <a:pt x="194" y="734"/>
                    <a:pt x="194" y="733"/>
                  </a:cubicBezTo>
                  <a:cubicBezTo>
                    <a:pt x="194" y="726"/>
                    <a:pt x="195" y="719"/>
                    <a:pt x="196" y="711"/>
                  </a:cubicBezTo>
                  <a:cubicBezTo>
                    <a:pt x="196" y="706"/>
                    <a:pt x="198" y="701"/>
                    <a:pt x="203" y="700"/>
                  </a:cubicBezTo>
                  <a:cubicBezTo>
                    <a:pt x="209" y="698"/>
                    <a:pt x="214" y="697"/>
                    <a:pt x="220" y="696"/>
                  </a:cubicBezTo>
                  <a:cubicBezTo>
                    <a:pt x="233" y="692"/>
                    <a:pt x="248" y="691"/>
                    <a:pt x="261" y="689"/>
                  </a:cubicBezTo>
                  <a:cubicBezTo>
                    <a:pt x="276" y="686"/>
                    <a:pt x="291" y="685"/>
                    <a:pt x="306" y="685"/>
                  </a:cubicBezTo>
                  <a:cubicBezTo>
                    <a:pt x="312" y="685"/>
                    <a:pt x="316" y="683"/>
                    <a:pt x="322" y="683"/>
                  </a:cubicBezTo>
                  <a:cubicBezTo>
                    <a:pt x="327" y="683"/>
                    <a:pt x="333" y="683"/>
                    <a:pt x="338" y="683"/>
                  </a:cubicBezTo>
                  <a:cubicBezTo>
                    <a:pt x="345" y="684"/>
                    <a:pt x="351" y="684"/>
                    <a:pt x="358" y="684"/>
                  </a:cubicBezTo>
                  <a:cubicBezTo>
                    <a:pt x="370" y="684"/>
                    <a:pt x="381" y="685"/>
                    <a:pt x="393" y="686"/>
                  </a:cubicBezTo>
                  <a:cubicBezTo>
                    <a:pt x="396" y="686"/>
                    <a:pt x="398" y="685"/>
                    <a:pt x="401" y="686"/>
                  </a:cubicBezTo>
                  <a:cubicBezTo>
                    <a:pt x="407" y="688"/>
                    <a:pt x="414" y="687"/>
                    <a:pt x="421" y="688"/>
                  </a:cubicBezTo>
                  <a:cubicBezTo>
                    <a:pt x="427" y="689"/>
                    <a:pt x="433" y="689"/>
                    <a:pt x="439" y="690"/>
                  </a:cubicBezTo>
                  <a:cubicBezTo>
                    <a:pt x="445" y="691"/>
                    <a:pt x="451" y="693"/>
                    <a:pt x="457" y="693"/>
                  </a:cubicBezTo>
                  <a:cubicBezTo>
                    <a:pt x="463" y="693"/>
                    <a:pt x="470" y="694"/>
                    <a:pt x="476" y="695"/>
                  </a:cubicBezTo>
                  <a:cubicBezTo>
                    <a:pt x="487" y="696"/>
                    <a:pt x="498" y="700"/>
                    <a:pt x="509" y="702"/>
                  </a:cubicBezTo>
                  <a:cubicBezTo>
                    <a:pt x="511" y="702"/>
                    <a:pt x="514" y="703"/>
                    <a:pt x="514" y="707"/>
                  </a:cubicBezTo>
                  <a:cubicBezTo>
                    <a:pt x="515" y="712"/>
                    <a:pt x="515" y="717"/>
                    <a:pt x="516" y="721"/>
                  </a:cubicBezTo>
                  <a:cubicBezTo>
                    <a:pt x="517" y="726"/>
                    <a:pt x="516" y="731"/>
                    <a:pt x="518" y="736"/>
                  </a:cubicBezTo>
                  <a:cubicBezTo>
                    <a:pt x="518" y="737"/>
                    <a:pt x="519" y="739"/>
                    <a:pt x="516" y="738"/>
                  </a:cubicBezTo>
                  <a:cubicBezTo>
                    <a:pt x="513" y="738"/>
                    <a:pt x="509" y="738"/>
                    <a:pt x="506" y="737"/>
                  </a:cubicBezTo>
                  <a:cubicBezTo>
                    <a:pt x="499" y="735"/>
                    <a:pt x="493" y="735"/>
                    <a:pt x="486" y="735"/>
                  </a:cubicBezTo>
                  <a:cubicBezTo>
                    <a:pt x="474" y="734"/>
                    <a:pt x="462" y="731"/>
                    <a:pt x="450" y="731"/>
                  </a:cubicBezTo>
                  <a:cubicBezTo>
                    <a:pt x="441" y="730"/>
                    <a:pt x="433" y="729"/>
                    <a:pt x="424" y="729"/>
                  </a:cubicBezTo>
                  <a:cubicBezTo>
                    <a:pt x="410" y="728"/>
                    <a:pt x="396" y="727"/>
                    <a:pt x="382" y="727"/>
                  </a:cubicBezTo>
                  <a:cubicBezTo>
                    <a:pt x="371" y="727"/>
                    <a:pt x="360" y="726"/>
                    <a:pt x="349" y="727"/>
                  </a:cubicBezTo>
                  <a:cubicBezTo>
                    <a:pt x="340" y="727"/>
                    <a:pt x="332" y="727"/>
                    <a:pt x="323" y="728"/>
                  </a:cubicBezTo>
                  <a:cubicBezTo>
                    <a:pt x="313" y="728"/>
                    <a:pt x="303" y="729"/>
                    <a:pt x="293" y="730"/>
                  </a:cubicBezTo>
                  <a:cubicBezTo>
                    <a:pt x="282" y="730"/>
                    <a:pt x="270" y="733"/>
                    <a:pt x="258" y="733"/>
                  </a:cubicBezTo>
                  <a:cubicBezTo>
                    <a:pt x="253" y="733"/>
                    <a:pt x="248" y="735"/>
                    <a:pt x="243" y="735"/>
                  </a:cubicBezTo>
                  <a:cubicBezTo>
                    <a:pt x="238" y="736"/>
                    <a:pt x="233" y="736"/>
                    <a:pt x="227" y="736"/>
                  </a:cubicBezTo>
                  <a:cubicBezTo>
                    <a:pt x="221" y="737"/>
                    <a:pt x="214" y="738"/>
                    <a:pt x="208" y="738"/>
                  </a:cubicBezTo>
                  <a:cubicBezTo>
                    <a:pt x="206" y="738"/>
                    <a:pt x="203" y="738"/>
                    <a:pt x="201" y="739"/>
                  </a:cubicBezTo>
                  <a:cubicBezTo>
                    <a:pt x="196" y="742"/>
                    <a:pt x="190" y="740"/>
                    <a:pt x="185" y="742"/>
                  </a:cubicBezTo>
                  <a:cubicBezTo>
                    <a:pt x="179" y="744"/>
                    <a:pt x="172" y="743"/>
                    <a:pt x="166" y="745"/>
                  </a:cubicBezTo>
                  <a:cubicBezTo>
                    <a:pt x="157" y="748"/>
                    <a:pt x="147" y="749"/>
                    <a:pt x="138" y="752"/>
                  </a:cubicBezTo>
                  <a:cubicBezTo>
                    <a:pt x="134" y="753"/>
                    <a:pt x="132" y="754"/>
                    <a:pt x="132" y="758"/>
                  </a:cubicBezTo>
                  <a:cubicBezTo>
                    <a:pt x="133" y="763"/>
                    <a:pt x="131" y="767"/>
                    <a:pt x="132" y="772"/>
                  </a:cubicBezTo>
                  <a:cubicBezTo>
                    <a:pt x="132" y="777"/>
                    <a:pt x="132" y="781"/>
                    <a:pt x="132" y="786"/>
                  </a:cubicBezTo>
                  <a:cubicBezTo>
                    <a:pt x="132" y="788"/>
                    <a:pt x="134" y="792"/>
                    <a:pt x="131" y="795"/>
                  </a:cubicBezTo>
                  <a:cubicBezTo>
                    <a:pt x="133" y="797"/>
                    <a:pt x="130" y="798"/>
                    <a:pt x="131" y="800"/>
                  </a:cubicBezTo>
                  <a:cubicBezTo>
                    <a:pt x="132" y="803"/>
                    <a:pt x="132" y="808"/>
                    <a:pt x="131" y="810"/>
                  </a:cubicBezTo>
                  <a:cubicBezTo>
                    <a:pt x="130" y="815"/>
                    <a:pt x="134" y="820"/>
                    <a:pt x="131" y="824"/>
                  </a:cubicBezTo>
                  <a:cubicBezTo>
                    <a:pt x="130" y="824"/>
                    <a:pt x="131" y="825"/>
                    <a:pt x="131" y="825"/>
                  </a:cubicBezTo>
                  <a:cubicBezTo>
                    <a:pt x="132" y="827"/>
                    <a:pt x="131" y="830"/>
                    <a:pt x="131" y="832"/>
                  </a:cubicBezTo>
                  <a:cubicBezTo>
                    <a:pt x="131" y="836"/>
                    <a:pt x="130" y="840"/>
                    <a:pt x="130" y="842"/>
                  </a:cubicBezTo>
                  <a:cubicBezTo>
                    <a:pt x="133" y="847"/>
                    <a:pt x="130" y="850"/>
                    <a:pt x="131" y="854"/>
                  </a:cubicBezTo>
                  <a:cubicBezTo>
                    <a:pt x="131" y="858"/>
                    <a:pt x="132" y="863"/>
                    <a:pt x="131" y="866"/>
                  </a:cubicBezTo>
                  <a:cubicBezTo>
                    <a:pt x="129" y="871"/>
                    <a:pt x="132" y="876"/>
                    <a:pt x="130" y="881"/>
                  </a:cubicBezTo>
                  <a:cubicBezTo>
                    <a:pt x="129" y="884"/>
                    <a:pt x="130" y="888"/>
                    <a:pt x="130" y="891"/>
                  </a:cubicBezTo>
                  <a:cubicBezTo>
                    <a:pt x="132" y="896"/>
                    <a:pt x="131" y="901"/>
                    <a:pt x="130" y="905"/>
                  </a:cubicBezTo>
                  <a:cubicBezTo>
                    <a:pt x="130" y="913"/>
                    <a:pt x="132" y="920"/>
                    <a:pt x="130" y="928"/>
                  </a:cubicBezTo>
                  <a:cubicBezTo>
                    <a:pt x="129" y="931"/>
                    <a:pt x="130" y="936"/>
                    <a:pt x="130" y="940"/>
                  </a:cubicBezTo>
                  <a:cubicBezTo>
                    <a:pt x="131" y="942"/>
                    <a:pt x="131" y="945"/>
                    <a:pt x="131" y="947"/>
                  </a:cubicBezTo>
                  <a:cubicBezTo>
                    <a:pt x="131" y="953"/>
                    <a:pt x="131" y="959"/>
                    <a:pt x="136" y="963"/>
                  </a:cubicBezTo>
                  <a:cubicBezTo>
                    <a:pt x="138" y="965"/>
                    <a:pt x="141" y="966"/>
                    <a:pt x="143" y="965"/>
                  </a:cubicBezTo>
                  <a:cubicBezTo>
                    <a:pt x="146" y="965"/>
                    <a:pt x="149" y="964"/>
                    <a:pt x="152" y="964"/>
                  </a:cubicBezTo>
                  <a:cubicBezTo>
                    <a:pt x="159" y="965"/>
                    <a:pt x="167" y="965"/>
                    <a:pt x="174" y="965"/>
                  </a:cubicBezTo>
                  <a:cubicBezTo>
                    <a:pt x="193" y="965"/>
                    <a:pt x="213" y="965"/>
                    <a:pt x="232" y="965"/>
                  </a:cubicBezTo>
                  <a:cubicBezTo>
                    <a:pt x="249" y="964"/>
                    <a:pt x="267" y="964"/>
                    <a:pt x="284" y="964"/>
                  </a:cubicBezTo>
                  <a:cubicBezTo>
                    <a:pt x="299" y="964"/>
                    <a:pt x="314" y="964"/>
                    <a:pt x="328" y="964"/>
                  </a:cubicBezTo>
                  <a:cubicBezTo>
                    <a:pt x="345" y="963"/>
                    <a:pt x="361" y="963"/>
                    <a:pt x="377" y="964"/>
                  </a:cubicBezTo>
                  <a:cubicBezTo>
                    <a:pt x="390" y="964"/>
                    <a:pt x="404" y="964"/>
                    <a:pt x="417" y="964"/>
                  </a:cubicBezTo>
                  <a:cubicBezTo>
                    <a:pt x="432" y="964"/>
                    <a:pt x="447" y="964"/>
                    <a:pt x="463" y="964"/>
                  </a:cubicBezTo>
                  <a:cubicBezTo>
                    <a:pt x="472" y="965"/>
                    <a:pt x="481" y="964"/>
                    <a:pt x="491" y="965"/>
                  </a:cubicBezTo>
                  <a:cubicBezTo>
                    <a:pt x="501" y="966"/>
                    <a:pt x="512" y="965"/>
                    <a:pt x="522" y="965"/>
                  </a:cubicBezTo>
                  <a:cubicBezTo>
                    <a:pt x="532" y="965"/>
                    <a:pt x="543" y="966"/>
                    <a:pt x="553" y="965"/>
                  </a:cubicBezTo>
                  <a:cubicBezTo>
                    <a:pt x="559" y="965"/>
                    <a:pt x="566" y="965"/>
                    <a:pt x="572" y="965"/>
                  </a:cubicBezTo>
                  <a:cubicBezTo>
                    <a:pt x="574" y="965"/>
                    <a:pt x="575" y="964"/>
                    <a:pt x="575" y="962"/>
                  </a:cubicBezTo>
                  <a:cubicBezTo>
                    <a:pt x="575" y="960"/>
                    <a:pt x="575" y="960"/>
                    <a:pt x="576" y="960"/>
                  </a:cubicBezTo>
                  <a:cubicBezTo>
                    <a:pt x="579" y="959"/>
                    <a:pt x="581" y="957"/>
                    <a:pt x="581" y="954"/>
                  </a:cubicBezTo>
                  <a:cubicBezTo>
                    <a:pt x="581" y="947"/>
                    <a:pt x="582" y="940"/>
                    <a:pt x="581" y="932"/>
                  </a:cubicBezTo>
                  <a:cubicBezTo>
                    <a:pt x="581" y="924"/>
                    <a:pt x="582" y="915"/>
                    <a:pt x="582" y="907"/>
                  </a:cubicBezTo>
                  <a:cubicBezTo>
                    <a:pt x="581" y="897"/>
                    <a:pt x="581" y="887"/>
                    <a:pt x="581" y="877"/>
                  </a:cubicBezTo>
                  <a:cubicBezTo>
                    <a:pt x="581" y="867"/>
                    <a:pt x="582" y="857"/>
                    <a:pt x="581" y="847"/>
                  </a:cubicBezTo>
                  <a:cubicBezTo>
                    <a:pt x="581" y="842"/>
                    <a:pt x="582" y="837"/>
                    <a:pt x="581" y="831"/>
                  </a:cubicBezTo>
                  <a:cubicBezTo>
                    <a:pt x="580" y="827"/>
                    <a:pt x="580" y="822"/>
                    <a:pt x="581" y="818"/>
                  </a:cubicBezTo>
                  <a:cubicBezTo>
                    <a:pt x="581" y="810"/>
                    <a:pt x="580" y="802"/>
                    <a:pt x="580" y="794"/>
                  </a:cubicBezTo>
                  <a:cubicBezTo>
                    <a:pt x="581" y="788"/>
                    <a:pt x="580" y="781"/>
                    <a:pt x="580" y="774"/>
                  </a:cubicBezTo>
                  <a:cubicBezTo>
                    <a:pt x="580" y="767"/>
                    <a:pt x="578" y="760"/>
                    <a:pt x="579" y="753"/>
                  </a:cubicBezTo>
                  <a:cubicBezTo>
                    <a:pt x="579" y="752"/>
                    <a:pt x="578" y="752"/>
                    <a:pt x="577" y="751"/>
                  </a:cubicBezTo>
                  <a:cubicBezTo>
                    <a:pt x="573" y="750"/>
                    <a:pt x="568" y="748"/>
                    <a:pt x="563" y="747"/>
                  </a:cubicBezTo>
                  <a:cubicBezTo>
                    <a:pt x="557" y="746"/>
                    <a:pt x="552" y="745"/>
                    <a:pt x="546" y="744"/>
                  </a:cubicBezTo>
                  <a:cubicBezTo>
                    <a:pt x="541" y="743"/>
                    <a:pt x="536" y="741"/>
                    <a:pt x="530" y="741"/>
                  </a:cubicBezTo>
                  <a:cubicBezTo>
                    <a:pt x="526" y="741"/>
                    <a:pt x="524" y="738"/>
                    <a:pt x="524" y="734"/>
                  </a:cubicBezTo>
                  <a:cubicBezTo>
                    <a:pt x="524" y="731"/>
                    <a:pt x="525" y="728"/>
                    <a:pt x="524" y="726"/>
                  </a:cubicBezTo>
                  <a:cubicBezTo>
                    <a:pt x="522" y="720"/>
                    <a:pt x="522" y="714"/>
                    <a:pt x="521" y="708"/>
                  </a:cubicBezTo>
                  <a:cubicBezTo>
                    <a:pt x="519" y="702"/>
                    <a:pt x="516" y="697"/>
                    <a:pt x="510" y="695"/>
                  </a:cubicBezTo>
                  <a:cubicBezTo>
                    <a:pt x="506" y="694"/>
                    <a:pt x="503" y="692"/>
                    <a:pt x="499" y="691"/>
                  </a:cubicBezTo>
                  <a:cubicBezTo>
                    <a:pt x="496" y="691"/>
                    <a:pt x="493" y="689"/>
                    <a:pt x="490" y="689"/>
                  </a:cubicBezTo>
                  <a:cubicBezTo>
                    <a:pt x="490" y="685"/>
                    <a:pt x="492" y="681"/>
                    <a:pt x="491" y="676"/>
                  </a:cubicBezTo>
                  <a:cubicBezTo>
                    <a:pt x="490" y="673"/>
                    <a:pt x="489" y="670"/>
                    <a:pt x="487" y="668"/>
                  </a:cubicBezTo>
                  <a:cubicBezTo>
                    <a:pt x="482" y="663"/>
                    <a:pt x="475" y="660"/>
                    <a:pt x="469" y="658"/>
                  </a:cubicBezTo>
                  <a:cubicBezTo>
                    <a:pt x="462" y="656"/>
                    <a:pt x="456" y="652"/>
                    <a:pt x="450" y="649"/>
                  </a:cubicBezTo>
                  <a:cubicBezTo>
                    <a:pt x="443" y="644"/>
                    <a:pt x="435" y="642"/>
                    <a:pt x="428" y="638"/>
                  </a:cubicBezTo>
                  <a:cubicBezTo>
                    <a:pt x="425" y="636"/>
                    <a:pt x="421" y="634"/>
                    <a:pt x="418" y="633"/>
                  </a:cubicBezTo>
                  <a:cubicBezTo>
                    <a:pt x="415" y="631"/>
                    <a:pt x="413" y="629"/>
                    <a:pt x="411" y="628"/>
                  </a:cubicBezTo>
                  <a:cubicBezTo>
                    <a:pt x="405" y="626"/>
                    <a:pt x="402" y="622"/>
                    <a:pt x="397" y="619"/>
                  </a:cubicBezTo>
                  <a:cubicBezTo>
                    <a:pt x="391" y="614"/>
                    <a:pt x="391" y="607"/>
                    <a:pt x="390" y="600"/>
                  </a:cubicBezTo>
                  <a:cubicBezTo>
                    <a:pt x="390" y="594"/>
                    <a:pt x="389" y="588"/>
                    <a:pt x="389" y="582"/>
                  </a:cubicBezTo>
                  <a:cubicBezTo>
                    <a:pt x="389" y="575"/>
                    <a:pt x="388" y="569"/>
                    <a:pt x="388" y="563"/>
                  </a:cubicBezTo>
                  <a:cubicBezTo>
                    <a:pt x="388" y="553"/>
                    <a:pt x="387" y="544"/>
                    <a:pt x="387" y="534"/>
                  </a:cubicBezTo>
                  <a:cubicBezTo>
                    <a:pt x="386" y="528"/>
                    <a:pt x="386" y="522"/>
                    <a:pt x="386" y="516"/>
                  </a:cubicBezTo>
                  <a:cubicBezTo>
                    <a:pt x="385" y="505"/>
                    <a:pt x="385" y="494"/>
                    <a:pt x="385" y="483"/>
                  </a:cubicBezTo>
                  <a:cubicBezTo>
                    <a:pt x="385" y="480"/>
                    <a:pt x="385" y="479"/>
                    <a:pt x="388" y="478"/>
                  </a:cubicBezTo>
                  <a:cubicBezTo>
                    <a:pt x="392" y="477"/>
                    <a:pt x="398" y="476"/>
                    <a:pt x="399" y="471"/>
                  </a:cubicBezTo>
                  <a:cubicBezTo>
                    <a:pt x="401" y="466"/>
                    <a:pt x="402" y="461"/>
                    <a:pt x="403" y="456"/>
                  </a:cubicBezTo>
                  <a:cubicBezTo>
                    <a:pt x="404" y="453"/>
                    <a:pt x="406" y="451"/>
                    <a:pt x="406" y="449"/>
                  </a:cubicBezTo>
                  <a:cubicBezTo>
                    <a:pt x="406" y="444"/>
                    <a:pt x="409" y="440"/>
                    <a:pt x="410" y="435"/>
                  </a:cubicBezTo>
                  <a:cubicBezTo>
                    <a:pt x="410" y="431"/>
                    <a:pt x="412" y="428"/>
                    <a:pt x="412" y="425"/>
                  </a:cubicBezTo>
                  <a:cubicBezTo>
                    <a:pt x="412" y="422"/>
                    <a:pt x="413" y="422"/>
                    <a:pt x="415" y="421"/>
                  </a:cubicBezTo>
                  <a:cubicBezTo>
                    <a:pt x="420" y="421"/>
                    <a:pt x="426" y="420"/>
                    <a:pt x="431" y="418"/>
                  </a:cubicBezTo>
                  <a:cubicBezTo>
                    <a:pt x="441" y="416"/>
                    <a:pt x="451" y="413"/>
                    <a:pt x="461" y="411"/>
                  </a:cubicBezTo>
                  <a:cubicBezTo>
                    <a:pt x="470" y="408"/>
                    <a:pt x="478" y="405"/>
                    <a:pt x="486" y="401"/>
                  </a:cubicBezTo>
                  <a:cubicBezTo>
                    <a:pt x="490" y="400"/>
                    <a:pt x="493" y="397"/>
                    <a:pt x="496" y="397"/>
                  </a:cubicBezTo>
                  <a:cubicBezTo>
                    <a:pt x="500" y="398"/>
                    <a:pt x="503" y="395"/>
                    <a:pt x="507" y="394"/>
                  </a:cubicBezTo>
                  <a:cubicBezTo>
                    <a:pt x="510" y="394"/>
                    <a:pt x="511" y="391"/>
                    <a:pt x="514" y="390"/>
                  </a:cubicBezTo>
                  <a:cubicBezTo>
                    <a:pt x="520" y="387"/>
                    <a:pt x="524" y="383"/>
                    <a:pt x="529" y="378"/>
                  </a:cubicBezTo>
                  <a:cubicBezTo>
                    <a:pt x="532" y="376"/>
                    <a:pt x="534" y="373"/>
                    <a:pt x="537" y="371"/>
                  </a:cubicBezTo>
                  <a:cubicBezTo>
                    <a:pt x="543" y="367"/>
                    <a:pt x="547" y="362"/>
                    <a:pt x="551" y="355"/>
                  </a:cubicBezTo>
                  <a:cubicBezTo>
                    <a:pt x="555" y="348"/>
                    <a:pt x="557" y="340"/>
                    <a:pt x="559" y="333"/>
                  </a:cubicBezTo>
                  <a:cubicBezTo>
                    <a:pt x="561" y="326"/>
                    <a:pt x="559" y="318"/>
                    <a:pt x="561" y="311"/>
                  </a:cubicBezTo>
                  <a:cubicBezTo>
                    <a:pt x="563" y="306"/>
                    <a:pt x="565" y="304"/>
                    <a:pt x="568" y="302"/>
                  </a:cubicBezTo>
                  <a:cubicBezTo>
                    <a:pt x="573" y="299"/>
                    <a:pt x="577" y="295"/>
                    <a:pt x="582" y="292"/>
                  </a:cubicBezTo>
                  <a:cubicBezTo>
                    <a:pt x="585" y="289"/>
                    <a:pt x="588" y="285"/>
                    <a:pt x="592" y="284"/>
                  </a:cubicBezTo>
                  <a:cubicBezTo>
                    <a:pt x="597" y="282"/>
                    <a:pt x="598" y="277"/>
                    <a:pt x="603" y="275"/>
                  </a:cubicBezTo>
                  <a:cubicBezTo>
                    <a:pt x="605" y="274"/>
                    <a:pt x="606" y="271"/>
                    <a:pt x="608" y="269"/>
                  </a:cubicBezTo>
                  <a:cubicBezTo>
                    <a:pt x="612" y="265"/>
                    <a:pt x="616" y="262"/>
                    <a:pt x="620" y="258"/>
                  </a:cubicBezTo>
                  <a:cubicBezTo>
                    <a:pt x="623" y="255"/>
                    <a:pt x="625" y="251"/>
                    <a:pt x="628" y="249"/>
                  </a:cubicBezTo>
                  <a:cubicBezTo>
                    <a:pt x="631" y="246"/>
                    <a:pt x="633" y="244"/>
                    <a:pt x="636" y="241"/>
                  </a:cubicBezTo>
                  <a:cubicBezTo>
                    <a:pt x="638" y="238"/>
                    <a:pt x="639" y="235"/>
                    <a:pt x="642" y="232"/>
                  </a:cubicBezTo>
                  <a:cubicBezTo>
                    <a:pt x="648" y="227"/>
                    <a:pt x="652" y="220"/>
                    <a:pt x="656" y="214"/>
                  </a:cubicBezTo>
                  <a:cubicBezTo>
                    <a:pt x="660" y="208"/>
                    <a:pt x="662" y="202"/>
                    <a:pt x="666" y="197"/>
                  </a:cubicBezTo>
                  <a:cubicBezTo>
                    <a:pt x="671" y="189"/>
                    <a:pt x="675" y="180"/>
                    <a:pt x="679" y="171"/>
                  </a:cubicBezTo>
                  <a:cubicBezTo>
                    <a:pt x="685" y="160"/>
                    <a:pt x="688" y="149"/>
                    <a:pt x="693" y="138"/>
                  </a:cubicBezTo>
                  <a:cubicBezTo>
                    <a:pt x="695" y="133"/>
                    <a:pt x="696" y="127"/>
                    <a:pt x="699" y="122"/>
                  </a:cubicBezTo>
                  <a:cubicBezTo>
                    <a:pt x="702" y="116"/>
                    <a:pt x="704" y="110"/>
                    <a:pt x="705" y="103"/>
                  </a:cubicBezTo>
                  <a:cubicBezTo>
                    <a:pt x="708" y="91"/>
                    <a:pt x="710" y="78"/>
                    <a:pt x="711" y="65"/>
                  </a:cubicBezTo>
                  <a:cubicBezTo>
                    <a:pt x="712" y="57"/>
                    <a:pt x="712" y="49"/>
                    <a:pt x="712" y="42"/>
                  </a:cubicBezTo>
                  <a:close/>
                  <a:moveTo>
                    <a:pt x="162" y="116"/>
                  </a:moveTo>
                  <a:cubicBezTo>
                    <a:pt x="159" y="121"/>
                    <a:pt x="159" y="128"/>
                    <a:pt x="159" y="133"/>
                  </a:cubicBezTo>
                  <a:cubicBezTo>
                    <a:pt x="158" y="141"/>
                    <a:pt x="156" y="147"/>
                    <a:pt x="155" y="155"/>
                  </a:cubicBezTo>
                  <a:cubicBezTo>
                    <a:pt x="155" y="160"/>
                    <a:pt x="154" y="165"/>
                    <a:pt x="153" y="170"/>
                  </a:cubicBezTo>
                  <a:cubicBezTo>
                    <a:pt x="151" y="177"/>
                    <a:pt x="151" y="184"/>
                    <a:pt x="150" y="191"/>
                  </a:cubicBezTo>
                  <a:cubicBezTo>
                    <a:pt x="149" y="197"/>
                    <a:pt x="148" y="203"/>
                    <a:pt x="148" y="208"/>
                  </a:cubicBezTo>
                  <a:cubicBezTo>
                    <a:pt x="147" y="220"/>
                    <a:pt x="146" y="232"/>
                    <a:pt x="146" y="243"/>
                  </a:cubicBezTo>
                  <a:cubicBezTo>
                    <a:pt x="145" y="248"/>
                    <a:pt x="145" y="252"/>
                    <a:pt x="146" y="257"/>
                  </a:cubicBezTo>
                  <a:cubicBezTo>
                    <a:pt x="146" y="261"/>
                    <a:pt x="146" y="266"/>
                    <a:pt x="146" y="271"/>
                  </a:cubicBezTo>
                  <a:cubicBezTo>
                    <a:pt x="145" y="273"/>
                    <a:pt x="148" y="275"/>
                    <a:pt x="145" y="276"/>
                  </a:cubicBezTo>
                  <a:cubicBezTo>
                    <a:pt x="143" y="277"/>
                    <a:pt x="143" y="273"/>
                    <a:pt x="141" y="272"/>
                  </a:cubicBezTo>
                  <a:cubicBezTo>
                    <a:pt x="134" y="263"/>
                    <a:pt x="127" y="255"/>
                    <a:pt x="121" y="245"/>
                  </a:cubicBezTo>
                  <a:cubicBezTo>
                    <a:pt x="114" y="233"/>
                    <a:pt x="105" y="222"/>
                    <a:pt x="98" y="210"/>
                  </a:cubicBezTo>
                  <a:cubicBezTo>
                    <a:pt x="92" y="201"/>
                    <a:pt x="87" y="192"/>
                    <a:pt x="82" y="183"/>
                  </a:cubicBezTo>
                  <a:cubicBezTo>
                    <a:pt x="76" y="171"/>
                    <a:pt x="71" y="159"/>
                    <a:pt x="66" y="147"/>
                  </a:cubicBezTo>
                  <a:cubicBezTo>
                    <a:pt x="62" y="135"/>
                    <a:pt x="58" y="124"/>
                    <a:pt x="55" y="113"/>
                  </a:cubicBezTo>
                  <a:cubicBezTo>
                    <a:pt x="53" y="103"/>
                    <a:pt x="51" y="93"/>
                    <a:pt x="50" y="83"/>
                  </a:cubicBezTo>
                  <a:cubicBezTo>
                    <a:pt x="49" y="77"/>
                    <a:pt x="49" y="70"/>
                    <a:pt x="48" y="63"/>
                  </a:cubicBezTo>
                  <a:cubicBezTo>
                    <a:pt x="47" y="57"/>
                    <a:pt x="49" y="50"/>
                    <a:pt x="49" y="43"/>
                  </a:cubicBezTo>
                  <a:cubicBezTo>
                    <a:pt x="50" y="41"/>
                    <a:pt x="51" y="43"/>
                    <a:pt x="52" y="42"/>
                  </a:cubicBezTo>
                  <a:cubicBezTo>
                    <a:pt x="62" y="45"/>
                    <a:pt x="73" y="45"/>
                    <a:pt x="84" y="47"/>
                  </a:cubicBezTo>
                  <a:cubicBezTo>
                    <a:pt x="92" y="49"/>
                    <a:pt x="101" y="50"/>
                    <a:pt x="110" y="49"/>
                  </a:cubicBezTo>
                  <a:cubicBezTo>
                    <a:pt x="112" y="49"/>
                    <a:pt x="115" y="50"/>
                    <a:pt x="118" y="50"/>
                  </a:cubicBezTo>
                  <a:cubicBezTo>
                    <a:pt x="120" y="50"/>
                    <a:pt x="122" y="51"/>
                    <a:pt x="123" y="54"/>
                  </a:cubicBezTo>
                  <a:cubicBezTo>
                    <a:pt x="124" y="62"/>
                    <a:pt x="127" y="69"/>
                    <a:pt x="130" y="76"/>
                  </a:cubicBezTo>
                  <a:cubicBezTo>
                    <a:pt x="133" y="82"/>
                    <a:pt x="136" y="89"/>
                    <a:pt x="141" y="94"/>
                  </a:cubicBezTo>
                  <a:cubicBezTo>
                    <a:pt x="145" y="98"/>
                    <a:pt x="150" y="102"/>
                    <a:pt x="154" y="106"/>
                  </a:cubicBezTo>
                  <a:cubicBezTo>
                    <a:pt x="156" y="108"/>
                    <a:pt x="158" y="111"/>
                    <a:pt x="161" y="112"/>
                  </a:cubicBezTo>
                  <a:cubicBezTo>
                    <a:pt x="162" y="112"/>
                    <a:pt x="163" y="114"/>
                    <a:pt x="162" y="116"/>
                  </a:cubicBezTo>
                  <a:close/>
                  <a:moveTo>
                    <a:pt x="664" y="69"/>
                  </a:moveTo>
                  <a:cubicBezTo>
                    <a:pt x="662" y="71"/>
                    <a:pt x="666" y="74"/>
                    <a:pt x="663" y="76"/>
                  </a:cubicBezTo>
                  <a:cubicBezTo>
                    <a:pt x="661" y="77"/>
                    <a:pt x="665" y="77"/>
                    <a:pt x="664" y="78"/>
                  </a:cubicBezTo>
                  <a:cubicBezTo>
                    <a:pt x="660" y="81"/>
                    <a:pt x="665" y="84"/>
                    <a:pt x="664" y="88"/>
                  </a:cubicBezTo>
                  <a:cubicBezTo>
                    <a:pt x="663" y="88"/>
                    <a:pt x="663" y="90"/>
                    <a:pt x="663" y="91"/>
                  </a:cubicBezTo>
                  <a:cubicBezTo>
                    <a:pt x="663" y="92"/>
                    <a:pt x="659" y="94"/>
                    <a:pt x="663" y="96"/>
                  </a:cubicBezTo>
                  <a:cubicBezTo>
                    <a:pt x="662" y="97"/>
                    <a:pt x="663" y="100"/>
                    <a:pt x="660" y="100"/>
                  </a:cubicBezTo>
                  <a:cubicBezTo>
                    <a:pt x="659" y="101"/>
                    <a:pt x="658" y="103"/>
                    <a:pt x="658" y="104"/>
                  </a:cubicBezTo>
                  <a:cubicBezTo>
                    <a:pt x="658" y="106"/>
                    <a:pt x="660" y="104"/>
                    <a:pt x="661" y="106"/>
                  </a:cubicBezTo>
                  <a:cubicBezTo>
                    <a:pt x="658" y="108"/>
                    <a:pt x="656" y="111"/>
                    <a:pt x="657" y="115"/>
                  </a:cubicBezTo>
                  <a:cubicBezTo>
                    <a:pt x="658" y="117"/>
                    <a:pt x="654" y="118"/>
                    <a:pt x="657" y="120"/>
                  </a:cubicBezTo>
                  <a:cubicBezTo>
                    <a:pt x="655" y="121"/>
                    <a:pt x="655" y="122"/>
                    <a:pt x="655" y="124"/>
                  </a:cubicBezTo>
                  <a:cubicBezTo>
                    <a:pt x="653" y="128"/>
                    <a:pt x="653" y="134"/>
                    <a:pt x="649" y="138"/>
                  </a:cubicBezTo>
                  <a:cubicBezTo>
                    <a:pt x="648" y="138"/>
                    <a:pt x="648" y="138"/>
                    <a:pt x="648" y="139"/>
                  </a:cubicBezTo>
                  <a:cubicBezTo>
                    <a:pt x="650" y="144"/>
                    <a:pt x="647" y="148"/>
                    <a:pt x="644" y="152"/>
                  </a:cubicBezTo>
                  <a:cubicBezTo>
                    <a:pt x="642" y="155"/>
                    <a:pt x="640" y="159"/>
                    <a:pt x="641" y="163"/>
                  </a:cubicBezTo>
                  <a:cubicBezTo>
                    <a:pt x="641" y="163"/>
                    <a:pt x="641" y="163"/>
                    <a:pt x="642" y="163"/>
                  </a:cubicBezTo>
                  <a:cubicBezTo>
                    <a:pt x="635" y="162"/>
                    <a:pt x="641" y="170"/>
                    <a:pt x="636" y="170"/>
                  </a:cubicBezTo>
                  <a:cubicBezTo>
                    <a:pt x="636" y="170"/>
                    <a:pt x="636" y="173"/>
                    <a:pt x="635" y="174"/>
                  </a:cubicBezTo>
                  <a:cubicBezTo>
                    <a:pt x="635" y="178"/>
                    <a:pt x="633" y="182"/>
                    <a:pt x="629" y="184"/>
                  </a:cubicBezTo>
                  <a:cubicBezTo>
                    <a:pt x="629" y="184"/>
                    <a:pt x="629" y="184"/>
                    <a:pt x="629" y="184"/>
                  </a:cubicBezTo>
                  <a:cubicBezTo>
                    <a:pt x="632" y="189"/>
                    <a:pt x="625" y="190"/>
                    <a:pt x="625" y="194"/>
                  </a:cubicBezTo>
                  <a:cubicBezTo>
                    <a:pt x="625" y="195"/>
                    <a:pt x="624" y="199"/>
                    <a:pt x="622" y="200"/>
                  </a:cubicBezTo>
                  <a:cubicBezTo>
                    <a:pt x="616" y="208"/>
                    <a:pt x="612" y="216"/>
                    <a:pt x="607" y="224"/>
                  </a:cubicBezTo>
                  <a:cubicBezTo>
                    <a:pt x="602" y="231"/>
                    <a:pt x="597" y="237"/>
                    <a:pt x="594" y="244"/>
                  </a:cubicBezTo>
                  <a:cubicBezTo>
                    <a:pt x="593" y="247"/>
                    <a:pt x="589" y="248"/>
                    <a:pt x="589" y="252"/>
                  </a:cubicBezTo>
                  <a:cubicBezTo>
                    <a:pt x="589" y="255"/>
                    <a:pt x="586" y="252"/>
                    <a:pt x="585" y="254"/>
                  </a:cubicBezTo>
                  <a:cubicBezTo>
                    <a:pt x="584" y="260"/>
                    <a:pt x="579" y="263"/>
                    <a:pt x="576" y="267"/>
                  </a:cubicBezTo>
                  <a:cubicBezTo>
                    <a:pt x="574" y="271"/>
                    <a:pt x="572" y="274"/>
                    <a:pt x="569" y="277"/>
                  </a:cubicBezTo>
                  <a:cubicBezTo>
                    <a:pt x="568" y="277"/>
                    <a:pt x="567" y="278"/>
                    <a:pt x="567" y="279"/>
                  </a:cubicBezTo>
                  <a:cubicBezTo>
                    <a:pt x="567" y="282"/>
                    <a:pt x="565" y="282"/>
                    <a:pt x="563" y="282"/>
                  </a:cubicBezTo>
                  <a:cubicBezTo>
                    <a:pt x="566" y="279"/>
                    <a:pt x="564" y="275"/>
                    <a:pt x="564" y="272"/>
                  </a:cubicBezTo>
                  <a:cubicBezTo>
                    <a:pt x="564" y="265"/>
                    <a:pt x="565" y="259"/>
                    <a:pt x="564" y="252"/>
                  </a:cubicBezTo>
                  <a:cubicBezTo>
                    <a:pt x="563" y="242"/>
                    <a:pt x="564" y="233"/>
                    <a:pt x="563" y="223"/>
                  </a:cubicBezTo>
                  <a:cubicBezTo>
                    <a:pt x="562" y="220"/>
                    <a:pt x="561" y="217"/>
                    <a:pt x="562" y="213"/>
                  </a:cubicBezTo>
                  <a:cubicBezTo>
                    <a:pt x="563" y="209"/>
                    <a:pt x="561" y="204"/>
                    <a:pt x="560" y="200"/>
                  </a:cubicBezTo>
                  <a:cubicBezTo>
                    <a:pt x="560" y="189"/>
                    <a:pt x="558" y="179"/>
                    <a:pt x="557" y="168"/>
                  </a:cubicBezTo>
                  <a:cubicBezTo>
                    <a:pt x="555" y="159"/>
                    <a:pt x="553" y="150"/>
                    <a:pt x="552" y="140"/>
                  </a:cubicBezTo>
                  <a:cubicBezTo>
                    <a:pt x="551" y="133"/>
                    <a:pt x="549" y="125"/>
                    <a:pt x="547" y="117"/>
                  </a:cubicBezTo>
                  <a:cubicBezTo>
                    <a:pt x="545" y="112"/>
                    <a:pt x="550" y="110"/>
                    <a:pt x="553" y="110"/>
                  </a:cubicBezTo>
                  <a:cubicBezTo>
                    <a:pt x="560" y="107"/>
                    <a:pt x="564" y="101"/>
                    <a:pt x="569" y="96"/>
                  </a:cubicBezTo>
                  <a:cubicBezTo>
                    <a:pt x="576" y="88"/>
                    <a:pt x="581" y="79"/>
                    <a:pt x="585" y="69"/>
                  </a:cubicBezTo>
                  <a:cubicBezTo>
                    <a:pt x="586" y="64"/>
                    <a:pt x="587" y="59"/>
                    <a:pt x="589" y="54"/>
                  </a:cubicBezTo>
                  <a:cubicBezTo>
                    <a:pt x="589" y="52"/>
                    <a:pt x="591" y="51"/>
                    <a:pt x="593" y="51"/>
                  </a:cubicBezTo>
                  <a:cubicBezTo>
                    <a:pt x="601" y="51"/>
                    <a:pt x="609" y="50"/>
                    <a:pt x="617" y="49"/>
                  </a:cubicBezTo>
                  <a:cubicBezTo>
                    <a:pt x="625" y="49"/>
                    <a:pt x="633" y="47"/>
                    <a:pt x="641" y="46"/>
                  </a:cubicBezTo>
                  <a:cubicBezTo>
                    <a:pt x="646" y="45"/>
                    <a:pt x="651" y="45"/>
                    <a:pt x="656" y="44"/>
                  </a:cubicBezTo>
                  <a:cubicBezTo>
                    <a:pt x="658" y="43"/>
                    <a:pt x="659" y="44"/>
                    <a:pt x="661" y="44"/>
                  </a:cubicBezTo>
                  <a:cubicBezTo>
                    <a:pt x="664" y="44"/>
                    <a:pt x="662" y="47"/>
                    <a:pt x="663" y="48"/>
                  </a:cubicBezTo>
                  <a:cubicBezTo>
                    <a:pt x="664" y="52"/>
                    <a:pt x="664" y="56"/>
                    <a:pt x="664" y="60"/>
                  </a:cubicBezTo>
                  <a:cubicBezTo>
                    <a:pt x="663" y="62"/>
                    <a:pt x="663" y="63"/>
                    <a:pt x="665" y="65"/>
                  </a:cubicBezTo>
                  <a:cubicBezTo>
                    <a:pt x="666" y="66"/>
                    <a:pt x="661" y="67"/>
                    <a:pt x="664" y="69"/>
                  </a:cubicBezTo>
                  <a:close/>
                </a:path>
              </a:pathLst>
            </a:custGeom>
            <a:solidFill>
              <a:srgbClr val="F7D27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61"/>
            <p:cNvSpPr>
              <a:spLocks noEditPoints="1"/>
            </p:cNvSpPr>
            <p:nvPr/>
          </p:nvSpPr>
          <p:spPr bwMode="auto">
            <a:xfrm>
              <a:off x="9068117" y="693557"/>
              <a:ext cx="2668588" cy="3621088"/>
            </a:xfrm>
            <a:custGeom>
              <a:avLst/>
              <a:gdLst/>
              <a:ahLst/>
              <a:cxnLst>
                <a:cxn ang="0">
                  <a:pos x="560" y="57"/>
                </a:cxn>
                <a:cxn ang="0">
                  <a:pos x="461" y="26"/>
                </a:cxn>
                <a:cxn ang="0">
                  <a:pos x="189" y="37"/>
                </a:cxn>
                <a:cxn ang="0">
                  <a:pos x="125" y="16"/>
                </a:cxn>
                <a:cxn ang="0">
                  <a:pos x="14" y="3"/>
                </a:cxn>
                <a:cxn ang="0">
                  <a:pos x="77" y="241"/>
                </a:cxn>
                <a:cxn ang="0">
                  <a:pos x="206" y="393"/>
                </a:cxn>
                <a:cxn ang="0">
                  <a:pos x="326" y="488"/>
                </a:cxn>
                <a:cxn ang="0">
                  <a:pos x="283" y="638"/>
                </a:cxn>
                <a:cxn ang="0">
                  <a:pos x="187" y="742"/>
                </a:cxn>
                <a:cxn ang="0">
                  <a:pos x="131" y="832"/>
                </a:cxn>
                <a:cxn ang="0">
                  <a:pos x="152" y="964"/>
                </a:cxn>
                <a:cxn ang="0">
                  <a:pos x="575" y="962"/>
                </a:cxn>
                <a:cxn ang="0">
                  <a:pos x="577" y="751"/>
                </a:cxn>
                <a:cxn ang="0">
                  <a:pos x="469" y="658"/>
                </a:cxn>
                <a:cxn ang="0">
                  <a:pos x="388" y="478"/>
                </a:cxn>
                <a:cxn ang="0">
                  <a:pos x="514" y="390"/>
                </a:cxn>
                <a:cxn ang="0">
                  <a:pos x="628" y="249"/>
                </a:cxn>
                <a:cxn ang="0">
                  <a:pos x="115" y="270"/>
                </a:cxn>
                <a:cxn ang="0">
                  <a:pos x="8" y="34"/>
                </a:cxn>
                <a:cxn ang="0">
                  <a:pos x="157" y="79"/>
                </a:cxn>
                <a:cxn ang="0">
                  <a:pos x="41" y="59"/>
                </a:cxn>
                <a:cxn ang="0">
                  <a:pos x="84" y="204"/>
                </a:cxn>
                <a:cxn ang="0">
                  <a:pos x="148" y="208"/>
                </a:cxn>
                <a:cxn ang="0">
                  <a:pos x="48" y="63"/>
                </a:cxn>
                <a:cxn ang="0">
                  <a:pos x="159" y="133"/>
                </a:cxn>
                <a:cxn ang="0">
                  <a:pos x="571" y="817"/>
                </a:cxn>
                <a:cxn ang="0">
                  <a:pos x="475" y="955"/>
                </a:cxn>
                <a:cxn ang="0">
                  <a:pos x="146" y="958"/>
                </a:cxn>
                <a:cxn ang="0">
                  <a:pos x="140" y="819"/>
                </a:cxn>
                <a:cxn ang="0">
                  <a:pos x="217" y="745"/>
                </a:cxn>
                <a:cxn ang="0">
                  <a:pos x="469" y="741"/>
                </a:cxn>
                <a:cxn ang="0">
                  <a:pos x="530" y="748"/>
                </a:cxn>
                <a:cxn ang="0">
                  <a:pos x="323" y="728"/>
                </a:cxn>
                <a:cxn ang="0">
                  <a:pos x="196" y="711"/>
                </a:cxn>
                <a:cxn ang="0">
                  <a:pos x="457" y="693"/>
                </a:cxn>
                <a:cxn ang="0">
                  <a:pos x="478" y="672"/>
                </a:cxn>
                <a:cxn ang="0">
                  <a:pos x="349" y="674"/>
                </a:cxn>
                <a:cxn ang="0">
                  <a:pos x="248" y="667"/>
                </a:cxn>
                <a:cxn ang="0">
                  <a:pos x="328" y="613"/>
                </a:cxn>
                <a:cxn ang="0">
                  <a:pos x="380" y="553"/>
                </a:cxn>
                <a:cxn ang="0">
                  <a:pos x="314" y="452"/>
                </a:cxn>
                <a:cxn ang="0">
                  <a:pos x="315" y="442"/>
                </a:cxn>
                <a:cxn ang="0">
                  <a:pos x="551" y="314"/>
                </a:cxn>
                <a:cxn ang="0">
                  <a:pos x="467" y="400"/>
                </a:cxn>
                <a:cxn ang="0">
                  <a:pos x="223" y="392"/>
                </a:cxn>
                <a:cxn ang="0">
                  <a:pos x="155" y="263"/>
                </a:cxn>
                <a:cxn ang="0">
                  <a:pos x="170" y="122"/>
                </a:cxn>
                <a:cxn ang="0">
                  <a:pos x="220" y="37"/>
                </a:cxn>
                <a:cxn ang="0">
                  <a:pos x="487" y="38"/>
                </a:cxn>
                <a:cxn ang="0">
                  <a:pos x="551" y="192"/>
                </a:cxn>
                <a:cxn ang="0">
                  <a:pos x="589" y="54"/>
                </a:cxn>
                <a:cxn ang="0">
                  <a:pos x="664" y="88"/>
                </a:cxn>
                <a:cxn ang="0">
                  <a:pos x="641" y="163"/>
                </a:cxn>
                <a:cxn ang="0">
                  <a:pos x="576" y="267"/>
                </a:cxn>
                <a:cxn ang="0">
                  <a:pos x="686" y="135"/>
                </a:cxn>
                <a:cxn ang="0">
                  <a:pos x="563" y="299"/>
                </a:cxn>
                <a:cxn ang="0">
                  <a:pos x="671" y="53"/>
                </a:cxn>
                <a:cxn ang="0">
                  <a:pos x="542" y="94"/>
                </a:cxn>
                <a:cxn ang="0">
                  <a:pos x="662" y="13"/>
                </a:cxn>
              </a:cxnLst>
              <a:rect l="0" t="0" r="r" b="b"/>
              <a:pathLst>
                <a:path w="712" h="966">
                  <a:moveTo>
                    <a:pt x="712" y="42"/>
                  </a:moveTo>
                  <a:cubicBezTo>
                    <a:pt x="711" y="32"/>
                    <a:pt x="710" y="23"/>
                    <a:pt x="708" y="14"/>
                  </a:cubicBezTo>
                  <a:cubicBezTo>
                    <a:pt x="706" y="6"/>
                    <a:pt x="700" y="1"/>
                    <a:pt x="691" y="3"/>
                  </a:cubicBezTo>
                  <a:cubicBezTo>
                    <a:pt x="689" y="3"/>
                    <a:pt x="687" y="3"/>
                    <a:pt x="685" y="4"/>
                  </a:cubicBezTo>
                  <a:cubicBezTo>
                    <a:pt x="681" y="4"/>
                    <a:pt x="677" y="3"/>
                    <a:pt x="672" y="4"/>
                  </a:cubicBezTo>
                  <a:cubicBezTo>
                    <a:pt x="662" y="5"/>
                    <a:pt x="651" y="5"/>
                    <a:pt x="640" y="6"/>
                  </a:cubicBezTo>
                  <a:cubicBezTo>
                    <a:pt x="629" y="7"/>
                    <a:pt x="619" y="10"/>
                    <a:pt x="609" y="11"/>
                  </a:cubicBezTo>
                  <a:cubicBezTo>
                    <a:pt x="600" y="12"/>
                    <a:pt x="592" y="14"/>
                    <a:pt x="583" y="15"/>
                  </a:cubicBezTo>
                  <a:cubicBezTo>
                    <a:pt x="580" y="16"/>
                    <a:pt x="577" y="17"/>
                    <a:pt x="573" y="17"/>
                  </a:cubicBezTo>
                  <a:cubicBezTo>
                    <a:pt x="567" y="17"/>
                    <a:pt x="564" y="19"/>
                    <a:pt x="564" y="24"/>
                  </a:cubicBezTo>
                  <a:cubicBezTo>
                    <a:pt x="564" y="27"/>
                    <a:pt x="563" y="30"/>
                    <a:pt x="564" y="32"/>
                  </a:cubicBezTo>
                  <a:cubicBezTo>
                    <a:pt x="565" y="41"/>
                    <a:pt x="561" y="49"/>
                    <a:pt x="560" y="57"/>
                  </a:cubicBezTo>
                  <a:cubicBezTo>
                    <a:pt x="559" y="64"/>
                    <a:pt x="555" y="71"/>
                    <a:pt x="550" y="77"/>
                  </a:cubicBezTo>
                  <a:cubicBezTo>
                    <a:pt x="547" y="80"/>
                    <a:pt x="544" y="83"/>
                    <a:pt x="541" y="84"/>
                  </a:cubicBezTo>
                  <a:cubicBezTo>
                    <a:pt x="539" y="85"/>
                    <a:pt x="539" y="79"/>
                    <a:pt x="538" y="77"/>
                  </a:cubicBezTo>
                  <a:cubicBezTo>
                    <a:pt x="538" y="77"/>
                    <a:pt x="538" y="76"/>
                    <a:pt x="538" y="76"/>
                  </a:cubicBezTo>
                  <a:cubicBezTo>
                    <a:pt x="535" y="71"/>
                    <a:pt x="534" y="65"/>
                    <a:pt x="533" y="59"/>
                  </a:cubicBezTo>
                  <a:cubicBezTo>
                    <a:pt x="531" y="53"/>
                    <a:pt x="530" y="46"/>
                    <a:pt x="527" y="39"/>
                  </a:cubicBezTo>
                  <a:cubicBezTo>
                    <a:pt x="526" y="37"/>
                    <a:pt x="524" y="36"/>
                    <a:pt x="523" y="37"/>
                  </a:cubicBezTo>
                  <a:cubicBezTo>
                    <a:pt x="522" y="39"/>
                    <a:pt x="521" y="38"/>
                    <a:pt x="520" y="37"/>
                  </a:cubicBezTo>
                  <a:cubicBezTo>
                    <a:pt x="513" y="34"/>
                    <a:pt x="506" y="33"/>
                    <a:pt x="500" y="32"/>
                  </a:cubicBezTo>
                  <a:cubicBezTo>
                    <a:pt x="496" y="31"/>
                    <a:pt x="492" y="32"/>
                    <a:pt x="489" y="30"/>
                  </a:cubicBezTo>
                  <a:cubicBezTo>
                    <a:pt x="486" y="28"/>
                    <a:pt x="483" y="28"/>
                    <a:pt x="480" y="28"/>
                  </a:cubicBezTo>
                  <a:cubicBezTo>
                    <a:pt x="474" y="29"/>
                    <a:pt x="467" y="26"/>
                    <a:pt x="461" y="26"/>
                  </a:cubicBezTo>
                  <a:cubicBezTo>
                    <a:pt x="454" y="26"/>
                    <a:pt x="447" y="24"/>
                    <a:pt x="441" y="24"/>
                  </a:cubicBezTo>
                  <a:cubicBezTo>
                    <a:pt x="436" y="24"/>
                    <a:pt x="430" y="24"/>
                    <a:pt x="425" y="24"/>
                  </a:cubicBezTo>
                  <a:cubicBezTo>
                    <a:pt x="417" y="23"/>
                    <a:pt x="409" y="22"/>
                    <a:pt x="402" y="22"/>
                  </a:cubicBezTo>
                  <a:cubicBezTo>
                    <a:pt x="393" y="22"/>
                    <a:pt x="384" y="22"/>
                    <a:pt x="376" y="22"/>
                  </a:cubicBezTo>
                  <a:cubicBezTo>
                    <a:pt x="363" y="21"/>
                    <a:pt x="350" y="21"/>
                    <a:pt x="337" y="21"/>
                  </a:cubicBezTo>
                  <a:cubicBezTo>
                    <a:pt x="322" y="20"/>
                    <a:pt x="308" y="21"/>
                    <a:pt x="293" y="22"/>
                  </a:cubicBezTo>
                  <a:cubicBezTo>
                    <a:pt x="284" y="22"/>
                    <a:pt x="275" y="23"/>
                    <a:pt x="267" y="23"/>
                  </a:cubicBezTo>
                  <a:cubicBezTo>
                    <a:pt x="257" y="23"/>
                    <a:pt x="248" y="25"/>
                    <a:pt x="238" y="26"/>
                  </a:cubicBezTo>
                  <a:cubicBezTo>
                    <a:pt x="231" y="26"/>
                    <a:pt x="223" y="28"/>
                    <a:pt x="216" y="29"/>
                  </a:cubicBezTo>
                  <a:cubicBezTo>
                    <a:pt x="213" y="30"/>
                    <a:pt x="210" y="29"/>
                    <a:pt x="208" y="30"/>
                  </a:cubicBezTo>
                  <a:cubicBezTo>
                    <a:pt x="204" y="32"/>
                    <a:pt x="198" y="32"/>
                    <a:pt x="194" y="34"/>
                  </a:cubicBezTo>
                  <a:cubicBezTo>
                    <a:pt x="193" y="35"/>
                    <a:pt x="191" y="37"/>
                    <a:pt x="189" y="37"/>
                  </a:cubicBezTo>
                  <a:cubicBezTo>
                    <a:pt x="185" y="35"/>
                    <a:pt x="184" y="38"/>
                    <a:pt x="182" y="40"/>
                  </a:cubicBezTo>
                  <a:cubicBezTo>
                    <a:pt x="181" y="43"/>
                    <a:pt x="180" y="47"/>
                    <a:pt x="179" y="50"/>
                  </a:cubicBezTo>
                  <a:cubicBezTo>
                    <a:pt x="177" y="56"/>
                    <a:pt x="176" y="62"/>
                    <a:pt x="174" y="68"/>
                  </a:cubicBezTo>
                  <a:cubicBezTo>
                    <a:pt x="173" y="73"/>
                    <a:pt x="171" y="78"/>
                    <a:pt x="170" y="84"/>
                  </a:cubicBezTo>
                  <a:cubicBezTo>
                    <a:pt x="166" y="79"/>
                    <a:pt x="161" y="76"/>
                    <a:pt x="158" y="70"/>
                  </a:cubicBezTo>
                  <a:cubicBezTo>
                    <a:pt x="153" y="60"/>
                    <a:pt x="151" y="50"/>
                    <a:pt x="150" y="40"/>
                  </a:cubicBezTo>
                  <a:cubicBezTo>
                    <a:pt x="149" y="35"/>
                    <a:pt x="149" y="29"/>
                    <a:pt x="149" y="24"/>
                  </a:cubicBezTo>
                  <a:cubicBezTo>
                    <a:pt x="148" y="21"/>
                    <a:pt x="148" y="18"/>
                    <a:pt x="143" y="20"/>
                  </a:cubicBezTo>
                  <a:cubicBezTo>
                    <a:pt x="142" y="20"/>
                    <a:pt x="139" y="22"/>
                    <a:pt x="139" y="19"/>
                  </a:cubicBezTo>
                  <a:cubicBezTo>
                    <a:pt x="138" y="16"/>
                    <a:pt x="137" y="17"/>
                    <a:pt x="135" y="18"/>
                  </a:cubicBezTo>
                  <a:cubicBezTo>
                    <a:pt x="134" y="19"/>
                    <a:pt x="133" y="19"/>
                    <a:pt x="132" y="18"/>
                  </a:cubicBezTo>
                  <a:cubicBezTo>
                    <a:pt x="130" y="16"/>
                    <a:pt x="127" y="16"/>
                    <a:pt x="125" y="16"/>
                  </a:cubicBezTo>
                  <a:cubicBezTo>
                    <a:pt x="121" y="16"/>
                    <a:pt x="118" y="13"/>
                    <a:pt x="113" y="13"/>
                  </a:cubicBezTo>
                  <a:cubicBezTo>
                    <a:pt x="111" y="13"/>
                    <a:pt x="110" y="10"/>
                    <a:pt x="107" y="13"/>
                  </a:cubicBezTo>
                  <a:cubicBezTo>
                    <a:pt x="106" y="15"/>
                    <a:pt x="104" y="10"/>
                    <a:pt x="101" y="11"/>
                  </a:cubicBezTo>
                  <a:cubicBezTo>
                    <a:pt x="99" y="13"/>
                    <a:pt x="98" y="9"/>
                    <a:pt x="95" y="10"/>
                  </a:cubicBezTo>
                  <a:cubicBezTo>
                    <a:pt x="91" y="12"/>
                    <a:pt x="86" y="8"/>
                    <a:pt x="82" y="9"/>
                  </a:cubicBezTo>
                  <a:cubicBezTo>
                    <a:pt x="80" y="6"/>
                    <a:pt x="76" y="10"/>
                    <a:pt x="73" y="7"/>
                  </a:cubicBezTo>
                  <a:cubicBezTo>
                    <a:pt x="72" y="6"/>
                    <a:pt x="68" y="7"/>
                    <a:pt x="66" y="6"/>
                  </a:cubicBezTo>
                  <a:cubicBezTo>
                    <a:pt x="63" y="6"/>
                    <a:pt x="60" y="5"/>
                    <a:pt x="57" y="5"/>
                  </a:cubicBezTo>
                  <a:cubicBezTo>
                    <a:pt x="51" y="6"/>
                    <a:pt x="46" y="5"/>
                    <a:pt x="41" y="5"/>
                  </a:cubicBezTo>
                  <a:cubicBezTo>
                    <a:pt x="38" y="5"/>
                    <a:pt x="34" y="4"/>
                    <a:pt x="31" y="5"/>
                  </a:cubicBezTo>
                  <a:cubicBezTo>
                    <a:pt x="29" y="6"/>
                    <a:pt x="27" y="6"/>
                    <a:pt x="27" y="5"/>
                  </a:cubicBezTo>
                  <a:cubicBezTo>
                    <a:pt x="23" y="3"/>
                    <a:pt x="19" y="0"/>
                    <a:pt x="14" y="3"/>
                  </a:cubicBezTo>
                  <a:cubicBezTo>
                    <a:pt x="11" y="5"/>
                    <a:pt x="7" y="5"/>
                    <a:pt x="6" y="10"/>
                  </a:cubicBezTo>
                  <a:cubicBezTo>
                    <a:pt x="4" y="14"/>
                    <a:pt x="3" y="18"/>
                    <a:pt x="3" y="22"/>
                  </a:cubicBezTo>
                  <a:cubicBezTo>
                    <a:pt x="1" y="33"/>
                    <a:pt x="0" y="43"/>
                    <a:pt x="0" y="54"/>
                  </a:cubicBezTo>
                  <a:cubicBezTo>
                    <a:pt x="0" y="63"/>
                    <a:pt x="1" y="72"/>
                    <a:pt x="3" y="81"/>
                  </a:cubicBezTo>
                  <a:cubicBezTo>
                    <a:pt x="4" y="90"/>
                    <a:pt x="5" y="98"/>
                    <a:pt x="7" y="107"/>
                  </a:cubicBezTo>
                  <a:cubicBezTo>
                    <a:pt x="10" y="117"/>
                    <a:pt x="15" y="126"/>
                    <a:pt x="18" y="136"/>
                  </a:cubicBezTo>
                  <a:cubicBezTo>
                    <a:pt x="19" y="141"/>
                    <a:pt x="21" y="147"/>
                    <a:pt x="24" y="152"/>
                  </a:cubicBezTo>
                  <a:cubicBezTo>
                    <a:pt x="25" y="155"/>
                    <a:pt x="25" y="159"/>
                    <a:pt x="27" y="161"/>
                  </a:cubicBezTo>
                  <a:cubicBezTo>
                    <a:pt x="32" y="167"/>
                    <a:pt x="34" y="175"/>
                    <a:pt x="37" y="181"/>
                  </a:cubicBezTo>
                  <a:cubicBezTo>
                    <a:pt x="41" y="189"/>
                    <a:pt x="45" y="196"/>
                    <a:pt x="49" y="203"/>
                  </a:cubicBezTo>
                  <a:cubicBezTo>
                    <a:pt x="54" y="210"/>
                    <a:pt x="58" y="217"/>
                    <a:pt x="63" y="224"/>
                  </a:cubicBezTo>
                  <a:cubicBezTo>
                    <a:pt x="67" y="229"/>
                    <a:pt x="72" y="236"/>
                    <a:pt x="77" y="241"/>
                  </a:cubicBezTo>
                  <a:cubicBezTo>
                    <a:pt x="80" y="244"/>
                    <a:pt x="83" y="247"/>
                    <a:pt x="85" y="251"/>
                  </a:cubicBezTo>
                  <a:cubicBezTo>
                    <a:pt x="87" y="254"/>
                    <a:pt x="90" y="258"/>
                    <a:pt x="93" y="260"/>
                  </a:cubicBezTo>
                  <a:cubicBezTo>
                    <a:pt x="98" y="263"/>
                    <a:pt x="101" y="269"/>
                    <a:pt x="107" y="272"/>
                  </a:cubicBezTo>
                  <a:cubicBezTo>
                    <a:pt x="113" y="276"/>
                    <a:pt x="117" y="282"/>
                    <a:pt x="123" y="287"/>
                  </a:cubicBezTo>
                  <a:cubicBezTo>
                    <a:pt x="131" y="292"/>
                    <a:pt x="138" y="299"/>
                    <a:pt x="146" y="304"/>
                  </a:cubicBezTo>
                  <a:cubicBezTo>
                    <a:pt x="147" y="304"/>
                    <a:pt x="148" y="306"/>
                    <a:pt x="149" y="307"/>
                  </a:cubicBezTo>
                  <a:cubicBezTo>
                    <a:pt x="149" y="313"/>
                    <a:pt x="151" y="318"/>
                    <a:pt x="152" y="324"/>
                  </a:cubicBezTo>
                  <a:cubicBezTo>
                    <a:pt x="154" y="337"/>
                    <a:pt x="159" y="349"/>
                    <a:pt x="166" y="360"/>
                  </a:cubicBezTo>
                  <a:cubicBezTo>
                    <a:pt x="168" y="363"/>
                    <a:pt x="170" y="368"/>
                    <a:pt x="173" y="369"/>
                  </a:cubicBezTo>
                  <a:cubicBezTo>
                    <a:pt x="177" y="370"/>
                    <a:pt x="179" y="375"/>
                    <a:pt x="182" y="377"/>
                  </a:cubicBezTo>
                  <a:cubicBezTo>
                    <a:pt x="185" y="379"/>
                    <a:pt x="188" y="382"/>
                    <a:pt x="191" y="384"/>
                  </a:cubicBezTo>
                  <a:cubicBezTo>
                    <a:pt x="196" y="388"/>
                    <a:pt x="201" y="391"/>
                    <a:pt x="206" y="393"/>
                  </a:cubicBezTo>
                  <a:cubicBezTo>
                    <a:pt x="221" y="400"/>
                    <a:pt x="235" y="406"/>
                    <a:pt x="251" y="410"/>
                  </a:cubicBezTo>
                  <a:cubicBezTo>
                    <a:pt x="257" y="412"/>
                    <a:pt x="263" y="414"/>
                    <a:pt x="270" y="416"/>
                  </a:cubicBezTo>
                  <a:cubicBezTo>
                    <a:pt x="275" y="417"/>
                    <a:pt x="281" y="419"/>
                    <a:pt x="288" y="419"/>
                  </a:cubicBezTo>
                  <a:cubicBezTo>
                    <a:pt x="290" y="420"/>
                    <a:pt x="294" y="420"/>
                    <a:pt x="297" y="421"/>
                  </a:cubicBezTo>
                  <a:cubicBezTo>
                    <a:pt x="298" y="422"/>
                    <a:pt x="301" y="421"/>
                    <a:pt x="301" y="424"/>
                  </a:cubicBezTo>
                  <a:cubicBezTo>
                    <a:pt x="301" y="427"/>
                    <a:pt x="302" y="430"/>
                    <a:pt x="302" y="433"/>
                  </a:cubicBezTo>
                  <a:cubicBezTo>
                    <a:pt x="301" y="440"/>
                    <a:pt x="307" y="445"/>
                    <a:pt x="307" y="452"/>
                  </a:cubicBezTo>
                  <a:cubicBezTo>
                    <a:pt x="307" y="455"/>
                    <a:pt x="309" y="457"/>
                    <a:pt x="309" y="460"/>
                  </a:cubicBezTo>
                  <a:cubicBezTo>
                    <a:pt x="310" y="464"/>
                    <a:pt x="311" y="468"/>
                    <a:pt x="313" y="472"/>
                  </a:cubicBezTo>
                  <a:cubicBezTo>
                    <a:pt x="314" y="477"/>
                    <a:pt x="319" y="479"/>
                    <a:pt x="324" y="479"/>
                  </a:cubicBezTo>
                  <a:cubicBezTo>
                    <a:pt x="326" y="479"/>
                    <a:pt x="328" y="479"/>
                    <a:pt x="327" y="482"/>
                  </a:cubicBezTo>
                  <a:cubicBezTo>
                    <a:pt x="326" y="484"/>
                    <a:pt x="327" y="486"/>
                    <a:pt x="326" y="488"/>
                  </a:cubicBezTo>
                  <a:cubicBezTo>
                    <a:pt x="325" y="497"/>
                    <a:pt x="327" y="507"/>
                    <a:pt x="326" y="516"/>
                  </a:cubicBezTo>
                  <a:cubicBezTo>
                    <a:pt x="325" y="523"/>
                    <a:pt x="326" y="530"/>
                    <a:pt x="324" y="537"/>
                  </a:cubicBezTo>
                  <a:cubicBezTo>
                    <a:pt x="324" y="539"/>
                    <a:pt x="324" y="541"/>
                    <a:pt x="324" y="543"/>
                  </a:cubicBezTo>
                  <a:cubicBezTo>
                    <a:pt x="327" y="552"/>
                    <a:pt x="323" y="562"/>
                    <a:pt x="323" y="571"/>
                  </a:cubicBezTo>
                  <a:cubicBezTo>
                    <a:pt x="324" y="575"/>
                    <a:pt x="321" y="580"/>
                    <a:pt x="323" y="584"/>
                  </a:cubicBezTo>
                  <a:cubicBezTo>
                    <a:pt x="324" y="586"/>
                    <a:pt x="324" y="590"/>
                    <a:pt x="323" y="591"/>
                  </a:cubicBezTo>
                  <a:cubicBezTo>
                    <a:pt x="321" y="593"/>
                    <a:pt x="321" y="595"/>
                    <a:pt x="322" y="597"/>
                  </a:cubicBezTo>
                  <a:cubicBezTo>
                    <a:pt x="323" y="599"/>
                    <a:pt x="322" y="601"/>
                    <a:pt x="321" y="602"/>
                  </a:cubicBezTo>
                  <a:cubicBezTo>
                    <a:pt x="320" y="603"/>
                    <a:pt x="320" y="604"/>
                    <a:pt x="320" y="606"/>
                  </a:cubicBezTo>
                  <a:cubicBezTo>
                    <a:pt x="321" y="611"/>
                    <a:pt x="316" y="620"/>
                    <a:pt x="311" y="622"/>
                  </a:cubicBezTo>
                  <a:cubicBezTo>
                    <a:pt x="308" y="623"/>
                    <a:pt x="305" y="626"/>
                    <a:pt x="302" y="628"/>
                  </a:cubicBezTo>
                  <a:cubicBezTo>
                    <a:pt x="296" y="633"/>
                    <a:pt x="289" y="635"/>
                    <a:pt x="283" y="638"/>
                  </a:cubicBezTo>
                  <a:cubicBezTo>
                    <a:pt x="278" y="640"/>
                    <a:pt x="273" y="642"/>
                    <a:pt x="269" y="645"/>
                  </a:cubicBezTo>
                  <a:cubicBezTo>
                    <a:pt x="260" y="650"/>
                    <a:pt x="251" y="655"/>
                    <a:pt x="242" y="659"/>
                  </a:cubicBezTo>
                  <a:cubicBezTo>
                    <a:pt x="236" y="661"/>
                    <a:pt x="230" y="664"/>
                    <a:pt x="225" y="668"/>
                  </a:cubicBezTo>
                  <a:cubicBezTo>
                    <a:pt x="224" y="670"/>
                    <a:pt x="223" y="671"/>
                    <a:pt x="223" y="672"/>
                  </a:cubicBezTo>
                  <a:cubicBezTo>
                    <a:pt x="222" y="677"/>
                    <a:pt x="219" y="682"/>
                    <a:pt x="221" y="687"/>
                  </a:cubicBezTo>
                  <a:cubicBezTo>
                    <a:pt x="222" y="688"/>
                    <a:pt x="221" y="688"/>
                    <a:pt x="220" y="688"/>
                  </a:cubicBezTo>
                  <a:cubicBezTo>
                    <a:pt x="214" y="688"/>
                    <a:pt x="210" y="691"/>
                    <a:pt x="204" y="693"/>
                  </a:cubicBezTo>
                  <a:cubicBezTo>
                    <a:pt x="197" y="696"/>
                    <a:pt x="191" y="700"/>
                    <a:pt x="190" y="708"/>
                  </a:cubicBezTo>
                  <a:cubicBezTo>
                    <a:pt x="189" y="717"/>
                    <a:pt x="187" y="726"/>
                    <a:pt x="187" y="735"/>
                  </a:cubicBezTo>
                  <a:cubicBezTo>
                    <a:pt x="187" y="736"/>
                    <a:pt x="187" y="737"/>
                    <a:pt x="187" y="737"/>
                  </a:cubicBezTo>
                  <a:cubicBezTo>
                    <a:pt x="187" y="738"/>
                    <a:pt x="187" y="739"/>
                    <a:pt x="187" y="740"/>
                  </a:cubicBezTo>
                  <a:cubicBezTo>
                    <a:pt x="187" y="740"/>
                    <a:pt x="187" y="741"/>
                    <a:pt x="187" y="742"/>
                  </a:cubicBezTo>
                  <a:cubicBezTo>
                    <a:pt x="186" y="742"/>
                    <a:pt x="185" y="742"/>
                    <a:pt x="185" y="742"/>
                  </a:cubicBezTo>
                  <a:cubicBezTo>
                    <a:pt x="179" y="744"/>
                    <a:pt x="172" y="743"/>
                    <a:pt x="166" y="745"/>
                  </a:cubicBezTo>
                  <a:cubicBezTo>
                    <a:pt x="157" y="748"/>
                    <a:pt x="147" y="749"/>
                    <a:pt x="138" y="752"/>
                  </a:cubicBezTo>
                  <a:cubicBezTo>
                    <a:pt x="134" y="753"/>
                    <a:pt x="132" y="754"/>
                    <a:pt x="132" y="758"/>
                  </a:cubicBezTo>
                  <a:cubicBezTo>
                    <a:pt x="133" y="763"/>
                    <a:pt x="131" y="767"/>
                    <a:pt x="132" y="772"/>
                  </a:cubicBezTo>
                  <a:cubicBezTo>
                    <a:pt x="132" y="777"/>
                    <a:pt x="132" y="781"/>
                    <a:pt x="132" y="786"/>
                  </a:cubicBezTo>
                  <a:cubicBezTo>
                    <a:pt x="132" y="788"/>
                    <a:pt x="134" y="792"/>
                    <a:pt x="131" y="795"/>
                  </a:cubicBezTo>
                  <a:cubicBezTo>
                    <a:pt x="133" y="797"/>
                    <a:pt x="130" y="798"/>
                    <a:pt x="131" y="800"/>
                  </a:cubicBezTo>
                  <a:cubicBezTo>
                    <a:pt x="132" y="803"/>
                    <a:pt x="132" y="808"/>
                    <a:pt x="131" y="810"/>
                  </a:cubicBezTo>
                  <a:cubicBezTo>
                    <a:pt x="130" y="815"/>
                    <a:pt x="134" y="820"/>
                    <a:pt x="131" y="824"/>
                  </a:cubicBezTo>
                  <a:cubicBezTo>
                    <a:pt x="130" y="824"/>
                    <a:pt x="131" y="825"/>
                    <a:pt x="131" y="825"/>
                  </a:cubicBezTo>
                  <a:cubicBezTo>
                    <a:pt x="132" y="827"/>
                    <a:pt x="131" y="830"/>
                    <a:pt x="131" y="832"/>
                  </a:cubicBezTo>
                  <a:cubicBezTo>
                    <a:pt x="131" y="836"/>
                    <a:pt x="130" y="840"/>
                    <a:pt x="130" y="842"/>
                  </a:cubicBezTo>
                  <a:cubicBezTo>
                    <a:pt x="133" y="847"/>
                    <a:pt x="130" y="850"/>
                    <a:pt x="131" y="854"/>
                  </a:cubicBezTo>
                  <a:cubicBezTo>
                    <a:pt x="131" y="858"/>
                    <a:pt x="132" y="863"/>
                    <a:pt x="131" y="866"/>
                  </a:cubicBezTo>
                  <a:cubicBezTo>
                    <a:pt x="129" y="871"/>
                    <a:pt x="132" y="876"/>
                    <a:pt x="130" y="881"/>
                  </a:cubicBezTo>
                  <a:cubicBezTo>
                    <a:pt x="129" y="884"/>
                    <a:pt x="130" y="888"/>
                    <a:pt x="130" y="891"/>
                  </a:cubicBezTo>
                  <a:cubicBezTo>
                    <a:pt x="132" y="896"/>
                    <a:pt x="131" y="901"/>
                    <a:pt x="130" y="905"/>
                  </a:cubicBezTo>
                  <a:cubicBezTo>
                    <a:pt x="130" y="913"/>
                    <a:pt x="132" y="920"/>
                    <a:pt x="130" y="928"/>
                  </a:cubicBezTo>
                  <a:cubicBezTo>
                    <a:pt x="129" y="931"/>
                    <a:pt x="130" y="936"/>
                    <a:pt x="130" y="940"/>
                  </a:cubicBezTo>
                  <a:cubicBezTo>
                    <a:pt x="131" y="942"/>
                    <a:pt x="131" y="945"/>
                    <a:pt x="131" y="947"/>
                  </a:cubicBezTo>
                  <a:cubicBezTo>
                    <a:pt x="131" y="953"/>
                    <a:pt x="131" y="959"/>
                    <a:pt x="136" y="963"/>
                  </a:cubicBezTo>
                  <a:cubicBezTo>
                    <a:pt x="138" y="965"/>
                    <a:pt x="141" y="966"/>
                    <a:pt x="143" y="965"/>
                  </a:cubicBezTo>
                  <a:cubicBezTo>
                    <a:pt x="146" y="965"/>
                    <a:pt x="149" y="964"/>
                    <a:pt x="152" y="964"/>
                  </a:cubicBezTo>
                  <a:cubicBezTo>
                    <a:pt x="159" y="965"/>
                    <a:pt x="167" y="965"/>
                    <a:pt x="174" y="965"/>
                  </a:cubicBezTo>
                  <a:cubicBezTo>
                    <a:pt x="193" y="965"/>
                    <a:pt x="213" y="965"/>
                    <a:pt x="232" y="965"/>
                  </a:cubicBezTo>
                  <a:cubicBezTo>
                    <a:pt x="249" y="964"/>
                    <a:pt x="267" y="964"/>
                    <a:pt x="284" y="964"/>
                  </a:cubicBezTo>
                  <a:cubicBezTo>
                    <a:pt x="299" y="964"/>
                    <a:pt x="314" y="964"/>
                    <a:pt x="328" y="964"/>
                  </a:cubicBezTo>
                  <a:cubicBezTo>
                    <a:pt x="345" y="963"/>
                    <a:pt x="361" y="963"/>
                    <a:pt x="377" y="964"/>
                  </a:cubicBezTo>
                  <a:cubicBezTo>
                    <a:pt x="390" y="964"/>
                    <a:pt x="404" y="964"/>
                    <a:pt x="417" y="964"/>
                  </a:cubicBezTo>
                  <a:cubicBezTo>
                    <a:pt x="432" y="964"/>
                    <a:pt x="447" y="964"/>
                    <a:pt x="463" y="964"/>
                  </a:cubicBezTo>
                  <a:cubicBezTo>
                    <a:pt x="472" y="965"/>
                    <a:pt x="481" y="964"/>
                    <a:pt x="491" y="965"/>
                  </a:cubicBezTo>
                  <a:cubicBezTo>
                    <a:pt x="501" y="966"/>
                    <a:pt x="512" y="965"/>
                    <a:pt x="522" y="965"/>
                  </a:cubicBezTo>
                  <a:cubicBezTo>
                    <a:pt x="532" y="965"/>
                    <a:pt x="543" y="966"/>
                    <a:pt x="553" y="965"/>
                  </a:cubicBezTo>
                  <a:cubicBezTo>
                    <a:pt x="559" y="965"/>
                    <a:pt x="566" y="965"/>
                    <a:pt x="572" y="965"/>
                  </a:cubicBezTo>
                  <a:cubicBezTo>
                    <a:pt x="574" y="965"/>
                    <a:pt x="575" y="964"/>
                    <a:pt x="575" y="962"/>
                  </a:cubicBezTo>
                  <a:cubicBezTo>
                    <a:pt x="575" y="960"/>
                    <a:pt x="575" y="960"/>
                    <a:pt x="576" y="960"/>
                  </a:cubicBezTo>
                  <a:cubicBezTo>
                    <a:pt x="579" y="959"/>
                    <a:pt x="581" y="957"/>
                    <a:pt x="581" y="954"/>
                  </a:cubicBezTo>
                  <a:cubicBezTo>
                    <a:pt x="581" y="947"/>
                    <a:pt x="582" y="940"/>
                    <a:pt x="581" y="932"/>
                  </a:cubicBezTo>
                  <a:cubicBezTo>
                    <a:pt x="581" y="924"/>
                    <a:pt x="582" y="915"/>
                    <a:pt x="582" y="907"/>
                  </a:cubicBezTo>
                  <a:cubicBezTo>
                    <a:pt x="581" y="897"/>
                    <a:pt x="581" y="887"/>
                    <a:pt x="581" y="877"/>
                  </a:cubicBezTo>
                  <a:cubicBezTo>
                    <a:pt x="581" y="867"/>
                    <a:pt x="582" y="857"/>
                    <a:pt x="581" y="847"/>
                  </a:cubicBezTo>
                  <a:cubicBezTo>
                    <a:pt x="581" y="842"/>
                    <a:pt x="582" y="837"/>
                    <a:pt x="581" y="831"/>
                  </a:cubicBezTo>
                  <a:cubicBezTo>
                    <a:pt x="580" y="827"/>
                    <a:pt x="580" y="822"/>
                    <a:pt x="581" y="818"/>
                  </a:cubicBezTo>
                  <a:cubicBezTo>
                    <a:pt x="581" y="810"/>
                    <a:pt x="580" y="802"/>
                    <a:pt x="580" y="794"/>
                  </a:cubicBezTo>
                  <a:cubicBezTo>
                    <a:pt x="581" y="788"/>
                    <a:pt x="580" y="781"/>
                    <a:pt x="580" y="774"/>
                  </a:cubicBezTo>
                  <a:cubicBezTo>
                    <a:pt x="580" y="767"/>
                    <a:pt x="578" y="760"/>
                    <a:pt x="579" y="753"/>
                  </a:cubicBezTo>
                  <a:cubicBezTo>
                    <a:pt x="579" y="752"/>
                    <a:pt x="578" y="752"/>
                    <a:pt x="577" y="751"/>
                  </a:cubicBezTo>
                  <a:cubicBezTo>
                    <a:pt x="573" y="750"/>
                    <a:pt x="568" y="748"/>
                    <a:pt x="563" y="747"/>
                  </a:cubicBezTo>
                  <a:cubicBezTo>
                    <a:pt x="557" y="746"/>
                    <a:pt x="552" y="745"/>
                    <a:pt x="546" y="744"/>
                  </a:cubicBezTo>
                  <a:cubicBezTo>
                    <a:pt x="541" y="743"/>
                    <a:pt x="536" y="741"/>
                    <a:pt x="530" y="741"/>
                  </a:cubicBezTo>
                  <a:cubicBezTo>
                    <a:pt x="526" y="741"/>
                    <a:pt x="524" y="738"/>
                    <a:pt x="524" y="734"/>
                  </a:cubicBezTo>
                  <a:cubicBezTo>
                    <a:pt x="524" y="731"/>
                    <a:pt x="525" y="728"/>
                    <a:pt x="524" y="726"/>
                  </a:cubicBezTo>
                  <a:cubicBezTo>
                    <a:pt x="522" y="720"/>
                    <a:pt x="522" y="714"/>
                    <a:pt x="521" y="708"/>
                  </a:cubicBezTo>
                  <a:cubicBezTo>
                    <a:pt x="519" y="702"/>
                    <a:pt x="516" y="697"/>
                    <a:pt x="510" y="695"/>
                  </a:cubicBezTo>
                  <a:cubicBezTo>
                    <a:pt x="506" y="694"/>
                    <a:pt x="503" y="692"/>
                    <a:pt x="499" y="691"/>
                  </a:cubicBezTo>
                  <a:cubicBezTo>
                    <a:pt x="496" y="691"/>
                    <a:pt x="493" y="689"/>
                    <a:pt x="490" y="689"/>
                  </a:cubicBezTo>
                  <a:cubicBezTo>
                    <a:pt x="490" y="685"/>
                    <a:pt x="492" y="681"/>
                    <a:pt x="491" y="676"/>
                  </a:cubicBezTo>
                  <a:cubicBezTo>
                    <a:pt x="490" y="673"/>
                    <a:pt x="489" y="670"/>
                    <a:pt x="487" y="668"/>
                  </a:cubicBezTo>
                  <a:cubicBezTo>
                    <a:pt x="482" y="663"/>
                    <a:pt x="475" y="660"/>
                    <a:pt x="469" y="658"/>
                  </a:cubicBezTo>
                  <a:cubicBezTo>
                    <a:pt x="462" y="656"/>
                    <a:pt x="456" y="652"/>
                    <a:pt x="450" y="649"/>
                  </a:cubicBezTo>
                  <a:cubicBezTo>
                    <a:pt x="443" y="644"/>
                    <a:pt x="435" y="642"/>
                    <a:pt x="428" y="638"/>
                  </a:cubicBezTo>
                  <a:cubicBezTo>
                    <a:pt x="425" y="636"/>
                    <a:pt x="421" y="634"/>
                    <a:pt x="418" y="633"/>
                  </a:cubicBezTo>
                  <a:cubicBezTo>
                    <a:pt x="415" y="631"/>
                    <a:pt x="413" y="629"/>
                    <a:pt x="411" y="628"/>
                  </a:cubicBezTo>
                  <a:cubicBezTo>
                    <a:pt x="405" y="626"/>
                    <a:pt x="402" y="622"/>
                    <a:pt x="397" y="619"/>
                  </a:cubicBezTo>
                  <a:cubicBezTo>
                    <a:pt x="391" y="614"/>
                    <a:pt x="391" y="607"/>
                    <a:pt x="390" y="600"/>
                  </a:cubicBezTo>
                  <a:cubicBezTo>
                    <a:pt x="390" y="594"/>
                    <a:pt x="389" y="588"/>
                    <a:pt x="389" y="582"/>
                  </a:cubicBezTo>
                  <a:cubicBezTo>
                    <a:pt x="389" y="575"/>
                    <a:pt x="388" y="569"/>
                    <a:pt x="388" y="563"/>
                  </a:cubicBezTo>
                  <a:cubicBezTo>
                    <a:pt x="388" y="553"/>
                    <a:pt x="387" y="544"/>
                    <a:pt x="387" y="534"/>
                  </a:cubicBezTo>
                  <a:cubicBezTo>
                    <a:pt x="386" y="528"/>
                    <a:pt x="386" y="522"/>
                    <a:pt x="386" y="516"/>
                  </a:cubicBezTo>
                  <a:cubicBezTo>
                    <a:pt x="385" y="505"/>
                    <a:pt x="385" y="494"/>
                    <a:pt x="385" y="483"/>
                  </a:cubicBezTo>
                  <a:cubicBezTo>
                    <a:pt x="385" y="480"/>
                    <a:pt x="385" y="479"/>
                    <a:pt x="388" y="478"/>
                  </a:cubicBezTo>
                  <a:cubicBezTo>
                    <a:pt x="392" y="477"/>
                    <a:pt x="398" y="476"/>
                    <a:pt x="399" y="471"/>
                  </a:cubicBezTo>
                  <a:cubicBezTo>
                    <a:pt x="401" y="466"/>
                    <a:pt x="402" y="461"/>
                    <a:pt x="403" y="456"/>
                  </a:cubicBezTo>
                  <a:cubicBezTo>
                    <a:pt x="404" y="453"/>
                    <a:pt x="406" y="451"/>
                    <a:pt x="406" y="449"/>
                  </a:cubicBezTo>
                  <a:cubicBezTo>
                    <a:pt x="406" y="444"/>
                    <a:pt x="409" y="440"/>
                    <a:pt x="410" y="435"/>
                  </a:cubicBezTo>
                  <a:cubicBezTo>
                    <a:pt x="410" y="431"/>
                    <a:pt x="412" y="428"/>
                    <a:pt x="412" y="425"/>
                  </a:cubicBezTo>
                  <a:cubicBezTo>
                    <a:pt x="412" y="422"/>
                    <a:pt x="413" y="422"/>
                    <a:pt x="415" y="421"/>
                  </a:cubicBezTo>
                  <a:cubicBezTo>
                    <a:pt x="420" y="421"/>
                    <a:pt x="426" y="420"/>
                    <a:pt x="431" y="418"/>
                  </a:cubicBezTo>
                  <a:cubicBezTo>
                    <a:pt x="441" y="416"/>
                    <a:pt x="451" y="413"/>
                    <a:pt x="461" y="411"/>
                  </a:cubicBezTo>
                  <a:cubicBezTo>
                    <a:pt x="470" y="408"/>
                    <a:pt x="478" y="405"/>
                    <a:pt x="486" y="401"/>
                  </a:cubicBezTo>
                  <a:cubicBezTo>
                    <a:pt x="490" y="400"/>
                    <a:pt x="493" y="397"/>
                    <a:pt x="496" y="397"/>
                  </a:cubicBezTo>
                  <a:cubicBezTo>
                    <a:pt x="500" y="398"/>
                    <a:pt x="503" y="395"/>
                    <a:pt x="507" y="394"/>
                  </a:cubicBezTo>
                  <a:cubicBezTo>
                    <a:pt x="510" y="394"/>
                    <a:pt x="511" y="391"/>
                    <a:pt x="514" y="390"/>
                  </a:cubicBezTo>
                  <a:cubicBezTo>
                    <a:pt x="520" y="387"/>
                    <a:pt x="524" y="383"/>
                    <a:pt x="529" y="378"/>
                  </a:cubicBezTo>
                  <a:cubicBezTo>
                    <a:pt x="532" y="376"/>
                    <a:pt x="534" y="373"/>
                    <a:pt x="537" y="371"/>
                  </a:cubicBezTo>
                  <a:cubicBezTo>
                    <a:pt x="543" y="367"/>
                    <a:pt x="547" y="362"/>
                    <a:pt x="551" y="355"/>
                  </a:cubicBezTo>
                  <a:cubicBezTo>
                    <a:pt x="555" y="348"/>
                    <a:pt x="557" y="340"/>
                    <a:pt x="559" y="333"/>
                  </a:cubicBezTo>
                  <a:cubicBezTo>
                    <a:pt x="561" y="326"/>
                    <a:pt x="559" y="318"/>
                    <a:pt x="561" y="311"/>
                  </a:cubicBezTo>
                  <a:cubicBezTo>
                    <a:pt x="563" y="306"/>
                    <a:pt x="565" y="304"/>
                    <a:pt x="568" y="302"/>
                  </a:cubicBezTo>
                  <a:cubicBezTo>
                    <a:pt x="573" y="299"/>
                    <a:pt x="577" y="295"/>
                    <a:pt x="582" y="292"/>
                  </a:cubicBezTo>
                  <a:cubicBezTo>
                    <a:pt x="585" y="289"/>
                    <a:pt x="588" y="285"/>
                    <a:pt x="592" y="284"/>
                  </a:cubicBezTo>
                  <a:cubicBezTo>
                    <a:pt x="597" y="282"/>
                    <a:pt x="598" y="277"/>
                    <a:pt x="603" y="275"/>
                  </a:cubicBezTo>
                  <a:cubicBezTo>
                    <a:pt x="605" y="274"/>
                    <a:pt x="606" y="271"/>
                    <a:pt x="608" y="269"/>
                  </a:cubicBezTo>
                  <a:cubicBezTo>
                    <a:pt x="612" y="265"/>
                    <a:pt x="616" y="262"/>
                    <a:pt x="620" y="258"/>
                  </a:cubicBezTo>
                  <a:cubicBezTo>
                    <a:pt x="623" y="255"/>
                    <a:pt x="625" y="251"/>
                    <a:pt x="628" y="249"/>
                  </a:cubicBezTo>
                  <a:cubicBezTo>
                    <a:pt x="631" y="246"/>
                    <a:pt x="633" y="244"/>
                    <a:pt x="636" y="241"/>
                  </a:cubicBezTo>
                  <a:cubicBezTo>
                    <a:pt x="638" y="238"/>
                    <a:pt x="639" y="235"/>
                    <a:pt x="642" y="232"/>
                  </a:cubicBezTo>
                  <a:cubicBezTo>
                    <a:pt x="648" y="227"/>
                    <a:pt x="652" y="220"/>
                    <a:pt x="656" y="214"/>
                  </a:cubicBezTo>
                  <a:cubicBezTo>
                    <a:pt x="660" y="208"/>
                    <a:pt x="662" y="202"/>
                    <a:pt x="666" y="197"/>
                  </a:cubicBezTo>
                  <a:cubicBezTo>
                    <a:pt x="671" y="189"/>
                    <a:pt x="675" y="180"/>
                    <a:pt x="679" y="171"/>
                  </a:cubicBezTo>
                  <a:cubicBezTo>
                    <a:pt x="685" y="160"/>
                    <a:pt x="688" y="149"/>
                    <a:pt x="693" y="138"/>
                  </a:cubicBezTo>
                  <a:cubicBezTo>
                    <a:pt x="695" y="133"/>
                    <a:pt x="696" y="127"/>
                    <a:pt x="699" y="122"/>
                  </a:cubicBezTo>
                  <a:cubicBezTo>
                    <a:pt x="702" y="116"/>
                    <a:pt x="704" y="110"/>
                    <a:pt x="705" y="103"/>
                  </a:cubicBezTo>
                  <a:cubicBezTo>
                    <a:pt x="708" y="91"/>
                    <a:pt x="710" y="78"/>
                    <a:pt x="711" y="65"/>
                  </a:cubicBezTo>
                  <a:cubicBezTo>
                    <a:pt x="712" y="57"/>
                    <a:pt x="712" y="49"/>
                    <a:pt x="712" y="42"/>
                  </a:cubicBezTo>
                  <a:close/>
                  <a:moveTo>
                    <a:pt x="132" y="285"/>
                  </a:moveTo>
                  <a:cubicBezTo>
                    <a:pt x="126" y="280"/>
                    <a:pt x="120" y="275"/>
                    <a:pt x="115" y="270"/>
                  </a:cubicBezTo>
                  <a:cubicBezTo>
                    <a:pt x="109" y="264"/>
                    <a:pt x="103" y="259"/>
                    <a:pt x="97" y="253"/>
                  </a:cubicBezTo>
                  <a:cubicBezTo>
                    <a:pt x="94" y="249"/>
                    <a:pt x="91" y="245"/>
                    <a:pt x="87" y="241"/>
                  </a:cubicBezTo>
                  <a:cubicBezTo>
                    <a:pt x="81" y="236"/>
                    <a:pt x="76" y="229"/>
                    <a:pt x="71" y="222"/>
                  </a:cubicBezTo>
                  <a:cubicBezTo>
                    <a:pt x="67" y="217"/>
                    <a:pt x="63" y="210"/>
                    <a:pt x="58" y="204"/>
                  </a:cubicBezTo>
                  <a:cubicBezTo>
                    <a:pt x="54" y="198"/>
                    <a:pt x="52" y="191"/>
                    <a:pt x="48" y="186"/>
                  </a:cubicBezTo>
                  <a:cubicBezTo>
                    <a:pt x="45" y="181"/>
                    <a:pt x="43" y="175"/>
                    <a:pt x="40" y="170"/>
                  </a:cubicBezTo>
                  <a:cubicBezTo>
                    <a:pt x="36" y="161"/>
                    <a:pt x="31" y="152"/>
                    <a:pt x="28" y="143"/>
                  </a:cubicBezTo>
                  <a:cubicBezTo>
                    <a:pt x="26" y="136"/>
                    <a:pt x="23" y="129"/>
                    <a:pt x="22" y="121"/>
                  </a:cubicBezTo>
                  <a:cubicBezTo>
                    <a:pt x="21" y="115"/>
                    <a:pt x="18" y="109"/>
                    <a:pt x="17" y="103"/>
                  </a:cubicBezTo>
                  <a:cubicBezTo>
                    <a:pt x="14" y="90"/>
                    <a:pt x="11" y="78"/>
                    <a:pt x="10" y="64"/>
                  </a:cubicBezTo>
                  <a:cubicBezTo>
                    <a:pt x="10" y="59"/>
                    <a:pt x="8" y="54"/>
                    <a:pt x="8" y="49"/>
                  </a:cubicBezTo>
                  <a:cubicBezTo>
                    <a:pt x="8" y="44"/>
                    <a:pt x="7" y="38"/>
                    <a:pt x="8" y="34"/>
                  </a:cubicBezTo>
                  <a:cubicBezTo>
                    <a:pt x="9" y="28"/>
                    <a:pt x="10" y="21"/>
                    <a:pt x="12" y="15"/>
                  </a:cubicBezTo>
                  <a:cubicBezTo>
                    <a:pt x="14" y="11"/>
                    <a:pt x="18" y="13"/>
                    <a:pt x="20" y="13"/>
                  </a:cubicBezTo>
                  <a:cubicBezTo>
                    <a:pt x="29" y="14"/>
                    <a:pt x="39" y="13"/>
                    <a:pt x="48" y="13"/>
                  </a:cubicBezTo>
                  <a:cubicBezTo>
                    <a:pt x="54" y="14"/>
                    <a:pt x="59" y="14"/>
                    <a:pt x="64" y="15"/>
                  </a:cubicBezTo>
                  <a:cubicBezTo>
                    <a:pt x="73" y="16"/>
                    <a:pt x="82" y="16"/>
                    <a:pt x="91" y="18"/>
                  </a:cubicBezTo>
                  <a:cubicBezTo>
                    <a:pt x="97" y="19"/>
                    <a:pt x="104" y="21"/>
                    <a:pt x="111" y="20"/>
                  </a:cubicBezTo>
                  <a:cubicBezTo>
                    <a:pt x="115" y="20"/>
                    <a:pt x="119" y="22"/>
                    <a:pt x="123" y="23"/>
                  </a:cubicBezTo>
                  <a:cubicBezTo>
                    <a:pt x="127" y="24"/>
                    <a:pt x="131" y="25"/>
                    <a:pt x="136" y="25"/>
                  </a:cubicBezTo>
                  <a:cubicBezTo>
                    <a:pt x="142" y="26"/>
                    <a:pt x="143" y="28"/>
                    <a:pt x="143" y="34"/>
                  </a:cubicBezTo>
                  <a:cubicBezTo>
                    <a:pt x="142" y="41"/>
                    <a:pt x="144" y="47"/>
                    <a:pt x="145" y="53"/>
                  </a:cubicBezTo>
                  <a:cubicBezTo>
                    <a:pt x="147" y="59"/>
                    <a:pt x="147" y="65"/>
                    <a:pt x="151" y="70"/>
                  </a:cubicBezTo>
                  <a:cubicBezTo>
                    <a:pt x="153" y="73"/>
                    <a:pt x="154" y="76"/>
                    <a:pt x="157" y="79"/>
                  </a:cubicBezTo>
                  <a:cubicBezTo>
                    <a:pt x="160" y="82"/>
                    <a:pt x="164" y="86"/>
                    <a:pt x="168" y="90"/>
                  </a:cubicBezTo>
                  <a:cubicBezTo>
                    <a:pt x="168" y="91"/>
                    <a:pt x="168" y="92"/>
                    <a:pt x="167" y="92"/>
                  </a:cubicBezTo>
                  <a:cubicBezTo>
                    <a:pt x="167" y="94"/>
                    <a:pt x="166" y="97"/>
                    <a:pt x="166" y="99"/>
                  </a:cubicBezTo>
                  <a:cubicBezTo>
                    <a:pt x="164" y="106"/>
                    <a:pt x="164" y="106"/>
                    <a:pt x="159" y="102"/>
                  </a:cubicBezTo>
                  <a:cubicBezTo>
                    <a:pt x="151" y="96"/>
                    <a:pt x="144" y="89"/>
                    <a:pt x="139" y="80"/>
                  </a:cubicBezTo>
                  <a:cubicBezTo>
                    <a:pt x="135" y="73"/>
                    <a:pt x="132" y="66"/>
                    <a:pt x="130" y="58"/>
                  </a:cubicBezTo>
                  <a:cubicBezTo>
                    <a:pt x="129" y="54"/>
                    <a:pt x="127" y="51"/>
                    <a:pt x="126" y="47"/>
                  </a:cubicBezTo>
                  <a:cubicBezTo>
                    <a:pt x="125" y="44"/>
                    <a:pt x="121" y="43"/>
                    <a:pt x="118" y="43"/>
                  </a:cubicBezTo>
                  <a:cubicBezTo>
                    <a:pt x="103" y="42"/>
                    <a:pt x="88" y="40"/>
                    <a:pt x="74" y="38"/>
                  </a:cubicBezTo>
                  <a:cubicBezTo>
                    <a:pt x="66" y="37"/>
                    <a:pt x="58" y="36"/>
                    <a:pt x="50" y="36"/>
                  </a:cubicBezTo>
                  <a:cubicBezTo>
                    <a:pt x="46" y="36"/>
                    <a:pt x="44" y="40"/>
                    <a:pt x="43" y="44"/>
                  </a:cubicBezTo>
                  <a:cubicBezTo>
                    <a:pt x="43" y="49"/>
                    <a:pt x="44" y="54"/>
                    <a:pt x="41" y="59"/>
                  </a:cubicBezTo>
                  <a:cubicBezTo>
                    <a:pt x="40" y="61"/>
                    <a:pt x="39" y="66"/>
                    <a:pt x="42" y="69"/>
                  </a:cubicBezTo>
                  <a:cubicBezTo>
                    <a:pt x="40" y="75"/>
                    <a:pt x="44" y="80"/>
                    <a:pt x="42" y="86"/>
                  </a:cubicBezTo>
                  <a:cubicBezTo>
                    <a:pt x="41" y="92"/>
                    <a:pt x="44" y="98"/>
                    <a:pt x="45" y="103"/>
                  </a:cubicBezTo>
                  <a:cubicBezTo>
                    <a:pt x="46" y="107"/>
                    <a:pt x="45" y="111"/>
                    <a:pt x="47" y="115"/>
                  </a:cubicBezTo>
                  <a:cubicBezTo>
                    <a:pt x="50" y="120"/>
                    <a:pt x="48" y="126"/>
                    <a:pt x="52" y="130"/>
                  </a:cubicBezTo>
                  <a:cubicBezTo>
                    <a:pt x="55" y="134"/>
                    <a:pt x="55" y="138"/>
                    <a:pt x="56" y="141"/>
                  </a:cubicBezTo>
                  <a:cubicBezTo>
                    <a:pt x="57" y="147"/>
                    <a:pt x="62" y="151"/>
                    <a:pt x="61" y="157"/>
                  </a:cubicBezTo>
                  <a:cubicBezTo>
                    <a:pt x="61" y="158"/>
                    <a:pt x="61" y="159"/>
                    <a:pt x="62" y="159"/>
                  </a:cubicBezTo>
                  <a:cubicBezTo>
                    <a:pt x="63" y="159"/>
                    <a:pt x="64" y="160"/>
                    <a:pt x="64" y="161"/>
                  </a:cubicBezTo>
                  <a:cubicBezTo>
                    <a:pt x="63" y="165"/>
                    <a:pt x="67" y="167"/>
                    <a:pt x="68" y="171"/>
                  </a:cubicBezTo>
                  <a:cubicBezTo>
                    <a:pt x="70" y="180"/>
                    <a:pt x="77" y="187"/>
                    <a:pt x="79" y="196"/>
                  </a:cubicBezTo>
                  <a:cubicBezTo>
                    <a:pt x="80" y="199"/>
                    <a:pt x="82" y="202"/>
                    <a:pt x="84" y="204"/>
                  </a:cubicBezTo>
                  <a:cubicBezTo>
                    <a:pt x="87" y="207"/>
                    <a:pt x="88" y="211"/>
                    <a:pt x="90" y="214"/>
                  </a:cubicBezTo>
                  <a:cubicBezTo>
                    <a:pt x="92" y="217"/>
                    <a:pt x="94" y="219"/>
                    <a:pt x="96" y="221"/>
                  </a:cubicBezTo>
                  <a:cubicBezTo>
                    <a:pt x="98" y="223"/>
                    <a:pt x="98" y="226"/>
                    <a:pt x="100" y="228"/>
                  </a:cubicBezTo>
                  <a:cubicBezTo>
                    <a:pt x="104" y="233"/>
                    <a:pt x="108" y="239"/>
                    <a:pt x="111" y="244"/>
                  </a:cubicBezTo>
                  <a:cubicBezTo>
                    <a:pt x="114" y="250"/>
                    <a:pt x="118" y="254"/>
                    <a:pt x="122" y="260"/>
                  </a:cubicBezTo>
                  <a:cubicBezTo>
                    <a:pt x="123" y="263"/>
                    <a:pt x="124" y="267"/>
                    <a:pt x="129" y="269"/>
                  </a:cubicBezTo>
                  <a:cubicBezTo>
                    <a:pt x="130" y="269"/>
                    <a:pt x="132" y="273"/>
                    <a:pt x="134" y="275"/>
                  </a:cubicBezTo>
                  <a:cubicBezTo>
                    <a:pt x="136" y="280"/>
                    <a:pt x="141" y="283"/>
                    <a:pt x="144" y="287"/>
                  </a:cubicBezTo>
                  <a:cubicBezTo>
                    <a:pt x="148" y="290"/>
                    <a:pt x="146" y="294"/>
                    <a:pt x="148" y="299"/>
                  </a:cubicBezTo>
                  <a:cubicBezTo>
                    <a:pt x="142" y="293"/>
                    <a:pt x="137" y="289"/>
                    <a:pt x="132" y="285"/>
                  </a:cubicBezTo>
                  <a:close/>
                  <a:moveTo>
                    <a:pt x="150" y="191"/>
                  </a:moveTo>
                  <a:cubicBezTo>
                    <a:pt x="149" y="197"/>
                    <a:pt x="148" y="203"/>
                    <a:pt x="148" y="208"/>
                  </a:cubicBezTo>
                  <a:cubicBezTo>
                    <a:pt x="147" y="220"/>
                    <a:pt x="146" y="232"/>
                    <a:pt x="146" y="243"/>
                  </a:cubicBezTo>
                  <a:cubicBezTo>
                    <a:pt x="145" y="248"/>
                    <a:pt x="145" y="252"/>
                    <a:pt x="146" y="257"/>
                  </a:cubicBezTo>
                  <a:cubicBezTo>
                    <a:pt x="146" y="261"/>
                    <a:pt x="146" y="266"/>
                    <a:pt x="146" y="271"/>
                  </a:cubicBezTo>
                  <a:cubicBezTo>
                    <a:pt x="145" y="273"/>
                    <a:pt x="148" y="275"/>
                    <a:pt x="145" y="276"/>
                  </a:cubicBezTo>
                  <a:cubicBezTo>
                    <a:pt x="143" y="277"/>
                    <a:pt x="143" y="273"/>
                    <a:pt x="141" y="272"/>
                  </a:cubicBezTo>
                  <a:cubicBezTo>
                    <a:pt x="134" y="263"/>
                    <a:pt x="127" y="255"/>
                    <a:pt x="121" y="245"/>
                  </a:cubicBezTo>
                  <a:cubicBezTo>
                    <a:pt x="114" y="233"/>
                    <a:pt x="105" y="222"/>
                    <a:pt x="98" y="210"/>
                  </a:cubicBezTo>
                  <a:cubicBezTo>
                    <a:pt x="92" y="201"/>
                    <a:pt x="87" y="192"/>
                    <a:pt x="82" y="183"/>
                  </a:cubicBezTo>
                  <a:cubicBezTo>
                    <a:pt x="76" y="171"/>
                    <a:pt x="71" y="159"/>
                    <a:pt x="66" y="147"/>
                  </a:cubicBezTo>
                  <a:cubicBezTo>
                    <a:pt x="62" y="135"/>
                    <a:pt x="58" y="124"/>
                    <a:pt x="55" y="113"/>
                  </a:cubicBezTo>
                  <a:cubicBezTo>
                    <a:pt x="53" y="103"/>
                    <a:pt x="51" y="93"/>
                    <a:pt x="50" y="83"/>
                  </a:cubicBezTo>
                  <a:cubicBezTo>
                    <a:pt x="49" y="77"/>
                    <a:pt x="49" y="70"/>
                    <a:pt x="48" y="63"/>
                  </a:cubicBezTo>
                  <a:cubicBezTo>
                    <a:pt x="47" y="57"/>
                    <a:pt x="49" y="50"/>
                    <a:pt x="49" y="43"/>
                  </a:cubicBezTo>
                  <a:cubicBezTo>
                    <a:pt x="50" y="41"/>
                    <a:pt x="51" y="43"/>
                    <a:pt x="52" y="42"/>
                  </a:cubicBezTo>
                  <a:cubicBezTo>
                    <a:pt x="62" y="45"/>
                    <a:pt x="73" y="45"/>
                    <a:pt x="84" y="47"/>
                  </a:cubicBezTo>
                  <a:cubicBezTo>
                    <a:pt x="92" y="49"/>
                    <a:pt x="101" y="50"/>
                    <a:pt x="110" y="49"/>
                  </a:cubicBezTo>
                  <a:cubicBezTo>
                    <a:pt x="112" y="49"/>
                    <a:pt x="115" y="50"/>
                    <a:pt x="118" y="50"/>
                  </a:cubicBezTo>
                  <a:cubicBezTo>
                    <a:pt x="120" y="50"/>
                    <a:pt x="122" y="51"/>
                    <a:pt x="123" y="54"/>
                  </a:cubicBezTo>
                  <a:cubicBezTo>
                    <a:pt x="124" y="62"/>
                    <a:pt x="127" y="69"/>
                    <a:pt x="130" y="76"/>
                  </a:cubicBezTo>
                  <a:cubicBezTo>
                    <a:pt x="133" y="82"/>
                    <a:pt x="136" y="89"/>
                    <a:pt x="141" y="94"/>
                  </a:cubicBezTo>
                  <a:cubicBezTo>
                    <a:pt x="145" y="98"/>
                    <a:pt x="150" y="102"/>
                    <a:pt x="154" y="106"/>
                  </a:cubicBezTo>
                  <a:cubicBezTo>
                    <a:pt x="156" y="108"/>
                    <a:pt x="158" y="111"/>
                    <a:pt x="161" y="112"/>
                  </a:cubicBezTo>
                  <a:cubicBezTo>
                    <a:pt x="162" y="112"/>
                    <a:pt x="163" y="114"/>
                    <a:pt x="162" y="116"/>
                  </a:cubicBezTo>
                  <a:cubicBezTo>
                    <a:pt x="159" y="121"/>
                    <a:pt x="159" y="128"/>
                    <a:pt x="159" y="133"/>
                  </a:cubicBezTo>
                  <a:cubicBezTo>
                    <a:pt x="158" y="141"/>
                    <a:pt x="156" y="147"/>
                    <a:pt x="155" y="155"/>
                  </a:cubicBezTo>
                  <a:cubicBezTo>
                    <a:pt x="155" y="160"/>
                    <a:pt x="154" y="165"/>
                    <a:pt x="153" y="170"/>
                  </a:cubicBezTo>
                  <a:cubicBezTo>
                    <a:pt x="151" y="177"/>
                    <a:pt x="151" y="184"/>
                    <a:pt x="150" y="191"/>
                  </a:cubicBezTo>
                  <a:close/>
                  <a:moveTo>
                    <a:pt x="530" y="748"/>
                  </a:moveTo>
                  <a:cubicBezTo>
                    <a:pt x="533" y="749"/>
                    <a:pt x="537" y="749"/>
                    <a:pt x="541" y="750"/>
                  </a:cubicBezTo>
                  <a:cubicBezTo>
                    <a:pt x="544" y="751"/>
                    <a:pt x="548" y="751"/>
                    <a:pt x="552" y="751"/>
                  </a:cubicBezTo>
                  <a:cubicBezTo>
                    <a:pt x="554" y="751"/>
                    <a:pt x="555" y="753"/>
                    <a:pt x="557" y="753"/>
                  </a:cubicBezTo>
                  <a:cubicBezTo>
                    <a:pt x="562" y="753"/>
                    <a:pt x="567" y="754"/>
                    <a:pt x="571" y="755"/>
                  </a:cubicBezTo>
                  <a:cubicBezTo>
                    <a:pt x="573" y="755"/>
                    <a:pt x="575" y="756"/>
                    <a:pt x="574" y="758"/>
                  </a:cubicBezTo>
                  <a:cubicBezTo>
                    <a:pt x="571" y="763"/>
                    <a:pt x="572" y="768"/>
                    <a:pt x="572" y="774"/>
                  </a:cubicBezTo>
                  <a:cubicBezTo>
                    <a:pt x="571" y="780"/>
                    <a:pt x="572" y="786"/>
                    <a:pt x="572" y="792"/>
                  </a:cubicBezTo>
                  <a:cubicBezTo>
                    <a:pt x="570" y="800"/>
                    <a:pt x="571" y="808"/>
                    <a:pt x="571" y="817"/>
                  </a:cubicBezTo>
                  <a:cubicBezTo>
                    <a:pt x="571" y="824"/>
                    <a:pt x="571" y="831"/>
                    <a:pt x="571" y="838"/>
                  </a:cubicBezTo>
                  <a:cubicBezTo>
                    <a:pt x="571" y="844"/>
                    <a:pt x="573" y="851"/>
                    <a:pt x="572" y="857"/>
                  </a:cubicBezTo>
                  <a:cubicBezTo>
                    <a:pt x="571" y="861"/>
                    <a:pt x="571" y="865"/>
                    <a:pt x="572" y="869"/>
                  </a:cubicBezTo>
                  <a:cubicBezTo>
                    <a:pt x="572" y="873"/>
                    <a:pt x="571" y="877"/>
                    <a:pt x="572" y="882"/>
                  </a:cubicBezTo>
                  <a:cubicBezTo>
                    <a:pt x="572" y="886"/>
                    <a:pt x="572" y="891"/>
                    <a:pt x="572" y="895"/>
                  </a:cubicBezTo>
                  <a:cubicBezTo>
                    <a:pt x="572" y="901"/>
                    <a:pt x="572" y="908"/>
                    <a:pt x="572" y="914"/>
                  </a:cubicBezTo>
                  <a:cubicBezTo>
                    <a:pt x="572" y="928"/>
                    <a:pt x="571" y="942"/>
                    <a:pt x="572" y="957"/>
                  </a:cubicBezTo>
                  <a:cubicBezTo>
                    <a:pt x="572" y="958"/>
                    <a:pt x="571" y="960"/>
                    <a:pt x="570" y="959"/>
                  </a:cubicBezTo>
                  <a:cubicBezTo>
                    <a:pt x="562" y="959"/>
                    <a:pt x="554" y="959"/>
                    <a:pt x="546" y="958"/>
                  </a:cubicBezTo>
                  <a:cubicBezTo>
                    <a:pt x="534" y="957"/>
                    <a:pt x="523" y="955"/>
                    <a:pt x="511" y="956"/>
                  </a:cubicBezTo>
                  <a:cubicBezTo>
                    <a:pt x="506" y="956"/>
                    <a:pt x="501" y="955"/>
                    <a:pt x="496" y="955"/>
                  </a:cubicBezTo>
                  <a:cubicBezTo>
                    <a:pt x="489" y="954"/>
                    <a:pt x="482" y="954"/>
                    <a:pt x="475" y="955"/>
                  </a:cubicBezTo>
                  <a:cubicBezTo>
                    <a:pt x="470" y="955"/>
                    <a:pt x="466" y="954"/>
                    <a:pt x="461" y="954"/>
                  </a:cubicBezTo>
                  <a:cubicBezTo>
                    <a:pt x="455" y="955"/>
                    <a:pt x="449" y="953"/>
                    <a:pt x="443" y="953"/>
                  </a:cubicBezTo>
                  <a:cubicBezTo>
                    <a:pt x="433" y="953"/>
                    <a:pt x="423" y="954"/>
                    <a:pt x="412" y="953"/>
                  </a:cubicBezTo>
                  <a:cubicBezTo>
                    <a:pt x="403" y="953"/>
                    <a:pt x="394" y="952"/>
                    <a:pt x="385" y="953"/>
                  </a:cubicBezTo>
                  <a:cubicBezTo>
                    <a:pt x="372" y="953"/>
                    <a:pt x="358" y="952"/>
                    <a:pt x="345" y="953"/>
                  </a:cubicBezTo>
                  <a:cubicBezTo>
                    <a:pt x="331" y="953"/>
                    <a:pt x="318" y="953"/>
                    <a:pt x="304" y="953"/>
                  </a:cubicBezTo>
                  <a:cubicBezTo>
                    <a:pt x="293" y="953"/>
                    <a:pt x="281" y="953"/>
                    <a:pt x="270" y="953"/>
                  </a:cubicBezTo>
                  <a:cubicBezTo>
                    <a:pt x="259" y="953"/>
                    <a:pt x="248" y="954"/>
                    <a:pt x="237" y="954"/>
                  </a:cubicBezTo>
                  <a:cubicBezTo>
                    <a:pt x="226" y="954"/>
                    <a:pt x="215" y="954"/>
                    <a:pt x="203" y="955"/>
                  </a:cubicBezTo>
                  <a:cubicBezTo>
                    <a:pt x="192" y="955"/>
                    <a:pt x="181" y="956"/>
                    <a:pt x="170" y="956"/>
                  </a:cubicBezTo>
                  <a:cubicBezTo>
                    <a:pt x="166" y="957"/>
                    <a:pt x="161" y="956"/>
                    <a:pt x="158" y="957"/>
                  </a:cubicBezTo>
                  <a:cubicBezTo>
                    <a:pt x="154" y="958"/>
                    <a:pt x="150" y="958"/>
                    <a:pt x="146" y="958"/>
                  </a:cubicBezTo>
                  <a:cubicBezTo>
                    <a:pt x="144" y="959"/>
                    <a:pt x="142" y="957"/>
                    <a:pt x="140" y="959"/>
                  </a:cubicBezTo>
                  <a:cubicBezTo>
                    <a:pt x="140" y="953"/>
                    <a:pt x="141" y="947"/>
                    <a:pt x="139" y="942"/>
                  </a:cubicBezTo>
                  <a:cubicBezTo>
                    <a:pt x="139" y="940"/>
                    <a:pt x="139" y="938"/>
                    <a:pt x="139" y="937"/>
                  </a:cubicBezTo>
                  <a:cubicBezTo>
                    <a:pt x="141" y="930"/>
                    <a:pt x="140" y="924"/>
                    <a:pt x="140" y="917"/>
                  </a:cubicBezTo>
                  <a:cubicBezTo>
                    <a:pt x="141" y="915"/>
                    <a:pt x="139" y="912"/>
                    <a:pt x="140" y="910"/>
                  </a:cubicBezTo>
                  <a:cubicBezTo>
                    <a:pt x="142" y="906"/>
                    <a:pt x="140" y="902"/>
                    <a:pt x="141" y="898"/>
                  </a:cubicBezTo>
                  <a:cubicBezTo>
                    <a:pt x="141" y="895"/>
                    <a:pt x="141" y="891"/>
                    <a:pt x="141" y="887"/>
                  </a:cubicBezTo>
                  <a:cubicBezTo>
                    <a:pt x="140" y="883"/>
                    <a:pt x="141" y="879"/>
                    <a:pt x="141" y="875"/>
                  </a:cubicBezTo>
                  <a:cubicBezTo>
                    <a:pt x="140" y="869"/>
                    <a:pt x="141" y="864"/>
                    <a:pt x="141" y="859"/>
                  </a:cubicBezTo>
                  <a:cubicBezTo>
                    <a:pt x="140" y="853"/>
                    <a:pt x="142" y="847"/>
                    <a:pt x="141" y="841"/>
                  </a:cubicBezTo>
                  <a:cubicBezTo>
                    <a:pt x="140" y="836"/>
                    <a:pt x="142" y="831"/>
                    <a:pt x="141" y="826"/>
                  </a:cubicBezTo>
                  <a:cubicBezTo>
                    <a:pt x="140" y="824"/>
                    <a:pt x="143" y="821"/>
                    <a:pt x="140" y="819"/>
                  </a:cubicBezTo>
                  <a:cubicBezTo>
                    <a:pt x="144" y="816"/>
                    <a:pt x="139" y="814"/>
                    <a:pt x="141" y="811"/>
                  </a:cubicBezTo>
                  <a:cubicBezTo>
                    <a:pt x="143" y="808"/>
                    <a:pt x="141" y="804"/>
                    <a:pt x="141" y="800"/>
                  </a:cubicBezTo>
                  <a:cubicBezTo>
                    <a:pt x="141" y="798"/>
                    <a:pt x="143" y="795"/>
                    <a:pt x="140" y="792"/>
                  </a:cubicBezTo>
                  <a:cubicBezTo>
                    <a:pt x="140" y="792"/>
                    <a:pt x="140" y="792"/>
                    <a:pt x="140" y="792"/>
                  </a:cubicBezTo>
                  <a:cubicBezTo>
                    <a:pt x="142" y="784"/>
                    <a:pt x="141" y="777"/>
                    <a:pt x="139" y="770"/>
                  </a:cubicBezTo>
                  <a:cubicBezTo>
                    <a:pt x="139" y="766"/>
                    <a:pt x="140" y="762"/>
                    <a:pt x="139" y="758"/>
                  </a:cubicBezTo>
                  <a:cubicBezTo>
                    <a:pt x="138" y="757"/>
                    <a:pt x="139" y="756"/>
                    <a:pt x="141" y="756"/>
                  </a:cubicBezTo>
                  <a:cubicBezTo>
                    <a:pt x="151" y="755"/>
                    <a:pt x="160" y="752"/>
                    <a:pt x="170" y="751"/>
                  </a:cubicBezTo>
                  <a:cubicBezTo>
                    <a:pt x="177" y="749"/>
                    <a:pt x="183" y="749"/>
                    <a:pt x="190" y="748"/>
                  </a:cubicBezTo>
                  <a:cubicBezTo>
                    <a:pt x="191" y="748"/>
                    <a:pt x="191" y="748"/>
                    <a:pt x="192" y="748"/>
                  </a:cubicBezTo>
                  <a:cubicBezTo>
                    <a:pt x="193" y="747"/>
                    <a:pt x="195" y="747"/>
                    <a:pt x="196" y="747"/>
                  </a:cubicBezTo>
                  <a:cubicBezTo>
                    <a:pt x="203" y="745"/>
                    <a:pt x="210" y="745"/>
                    <a:pt x="217" y="745"/>
                  </a:cubicBezTo>
                  <a:cubicBezTo>
                    <a:pt x="221" y="745"/>
                    <a:pt x="225" y="745"/>
                    <a:pt x="229" y="744"/>
                  </a:cubicBezTo>
                  <a:cubicBezTo>
                    <a:pt x="236" y="742"/>
                    <a:pt x="243" y="743"/>
                    <a:pt x="250" y="742"/>
                  </a:cubicBezTo>
                  <a:cubicBezTo>
                    <a:pt x="257" y="740"/>
                    <a:pt x="265" y="741"/>
                    <a:pt x="272" y="740"/>
                  </a:cubicBezTo>
                  <a:cubicBezTo>
                    <a:pt x="279" y="740"/>
                    <a:pt x="286" y="739"/>
                    <a:pt x="293" y="739"/>
                  </a:cubicBezTo>
                  <a:cubicBezTo>
                    <a:pt x="299" y="738"/>
                    <a:pt x="305" y="739"/>
                    <a:pt x="311" y="737"/>
                  </a:cubicBezTo>
                  <a:cubicBezTo>
                    <a:pt x="317" y="736"/>
                    <a:pt x="324" y="737"/>
                    <a:pt x="330" y="737"/>
                  </a:cubicBezTo>
                  <a:cubicBezTo>
                    <a:pt x="339" y="736"/>
                    <a:pt x="348" y="737"/>
                    <a:pt x="356" y="736"/>
                  </a:cubicBezTo>
                  <a:cubicBezTo>
                    <a:pt x="368" y="736"/>
                    <a:pt x="379" y="737"/>
                    <a:pt x="391" y="737"/>
                  </a:cubicBezTo>
                  <a:cubicBezTo>
                    <a:pt x="398" y="737"/>
                    <a:pt x="406" y="737"/>
                    <a:pt x="413" y="737"/>
                  </a:cubicBezTo>
                  <a:cubicBezTo>
                    <a:pt x="420" y="737"/>
                    <a:pt x="427" y="739"/>
                    <a:pt x="434" y="739"/>
                  </a:cubicBezTo>
                  <a:cubicBezTo>
                    <a:pt x="440" y="739"/>
                    <a:pt x="446" y="740"/>
                    <a:pt x="451" y="739"/>
                  </a:cubicBezTo>
                  <a:cubicBezTo>
                    <a:pt x="458" y="738"/>
                    <a:pt x="464" y="740"/>
                    <a:pt x="469" y="741"/>
                  </a:cubicBezTo>
                  <a:cubicBezTo>
                    <a:pt x="472" y="742"/>
                    <a:pt x="472" y="740"/>
                    <a:pt x="474" y="740"/>
                  </a:cubicBezTo>
                  <a:cubicBezTo>
                    <a:pt x="475" y="741"/>
                    <a:pt x="473" y="742"/>
                    <a:pt x="475" y="742"/>
                  </a:cubicBezTo>
                  <a:cubicBezTo>
                    <a:pt x="477" y="742"/>
                    <a:pt x="480" y="744"/>
                    <a:pt x="482" y="742"/>
                  </a:cubicBezTo>
                  <a:cubicBezTo>
                    <a:pt x="482" y="742"/>
                    <a:pt x="484" y="741"/>
                    <a:pt x="485" y="742"/>
                  </a:cubicBezTo>
                  <a:cubicBezTo>
                    <a:pt x="488" y="745"/>
                    <a:pt x="491" y="743"/>
                    <a:pt x="494" y="743"/>
                  </a:cubicBezTo>
                  <a:cubicBezTo>
                    <a:pt x="495" y="742"/>
                    <a:pt x="496" y="742"/>
                    <a:pt x="495" y="744"/>
                  </a:cubicBezTo>
                  <a:cubicBezTo>
                    <a:pt x="497" y="744"/>
                    <a:pt x="499" y="746"/>
                    <a:pt x="501" y="744"/>
                  </a:cubicBezTo>
                  <a:cubicBezTo>
                    <a:pt x="502" y="743"/>
                    <a:pt x="502" y="743"/>
                    <a:pt x="504" y="745"/>
                  </a:cubicBezTo>
                  <a:cubicBezTo>
                    <a:pt x="504" y="745"/>
                    <a:pt x="504" y="745"/>
                    <a:pt x="504" y="745"/>
                  </a:cubicBezTo>
                  <a:cubicBezTo>
                    <a:pt x="507" y="744"/>
                    <a:pt x="510" y="747"/>
                    <a:pt x="513" y="746"/>
                  </a:cubicBezTo>
                  <a:cubicBezTo>
                    <a:pt x="515" y="745"/>
                    <a:pt x="517" y="745"/>
                    <a:pt x="519" y="746"/>
                  </a:cubicBezTo>
                  <a:cubicBezTo>
                    <a:pt x="522" y="750"/>
                    <a:pt x="526" y="747"/>
                    <a:pt x="530" y="748"/>
                  </a:cubicBezTo>
                  <a:close/>
                  <a:moveTo>
                    <a:pt x="509" y="702"/>
                  </a:moveTo>
                  <a:cubicBezTo>
                    <a:pt x="511" y="702"/>
                    <a:pt x="514" y="703"/>
                    <a:pt x="514" y="707"/>
                  </a:cubicBezTo>
                  <a:cubicBezTo>
                    <a:pt x="515" y="712"/>
                    <a:pt x="515" y="717"/>
                    <a:pt x="516" y="721"/>
                  </a:cubicBezTo>
                  <a:cubicBezTo>
                    <a:pt x="517" y="726"/>
                    <a:pt x="516" y="731"/>
                    <a:pt x="518" y="736"/>
                  </a:cubicBezTo>
                  <a:cubicBezTo>
                    <a:pt x="518" y="737"/>
                    <a:pt x="519" y="739"/>
                    <a:pt x="516" y="738"/>
                  </a:cubicBezTo>
                  <a:cubicBezTo>
                    <a:pt x="513" y="738"/>
                    <a:pt x="509" y="738"/>
                    <a:pt x="506" y="737"/>
                  </a:cubicBezTo>
                  <a:cubicBezTo>
                    <a:pt x="499" y="735"/>
                    <a:pt x="493" y="735"/>
                    <a:pt x="486" y="735"/>
                  </a:cubicBezTo>
                  <a:cubicBezTo>
                    <a:pt x="474" y="734"/>
                    <a:pt x="462" y="731"/>
                    <a:pt x="450" y="731"/>
                  </a:cubicBezTo>
                  <a:cubicBezTo>
                    <a:pt x="441" y="730"/>
                    <a:pt x="433" y="729"/>
                    <a:pt x="424" y="729"/>
                  </a:cubicBezTo>
                  <a:cubicBezTo>
                    <a:pt x="410" y="728"/>
                    <a:pt x="396" y="727"/>
                    <a:pt x="382" y="727"/>
                  </a:cubicBezTo>
                  <a:cubicBezTo>
                    <a:pt x="371" y="727"/>
                    <a:pt x="360" y="726"/>
                    <a:pt x="349" y="727"/>
                  </a:cubicBezTo>
                  <a:cubicBezTo>
                    <a:pt x="340" y="727"/>
                    <a:pt x="332" y="727"/>
                    <a:pt x="323" y="728"/>
                  </a:cubicBezTo>
                  <a:cubicBezTo>
                    <a:pt x="313" y="728"/>
                    <a:pt x="303" y="729"/>
                    <a:pt x="293" y="730"/>
                  </a:cubicBezTo>
                  <a:cubicBezTo>
                    <a:pt x="282" y="730"/>
                    <a:pt x="270" y="733"/>
                    <a:pt x="258" y="733"/>
                  </a:cubicBezTo>
                  <a:cubicBezTo>
                    <a:pt x="253" y="733"/>
                    <a:pt x="248" y="735"/>
                    <a:pt x="243" y="735"/>
                  </a:cubicBezTo>
                  <a:cubicBezTo>
                    <a:pt x="238" y="736"/>
                    <a:pt x="233" y="736"/>
                    <a:pt x="227" y="736"/>
                  </a:cubicBezTo>
                  <a:cubicBezTo>
                    <a:pt x="221" y="737"/>
                    <a:pt x="214" y="738"/>
                    <a:pt x="208" y="738"/>
                  </a:cubicBezTo>
                  <a:cubicBezTo>
                    <a:pt x="206" y="738"/>
                    <a:pt x="203" y="738"/>
                    <a:pt x="201" y="739"/>
                  </a:cubicBezTo>
                  <a:cubicBezTo>
                    <a:pt x="199" y="740"/>
                    <a:pt x="197" y="741"/>
                    <a:pt x="194" y="741"/>
                  </a:cubicBezTo>
                  <a:cubicBezTo>
                    <a:pt x="194" y="740"/>
                    <a:pt x="194" y="740"/>
                    <a:pt x="194" y="740"/>
                  </a:cubicBezTo>
                  <a:cubicBezTo>
                    <a:pt x="194" y="739"/>
                    <a:pt x="194" y="739"/>
                    <a:pt x="194" y="738"/>
                  </a:cubicBezTo>
                  <a:cubicBezTo>
                    <a:pt x="194" y="737"/>
                    <a:pt x="194" y="737"/>
                    <a:pt x="194" y="735"/>
                  </a:cubicBezTo>
                  <a:cubicBezTo>
                    <a:pt x="193" y="735"/>
                    <a:pt x="194" y="734"/>
                    <a:pt x="194" y="733"/>
                  </a:cubicBezTo>
                  <a:cubicBezTo>
                    <a:pt x="194" y="726"/>
                    <a:pt x="195" y="719"/>
                    <a:pt x="196" y="711"/>
                  </a:cubicBezTo>
                  <a:cubicBezTo>
                    <a:pt x="196" y="706"/>
                    <a:pt x="198" y="701"/>
                    <a:pt x="203" y="700"/>
                  </a:cubicBezTo>
                  <a:cubicBezTo>
                    <a:pt x="209" y="698"/>
                    <a:pt x="214" y="697"/>
                    <a:pt x="220" y="696"/>
                  </a:cubicBezTo>
                  <a:cubicBezTo>
                    <a:pt x="233" y="692"/>
                    <a:pt x="248" y="691"/>
                    <a:pt x="261" y="689"/>
                  </a:cubicBezTo>
                  <a:cubicBezTo>
                    <a:pt x="276" y="686"/>
                    <a:pt x="291" y="685"/>
                    <a:pt x="306" y="685"/>
                  </a:cubicBezTo>
                  <a:cubicBezTo>
                    <a:pt x="312" y="685"/>
                    <a:pt x="316" y="683"/>
                    <a:pt x="322" y="683"/>
                  </a:cubicBezTo>
                  <a:cubicBezTo>
                    <a:pt x="327" y="683"/>
                    <a:pt x="333" y="683"/>
                    <a:pt x="338" y="683"/>
                  </a:cubicBezTo>
                  <a:cubicBezTo>
                    <a:pt x="345" y="684"/>
                    <a:pt x="351" y="684"/>
                    <a:pt x="358" y="684"/>
                  </a:cubicBezTo>
                  <a:cubicBezTo>
                    <a:pt x="370" y="684"/>
                    <a:pt x="381" y="685"/>
                    <a:pt x="393" y="686"/>
                  </a:cubicBezTo>
                  <a:cubicBezTo>
                    <a:pt x="396" y="686"/>
                    <a:pt x="398" y="685"/>
                    <a:pt x="401" y="686"/>
                  </a:cubicBezTo>
                  <a:cubicBezTo>
                    <a:pt x="407" y="688"/>
                    <a:pt x="414" y="687"/>
                    <a:pt x="421" y="688"/>
                  </a:cubicBezTo>
                  <a:cubicBezTo>
                    <a:pt x="427" y="689"/>
                    <a:pt x="433" y="689"/>
                    <a:pt x="439" y="690"/>
                  </a:cubicBezTo>
                  <a:cubicBezTo>
                    <a:pt x="445" y="691"/>
                    <a:pt x="451" y="693"/>
                    <a:pt x="457" y="693"/>
                  </a:cubicBezTo>
                  <a:cubicBezTo>
                    <a:pt x="463" y="693"/>
                    <a:pt x="470" y="694"/>
                    <a:pt x="476" y="695"/>
                  </a:cubicBezTo>
                  <a:cubicBezTo>
                    <a:pt x="487" y="696"/>
                    <a:pt x="498" y="700"/>
                    <a:pt x="509" y="702"/>
                  </a:cubicBezTo>
                  <a:close/>
                  <a:moveTo>
                    <a:pt x="385" y="616"/>
                  </a:moveTo>
                  <a:cubicBezTo>
                    <a:pt x="387" y="623"/>
                    <a:pt x="393" y="627"/>
                    <a:pt x="399" y="631"/>
                  </a:cubicBezTo>
                  <a:cubicBezTo>
                    <a:pt x="403" y="635"/>
                    <a:pt x="409" y="636"/>
                    <a:pt x="412" y="641"/>
                  </a:cubicBezTo>
                  <a:cubicBezTo>
                    <a:pt x="414" y="642"/>
                    <a:pt x="417" y="643"/>
                    <a:pt x="420" y="643"/>
                  </a:cubicBezTo>
                  <a:cubicBezTo>
                    <a:pt x="421" y="644"/>
                    <a:pt x="422" y="644"/>
                    <a:pt x="422" y="644"/>
                  </a:cubicBezTo>
                  <a:cubicBezTo>
                    <a:pt x="424" y="647"/>
                    <a:pt x="427" y="647"/>
                    <a:pt x="430" y="649"/>
                  </a:cubicBezTo>
                  <a:cubicBezTo>
                    <a:pt x="433" y="652"/>
                    <a:pt x="438" y="654"/>
                    <a:pt x="443" y="656"/>
                  </a:cubicBezTo>
                  <a:cubicBezTo>
                    <a:pt x="447" y="658"/>
                    <a:pt x="452" y="660"/>
                    <a:pt x="456" y="662"/>
                  </a:cubicBezTo>
                  <a:cubicBezTo>
                    <a:pt x="460" y="664"/>
                    <a:pt x="463" y="667"/>
                    <a:pt x="467" y="668"/>
                  </a:cubicBezTo>
                  <a:cubicBezTo>
                    <a:pt x="471" y="669"/>
                    <a:pt x="476" y="670"/>
                    <a:pt x="478" y="672"/>
                  </a:cubicBezTo>
                  <a:cubicBezTo>
                    <a:pt x="480" y="675"/>
                    <a:pt x="483" y="679"/>
                    <a:pt x="483" y="684"/>
                  </a:cubicBezTo>
                  <a:cubicBezTo>
                    <a:pt x="483" y="686"/>
                    <a:pt x="482" y="686"/>
                    <a:pt x="481" y="686"/>
                  </a:cubicBezTo>
                  <a:cubicBezTo>
                    <a:pt x="476" y="685"/>
                    <a:pt x="472" y="684"/>
                    <a:pt x="467" y="685"/>
                  </a:cubicBezTo>
                  <a:cubicBezTo>
                    <a:pt x="465" y="686"/>
                    <a:pt x="463" y="684"/>
                    <a:pt x="460" y="684"/>
                  </a:cubicBezTo>
                  <a:cubicBezTo>
                    <a:pt x="457" y="684"/>
                    <a:pt x="454" y="684"/>
                    <a:pt x="451" y="683"/>
                  </a:cubicBezTo>
                  <a:cubicBezTo>
                    <a:pt x="451" y="683"/>
                    <a:pt x="449" y="683"/>
                    <a:pt x="449" y="682"/>
                  </a:cubicBezTo>
                  <a:cubicBezTo>
                    <a:pt x="449" y="681"/>
                    <a:pt x="448" y="680"/>
                    <a:pt x="448" y="681"/>
                  </a:cubicBezTo>
                  <a:cubicBezTo>
                    <a:pt x="445" y="684"/>
                    <a:pt x="442" y="680"/>
                    <a:pt x="439" y="680"/>
                  </a:cubicBezTo>
                  <a:cubicBezTo>
                    <a:pt x="429" y="682"/>
                    <a:pt x="418" y="677"/>
                    <a:pt x="408" y="678"/>
                  </a:cubicBezTo>
                  <a:cubicBezTo>
                    <a:pt x="402" y="678"/>
                    <a:pt x="397" y="677"/>
                    <a:pt x="392" y="677"/>
                  </a:cubicBezTo>
                  <a:cubicBezTo>
                    <a:pt x="385" y="677"/>
                    <a:pt x="378" y="676"/>
                    <a:pt x="371" y="675"/>
                  </a:cubicBezTo>
                  <a:cubicBezTo>
                    <a:pt x="364" y="674"/>
                    <a:pt x="356" y="675"/>
                    <a:pt x="349" y="674"/>
                  </a:cubicBezTo>
                  <a:cubicBezTo>
                    <a:pt x="346" y="674"/>
                    <a:pt x="341" y="675"/>
                    <a:pt x="338" y="675"/>
                  </a:cubicBezTo>
                  <a:cubicBezTo>
                    <a:pt x="335" y="675"/>
                    <a:pt x="332" y="677"/>
                    <a:pt x="329" y="675"/>
                  </a:cubicBezTo>
                  <a:cubicBezTo>
                    <a:pt x="326" y="674"/>
                    <a:pt x="324" y="676"/>
                    <a:pt x="321" y="676"/>
                  </a:cubicBezTo>
                  <a:cubicBezTo>
                    <a:pt x="311" y="676"/>
                    <a:pt x="302" y="677"/>
                    <a:pt x="292" y="678"/>
                  </a:cubicBezTo>
                  <a:cubicBezTo>
                    <a:pt x="283" y="679"/>
                    <a:pt x="274" y="680"/>
                    <a:pt x="265" y="680"/>
                  </a:cubicBezTo>
                  <a:cubicBezTo>
                    <a:pt x="263" y="680"/>
                    <a:pt x="260" y="681"/>
                    <a:pt x="258" y="682"/>
                  </a:cubicBezTo>
                  <a:cubicBezTo>
                    <a:pt x="249" y="684"/>
                    <a:pt x="240" y="684"/>
                    <a:pt x="232" y="685"/>
                  </a:cubicBezTo>
                  <a:cubicBezTo>
                    <a:pt x="230" y="685"/>
                    <a:pt x="229" y="685"/>
                    <a:pt x="230" y="682"/>
                  </a:cubicBezTo>
                  <a:cubicBezTo>
                    <a:pt x="231" y="679"/>
                    <a:pt x="230" y="676"/>
                    <a:pt x="234" y="675"/>
                  </a:cubicBezTo>
                  <a:cubicBezTo>
                    <a:pt x="234" y="675"/>
                    <a:pt x="235" y="674"/>
                    <a:pt x="235" y="674"/>
                  </a:cubicBezTo>
                  <a:cubicBezTo>
                    <a:pt x="235" y="670"/>
                    <a:pt x="237" y="670"/>
                    <a:pt x="239" y="670"/>
                  </a:cubicBezTo>
                  <a:cubicBezTo>
                    <a:pt x="243" y="670"/>
                    <a:pt x="245" y="669"/>
                    <a:pt x="248" y="667"/>
                  </a:cubicBezTo>
                  <a:cubicBezTo>
                    <a:pt x="249" y="666"/>
                    <a:pt x="252" y="664"/>
                    <a:pt x="255" y="664"/>
                  </a:cubicBezTo>
                  <a:cubicBezTo>
                    <a:pt x="256" y="664"/>
                    <a:pt x="257" y="664"/>
                    <a:pt x="258" y="663"/>
                  </a:cubicBezTo>
                  <a:cubicBezTo>
                    <a:pt x="260" y="659"/>
                    <a:pt x="264" y="658"/>
                    <a:pt x="267" y="658"/>
                  </a:cubicBezTo>
                  <a:cubicBezTo>
                    <a:pt x="270" y="658"/>
                    <a:pt x="269" y="655"/>
                    <a:pt x="271" y="654"/>
                  </a:cubicBezTo>
                  <a:cubicBezTo>
                    <a:pt x="273" y="652"/>
                    <a:pt x="276" y="654"/>
                    <a:pt x="279" y="652"/>
                  </a:cubicBezTo>
                  <a:cubicBezTo>
                    <a:pt x="279" y="652"/>
                    <a:pt x="281" y="651"/>
                    <a:pt x="281" y="651"/>
                  </a:cubicBezTo>
                  <a:cubicBezTo>
                    <a:pt x="282" y="648"/>
                    <a:pt x="285" y="647"/>
                    <a:pt x="288" y="647"/>
                  </a:cubicBezTo>
                  <a:cubicBezTo>
                    <a:pt x="290" y="647"/>
                    <a:pt x="292" y="646"/>
                    <a:pt x="293" y="644"/>
                  </a:cubicBezTo>
                  <a:cubicBezTo>
                    <a:pt x="294" y="643"/>
                    <a:pt x="294" y="641"/>
                    <a:pt x="297" y="642"/>
                  </a:cubicBezTo>
                  <a:cubicBezTo>
                    <a:pt x="298" y="642"/>
                    <a:pt x="301" y="642"/>
                    <a:pt x="302" y="640"/>
                  </a:cubicBezTo>
                  <a:cubicBezTo>
                    <a:pt x="306" y="635"/>
                    <a:pt x="311" y="633"/>
                    <a:pt x="316" y="630"/>
                  </a:cubicBezTo>
                  <a:cubicBezTo>
                    <a:pt x="322" y="627"/>
                    <a:pt x="326" y="620"/>
                    <a:pt x="328" y="613"/>
                  </a:cubicBezTo>
                  <a:cubicBezTo>
                    <a:pt x="329" y="604"/>
                    <a:pt x="329" y="595"/>
                    <a:pt x="330" y="586"/>
                  </a:cubicBezTo>
                  <a:cubicBezTo>
                    <a:pt x="331" y="580"/>
                    <a:pt x="331" y="575"/>
                    <a:pt x="331" y="570"/>
                  </a:cubicBezTo>
                  <a:cubicBezTo>
                    <a:pt x="332" y="563"/>
                    <a:pt x="332" y="557"/>
                    <a:pt x="332" y="550"/>
                  </a:cubicBezTo>
                  <a:cubicBezTo>
                    <a:pt x="332" y="543"/>
                    <a:pt x="332" y="535"/>
                    <a:pt x="333" y="527"/>
                  </a:cubicBezTo>
                  <a:cubicBezTo>
                    <a:pt x="333" y="518"/>
                    <a:pt x="333" y="508"/>
                    <a:pt x="333" y="499"/>
                  </a:cubicBezTo>
                  <a:cubicBezTo>
                    <a:pt x="333" y="492"/>
                    <a:pt x="333" y="485"/>
                    <a:pt x="333" y="479"/>
                  </a:cubicBezTo>
                  <a:cubicBezTo>
                    <a:pt x="341" y="479"/>
                    <a:pt x="350" y="480"/>
                    <a:pt x="358" y="480"/>
                  </a:cubicBezTo>
                  <a:cubicBezTo>
                    <a:pt x="364" y="480"/>
                    <a:pt x="371" y="478"/>
                    <a:pt x="377" y="479"/>
                  </a:cubicBezTo>
                  <a:cubicBezTo>
                    <a:pt x="380" y="480"/>
                    <a:pt x="380" y="483"/>
                    <a:pt x="380" y="485"/>
                  </a:cubicBezTo>
                  <a:cubicBezTo>
                    <a:pt x="378" y="491"/>
                    <a:pt x="378" y="497"/>
                    <a:pt x="378" y="502"/>
                  </a:cubicBezTo>
                  <a:cubicBezTo>
                    <a:pt x="380" y="512"/>
                    <a:pt x="378" y="522"/>
                    <a:pt x="379" y="532"/>
                  </a:cubicBezTo>
                  <a:cubicBezTo>
                    <a:pt x="380" y="539"/>
                    <a:pt x="379" y="546"/>
                    <a:pt x="380" y="553"/>
                  </a:cubicBezTo>
                  <a:cubicBezTo>
                    <a:pt x="380" y="559"/>
                    <a:pt x="380" y="566"/>
                    <a:pt x="380" y="572"/>
                  </a:cubicBezTo>
                  <a:cubicBezTo>
                    <a:pt x="381" y="578"/>
                    <a:pt x="382" y="584"/>
                    <a:pt x="382" y="590"/>
                  </a:cubicBezTo>
                  <a:cubicBezTo>
                    <a:pt x="382" y="599"/>
                    <a:pt x="383" y="608"/>
                    <a:pt x="385" y="616"/>
                  </a:cubicBezTo>
                  <a:close/>
                  <a:moveTo>
                    <a:pt x="398" y="451"/>
                  </a:moveTo>
                  <a:cubicBezTo>
                    <a:pt x="396" y="456"/>
                    <a:pt x="395" y="462"/>
                    <a:pt x="395" y="468"/>
                  </a:cubicBezTo>
                  <a:cubicBezTo>
                    <a:pt x="394" y="470"/>
                    <a:pt x="393" y="471"/>
                    <a:pt x="391" y="471"/>
                  </a:cubicBezTo>
                  <a:cubicBezTo>
                    <a:pt x="382" y="471"/>
                    <a:pt x="373" y="472"/>
                    <a:pt x="364" y="472"/>
                  </a:cubicBezTo>
                  <a:cubicBezTo>
                    <a:pt x="351" y="472"/>
                    <a:pt x="339" y="471"/>
                    <a:pt x="326" y="471"/>
                  </a:cubicBezTo>
                  <a:cubicBezTo>
                    <a:pt x="324" y="471"/>
                    <a:pt x="322" y="471"/>
                    <a:pt x="320" y="472"/>
                  </a:cubicBezTo>
                  <a:cubicBezTo>
                    <a:pt x="318" y="473"/>
                    <a:pt x="317" y="471"/>
                    <a:pt x="317" y="470"/>
                  </a:cubicBezTo>
                  <a:cubicBezTo>
                    <a:pt x="317" y="465"/>
                    <a:pt x="315" y="460"/>
                    <a:pt x="315" y="455"/>
                  </a:cubicBezTo>
                  <a:cubicBezTo>
                    <a:pt x="315" y="454"/>
                    <a:pt x="314" y="453"/>
                    <a:pt x="314" y="452"/>
                  </a:cubicBezTo>
                  <a:cubicBezTo>
                    <a:pt x="312" y="448"/>
                    <a:pt x="313" y="446"/>
                    <a:pt x="317" y="446"/>
                  </a:cubicBezTo>
                  <a:cubicBezTo>
                    <a:pt x="318" y="446"/>
                    <a:pt x="319" y="446"/>
                    <a:pt x="321" y="446"/>
                  </a:cubicBezTo>
                  <a:cubicBezTo>
                    <a:pt x="330" y="447"/>
                    <a:pt x="340" y="447"/>
                    <a:pt x="349" y="448"/>
                  </a:cubicBezTo>
                  <a:cubicBezTo>
                    <a:pt x="357" y="449"/>
                    <a:pt x="366" y="448"/>
                    <a:pt x="374" y="448"/>
                  </a:cubicBezTo>
                  <a:cubicBezTo>
                    <a:pt x="381" y="448"/>
                    <a:pt x="388" y="446"/>
                    <a:pt x="395" y="447"/>
                  </a:cubicBezTo>
                  <a:cubicBezTo>
                    <a:pt x="398" y="447"/>
                    <a:pt x="399" y="447"/>
                    <a:pt x="398" y="451"/>
                  </a:cubicBezTo>
                  <a:close/>
                  <a:moveTo>
                    <a:pt x="402" y="430"/>
                  </a:moveTo>
                  <a:cubicBezTo>
                    <a:pt x="400" y="433"/>
                    <a:pt x="401" y="436"/>
                    <a:pt x="400" y="439"/>
                  </a:cubicBezTo>
                  <a:cubicBezTo>
                    <a:pt x="399" y="442"/>
                    <a:pt x="398" y="443"/>
                    <a:pt x="395" y="443"/>
                  </a:cubicBezTo>
                  <a:cubicBezTo>
                    <a:pt x="384" y="442"/>
                    <a:pt x="374" y="440"/>
                    <a:pt x="363" y="441"/>
                  </a:cubicBezTo>
                  <a:cubicBezTo>
                    <a:pt x="352" y="442"/>
                    <a:pt x="341" y="441"/>
                    <a:pt x="330" y="441"/>
                  </a:cubicBezTo>
                  <a:cubicBezTo>
                    <a:pt x="325" y="442"/>
                    <a:pt x="320" y="442"/>
                    <a:pt x="315" y="442"/>
                  </a:cubicBezTo>
                  <a:cubicBezTo>
                    <a:pt x="313" y="442"/>
                    <a:pt x="312" y="441"/>
                    <a:pt x="312" y="439"/>
                  </a:cubicBezTo>
                  <a:cubicBezTo>
                    <a:pt x="311" y="435"/>
                    <a:pt x="309" y="432"/>
                    <a:pt x="309" y="428"/>
                  </a:cubicBezTo>
                  <a:cubicBezTo>
                    <a:pt x="309" y="426"/>
                    <a:pt x="308" y="425"/>
                    <a:pt x="307" y="423"/>
                  </a:cubicBezTo>
                  <a:cubicBezTo>
                    <a:pt x="315" y="423"/>
                    <a:pt x="323" y="425"/>
                    <a:pt x="331" y="425"/>
                  </a:cubicBezTo>
                  <a:cubicBezTo>
                    <a:pt x="340" y="424"/>
                    <a:pt x="349" y="425"/>
                    <a:pt x="358" y="425"/>
                  </a:cubicBezTo>
                  <a:cubicBezTo>
                    <a:pt x="365" y="426"/>
                    <a:pt x="372" y="424"/>
                    <a:pt x="380" y="425"/>
                  </a:cubicBezTo>
                  <a:cubicBezTo>
                    <a:pt x="386" y="425"/>
                    <a:pt x="391" y="424"/>
                    <a:pt x="397" y="423"/>
                  </a:cubicBezTo>
                  <a:cubicBezTo>
                    <a:pt x="403" y="423"/>
                    <a:pt x="405" y="426"/>
                    <a:pt x="402" y="430"/>
                  </a:cubicBezTo>
                  <a:close/>
                  <a:moveTo>
                    <a:pt x="555" y="292"/>
                  </a:moveTo>
                  <a:cubicBezTo>
                    <a:pt x="554" y="297"/>
                    <a:pt x="555" y="302"/>
                    <a:pt x="553" y="307"/>
                  </a:cubicBezTo>
                  <a:cubicBezTo>
                    <a:pt x="552" y="308"/>
                    <a:pt x="552" y="310"/>
                    <a:pt x="551" y="310"/>
                  </a:cubicBezTo>
                  <a:cubicBezTo>
                    <a:pt x="549" y="312"/>
                    <a:pt x="548" y="313"/>
                    <a:pt x="551" y="314"/>
                  </a:cubicBezTo>
                  <a:cubicBezTo>
                    <a:pt x="552" y="314"/>
                    <a:pt x="552" y="315"/>
                    <a:pt x="552" y="315"/>
                  </a:cubicBezTo>
                  <a:cubicBezTo>
                    <a:pt x="550" y="319"/>
                    <a:pt x="551" y="324"/>
                    <a:pt x="550" y="328"/>
                  </a:cubicBezTo>
                  <a:cubicBezTo>
                    <a:pt x="548" y="333"/>
                    <a:pt x="547" y="338"/>
                    <a:pt x="545" y="343"/>
                  </a:cubicBezTo>
                  <a:cubicBezTo>
                    <a:pt x="544" y="346"/>
                    <a:pt x="543" y="349"/>
                    <a:pt x="541" y="352"/>
                  </a:cubicBezTo>
                  <a:cubicBezTo>
                    <a:pt x="539" y="357"/>
                    <a:pt x="534" y="360"/>
                    <a:pt x="532" y="366"/>
                  </a:cubicBezTo>
                  <a:cubicBezTo>
                    <a:pt x="532" y="366"/>
                    <a:pt x="531" y="367"/>
                    <a:pt x="531" y="367"/>
                  </a:cubicBezTo>
                  <a:cubicBezTo>
                    <a:pt x="526" y="369"/>
                    <a:pt x="524" y="373"/>
                    <a:pt x="520" y="376"/>
                  </a:cubicBezTo>
                  <a:cubicBezTo>
                    <a:pt x="516" y="379"/>
                    <a:pt x="511" y="382"/>
                    <a:pt x="506" y="384"/>
                  </a:cubicBezTo>
                  <a:cubicBezTo>
                    <a:pt x="500" y="387"/>
                    <a:pt x="494" y="391"/>
                    <a:pt x="488" y="393"/>
                  </a:cubicBezTo>
                  <a:cubicBezTo>
                    <a:pt x="484" y="394"/>
                    <a:pt x="481" y="397"/>
                    <a:pt x="477" y="397"/>
                  </a:cubicBezTo>
                  <a:cubicBezTo>
                    <a:pt x="474" y="396"/>
                    <a:pt x="474" y="400"/>
                    <a:pt x="472" y="399"/>
                  </a:cubicBezTo>
                  <a:cubicBezTo>
                    <a:pt x="470" y="398"/>
                    <a:pt x="469" y="399"/>
                    <a:pt x="467" y="400"/>
                  </a:cubicBezTo>
                  <a:cubicBezTo>
                    <a:pt x="463" y="401"/>
                    <a:pt x="458" y="403"/>
                    <a:pt x="454" y="404"/>
                  </a:cubicBezTo>
                  <a:cubicBezTo>
                    <a:pt x="448" y="406"/>
                    <a:pt x="442" y="407"/>
                    <a:pt x="436" y="409"/>
                  </a:cubicBezTo>
                  <a:cubicBezTo>
                    <a:pt x="429" y="412"/>
                    <a:pt x="421" y="412"/>
                    <a:pt x="413" y="414"/>
                  </a:cubicBezTo>
                  <a:cubicBezTo>
                    <a:pt x="410" y="414"/>
                    <a:pt x="406" y="414"/>
                    <a:pt x="403" y="416"/>
                  </a:cubicBezTo>
                  <a:cubicBezTo>
                    <a:pt x="402" y="417"/>
                    <a:pt x="401" y="416"/>
                    <a:pt x="401" y="415"/>
                  </a:cubicBezTo>
                  <a:cubicBezTo>
                    <a:pt x="400" y="414"/>
                    <a:pt x="398" y="414"/>
                    <a:pt x="397" y="415"/>
                  </a:cubicBezTo>
                  <a:cubicBezTo>
                    <a:pt x="390" y="418"/>
                    <a:pt x="382" y="419"/>
                    <a:pt x="375" y="419"/>
                  </a:cubicBezTo>
                  <a:cubicBezTo>
                    <a:pt x="370" y="420"/>
                    <a:pt x="365" y="419"/>
                    <a:pt x="359" y="419"/>
                  </a:cubicBezTo>
                  <a:cubicBezTo>
                    <a:pt x="347" y="418"/>
                    <a:pt x="335" y="418"/>
                    <a:pt x="323" y="417"/>
                  </a:cubicBezTo>
                  <a:cubicBezTo>
                    <a:pt x="313" y="415"/>
                    <a:pt x="304" y="414"/>
                    <a:pt x="294" y="413"/>
                  </a:cubicBezTo>
                  <a:cubicBezTo>
                    <a:pt x="278" y="410"/>
                    <a:pt x="264" y="405"/>
                    <a:pt x="249" y="401"/>
                  </a:cubicBezTo>
                  <a:cubicBezTo>
                    <a:pt x="240" y="398"/>
                    <a:pt x="232" y="395"/>
                    <a:pt x="223" y="392"/>
                  </a:cubicBezTo>
                  <a:cubicBezTo>
                    <a:pt x="213" y="389"/>
                    <a:pt x="204" y="384"/>
                    <a:pt x="196" y="378"/>
                  </a:cubicBezTo>
                  <a:cubicBezTo>
                    <a:pt x="182" y="369"/>
                    <a:pt x="172" y="355"/>
                    <a:pt x="165" y="339"/>
                  </a:cubicBezTo>
                  <a:cubicBezTo>
                    <a:pt x="163" y="333"/>
                    <a:pt x="163" y="327"/>
                    <a:pt x="160" y="322"/>
                  </a:cubicBezTo>
                  <a:cubicBezTo>
                    <a:pt x="159" y="320"/>
                    <a:pt x="162" y="319"/>
                    <a:pt x="160" y="317"/>
                  </a:cubicBezTo>
                  <a:cubicBezTo>
                    <a:pt x="159" y="316"/>
                    <a:pt x="159" y="314"/>
                    <a:pt x="157" y="313"/>
                  </a:cubicBezTo>
                  <a:cubicBezTo>
                    <a:pt x="159" y="311"/>
                    <a:pt x="161" y="314"/>
                    <a:pt x="163" y="313"/>
                  </a:cubicBezTo>
                  <a:cubicBezTo>
                    <a:pt x="161" y="310"/>
                    <a:pt x="158" y="308"/>
                    <a:pt x="158" y="304"/>
                  </a:cubicBezTo>
                  <a:cubicBezTo>
                    <a:pt x="157" y="302"/>
                    <a:pt x="155" y="300"/>
                    <a:pt x="157" y="297"/>
                  </a:cubicBezTo>
                  <a:cubicBezTo>
                    <a:pt x="158" y="295"/>
                    <a:pt x="156" y="294"/>
                    <a:pt x="156" y="293"/>
                  </a:cubicBezTo>
                  <a:cubicBezTo>
                    <a:pt x="155" y="286"/>
                    <a:pt x="155" y="280"/>
                    <a:pt x="156" y="273"/>
                  </a:cubicBezTo>
                  <a:cubicBezTo>
                    <a:pt x="156" y="271"/>
                    <a:pt x="155" y="270"/>
                    <a:pt x="153" y="269"/>
                  </a:cubicBezTo>
                  <a:cubicBezTo>
                    <a:pt x="156" y="268"/>
                    <a:pt x="155" y="265"/>
                    <a:pt x="155" y="263"/>
                  </a:cubicBezTo>
                  <a:cubicBezTo>
                    <a:pt x="155" y="258"/>
                    <a:pt x="155" y="254"/>
                    <a:pt x="156" y="250"/>
                  </a:cubicBezTo>
                  <a:cubicBezTo>
                    <a:pt x="156" y="247"/>
                    <a:pt x="155" y="243"/>
                    <a:pt x="155" y="240"/>
                  </a:cubicBezTo>
                  <a:cubicBezTo>
                    <a:pt x="156" y="233"/>
                    <a:pt x="156" y="226"/>
                    <a:pt x="157" y="220"/>
                  </a:cubicBezTo>
                  <a:cubicBezTo>
                    <a:pt x="158" y="215"/>
                    <a:pt x="158" y="210"/>
                    <a:pt x="158" y="205"/>
                  </a:cubicBezTo>
                  <a:cubicBezTo>
                    <a:pt x="159" y="202"/>
                    <a:pt x="157" y="198"/>
                    <a:pt x="160" y="195"/>
                  </a:cubicBezTo>
                  <a:cubicBezTo>
                    <a:pt x="160" y="194"/>
                    <a:pt x="160" y="193"/>
                    <a:pt x="160" y="193"/>
                  </a:cubicBezTo>
                  <a:cubicBezTo>
                    <a:pt x="157" y="186"/>
                    <a:pt x="162" y="181"/>
                    <a:pt x="162" y="175"/>
                  </a:cubicBezTo>
                  <a:cubicBezTo>
                    <a:pt x="162" y="172"/>
                    <a:pt x="162" y="167"/>
                    <a:pt x="163" y="166"/>
                  </a:cubicBezTo>
                  <a:cubicBezTo>
                    <a:pt x="165" y="162"/>
                    <a:pt x="164" y="158"/>
                    <a:pt x="165" y="154"/>
                  </a:cubicBezTo>
                  <a:cubicBezTo>
                    <a:pt x="166" y="149"/>
                    <a:pt x="169" y="144"/>
                    <a:pt x="167" y="138"/>
                  </a:cubicBezTo>
                  <a:cubicBezTo>
                    <a:pt x="167" y="135"/>
                    <a:pt x="167" y="131"/>
                    <a:pt x="170" y="128"/>
                  </a:cubicBezTo>
                  <a:cubicBezTo>
                    <a:pt x="171" y="126"/>
                    <a:pt x="171" y="123"/>
                    <a:pt x="170" y="122"/>
                  </a:cubicBezTo>
                  <a:cubicBezTo>
                    <a:pt x="170" y="118"/>
                    <a:pt x="174" y="116"/>
                    <a:pt x="174" y="112"/>
                  </a:cubicBezTo>
                  <a:cubicBezTo>
                    <a:pt x="173" y="108"/>
                    <a:pt x="175" y="104"/>
                    <a:pt x="176" y="101"/>
                  </a:cubicBezTo>
                  <a:cubicBezTo>
                    <a:pt x="176" y="100"/>
                    <a:pt x="176" y="99"/>
                    <a:pt x="176" y="98"/>
                  </a:cubicBezTo>
                  <a:cubicBezTo>
                    <a:pt x="176" y="98"/>
                    <a:pt x="176" y="96"/>
                    <a:pt x="176" y="96"/>
                  </a:cubicBezTo>
                  <a:cubicBezTo>
                    <a:pt x="183" y="94"/>
                    <a:pt x="177" y="89"/>
                    <a:pt x="178" y="86"/>
                  </a:cubicBezTo>
                  <a:cubicBezTo>
                    <a:pt x="180" y="83"/>
                    <a:pt x="180" y="79"/>
                    <a:pt x="181" y="76"/>
                  </a:cubicBezTo>
                  <a:cubicBezTo>
                    <a:pt x="183" y="74"/>
                    <a:pt x="182" y="71"/>
                    <a:pt x="183" y="69"/>
                  </a:cubicBezTo>
                  <a:cubicBezTo>
                    <a:pt x="185" y="65"/>
                    <a:pt x="184" y="59"/>
                    <a:pt x="186" y="55"/>
                  </a:cubicBezTo>
                  <a:cubicBezTo>
                    <a:pt x="188" y="51"/>
                    <a:pt x="187" y="45"/>
                    <a:pt x="192" y="43"/>
                  </a:cubicBezTo>
                  <a:cubicBezTo>
                    <a:pt x="193" y="43"/>
                    <a:pt x="193" y="41"/>
                    <a:pt x="193" y="42"/>
                  </a:cubicBezTo>
                  <a:cubicBezTo>
                    <a:pt x="197" y="43"/>
                    <a:pt x="200" y="40"/>
                    <a:pt x="203" y="39"/>
                  </a:cubicBezTo>
                  <a:cubicBezTo>
                    <a:pt x="209" y="36"/>
                    <a:pt x="215" y="36"/>
                    <a:pt x="220" y="37"/>
                  </a:cubicBezTo>
                  <a:cubicBezTo>
                    <a:pt x="227" y="39"/>
                    <a:pt x="234" y="37"/>
                    <a:pt x="241" y="38"/>
                  </a:cubicBezTo>
                  <a:cubicBezTo>
                    <a:pt x="243" y="38"/>
                    <a:pt x="245" y="39"/>
                    <a:pt x="247" y="37"/>
                  </a:cubicBezTo>
                  <a:cubicBezTo>
                    <a:pt x="248" y="37"/>
                    <a:pt x="248" y="36"/>
                    <a:pt x="249" y="36"/>
                  </a:cubicBezTo>
                  <a:cubicBezTo>
                    <a:pt x="253" y="38"/>
                    <a:pt x="258" y="36"/>
                    <a:pt x="263" y="36"/>
                  </a:cubicBezTo>
                  <a:cubicBezTo>
                    <a:pt x="269" y="35"/>
                    <a:pt x="276" y="36"/>
                    <a:pt x="282" y="35"/>
                  </a:cubicBezTo>
                  <a:cubicBezTo>
                    <a:pt x="287" y="34"/>
                    <a:pt x="292" y="34"/>
                    <a:pt x="297" y="34"/>
                  </a:cubicBezTo>
                  <a:cubicBezTo>
                    <a:pt x="306" y="33"/>
                    <a:pt x="315" y="32"/>
                    <a:pt x="324" y="32"/>
                  </a:cubicBezTo>
                  <a:cubicBezTo>
                    <a:pt x="336" y="32"/>
                    <a:pt x="348" y="31"/>
                    <a:pt x="361" y="32"/>
                  </a:cubicBezTo>
                  <a:cubicBezTo>
                    <a:pt x="378" y="32"/>
                    <a:pt x="394" y="32"/>
                    <a:pt x="411" y="33"/>
                  </a:cubicBezTo>
                  <a:cubicBezTo>
                    <a:pt x="419" y="33"/>
                    <a:pt x="427" y="34"/>
                    <a:pt x="435" y="34"/>
                  </a:cubicBezTo>
                  <a:cubicBezTo>
                    <a:pt x="444" y="35"/>
                    <a:pt x="453" y="36"/>
                    <a:pt x="463" y="36"/>
                  </a:cubicBezTo>
                  <a:cubicBezTo>
                    <a:pt x="471" y="37"/>
                    <a:pt x="479" y="39"/>
                    <a:pt x="487" y="38"/>
                  </a:cubicBezTo>
                  <a:cubicBezTo>
                    <a:pt x="497" y="37"/>
                    <a:pt x="506" y="40"/>
                    <a:pt x="515" y="42"/>
                  </a:cubicBezTo>
                  <a:cubicBezTo>
                    <a:pt x="520" y="43"/>
                    <a:pt x="523" y="46"/>
                    <a:pt x="524" y="53"/>
                  </a:cubicBezTo>
                  <a:cubicBezTo>
                    <a:pt x="526" y="60"/>
                    <a:pt x="527" y="68"/>
                    <a:pt x="528" y="75"/>
                  </a:cubicBezTo>
                  <a:cubicBezTo>
                    <a:pt x="529" y="80"/>
                    <a:pt x="530" y="84"/>
                    <a:pt x="532" y="87"/>
                  </a:cubicBezTo>
                  <a:cubicBezTo>
                    <a:pt x="534" y="90"/>
                    <a:pt x="531" y="92"/>
                    <a:pt x="532" y="93"/>
                  </a:cubicBezTo>
                  <a:cubicBezTo>
                    <a:pt x="535" y="99"/>
                    <a:pt x="536" y="106"/>
                    <a:pt x="537" y="112"/>
                  </a:cubicBezTo>
                  <a:cubicBezTo>
                    <a:pt x="538" y="115"/>
                    <a:pt x="537" y="118"/>
                    <a:pt x="541" y="120"/>
                  </a:cubicBezTo>
                  <a:cubicBezTo>
                    <a:pt x="543" y="121"/>
                    <a:pt x="540" y="121"/>
                    <a:pt x="540" y="122"/>
                  </a:cubicBezTo>
                  <a:cubicBezTo>
                    <a:pt x="540" y="126"/>
                    <a:pt x="542" y="129"/>
                    <a:pt x="542" y="133"/>
                  </a:cubicBezTo>
                  <a:cubicBezTo>
                    <a:pt x="543" y="141"/>
                    <a:pt x="544" y="149"/>
                    <a:pt x="546" y="156"/>
                  </a:cubicBezTo>
                  <a:cubicBezTo>
                    <a:pt x="547" y="164"/>
                    <a:pt x="549" y="172"/>
                    <a:pt x="550" y="180"/>
                  </a:cubicBezTo>
                  <a:cubicBezTo>
                    <a:pt x="550" y="184"/>
                    <a:pt x="550" y="188"/>
                    <a:pt x="551" y="192"/>
                  </a:cubicBezTo>
                  <a:cubicBezTo>
                    <a:pt x="552" y="196"/>
                    <a:pt x="552" y="201"/>
                    <a:pt x="553" y="206"/>
                  </a:cubicBezTo>
                  <a:cubicBezTo>
                    <a:pt x="554" y="214"/>
                    <a:pt x="554" y="222"/>
                    <a:pt x="555" y="231"/>
                  </a:cubicBezTo>
                  <a:cubicBezTo>
                    <a:pt x="556" y="242"/>
                    <a:pt x="556" y="253"/>
                    <a:pt x="556" y="264"/>
                  </a:cubicBezTo>
                  <a:cubicBezTo>
                    <a:pt x="556" y="273"/>
                    <a:pt x="556" y="283"/>
                    <a:pt x="555" y="292"/>
                  </a:cubicBezTo>
                  <a:close/>
                  <a:moveTo>
                    <a:pt x="560" y="200"/>
                  </a:moveTo>
                  <a:cubicBezTo>
                    <a:pt x="560" y="189"/>
                    <a:pt x="558" y="179"/>
                    <a:pt x="557" y="168"/>
                  </a:cubicBezTo>
                  <a:cubicBezTo>
                    <a:pt x="555" y="159"/>
                    <a:pt x="553" y="150"/>
                    <a:pt x="552" y="140"/>
                  </a:cubicBezTo>
                  <a:cubicBezTo>
                    <a:pt x="551" y="133"/>
                    <a:pt x="549" y="125"/>
                    <a:pt x="547" y="117"/>
                  </a:cubicBezTo>
                  <a:cubicBezTo>
                    <a:pt x="545" y="112"/>
                    <a:pt x="550" y="110"/>
                    <a:pt x="553" y="110"/>
                  </a:cubicBezTo>
                  <a:cubicBezTo>
                    <a:pt x="560" y="107"/>
                    <a:pt x="564" y="101"/>
                    <a:pt x="569" y="96"/>
                  </a:cubicBezTo>
                  <a:cubicBezTo>
                    <a:pt x="576" y="88"/>
                    <a:pt x="581" y="79"/>
                    <a:pt x="585" y="69"/>
                  </a:cubicBezTo>
                  <a:cubicBezTo>
                    <a:pt x="586" y="64"/>
                    <a:pt x="587" y="59"/>
                    <a:pt x="589" y="54"/>
                  </a:cubicBezTo>
                  <a:cubicBezTo>
                    <a:pt x="589" y="52"/>
                    <a:pt x="591" y="51"/>
                    <a:pt x="593" y="51"/>
                  </a:cubicBezTo>
                  <a:cubicBezTo>
                    <a:pt x="601" y="51"/>
                    <a:pt x="609" y="50"/>
                    <a:pt x="617" y="49"/>
                  </a:cubicBezTo>
                  <a:cubicBezTo>
                    <a:pt x="625" y="49"/>
                    <a:pt x="633" y="47"/>
                    <a:pt x="641" y="46"/>
                  </a:cubicBezTo>
                  <a:cubicBezTo>
                    <a:pt x="646" y="45"/>
                    <a:pt x="651" y="45"/>
                    <a:pt x="656" y="44"/>
                  </a:cubicBezTo>
                  <a:cubicBezTo>
                    <a:pt x="658" y="43"/>
                    <a:pt x="659" y="44"/>
                    <a:pt x="661" y="44"/>
                  </a:cubicBezTo>
                  <a:cubicBezTo>
                    <a:pt x="664" y="44"/>
                    <a:pt x="662" y="47"/>
                    <a:pt x="663" y="48"/>
                  </a:cubicBezTo>
                  <a:cubicBezTo>
                    <a:pt x="664" y="52"/>
                    <a:pt x="664" y="56"/>
                    <a:pt x="664" y="60"/>
                  </a:cubicBezTo>
                  <a:cubicBezTo>
                    <a:pt x="663" y="62"/>
                    <a:pt x="663" y="63"/>
                    <a:pt x="665" y="65"/>
                  </a:cubicBezTo>
                  <a:cubicBezTo>
                    <a:pt x="666" y="66"/>
                    <a:pt x="661" y="67"/>
                    <a:pt x="664" y="69"/>
                  </a:cubicBezTo>
                  <a:cubicBezTo>
                    <a:pt x="662" y="71"/>
                    <a:pt x="666" y="74"/>
                    <a:pt x="663" y="76"/>
                  </a:cubicBezTo>
                  <a:cubicBezTo>
                    <a:pt x="661" y="77"/>
                    <a:pt x="665" y="77"/>
                    <a:pt x="664" y="78"/>
                  </a:cubicBezTo>
                  <a:cubicBezTo>
                    <a:pt x="660" y="81"/>
                    <a:pt x="665" y="84"/>
                    <a:pt x="664" y="88"/>
                  </a:cubicBezTo>
                  <a:cubicBezTo>
                    <a:pt x="663" y="88"/>
                    <a:pt x="663" y="90"/>
                    <a:pt x="663" y="91"/>
                  </a:cubicBezTo>
                  <a:cubicBezTo>
                    <a:pt x="663" y="92"/>
                    <a:pt x="659" y="94"/>
                    <a:pt x="663" y="96"/>
                  </a:cubicBezTo>
                  <a:cubicBezTo>
                    <a:pt x="662" y="97"/>
                    <a:pt x="663" y="100"/>
                    <a:pt x="660" y="100"/>
                  </a:cubicBezTo>
                  <a:cubicBezTo>
                    <a:pt x="659" y="101"/>
                    <a:pt x="658" y="103"/>
                    <a:pt x="658" y="104"/>
                  </a:cubicBezTo>
                  <a:cubicBezTo>
                    <a:pt x="658" y="106"/>
                    <a:pt x="660" y="104"/>
                    <a:pt x="661" y="106"/>
                  </a:cubicBezTo>
                  <a:cubicBezTo>
                    <a:pt x="658" y="108"/>
                    <a:pt x="656" y="111"/>
                    <a:pt x="657" y="115"/>
                  </a:cubicBezTo>
                  <a:cubicBezTo>
                    <a:pt x="658" y="117"/>
                    <a:pt x="654" y="118"/>
                    <a:pt x="657" y="120"/>
                  </a:cubicBezTo>
                  <a:cubicBezTo>
                    <a:pt x="655" y="121"/>
                    <a:pt x="655" y="122"/>
                    <a:pt x="655" y="124"/>
                  </a:cubicBezTo>
                  <a:cubicBezTo>
                    <a:pt x="653" y="128"/>
                    <a:pt x="653" y="134"/>
                    <a:pt x="649" y="138"/>
                  </a:cubicBezTo>
                  <a:cubicBezTo>
                    <a:pt x="648" y="138"/>
                    <a:pt x="648" y="138"/>
                    <a:pt x="648" y="139"/>
                  </a:cubicBezTo>
                  <a:cubicBezTo>
                    <a:pt x="650" y="144"/>
                    <a:pt x="647" y="148"/>
                    <a:pt x="644" y="152"/>
                  </a:cubicBezTo>
                  <a:cubicBezTo>
                    <a:pt x="642" y="155"/>
                    <a:pt x="640" y="159"/>
                    <a:pt x="641" y="163"/>
                  </a:cubicBezTo>
                  <a:cubicBezTo>
                    <a:pt x="641" y="163"/>
                    <a:pt x="641" y="163"/>
                    <a:pt x="642" y="163"/>
                  </a:cubicBezTo>
                  <a:cubicBezTo>
                    <a:pt x="635" y="162"/>
                    <a:pt x="641" y="170"/>
                    <a:pt x="636" y="170"/>
                  </a:cubicBezTo>
                  <a:cubicBezTo>
                    <a:pt x="636" y="170"/>
                    <a:pt x="636" y="173"/>
                    <a:pt x="635" y="174"/>
                  </a:cubicBezTo>
                  <a:cubicBezTo>
                    <a:pt x="635" y="178"/>
                    <a:pt x="633" y="182"/>
                    <a:pt x="629" y="184"/>
                  </a:cubicBezTo>
                  <a:cubicBezTo>
                    <a:pt x="629" y="184"/>
                    <a:pt x="629" y="184"/>
                    <a:pt x="629" y="184"/>
                  </a:cubicBezTo>
                  <a:cubicBezTo>
                    <a:pt x="632" y="189"/>
                    <a:pt x="625" y="190"/>
                    <a:pt x="625" y="194"/>
                  </a:cubicBezTo>
                  <a:cubicBezTo>
                    <a:pt x="625" y="195"/>
                    <a:pt x="624" y="199"/>
                    <a:pt x="622" y="200"/>
                  </a:cubicBezTo>
                  <a:cubicBezTo>
                    <a:pt x="616" y="208"/>
                    <a:pt x="612" y="216"/>
                    <a:pt x="607" y="224"/>
                  </a:cubicBezTo>
                  <a:cubicBezTo>
                    <a:pt x="602" y="231"/>
                    <a:pt x="597" y="237"/>
                    <a:pt x="594" y="244"/>
                  </a:cubicBezTo>
                  <a:cubicBezTo>
                    <a:pt x="593" y="247"/>
                    <a:pt x="589" y="248"/>
                    <a:pt x="589" y="252"/>
                  </a:cubicBezTo>
                  <a:cubicBezTo>
                    <a:pt x="589" y="255"/>
                    <a:pt x="586" y="252"/>
                    <a:pt x="585" y="254"/>
                  </a:cubicBezTo>
                  <a:cubicBezTo>
                    <a:pt x="584" y="260"/>
                    <a:pt x="579" y="263"/>
                    <a:pt x="576" y="267"/>
                  </a:cubicBezTo>
                  <a:cubicBezTo>
                    <a:pt x="574" y="271"/>
                    <a:pt x="572" y="274"/>
                    <a:pt x="569" y="277"/>
                  </a:cubicBezTo>
                  <a:cubicBezTo>
                    <a:pt x="568" y="277"/>
                    <a:pt x="567" y="278"/>
                    <a:pt x="567" y="279"/>
                  </a:cubicBezTo>
                  <a:cubicBezTo>
                    <a:pt x="567" y="282"/>
                    <a:pt x="565" y="282"/>
                    <a:pt x="563" y="282"/>
                  </a:cubicBezTo>
                  <a:cubicBezTo>
                    <a:pt x="566" y="279"/>
                    <a:pt x="564" y="275"/>
                    <a:pt x="564" y="272"/>
                  </a:cubicBezTo>
                  <a:cubicBezTo>
                    <a:pt x="564" y="265"/>
                    <a:pt x="565" y="259"/>
                    <a:pt x="564" y="252"/>
                  </a:cubicBezTo>
                  <a:cubicBezTo>
                    <a:pt x="563" y="242"/>
                    <a:pt x="564" y="233"/>
                    <a:pt x="563" y="223"/>
                  </a:cubicBezTo>
                  <a:cubicBezTo>
                    <a:pt x="562" y="220"/>
                    <a:pt x="561" y="217"/>
                    <a:pt x="562" y="213"/>
                  </a:cubicBezTo>
                  <a:cubicBezTo>
                    <a:pt x="563" y="209"/>
                    <a:pt x="561" y="204"/>
                    <a:pt x="560" y="200"/>
                  </a:cubicBezTo>
                  <a:close/>
                  <a:moveTo>
                    <a:pt x="701" y="70"/>
                  </a:moveTo>
                  <a:cubicBezTo>
                    <a:pt x="700" y="78"/>
                    <a:pt x="698" y="85"/>
                    <a:pt x="698" y="93"/>
                  </a:cubicBezTo>
                  <a:cubicBezTo>
                    <a:pt x="697" y="98"/>
                    <a:pt x="694" y="104"/>
                    <a:pt x="693" y="110"/>
                  </a:cubicBezTo>
                  <a:cubicBezTo>
                    <a:pt x="692" y="118"/>
                    <a:pt x="689" y="127"/>
                    <a:pt x="686" y="135"/>
                  </a:cubicBezTo>
                  <a:cubicBezTo>
                    <a:pt x="684" y="142"/>
                    <a:pt x="683" y="149"/>
                    <a:pt x="678" y="155"/>
                  </a:cubicBezTo>
                  <a:cubicBezTo>
                    <a:pt x="677" y="157"/>
                    <a:pt x="675" y="160"/>
                    <a:pt x="675" y="163"/>
                  </a:cubicBezTo>
                  <a:cubicBezTo>
                    <a:pt x="675" y="164"/>
                    <a:pt x="675" y="165"/>
                    <a:pt x="675" y="165"/>
                  </a:cubicBezTo>
                  <a:cubicBezTo>
                    <a:pt x="671" y="167"/>
                    <a:pt x="671" y="171"/>
                    <a:pt x="669" y="174"/>
                  </a:cubicBezTo>
                  <a:cubicBezTo>
                    <a:pt x="667" y="179"/>
                    <a:pt x="664" y="184"/>
                    <a:pt x="662" y="188"/>
                  </a:cubicBezTo>
                  <a:cubicBezTo>
                    <a:pt x="659" y="194"/>
                    <a:pt x="656" y="199"/>
                    <a:pt x="653" y="205"/>
                  </a:cubicBezTo>
                  <a:cubicBezTo>
                    <a:pt x="650" y="211"/>
                    <a:pt x="645" y="215"/>
                    <a:pt x="641" y="221"/>
                  </a:cubicBezTo>
                  <a:cubicBezTo>
                    <a:pt x="638" y="227"/>
                    <a:pt x="633" y="232"/>
                    <a:pt x="628" y="238"/>
                  </a:cubicBezTo>
                  <a:cubicBezTo>
                    <a:pt x="623" y="243"/>
                    <a:pt x="618" y="249"/>
                    <a:pt x="613" y="254"/>
                  </a:cubicBezTo>
                  <a:cubicBezTo>
                    <a:pt x="607" y="260"/>
                    <a:pt x="600" y="266"/>
                    <a:pt x="594" y="272"/>
                  </a:cubicBezTo>
                  <a:cubicBezTo>
                    <a:pt x="585" y="281"/>
                    <a:pt x="574" y="289"/>
                    <a:pt x="565" y="298"/>
                  </a:cubicBezTo>
                  <a:cubicBezTo>
                    <a:pt x="564" y="298"/>
                    <a:pt x="564" y="299"/>
                    <a:pt x="563" y="299"/>
                  </a:cubicBezTo>
                  <a:cubicBezTo>
                    <a:pt x="561" y="298"/>
                    <a:pt x="563" y="297"/>
                    <a:pt x="563" y="296"/>
                  </a:cubicBezTo>
                  <a:cubicBezTo>
                    <a:pt x="562" y="289"/>
                    <a:pt x="569" y="287"/>
                    <a:pt x="573" y="283"/>
                  </a:cubicBezTo>
                  <a:cubicBezTo>
                    <a:pt x="579" y="275"/>
                    <a:pt x="586" y="268"/>
                    <a:pt x="592" y="260"/>
                  </a:cubicBezTo>
                  <a:cubicBezTo>
                    <a:pt x="596" y="253"/>
                    <a:pt x="601" y="247"/>
                    <a:pt x="605" y="240"/>
                  </a:cubicBezTo>
                  <a:cubicBezTo>
                    <a:pt x="612" y="232"/>
                    <a:pt x="617" y="222"/>
                    <a:pt x="623" y="213"/>
                  </a:cubicBezTo>
                  <a:cubicBezTo>
                    <a:pt x="627" y="207"/>
                    <a:pt x="630" y="201"/>
                    <a:pt x="634" y="195"/>
                  </a:cubicBezTo>
                  <a:cubicBezTo>
                    <a:pt x="636" y="189"/>
                    <a:pt x="638" y="183"/>
                    <a:pt x="642" y="178"/>
                  </a:cubicBezTo>
                  <a:cubicBezTo>
                    <a:pt x="643" y="177"/>
                    <a:pt x="644" y="176"/>
                    <a:pt x="644" y="175"/>
                  </a:cubicBezTo>
                  <a:cubicBezTo>
                    <a:pt x="646" y="167"/>
                    <a:pt x="650" y="161"/>
                    <a:pt x="652" y="154"/>
                  </a:cubicBezTo>
                  <a:cubicBezTo>
                    <a:pt x="656" y="144"/>
                    <a:pt x="659" y="135"/>
                    <a:pt x="662" y="125"/>
                  </a:cubicBezTo>
                  <a:cubicBezTo>
                    <a:pt x="665" y="114"/>
                    <a:pt x="667" y="103"/>
                    <a:pt x="669" y="91"/>
                  </a:cubicBezTo>
                  <a:cubicBezTo>
                    <a:pt x="671" y="79"/>
                    <a:pt x="672" y="66"/>
                    <a:pt x="671" y="53"/>
                  </a:cubicBezTo>
                  <a:cubicBezTo>
                    <a:pt x="670" y="48"/>
                    <a:pt x="670" y="42"/>
                    <a:pt x="665" y="38"/>
                  </a:cubicBezTo>
                  <a:cubicBezTo>
                    <a:pt x="663" y="38"/>
                    <a:pt x="662" y="36"/>
                    <a:pt x="661" y="37"/>
                  </a:cubicBezTo>
                  <a:cubicBezTo>
                    <a:pt x="658" y="39"/>
                    <a:pt x="654" y="38"/>
                    <a:pt x="651" y="38"/>
                  </a:cubicBezTo>
                  <a:cubicBezTo>
                    <a:pt x="647" y="39"/>
                    <a:pt x="643" y="39"/>
                    <a:pt x="639" y="40"/>
                  </a:cubicBezTo>
                  <a:cubicBezTo>
                    <a:pt x="632" y="42"/>
                    <a:pt x="626" y="40"/>
                    <a:pt x="619" y="42"/>
                  </a:cubicBezTo>
                  <a:cubicBezTo>
                    <a:pt x="615" y="43"/>
                    <a:pt x="611" y="44"/>
                    <a:pt x="606" y="44"/>
                  </a:cubicBezTo>
                  <a:cubicBezTo>
                    <a:pt x="600" y="44"/>
                    <a:pt x="595" y="45"/>
                    <a:pt x="590" y="46"/>
                  </a:cubicBezTo>
                  <a:cubicBezTo>
                    <a:pt x="587" y="46"/>
                    <a:pt x="586" y="47"/>
                    <a:pt x="585" y="49"/>
                  </a:cubicBezTo>
                  <a:cubicBezTo>
                    <a:pt x="584" y="54"/>
                    <a:pt x="582" y="58"/>
                    <a:pt x="580" y="63"/>
                  </a:cubicBezTo>
                  <a:cubicBezTo>
                    <a:pt x="578" y="71"/>
                    <a:pt x="574" y="79"/>
                    <a:pt x="569" y="85"/>
                  </a:cubicBezTo>
                  <a:cubicBezTo>
                    <a:pt x="563" y="94"/>
                    <a:pt x="555" y="101"/>
                    <a:pt x="545" y="107"/>
                  </a:cubicBezTo>
                  <a:cubicBezTo>
                    <a:pt x="545" y="102"/>
                    <a:pt x="543" y="98"/>
                    <a:pt x="542" y="94"/>
                  </a:cubicBezTo>
                  <a:cubicBezTo>
                    <a:pt x="542" y="92"/>
                    <a:pt x="542" y="91"/>
                    <a:pt x="544" y="90"/>
                  </a:cubicBezTo>
                  <a:cubicBezTo>
                    <a:pt x="549" y="85"/>
                    <a:pt x="556" y="81"/>
                    <a:pt x="560" y="74"/>
                  </a:cubicBezTo>
                  <a:cubicBezTo>
                    <a:pt x="567" y="61"/>
                    <a:pt x="569" y="47"/>
                    <a:pt x="571" y="33"/>
                  </a:cubicBezTo>
                  <a:cubicBezTo>
                    <a:pt x="571" y="32"/>
                    <a:pt x="571" y="31"/>
                    <a:pt x="571" y="30"/>
                  </a:cubicBezTo>
                  <a:cubicBezTo>
                    <a:pt x="571" y="28"/>
                    <a:pt x="571" y="26"/>
                    <a:pt x="575" y="25"/>
                  </a:cubicBezTo>
                  <a:cubicBezTo>
                    <a:pt x="579" y="24"/>
                    <a:pt x="584" y="22"/>
                    <a:pt x="588" y="22"/>
                  </a:cubicBezTo>
                  <a:cubicBezTo>
                    <a:pt x="594" y="23"/>
                    <a:pt x="598" y="19"/>
                    <a:pt x="604" y="19"/>
                  </a:cubicBezTo>
                  <a:cubicBezTo>
                    <a:pt x="610" y="19"/>
                    <a:pt x="617" y="20"/>
                    <a:pt x="623" y="16"/>
                  </a:cubicBezTo>
                  <a:cubicBezTo>
                    <a:pt x="625" y="15"/>
                    <a:pt x="627" y="16"/>
                    <a:pt x="628" y="13"/>
                  </a:cubicBezTo>
                  <a:cubicBezTo>
                    <a:pt x="631" y="19"/>
                    <a:pt x="635" y="15"/>
                    <a:pt x="637" y="15"/>
                  </a:cubicBezTo>
                  <a:cubicBezTo>
                    <a:pt x="642" y="15"/>
                    <a:pt x="647" y="14"/>
                    <a:pt x="652" y="13"/>
                  </a:cubicBezTo>
                  <a:cubicBezTo>
                    <a:pt x="655" y="13"/>
                    <a:pt x="659" y="12"/>
                    <a:pt x="662" y="13"/>
                  </a:cubicBezTo>
                  <a:cubicBezTo>
                    <a:pt x="667" y="14"/>
                    <a:pt x="671" y="12"/>
                    <a:pt x="676" y="13"/>
                  </a:cubicBezTo>
                  <a:cubicBezTo>
                    <a:pt x="681" y="13"/>
                    <a:pt x="686" y="14"/>
                    <a:pt x="690" y="12"/>
                  </a:cubicBezTo>
                  <a:cubicBezTo>
                    <a:pt x="692" y="11"/>
                    <a:pt x="695" y="14"/>
                    <a:pt x="697" y="11"/>
                  </a:cubicBezTo>
                  <a:cubicBezTo>
                    <a:pt x="698" y="12"/>
                    <a:pt x="699" y="13"/>
                    <a:pt x="700" y="15"/>
                  </a:cubicBezTo>
                  <a:cubicBezTo>
                    <a:pt x="701" y="22"/>
                    <a:pt x="702" y="29"/>
                    <a:pt x="703" y="36"/>
                  </a:cubicBezTo>
                  <a:cubicBezTo>
                    <a:pt x="705" y="48"/>
                    <a:pt x="702" y="59"/>
                    <a:pt x="701" y="70"/>
                  </a:cubicBezTo>
                  <a:close/>
                </a:path>
              </a:pathLst>
            </a:custGeom>
            <a:solidFill>
              <a:srgbClr val="222F3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62"/>
            <p:cNvSpPr/>
            <p:nvPr/>
          </p:nvSpPr>
          <p:spPr bwMode="auto">
            <a:xfrm>
              <a:off x="10522267" y="1076145"/>
              <a:ext cx="528638" cy="865188"/>
            </a:xfrm>
            <a:custGeom>
              <a:avLst/>
              <a:gdLst/>
              <a:ahLst/>
              <a:cxnLst>
                <a:cxn ang="0">
                  <a:pos x="49" y="191"/>
                </a:cxn>
                <a:cxn ang="0">
                  <a:pos x="58" y="166"/>
                </a:cxn>
                <a:cxn ang="0">
                  <a:pos x="35" y="150"/>
                </a:cxn>
                <a:cxn ang="0">
                  <a:pos x="26" y="119"/>
                </a:cxn>
                <a:cxn ang="0">
                  <a:pos x="50" y="125"/>
                </a:cxn>
                <a:cxn ang="0">
                  <a:pos x="64" y="163"/>
                </a:cxn>
                <a:cxn ang="0">
                  <a:pos x="69" y="161"/>
                </a:cxn>
                <a:cxn ang="0">
                  <a:pos x="77" y="143"/>
                </a:cxn>
                <a:cxn ang="0">
                  <a:pos x="81" y="130"/>
                </a:cxn>
                <a:cxn ang="0">
                  <a:pos x="68" y="119"/>
                </a:cxn>
                <a:cxn ang="0">
                  <a:pos x="54" y="113"/>
                </a:cxn>
                <a:cxn ang="0">
                  <a:pos x="49" y="108"/>
                </a:cxn>
                <a:cxn ang="0">
                  <a:pos x="45" y="99"/>
                </a:cxn>
                <a:cxn ang="0">
                  <a:pos x="37" y="70"/>
                </a:cxn>
                <a:cxn ang="0">
                  <a:pos x="54" y="66"/>
                </a:cxn>
                <a:cxn ang="0">
                  <a:pos x="81" y="96"/>
                </a:cxn>
                <a:cxn ang="0">
                  <a:pos x="83" y="122"/>
                </a:cxn>
                <a:cxn ang="0">
                  <a:pos x="89" y="91"/>
                </a:cxn>
                <a:cxn ang="0">
                  <a:pos x="75" y="68"/>
                </a:cxn>
                <a:cxn ang="0">
                  <a:pos x="62" y="32"/>
                </a:cxn>
                <a:cxn ang="0">
                  <a:pos x="77" y="5"/>
                </a:cxn>
                <a:cxn ang="0">
                  <a:pos x="99" y="44"/>
                </a:cxn>
                <a:cxn ang="0">
                  <a:pos x="94" y="77"/>
                </a:cxn>
                <a:cxn ang="0">
                  <a:pos x="94" y="109"/>
                </a:cxn>
                <a:cxn ang="0">
                  <a:pos x="92" y="122"/>
                </a:cxn>
                <a:cxn ang="0">
                  <a:pos x="99" y="108"/>
                </a:cxn>
                <a:cxn ang="0">
                  <a:pos x="116" y="74"/>
                </a:cxn>
                <a:cxn ang="0">
                  <a:pos x="127" y="69"/>
                </a:cxn>
                <a:cxn ang="0">
                  <a:pos x="129" y="67"/>
                </a:cxn>
                <a:cxn ang="0">
                  <a:pos x="140" y="71"/>
                </a:cxn>
                <a:cxn ang="0">
                  <a:pos x="136" y="100"/>
                </a:cxn>
                <a:cxn ang="0">
                  <a:pos x="126" y="114"/>
                </a:cxn>
                <a:cxn ang="0">
                  <a:pos x="97" y="125"/>
                </a:cxn>
                <a:cxn ang="0">
                  <a:pos x="88" y="135"/>
                </a:cxn>
                <a:cxn ang="0">
                  <a:pos x="75" y="165"/>
                </a:cxn>
                <a:cxn ang="0">
                  <a:pos x="83" y="162"/>
                </a:cxn>
                <a:cxn ang="0">
                  <a:pos x="101" y="145"/>
                </a:cxn>
                <a:cxn ang="0">
                  <a:pos x="132" y="141"/>
                </a:cxn>
                <a:cxn ang="0">
                  <a:pos x="119" y="170"/>
                </a:cxn>
                <a:cxn ang="0">
                  <a:pos x="96" y="176"/>
                </a:cxn>
                <a:cxn ang="0">
                  <a:pos x="73" y="174"/>
                </a:cxn>
                <a:cxn ang="0">
                  <a:pos x="50" y="202"/>
                </a:cxn>
                <a:cxn ang="0">
                  <a:pos x="51" y="205"/>
                </a:cxn>
                <a:cxn ang="0">
                  <a:pos x="73" y="197"/>
                </a:cxn>
                <a:cxn ang="0">
                  <a:pos x="113" y="213"/>
                </a:cxn>
                <a:cxn ang="0">
                  <a:pos x="77" y="225"/>
                </a:cxn>
                <a:cxn ang="0">
                  <a:pos x="64" y="217"/>
                </a:cxn>
                <a:cxn ang="0">
                  <a:pos x="47" y="211"/>
                </a:cxn>
                <a:cxn ang="0">
                  <a:pos x="17" y="229"/>
                </a:cxn>
                <a:cxn ang="0">
                  <a:pos x="6" y="229"/>
                </a:cxn>
                <a:cxn ang="0">
                  <a:pos x="26" y="214"/>
                </a:cxn>
                <a:cxn ang="0">
                  <a:pos x="32" y="207"/>
                </a:cxn>
                <a:cxn ang="0">
                  <a:pos x="10" y="190"/>
                </a:cxn>
                <a:cxn ang="0">
                  <a:pos x="3" y="149"/>
                </a:cxn>
                <a:cxn ang="0">
                  <a:pos x="25" y="157"/>
                </a:cxn>
                <a:cxn ang="0">
                  <a:pos x="37" y="193"/>
                </a:cxn>
              </a:cxnLst>
              <a:rect l="0" t="0" r="r" b="b"/>
              <a:pathLst>
                <a:path w="141" h="231">
                  <a:moveTo>
                    <a:pt x="38" y="202"/>
                  </a:moveTo>
                  <a:cubicBezTo>
                    <a:pt x="42" y="198"/>
                    <a:pt x="47" y="195"/>
                    <a:pt x="49" y="191"/>
                  </a:cubicBezTo>
                  <a:cubicBezTo>
                    <a:pt x="52" y="186"/>
                    <a:pt x="56" y="182"/>
                    <a:pt x="59" y="178"/>
                  </a:cubicBezTo>
                  <a:cubicBezTo>
                    <a:pt x="62" y="173"/>
                    <a:pt x="59" y="170"/>
                    <a:pt x="58" y="166"/>
                  </a:cubicBezTo>
                  <a:cubicBezTo>
                    <a:pt x="55" y="160"/>
                    <a:pt x="50" y="161"/>
                    <a:pt x="45" y="159"/>
                  </a:cubicBezTo>
                  <a:cubicBezTo>
                    <a:pt x="41" y="157"/>
                    <a:pt x="37" y="154"/>
                    <a:pt x="35" y="150"/>
                  </a:cubicBezTo>
                  <a:cubicBezTo>
                    <a:pt x="32" y="144"/>
                    <a:pt x="29" y="139"/>
                    <a:pt x="27" y="134"/>
                  </a:cubicBezTo>
                  <a:cubicBezTo>
                    <a:pt x="26" y="129"/>
                    <a:pt x="24" y="124"/>
                    <a:pt x="26" y="119"/>
                  </a:cubicBezTo>
                  <a:cubicBezTo>
                    <a:pt x="26" y="118"/>
                    <a:pt x="27" y="117"/>
                    <a:pt x="29" y="117"/>
                  </a:cubicBezTo>
                  <a:cubicBezTo>
                    <a:pt x="37" y="118"/>
                    <a:pt x="44" y="121"/>
                    <a:pt x="50" y="125"/>
                  </a:cubicBezTo>
                  <a:cubicBezTo>
                    <a:pt x="58" y="131"/>
                    <a:pt x="60" y="140"/>
                    <a:pt x="60" y="149"/>
                  </a:cubicBezTo>
                  <a:cubicBezTo>
                    <a:pt x="61" y="154"/>
                    <a:pt x="58" y="159"/>
                    <a:pt x="64" y="163"/>
                  </a:cubicBezTo>
                  <a:cubicBezTo>
                    <a:pt x="64" y="164"/>
                    <a:pt x="64" y="166"/>
                    <a:pt x="65" y="165"/>
                  </a:cubicBezTo>
                  <a:cubicBezTo>
                    <a:pt x="67" y="165"/>
                    <a:pt x="68" y="163"/>
                    <a:pt x="69" y="161"/>
                  </a:cubicBezTo>
                  <a:cubicBezTo>
                    <a:pt x="70" y="157"/>
                    <a:pt x="72" y="154"/>
                    <a:pt x="74" y="150"/>
                  </a:cubicBezTo>
                  <a:cubicBezTo>
                    <a:pt x="76" y="148"/>
                    <a:pt x="76" y="145"/>
                    <a:pt x="77" y="143"/>
                  </a:cubicBezTo>
                  <a:cubicBezTo>
                    <a:pt x="78" y="139"/>
                    <a:pt x="80" y="136"/>
                    <a:pt x="81" y="132"/>
                  </a:cubicBezTo>
                  <a:cubicBezTo>
                    <a:pt x="81" y="132"/>
                    <a:pt x="82" y="131"/>
                    <a:pt x="81" y="130"/>
                  </a:cubicBezTo>
                  <a:cubicBezTo>
                    <a:pt x="79" y="127"/>
                    <a:pt x="78" y="123"/>
                    <a:pt x="75" y="120"/>
                  </a:cubicBezTo>
                  <a:cubicBezTo>
                    <a:pt x="74" y="118"/>
                    <a:pt x="70" y="119"/>
                    <a:pt x="68" y="119"/>
                  </a:cubicBezTo>
                  <a:cubicBezTo>
                    <a:pt x="65" y="119"/>
                    <a:pt x="64" y="121"/>
                    <a:pt x="61" y="118"/>
                  </a:cubicBezTo>
                  <a:cubicBezTo>
                    <a:pt x="60" y="116"/>
                    <a:pt x="57" y="114"/>
                    <a:pt x="54" y="113"/>
                  </a:cubicBezTo>
                  <a:cubicBezTo>
                    <a:pt x="52" y="112"/>
                    <a:pt x="52" y="111"/>
                    <a:pt x="52" y="110"/>
                  </a:cubicBezTo>
                  <a:cubicBezTo>
                    <a:pt x="52" y="108"/>
                    <a:pt x="52" y="107"/>
                    <a:pt x="49" y="108"/>
                  </a:cubicBezTo>
                  <a:cubicBezTo>
                    <a:pt x="48" y="108"/>
                    <a:pt x="46" y="106"/>
                    <a:pt x="46" y="103"/>
                  </a:cubicBezTo>
                  <a:cubicBezTo>
                    <a:pt x="47" y="101"/>
                    <a:pt x="46" y="100"/>
                    <a:pt x="45" y="99"/>
                  </a:cubicBezTo>
                  <a:cubicBezTo>
                    <a:pt x="41" y="96"/>
                    <a:pt x="42" y="90"/>
                    <a:pt x="40" y="86"/>
                  </a:cubicBezTo>
                  <a:cubicBezTo>
                    <a:pt x="37" y="81"/>
                    <a:pt x="39" y="75"/>
                    <a:pt x="37" y="70"/>
                  </a:cubicBezTo>
                  <a:cubicBezTo>
                    <a:pt x="36" y="67"/>
                    <a:pt x="38" y="64"/>
                    <a:pt x="41" y="64"/>
                  </a:cubicBezTo>
                  <a:cubicBezTo>
                    <a:pt x="45" y="64"/>
                    <a:pt x="50" y="64"/>
                    <a:pt x="54" y="66"/>
                  </a:cubicBezTo>
                  <a:cubicBezTo>
                    <a:pt x="60" y="69"/>
                    <a:pt x="65" y="72"/>
                    <a:pt x="69" y="77"/>
                  </a:cubicBezTo>
                  <a:cubicBezTo>
                    <a:pt x="75" y="82"/>
                    <a:pt x="79" y="89"/>
                    <a:pt x="81" y="96"/>
                  </a:cubicBezTo>
                  <a:cubicBezTo>
                    <a:pt x="82" y="100"/>
                    <a:pt x="81" y="104"/>
                    <a:pt x="80" y="108"/>
                  </a:cubicBezTo>
                  <a:cubicBezTo>
                    <a:pt x="78" y="114"/>
                    <a:pt x="78" y="117"/>
                    <a:pt x="83" y="122"/>
                  </a:cubicBezTo>
                  <a:cubicBezTo>
                    <a:pt x="86" y="114"/>
                    <a:pt x="87" y="106"/>
                    <a:pt x="89" y="98"/>
                  </a:cubicBezTo>
                  <a:cubicBezTo>
                    <a:pt x="89" y="96"/>
                    <a:pt x="88" y="93"/>
                    <a:pt x="89" y="91"/>
                  </a:cubicBezTo>
                  <a:cubicBezTo>
                    <a:pt x="91" y="85"/>
                    <a:pt x="88" y="81"/>
                    <a:pt x="83" y="78"/>
                  </a:cubicBezTo>
                  <a:cubicBezTo>
                    <a:pt x="80" y="75"/>
                    <a:pt x="77" y="72"/>
                    <a:pt x="75" y="68"/>
                  </a:cubicBezTo>
                  <a:cubicBezTo>
                    <a:pt x="73" y="64"/>
                    <a:pt x="70" y="61"/>
                    <a:pt x="68" y="57"/>
                  </a:cubicBezTo>
                  <a:cubicBezTo>
                    <a:pt x="64" y="49"/>
                    <a:pt x="63" y="40"/>
                    <a:pt x="62" y="32"/>
                  </a:cubicBezTo>
                  <a:cubicBezTo>
                    <a:pt x="61" y="25"/>
                    <a:pt x="63" y="18"/>
                    <a:pt x="64" y="10"/>
                  </a:cubicBezTo>
                  <a:cubicBezTo>
                    <a:pt x="66" y="1"/>
                    <a:pt x="70" y="0"/>
                    <a:pt x="77" y="5"/>
                  </a:cubicBezTo>
                  <a:cubicBezTo>
                    <a:pt x="84" y="12"/>
                    <a:pt x="89" y="19"/>
                    <a:pt x="93" y="28"/>
                  </a:cubicBezTo>
                  <a:cubicBezTo>
                    <a:pt x="96" y="33"/>
                    <a:pt x="98" y="39"/>
                    <a:pt x="99" y="44"/>
                  </a:cubicBezTo>
                  <a:cubicBezTo>
                    <a:pt x="99" y="49"/>
                    <a:pt x="100" y="55"/>
                    <a:pt x="99" y="61"/>
                  </a:cubicBezTo>
                  <a:cubicBezTo>
                    <a:pt x="97" y="67"/>
                    <a:pt x="95" y="71"/>
                    <a:pt x="94" y="77"/>
                  </a:cubicBezTo>
                  <a:cubicBezTo>
                    <a:pt x="94" y="78"/>
                    <a:pt x="94" y="79"/>
                    <a:pt x="94" y="80"/>
                  </a:cubicBezTo>
                  <a:cubicBezTo>
                    <a:pt x="96" y="90"/>
                    <a:pt x="94" y="99"/>
                    <a:pt x="94" y="109"/>
                  </a:cubicBezTo>
                  <a:cubicBezTo>
                    <a:pt x="93" y="112"/>
                    <a:pt x="92" y="116"/>
                    <a:pt x="91" y="120"/>
                  </a:cubicBezTo>
                  <a:cubicBezTo>
                    <a:pt x="91" y="121"/>
                    <a:pt x="90" y="122"/>
                    <a:pt x="92" y="122"/>
                  </a:cubicBezTo>
                  <a:cubicBezTo>
                    <a:pt x="93" y="123"/>
                    <a:pt x="93" y="121"/>
                    <a:pt x="94" y="121"/>
                  </a:cubicBezTo>
                  <a:cubicBezTo>
                    <a:pt x="99" y="118"/>
                    <a:pt x="99" y="113"/>
                    <a:pt x="99" y="108"/>
                  </a:cubicBezTo>
                  <a:cubicBezTo>
                    <a:pt x="97" y="95"/>
                    <a:pt x="102" y="85"/>
                    <a:pt x="111" y="77"/>
                  </a:cubicBezTo>
                  <a:cubicBezTo>
                    <a:pt x="112" y="75"/>
                    <a:pt x="113" y="72"/>
                    <a:pt x="116" y="74"/>
                  </a:cubicBezTo>
                  <a:cubicBezTo>
                    <a:pt x="116" y="71"/>
                    <a:pt x="119" y="71"/>
                    <a:pt x="121" y="70"/>
                  </a:cubicBezTo>
                  <a:cubicBezTo>
                    <a:pt x="123" y="69"/>
                    <a:pt x="125" y="66"/>
                    <a:pt x="127" y="69"/>
                  </a:cubicBezTo>
                  <a:cubicBezTo>
                    <a:pt x="128" y="70"/>
                    <a:pt x="129" y="70"/>
                    <a:pt x="129" y="68"/>
                  </a:cubicBezTo>
                  <a:cubicBezTo>
                    <a:pt x="129" y="68"/>
                    <a:pt x="129" y="68"/>
                    <a:pt x="129" y="67"/>
                  </a:cubicBezTo>
                  <a:cubicBezTo>
                    <a:pt x="132" y="71"/>
                    <a:pt x="134" y="66"/>
                    <a:pt x="137" y="67"/>
                  </a:cubicBezTo>
                  <a:cubicBezTo>
                    <a:pt x="140" y="67"/>
                    <a:pt x="140" y="69"/>
                    <a:pt x="140" y="71"/>
                  </a:cubicBezTo>
                  <a:cubicBezTo>
                    <a:pt x="140" y="77"/>
                    <a:pt x="141" y="83"/>
                    <a:pt x="139" y="90"/>
                  </a:cubicBezTo>
                  <a:cubicBezTo>
                    <a:pt x="138" y="93"/>
                    <a:pt x="137" y="97"/>
                    <a:pt x="136" y="100"/>
                  </a:cubicBezTo>
                  <a:cubicBezTo>
                    <a:pt x="136" y="103"/>
                    <a:pt x="134" y="107"/>
                    <a:pt x="131" y="108"/>
                  </a:cubicBezTo>
                  <a:cubicBezTo>
                    <a:pt x="129" y="110"/>
                    <a:pt x="127" y="112"/>
                    <a:pt x="126" y="114"/>
                  </a:cubicBezTo>
                  <a:cubicBezTo>
                    <a:pt x="121" y="121"/>
                    <a:pt x="114" y="121"/>
                    <a:pt x="107" y="119"/>
                  </a:cubicBezTo>
                  <a:cubicBezTo>
                    <a:pt x="102" y="118"/>
                    <a:pt x="100" y="122"/>
                    <a:pt x="97" y="125"/>
                  </a:cubicBezTo>
                  <a:cubicBezTo>
                    <a:pt x="96" y="126"/>
                    <a:pt x="94" y="127"/>
                    <a:pt x="93" y="128"/>
                  </a:cubicBezTo>
                  <a:cubicBezTo>
                    <a:pt x="90" y="129"/>
                    <a:pt x="88" y="131"/>
                    <a:pt x="88" y="135"/>
                  </a:cubicBezTo>
                  <a:cubicBezTo>
                    <a:pt x="87" y="139"/>
                    <a:pt x="85" y="144"/>
                    <a:pt x="83" y="149"/>
                  </a:cubicBezTo>
                  <a:cubicBezTo>
                    <a:pt x="81" y="154"/>
                    <a:pt x="78" y="160"/>
                    <a:pt x="75" y="165"/>
                  </a:cubicBezTo>
                  <a:cubicBezTo>
                    <a:pt x="74" y="166"/>
                    <a:pt x="75" y="167"/>
                    <a:pt x="77" y="167"/>
                  </a:cubicBezTo>
                  <a:cubicBezTo>
                    <a:pt x="80" y="167"/>
                    <a:pt x="83" y="166"/>
                    <a:pt x="83" y="162"/>
                  </a:cubicBezTo>
                  <a:cubicBezTo>
                    <a:pt x="83" y="161"/>
                    <a:pt x="84" y="160"/>
                    <a:pt x="85" y="159"/>
                  </a:cubicBezTo>
                  <a:cubicBezTo>
                    <a:pt x="89" y="153"/>
                    <a:pt x="95" y="148"/>
                    <a:pt x="101" y="145"/>
                  </a:cubicBezTo>
                  <a:cubicBezTo>
                    <a:pt x="107" y="141"/>
                    <a:pt x="113" y="140"/>
                    <a:pt x="119" y="139"/>
                  </a:cubicBezTo>
                  <a:cubicBezTo>
                    <a:pt x="124" y="138"/>
                    <a:pt x="128" y="139"/>
                    <a:pt x="132" y="141"/>
                  </a:cubicBezTo>
                  <a:cubicBezTo>
                    <a:pt x="134" y="142"/>
                    <a:pt x="137" y="144"/>
                    <a:pt x="135" y="147"/>
                  </a:cubicBezTo>
                  <a:cubicBezTo>
                    <a:pt x="131" y="156"/>
                    <a:pt x="128" y="165"/>
                    <a:pt x="119" y="170"/>
                  </a:cubicBezTo>
                  <a:cubicBezTo>
                    <a:pt x="114" y="173"/>
                    <a:pt x="108" y="177"/>
                    <a:pt x="101" y="176"/>
                  </a:cubicBezTo>
                  <a:cubicBezTo>
                    <a:pt x="99" y="176"/>
                    <a:pt x="97" y="175"/>
                    <a:pt x="96" y="176"/>
                  </a:cubicBezTo>
                  <a:cubicBezTo>
                    <a:pt x="92" y="178"/>
                    <a:pt x="89" y="175"/>
                    <a:pt x="86" y="174"/>
                  </a:cubicBezTo>
                  <a:cubicBezTo>
                    <a:pt x="82" y="172"/>
                    <a:pt x="77" y="172"/>
                    <a:pt x="73" y="174"/>
                  </a:cubicBezTo>
                  <a:cubicBezTo>
                    <a:pt x="65" y="178"/>
                    <a:pt x="63" y="186"/>
                    <a:pt x="58" y="192"/>
                  </a:cubicBezTo>
                  <a:cubicBezTo>
                    <a:pt x="55" y="195"/>
                    <a:pt x="53" y="199"/>
                    <a:pt x="50" y="202"/>
                  </a:cubicBezTo>
                  <a:cubicBezTo>
                    <a:pt x="49" y="203"/>
                    <a:pt x="50" y="204"/>
                    <a:pt x="50" y="205"/>
                  </a:cubicBezTo>
                  <a:cubicBezTo>
                    <a:pt x="50" y="206"/>
                    <a:pt x="51" y="205"/>
                    <a:pt x="51" y="205"/>
                  </a:cubicBezTo>
                  <a:cubicBezTo>
                    <a:pt x="56" y="206"/>
                    <a:pt x="60" y="205"/>
                    <a:pt x="64" y="201"/>
                  </a:cubicBezTo>
                  <a:cubicBezTo>
                    <a:pt x="66" y="198"/>
                    <a:pt x="69" y="198"/>
                    <a:pt x="73" y="197"/>
                  </a:cubicBezTo>
                  <a:cubicBezTo>
                    <a:pt x="83" y="194"/>
                    <a:pt x="93" y="194"/>
                    <a:pt x="103" y="201"/>
                  </a:cubicBezTo>
                  <a:cubicBezTo>
                    <a:pt x="107" y="205"/>
                    <a:pt x="111" y="208"/>
                    <a:pt x="113" y="213"/>
                  </a:cubicBezTo>
                  <a:cubicBezTo>
                    <a:pt x="115" y="217"/>
                    <a:pt x="114" y="220"/>
                    <a:pt x="110" y="222"/>
                  </a:cubicBezTo>
                  <a:cubicBezTo>
                    <a:pt x="99" y="229"/>
                    <a:pt x="89" y="230"/>
                    <a:pt x="77" y="225"/>
                  </a:cubicBezTo>
                  <a:cubicBezTo>
                    <a:pt x="76" y="225"/>
                    <a:pt x="75" y="224"/>
                    <a:pt x="73" y="224"/>
                  </a:cubicBezTo>
                  <a:cubicBezTo>
                    <a:pt x="68" y="224"/>
                    <a:pt x="67" y="220"/>
                    <a:pt x="64" y="217"/>
                  </a:cubicBezTo>
                  <a:cubicBezTo>
                    <a:pt x="60" y="214"/>
                    <a:pt x="58" y="210"/>
                    <a:pt x="52" y="211"/>
                  </a:cubicBezTo>
                  <a:cubicBezTo>
                    <a:pt x="50" y="211"/>
                    <a:pt x="48" y="211"/>
                    <a:pt x="47" y="211"/>
                  </a:cubicBezTo>
                  <a:cubicBezTo>
                    <a:pt x="44" y="211"/>
                    <a:pt x="42" y="212"/>
                    <a:pt x="40" y="214"/>
                  </a:cubicBezTo>
                  <a:cubicBezTo>
                    <a:pt x="33" y="220"/>
                    <a:pt x="26" y="227"/>
                    <a:pt x="17" y="229"/>
                  </a:cubicBezTo>
                  <a:cubicBezTo>
                    <a:pt x="14" y="230"/>
                    <a:pt x="12" y="230"/>
                    <a:pt x="9" y="231"/>
                  </a:cubicBezTo>
                  <a:cubicBezTo>
                    <a:pt x="8" y="231"/>
                    <a:pt x="7" y="230"/>
                    <a:pt x="6" y="229"/>
                  </a:cubicBezTo>
                  <a:cubicBezTo>
                    <a:pt x="6" y="228"/>
                    <a:pt x="7" y="227"/>
                    <a:pt x="8" y="226"/>
                  </a:cubicBezTo>
                  <a:cubicBezTo>
                    <a:pt x="15" y="223"/>
                    <a:pt x="20" y="218"/>
                    <a:pt x="26" y="214"/>
                  </a:cubicBezTo>
                  <a:cubicBezTo>
                    <a:pt x="29" y="213"/>
                    <a:pt x="29" y="210"/>
                    <a:pt x="32" y="208"/>
                  </a:cubicBezTo>
                  <a:cubicBezTo>
                    <a:pt x="33" y="208"/>
                    <a:pt x="33" y="207"/>
                    <a:pt x="32" y="207"/>
                  </a:cubicBezTo>
                  <a:cubicBezTo>
                    <a:pt x="30" y="204"/>
                    <a:pt x="29" y="200"/>
                    <a:pt x="24" y="200"/>
                  </a:cubicBezTo>
                  <a:cubicBezTo>
                    <a:pt x="17" y="200"/>
                    <a:pt x="14" y="196"/>
                    <a:pt x="10" y="190"/>
                  </a:cubicBezTo>
                  <a:cubicBezTo>
                    <a:pt x="7" y="187"/>
                    <a:pt x="4" y="183"/>
                    <a:pt x="3" y="179"/>
                  </a:cubicBezTo>
                  <a:cubicBezTo>
                    <a:pt x="0" y="169"/>
                    <a:pt x="0" y="159"/>
                    <a:pt x="3" y="149"/>
                  </a:cubicBezTo>
                  <a:cubicBezTo>
                    <a:pt x="4" y="147"/>
                    <a:pt x="5" y="147"/>
                    <a:pt x="7" y="147"/>
                  </a:cubicBezTo>
                  <a:cubicBezTo>
                    <a:pt x="14" y="149"/>
                    <a:pt x="20" y="153"/>
                    <a:pt x="25" y="157"/>
                  </a:cubicBezTo>
                  <a:cubicBezTo>
                    <a:pt x="33" y="164"/>
                    <a:pt x="36" y="173"/>
                    <a:pt x="38" y="182"/>
                  </a:cubicBezTo>
                  <a:cubicBezTo>
                    <a:pt x="39" y="185"/>
                    <a:pt x="38" y="189"/>
                    <a:pt x="37" y="193"/>
                  </a:cubicBezTo>
                  <a:cubicBezTo>
                    <a:pt x="36" y="196"/>
                    <a:pt x="37" y="199"/>
                    <a:pt x="38" y="202"/>
                  </a:cubicBezTo>
                  <a:close/>
                </a:path>
              </a:pathLst>
            </a:custGeom>
            <a:solidFill>
              <a:srgbClr val="222F3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63"/>
            <p:cNvSpPr/>
            <p:nvPr/>
          </p:nvSpPr>
          <p:spPr bwMode="auto">
            <a:xfrm>
              <a:off x="9757092" y="1082495"/>
              <a:ext cx="522288" cy="855663"/>
            </a:xfrm>
            <a:custGeom>
              <a:avLst/>
              <a:gdLst/>
              <a:ahLst/>
              <a:cxnLst>
                <a:cxn ang="0">
                  <a:pos x="58" y="118"/>
                </a:cxn>
                <a:cxn ang="0">
                  <a:pos x="60" y="93"/>
                </a:cxn>
                <a:cxn ang="0">
                  <a:pos x="89" y="63"/>
                </a:cxn>
                <a:cxn ang="0">
                  <a:pos x="103" y="66"/>
                </a:cxn>
                <a:cxn ang="0">
                  <a:pos x="94" y="98"/>
                </a:cxn>
                <a:cxn ang="0">
                  <a:pos x="72" y="116"/>
                </a:cxn>
                <a:cxn ang="0">
                  <a:pos x="62" y="136"/>
                </a:cxn>
                <a:cxn ang="0">
                  <a:pos x="74" y="163"/>
                </a:cxn>
                <a:cxn ang="0">
                  <a:pos x="81" y="134"/>
                </a:cxn>
                <a:cxn ang="0">
                  <a:pos x="109" y="115"/>
                </a:cxn>
                <a:cxn ang="0">
                  <a:pos x="116" y="118"/>
                </a:cxn>
                <a:cxn ang="0">
                  <a:pos x="93" y="157"/>
                </a:cxn>
                <a:cxn ang="0">
                  <a:pos x="83" y="159"/>
                </a:cxn>
                <a:cxn ang="0">
                  <a:pos x="78" y="172"/>
                </a:cxn>
                <a:cxn ang="0">
                  <a:pos x="100" y="198"/>
                </a:cxn>
                <a:cxn ang="0">
                  <a:pos x="103" y="195"/>
                </a:cxn>
                <a:cxn ang="0">
                  <a:pos x="115" y="153"/>
                </a:cxn>
                <a:cxn ang="0">
                  <a:pos x="131" y="144"/>
                </a:cxn>
                <a:cxn ang="0">
                  <a:pos x="138" y="165"/>
                </a:cxn>
                <a:cxn ang="0">
                  <a:pos x="128" y="190"/>
                </a:cxn>
                <a:cxn ang="0">
                  <a:pos x="107" y="204"/>
                </a:cxn>
                <a:cxn ang="0">
                  <a:pos x="125" y="220"/>
                </a:cxn>
                <a:cxn ang="0">
                  <a:pos x="133" y="226"/>
                </a:cxn>
                <a:cxn ang="0">
                  <a:pos x="112" y="222"/>
                </a:cxn>
                <a:cxn ang="0">
                  <a:pos x="86" y="209"/>
                </a:cxn>
                <a:cxn ang="0">
                  <a:pos x="64" y="222"/>
                </a:cxn>
                <a:cxn ang="0">
                  <a:pos x="61" y="223"/>
                </a:cxn>
                <a:cxn ang="0">
                  <a:pos x="57" y="225"/>
                </a:cxn>
                <a:cxn ang="0">
                  <a:pos x="28" y="218"/>
                </a:cxn>
                <a:cxn ang="0">
                  <a:pos x="40" y="197"/>
                </a:cxn>
                <a:cxn ang="0">
                  <a:pos x="81" y="203"/>
                </a:cxn>
                <a:cxn ang="0">
                  <a:pos x="89" y="202"/>
                </a:cxn>
                <a:cxn ang="0">
                  <a:pos x="80" y="189"/>
                </a:cxn>
                <a:cxn ang="0">
                  <a:pos x="63" y="172"/>
                </a:cxn>
                <a:cxn ang="0">
                  <a:pos x="26" y="171"/>
                </a:cxn>
                <a:cxn ang="0">
                  <a:pos x="4" y="144"/>
                </a:cxn>
                <a:cxn ang="0">
                  <a:pos x="29" y="139"/>
                </a:cxn>
                <a:cxn ang="0">
                  <a:pos x="58" y="163"/>
                </a:cxn>
                <a:cxn ang="0">
                  <a:pos x="63" y="160"/>
                </a:cxn>
                <a:cxn ang="0">
                  <a:pos x="50" y="127"/>
                </a:cxn>
                <a:cxn ang="0">
                  <a:pos x="10" y="106"/>
                </a:cxn>
                <a:cxn ang="0">
                  <a:pos x="1" y="68"/>
                </a:cxn>
                <a:cxn ang="0">
                  <a:pos x="9" y="67"/>
                </a:cxn>
                <a:cxn ang="0">
                  <a:pos x="31" y="76"/>
                </a:cxn>
                <a:cxn ang="0">
                  <a:pos x="41" y="111"/>
                </a:cxn>
                <a:cxn ang="0">
                  <a:pos x="49" y="116"/>
                </a:cxn>
                <a:cxn ang="0">
                  <a:pos x="46" y="78"/>
                </a:cxn>
                <a:cxn ang="0">
                  <a:pos x="42" y="43"/>
                </a:cxn>
                <a:cxn ang="0">
                  <a:pos x="66" y="2"/>
                </a:cxn>
                <a:cxn ang="0">
                  <a:pos x="76" y="20"/>
                </a:cxn>
                <a:cxn ang="0">
                  <a:pos x="67" y="61"/>
                </a:cxn>
                <a:cxn ang="0">
                  <a:pos x="63" y="70"/>
                </a:cxn>
                <a:cxn ang="0">
                  <a:pos x="52" y="98"/>
                </a:cxn>
              </a:cxnLst>
              <a:rect l="0" t="0" r="r" b="b"/>
              <a:pathLst>
                <a:path w="139" h="228">
                  <a:moveTo>
                    <a:pt x="57" y="121"/>
                  </a:moveTo>
                  <a:cubicBezTo>
                    <a:pt x="57" y="119"/>
                    <a:pt x="57" y="119"/>
                    <a:pt x="58" y="118"/>
                  </a:cubicBezTo>
                  <a:cubicBezTo>
                    <a:pt x="63" y="114"/>
                    <a:pt x="63" y="108"/>
                    <a:pt x="60" y="102"/>
                  </a:cubicBezTo>
                  <a:cubicBezTo>
                    <a:pt x="58" y="99"/>
                    <a:pt x="59" y="96"/>
                    <a:pt x="60" y="93"/>
                  </a:cubicBezTo>
                  <a:cubicBezTo>
                    <a:pt x="63" y="84"/>
                    <a:pt x="68" y="76"/>
                    <a:pt x="76" y="71"/>
                  </a:cubicBezTo>
                  <a:cubicBezTo>
                    <a:pt x="80" y="68"/>
                    <a:pt x="84" y="64"/>
                    <a:pt x="89" y="63"/>
                  </a:cubicBezTo>
                  <a:cubicBezTo>
                    <a:pt x="93" y="62"/>
                    <a:pt x="97" y="62"/>
                    <a:pt x="101" y="62"/>
                  </a:cubicBezTo>
                  <a:cubicBezTo>
                    <a:pt x="103" y="63"/>
                    <a:pt x="104" y="64"/>
                    <a:pt x="103" y="66"/>
                  </a:cubicBezTo>
                  <a:cubicBezTo>
                    <a:pt x="102" y="70"/>
                    <a:pt x="103" y="74"/>
                    <a:pt x="102" y="78"/>
                  </a:cubicBezTo>
                  <a:cubicBezTo>
                    <a:pt x="101" y="86"/>
                    <a:pt x="98" y="92"/>
                    <a:pt x="94" y="98"/>
                  </a:cubicBezTo>
                  <a:cubicBezTo>
                    <a:pt x="91" y="105"/>
                    <a:pt x="86" y="109"/>
                    <a:pt x="80" y="114"/>
                  </a:cubicBezTo>
                  <a:cubicBezTo>
                    <a:pt x="77" y="115"/>
                    <a:pt x="75" y="116"/>
                    <a:pt x="72" y="116"/>
                  </a:cubicBezTo>
                  <a:cubicBezTo>
                    <a:pt x="68" y="116"/>
                    <a:pt x="65" y="117"/>
                    <a:pt x="64" y="121"/>
                  </a:cubicBezTo>
                  <a:cubicBezTo>
                    <a:pt x="63" y="124"/>
                    <a:pt x="61" y="133"/>
                    <a:pt x="62" y="136"/>
                  </a:cubicBezTo>
                  <a:cubicBezTo>
                    <a:pt x="63" y="141"/>
                    <a:pt x="65" y="145"/>
                    <a:pt x="67" y="149"/>
                  </a:cubicBezTo>
                  <a:cubicBezTo>
                    <a:pt x="68" y="154"/>
                    <a:pt x="71" y="159"/>
                    <a:pt x="74" y="163"/>
                  </a:cubicBezTo>
                  <a:cubicBezTo>
                    <a:pt x="77" y="160"/>
                    <a:pt x="79" y="156"/>
                    <a:pt x="79" y="151"/>
                  </a:cubicBezTo>
                  <a:cubicBezTo>
                    <a:pt x="79" y="145"/>
                    <a:pt x="79" y="139"/>
                    <a:pt x="81" y="134"/>
                  </a:cubicBezTo>
                  <a:cubicBezTo>
                    <a:pt x="82" y="131"/>
                    <a:pt x="84" y="128"/>
                    <a:pt x="86" y="126"/>
                  </a:cubicBezTo>
                  <a:cubicBezTo>
                    <a:pt x="92" y="119"/>
                    <a:pt x="101" y="117"/>
                    <a:pt x="109" y="115"/>
                  </a:cubicBezTo>
                  <a:cubicBezTo>
                    <a:pt x="111" y="115"/>
                    <a:pt x="113" y="117"/>
                    <a:pt x="115" y="117"/>
                  </a:cubicBezTo>
                  <a:cubicBezTo>
                    <a:pt x="116" y="117"/>
                    <a:pt x="116" y="118"/>
                    <a:pt x="116" y="118"/>
                  </a:cubicBezTo>
                  <a:cubicBezTo>
                    <a:pt x="113" y="128"/>
                    <a:pt x="111" y="138"/>
                    <a:pt x="105" y="147"/>
                  </a:cubicBezTo>
                  <a:cubicBezTo>
                    <a:pt x="102" y="151"/>
                    <a:pt x="99" y="156"/>
                    <a:pt x="93" y="157"/>
                  </a:cubicBezTo>
                  <a:cubicBezTo>
                    <a:pt x="91" y="158"/>
                    <a:pt x="88" y="159"/>
                    <a:pt x="86" y="158"/>
                  </a:cubicBezTo>
                  <a:cubicBezTo>
                    <a:pt x="84" y="157"/>
                    <a:pt x="84" y="157"/>
                    <a:pt x="83" y="159"/>
                  </a:cubicBezTo>
                  <a:cubicBezTo>
                    <a:pt x="82" y="163"/>
                    <a:pt x="80" y="166"/>
                    <a:pt x="78" y="169"/>
                  </a:cubicBezTo>
                  <a:cubicBezTo>
                    <a:pt x="77" y="171"/>
                    <a:pt x="77" y="171"/>
                    <a:pt x="78" y="172"/>
                  </a:cubicBezTo>
                  <a:cubicBezTo>
                    <a:pt x="82" y="177"/>
                    <a:pt x="86" y="182"/>
                    <a:pt x="90" y="188"/>
                  </a:cubicBezTo>
                  <a:cubicBezTo>
                    <a:pt x="93" y="192"/>
                    <a:pt x="97" y="194"/>
                    <a:pt x="100" y="198"/>
                  </a:cubicBezTo>
                  <a:cubicBezTo>
                    <a:pt x="100" y="198"/>
                    <a:pt x="102" y="198"/>
                    <a:pt x="103" y="198"/>
                  </a:cubicBezTo>
                  <a:cubicBezTo>
                    <a:pt x="104" y="197"/>
                    <a:pt x="103" y="196"/>
                    <a:pt x="103" y="195"/>
                  </a:cubicBezTo>
                  <a:cubicBezTo>
                    <a:pt x="101" y="188"/>
                    <a:pt x="100" y="182"/>
                    <a:pt x="101" y="176"/>
                  </a:cubicBezTo>
                  <a:cubicBezTo>
                    <a:pt x="103" y="167"/>
                    <a:pt x="107" y="159"/>
                    <a:pt x="115" y="153"/>
                  </a:cubicBezTo>
                  <a:cubicBezTo>
                    <a:pt x="118" y="152"/>
                    <a:pt x="120" y="149"/>
                    <a:pt x="123" y="147"/>
                  </a:cubicBezTo>
                  <a:cubicBezTo>
                    <a:pt x="126" y="146"/>
                    <a:pt x="128" y="146"/>
                    <a:pt x="131" y="144"/>
                  </a:cubicBezTo>
                  <a:cubicBezTo>
                    <a:pt x="132" y="143"/>
                    <a:pt x="135" y="144"/>
                    <a:pt x="136" y="147"/>
                  </a:cubicBezTo>
                  <a:cubicBezTo>
                    <a:pt x="138" y="153"/>
                    <a:pt x="139" y="158"/>
                    <a:pt x="138" y="165"/>
                  </a:cubicBezTo>
                  <a:cubicBezTo>
                    <a:pt x="137" y="168"/>
                    <a:pt x="137" y="172"/>
                    <a:pt x="136" y="176"/>
                  </a:cubicBezTo>
                  <a:cubicBezTo>
                    <a:pt x="134" y="181"/>
                    <a:pt x="131" y="186"/>
                    <a:pt x="128" y="190"/>
                  </a:cubicBezTo>
                  <a:cubicBezTo>
                    <a:pt x="123" y="196"/>
                    <a:pt x="118" y="198"/>
                    <a:pt x="111" y="198"/>
                  </a:cubicBezTo>
                  <a:cubicBezTo>
                    <a:pt x="108" y="198"/>
                    <a:pt x="108" y="202"/>
                    <a:pt x="107" y="204"/>
                  </a:cubicBezTo>
                  <a:cubicBezTo>
                    <a:pt x="106" y="205"/>
                    <a:pt x="108" y="206"/>
                    <a:pt x="109" y="207"/>
                  </a:cubicBezTo>
                  <a:cubicBezTo>
                    <a:pt x="115" y="211"/>
                    <a:pt x="119" y="216"/>
                    <a:pt x="125" y="220"/>
                  </a:cubicBezTo>
                  <a:cubicBezTo>
                    <a:pt x="126" y="221"/>
                    <a:pt x="127" y="222"/>
                    <a:pt x="129" y="222"/>
                  </a:cubicBezTo>
                  <a:cubicBezTo>
                    <a:pt x="131" y="222"/>
                    <a:pt x="133" y="224"/>
                    <a:pt x="133" y="226"/>
                  </a:cubicBezTo>
                  <a:cubicBezTo>
                    <a:pt x="133" y="228"/>
                    <a:pt x="130" y="227"/>
                    <a:pt x="129" y="228"/>
                  </a:cubicBezTo>
                  <a:cubicBezTo>
                    <a:pt x="122" y="228"/>
                    <a:pt x="117" y="225"/>
                    <a:pt x="112" y="222"/>
                  </a:cubicBezTo>
                  <a:cubicBezTo>
                    <a:pt x="107" y="219"/>
                    <a:pt x="103" y="214"/>
                    <a:pt x="97" y="211"/>
                  </a:cubicBezTo>
                  <a:cubicBezTo>
                    <a:pt x="94" y="209"/>
                    <a:pt x="90" y="209"/>
                    <a:pt x="86" y="209"/>
                  </a:cubicBezTo>
                  <a:cubicBezTo>
                    <a:pt x="80" y="210"/>
                    <a:pt x="76" y="213"/>
                    <a:pt x="72" y="217"/>
                  </a:cubicBezTo>
                  <a:cubicBezTo>
                    <a:pt x="69" y="220"/>
                    <a:pt x="67" y="221"/>
                    <a:pt x="64" y="222"/>
                  </a:cubicBezTo>
                  <a:cubicBezTo>
                    <a:pt x="62" y="222"/>
                    <a:pt x="63" y="223"/>
                    <a:pt x="62" y="224"/>
                  </a:cubicBezTo>
                  <a:cubicBezTo>
                    <a:pt x="61" y="224"/>
                    <a:pt x="61" y="225"/>
                    <a:pt x="61" y="223"/>
                  </a:cubicBezTo>
                  <a:cubicBezTo>
                    <a:pt x="61" y="221"/>
                    <a:pt x="59" y="222"/>
                    <a:pt x="58" y="223"/>
                  </a:cubicBezTo>
                  <a:cubicBezTo>
                    <a:pt x="57" y="224"/>
                    <a:pt x="58" y="225"/>
                    <a:pt x="57" y="225"/>
                  </a:cubicBezTo>
                  <a:cubicBezTo>
                    <a:pt x="52" y="223"/>
                    <a:pt x="48" y="228"/>
                    <a:pt x="42" y="226"/>
                  </a:cubicBezTo>
                  <a:cubicBezTo>
                    <a:pt x="37" y="224"/>
                    <a:pt x="32" y="222"/>
                    <a:pt x="28" y="218"/>
                  </a:cubicBezTo>
                  <a:cubicBezTo>
                    <a:pt x="26" y="216"/>
                    <a:pt x="25" y="214"/>
                    <a:pt x="28" y="210"/>
                  </a:cubicBezTo>
                  <a:cubicBezTo>
                    <a:pt x="32" y="206"/>
                    <a:pt x="37" y="202"/>
                    <a:pt x="40" y="197"/>
                  </a:cubicBezTo>
                  <a:cubicBezTo>
                    <a:pt x="43" y="193"/>
                    <a:pt x="48" y="193"/>
                    <a:pt x="52" y="193"/>
                  </a:cubicBezTo>
                  <a:cubicBezTo>
                    <a:pt x="62" y="193"/>
                    <a:pt x="73" y="195"/>
                    <a:pt x="81" y="203"/>
                  </a:cubicBezTo>
                  <a:cubicBezTo>
                    <a:pt x="84" y="205"/>
                    <a:pt x="86" y="203"/>
                    <a:pt x="89" y="204"/>
                  </a:cubicBezTo>
                  <a:cubicBezTo>
                    <a:pt x="90" y="204"/>
                    <a:pt x="90" y="202"/>
                    <a:pt x="89" y="202"/>
                  </a:cubicBezTo>
                  <a:cubicBezTo>
                    <a:pt x="86" y="198"/>
                    <a:pt x="85" y="192"/>
                    <a:pt x="80" y="190"/>
                  </a:cubicBezTo>
                  <a:cubicBezTo>
                    <a:pt x="80" y="190"/>
                    <a:pt x="80" y="189"/>
                    <a:pt x="80" y="189"/>
                  </a:cubicBezTo>
                  <a:cubicBezTo>
                    <a:pt x="80" y="183"/>
                    <a:pt x="73" y="181"/>
                    <a:pt x="71" y="176"/>
                  </a:cubicBezTo>
                  <a:cubicBezTo>
                    <a:pt x="70" y="173"/>
                    <a:pt x="66" y="174"/>
                    <a:pt x="63" y="172"/>
                  </a:cubicBezTo>
                  <a:cubicBezTo>
                    <a:pt x="59" y="169"/>
                    <a:pt x="55" y="173"/>
                    <a:pt x="51" y="174"/>
                  </a:cubicBezTo>
                  <a:cubicBezTo>
                    <a:pt x="42" y="175"/>
                    <a:pt x="34" y="174"/>
                    <a:pt x="26" y="171"/>
                  </a:cubicBezTo>
                  <a:cubicBezTo>
                    <a:pt x="20" y="168"/>
                    <a:pt x="17" y="164"/>
                    <a:pt x="12" y="160"/>
                  </a:cubicBezTo>
                  <a:cubicBezTo>
                    <a:pt x="8" y="155"/>
                    <a:pt x="7" y="150"/>
                    <a:pt x="4" y="144"/>
                  </a:cubicBezTo>
                  <a:cubicBezTo>
                    <a:pt x="3" y="142"/>
                    <a:pt x="5" y="140"/>
                    <a:pt x="7" y="140"/>
                  </a:cubicBezTo>
                  <a:cubicBezTo>
                    <a:pt x="14" y="136"/>
                    <a:pt x="22" y="137"/>
                    <a:pt x="29" y="139"/>
                  </a:cubicBezTo>
                  <a:cubicBezTo>
                    <a:pt x="37" y="141"/>
                    <a:pt x="45" y="145"/>
                    <a:pt x="51" y="152"/>
                  </a:cubicBezTo>
                  <a:cubicBezTo>
                    <a:pt x="54" y="155"/>
                    <a:pt x="58" y="158"/>
                    <a:pt x="58" y="163"/>
                  </a:cubicBezTo>
                  <a:cubicBezTo>
                    <a:pt x="59" y="168"/>
                    <a:pt x="63" y="164"/>
                    <a:pt x="64" y="167"/>
                  </a:cubicBezTo>
                  <a:cubicBezTo>
                    <a:pt x="66" y="164"/>
                    <a:pt x="64" y="161"/>
                    <a:pt x="63" y="160"/>
                  </a:cubicBezTo>
                  <a:cubicBezTo>
                    <a:pt x="58" y="153"/>
                    <a:pt x="57" y="145"/>
                    <a:pt x="54" y="138"/>
                  </a:cubicBezTo>
                  <a:cubicBezTo>
                    <a:pt x="52" y="135"/>
                    <a:pt x="53" y="130"/>
                    <a:pt x="50" y="127"/>
                  </a:cubicBezTo>
                  <a:cubicBezTo>
                    <a:pt x="45" y="122"/>
                    <a:pt x="40" y="117"/>
                    <a:pt x="31" y="118"/>
                  </a:cubicBezTo>
                  <a:cubicBezTo>
                    <a:pt x="21" y="119"/>
                    <a:pt x="15" y="113"/>
                    <a:pt x="10" y="106"/>
                  </a:cubicBezTo>
                  <a:cubicBezTo>
                    <a:pt x="2" y="97"/>
                    <a:pt x="0" y="86"/>
                    <a:pt x="0" y="74"/>
                  </a:cubicBezTo>
                  <a:cubicBezTo>
                    <a:pt x="0" y="72"/>
                    <a:pt x="0" y="70"/>
                    <a:pt x="1" y="68"/>
                  </a:cubicBezTo>
                  <a:cubicBezTo>
                    <a:pt x="2" y="65"/>
                    <a:pt x="5" y="64"/>
                    <a:pt x="7" y="66"/>
                  </a:cubicBezTo>
                  <a:cubicBezTo>
                    <a:pt x="8" y="67"/>
                    <a:pt x="8" y="67"/>
                    <a:pt x="9" y="67"/>
                  </a:cubicBezTo>
                  <a:cubicBezTo>
                    <a:pt x="13" y="62"/>
                    <a:pt x="16" y="68"/>
                    <a:pt x="19" y="69"/>
                  </a:cubicBezTo>
                  <a:cubicBezTo>
                    <a:pt x="25" y="69"/>
                    <a:pt x="27" y="73"/>
                    <a:pt x="31" y="76"/>
                  </a:cubicBezTo>
                  <a:cubicBezTo>
                    <a:pt x="37" y="82"/>
                    <a:pt x="40" y="89"/>
                    <a:pt x="41" y="97"/>
                  </a:cubicBezTo>
                  <a:cubicBezTo>
                    <a:pt x="41" y="102"/>
                    <a:pt x="40" y="106"/>
                    <a:pt x="41" y="111"/>
                  </a:cubicBezTo>
                  <a:cubicBezTo>
                    <a:pt x="42" y="114"/>
                    <a:pt x="45" y="117"/>
                    <a:pt x="48" y="120"/>
                  </a:cubicBezTo>
                  <a:cubicBezTo>
                    <a:pt x="48" y="120"/>
                    <a:pt x="49" y="118"/>
                    <a:pt x="49" y="116"/>
                  </a:cubicBezTo>
                  <a:cubicBezTo>
                    <a:pt x="48" y="111"/>
                    <a:pt x="46" y="106"/>
                    <a:pt x="46" y="101"/>
                  </a:cubicBezTo>
                  <a:cubicBezTo>
                    <a:pt x="45" y="93"/>
                    <a:pt x="44" y="85"/>
                    <a:pt x="46" y="78"/>
                  </a:cubicBezTo>
                  <a:cubicBezTo>
                    <a:pt x="46" y="74"/>
                    <a:pt x="44" y="71"/>
                    <a:pt x="44" y="68"/>
                  </a:cubicBezTo>
                  <a:cubicBezTo>
                    <a:pt x="42" y="60"/>
                    <a:pt x="41" y="51"/>
                    <a:pt x="42" y="43"/>
                  </a:cubicBezTo>
                  <a:cubicBezTo>
                    <a:pt x="44" y="33"/>
                    <a:pt x="47" y="24"/>
                    <a:pt x="54" y="16"/>
                  </a:cubicBezTo>
                  <a:cubicBezTo>
                    <a:pt x="58" y="11"/>
                    <a:pt x="61" y="6"/>
                    <a:pt x="66" y="2"/>
                  </a:cubicBezTo>
                  <a:cubicBezTo>
                    <a:pt x="69" y="0"/>
                    <a:pt x="71" y="0"/>
                    <a:pt x="74" y="4"/>
                  </a:cubicBezTo>
                  <a:cubicBezTo>
                    <a:pt x="76" y="9"/>
                    <a:pt x="76" y="14"/>
                    <a:pt x="76" y="20"/>
                  </a:cubicBezTo>
                  <a:cubicBezTo>
                    <a:pt x="77" y="28"/>
                    <a:pt x="77" y="37"/>
                    <a:pt x="74" y="45"/>
                  </a:cubicBezTo>
                  <a:cubicBezTo>
                    <a:pt x="72" y="51"/>
                    <a:pt x="70" y="56"/>
                    <a:pt x="67" y="61"/>
                  </a:cubicBezTo>
                  <a:cubicBezTo>
                    <a:pt x="66" y="64"/>
                    <a:pt x="63" y="66"/>
                    <a:pt x="63" y="69"/>
                  </a:cubicBezTo>
                  <a:cubicBezTo>
                    <a:pt x="63" y="70"/>
                    <a:pt x="63" y="70"/>
                    <a:pt x="63" y="70"/>
                  </a:cubicBezTo>
                  <a:cubicBezTo>
                    <a:pt x="59" y="70"/>
                    <a:pt x="59" y="75"/>
                    <a:pt x="56" y="77"/>
                  </a:cubicBezTo>
                  <a:cubicBezTo>
                    <a:pt x="46" y="82"/>
                    <a:pt x="52" y="91"/>
                    <a:pt x="52" y="98"/>
                  </a:cubicBezTo>
                  <a:cubicBezTo>
                    <a:pt x="52" y="106"/>
                    <a:pt x="54" y="113"/>
                    <a:pt x="57" y="121"/>
                  </a:cubicBezTo>
                  <a:close/>
                </a:path>
              </a:pathLst>
            </a:custGeom>
            <a:solidFill>
              <a:srgbClr val="222F3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64"/>
            <p:cNvSpPr/>
            <p:nvPr/>
          </p:nvSpPr>
          <p:spPr bwMode="auto">
            <a:xfrm>
              <a:off x="10211117" y="1026932"/>
              <a:ext cx="390525" cy="525463"/>
            </a:xfrm>
            <a:custGeom>
              <a:avLst/>
              <a:gdLst/>
              <a:ahLst/>
              <a:cxnLst>
                <a:cxn ang="0">
                  <a:pos x="89" y="106"/>
                </a:cxn>
                <a:cxn ang="0">
                  <a:pos x="97" y="106"/>
                </a:cxn>
                <a:cxn ang="0">
                  <a:pos x="102" y="113"/>
                </a:cxn>
                <a:cxn ang="0">
                  <a:pos x="101" y="123"/>
                </a:cxn>
                <a:cxn ang="0">
                  <a:pos x="102" y="126"/>
                </a:cxn>
                <a:cxn ang="0">
                  <a:pos x="99" y="136"/>
                </a:cxn>
                <a:cxn ang="0">
                  <a:pos x="96" y="137"/>
                </a:cxn>
                <a:cxn ang="0">
                  <a:pos x="77" y="138"/>
                </a:cxn>
                <a:cxn ang="0">
                  <a:pos x="45" y="139"/>
                </a:cxn>
                <a:cxn ang="0">
                  <a:pos x="21" y="140"/>
                </a:cxn>
                <a:cxn ang="0">
                  <a:pos x="12" y="131"/>
                </a:cxn>
                <a:cxn ang="0">
                  <a:pos x="14" y="111"/>
                </a:cxn>
                <a:cxn ang="0">
                  <a:pos x="19" y="106"/>
                </a:cxn>
                <a:cxn ang="0">
                  <a:pos x="35" y="105"/>
                </a:cxn>
                <a:cxn ang="0">
                  <a:pos x="38" y="101"/>
                </a:cxn>
                <a:cxn ang="0">
                  <a:pos x="38" y="86"/>
                </a:cxn>
                <a:cxn ang="0">
                  <a:pos x="39" y="73"/>
                </a:cxn>
                <a:cxn ang="0">
                  <a:pos x="40" y="54"/>
                </a:cxn>
                <a:cxn ang="0">
                  <a:pos x="38" y="50"/>
                </a:cxn>
                <a:cxn ang="0">
                  <a:pos x="35" y="52"/>
                </a:cxn>
                <a:cxn ang="0">
                  <a:pos x="26" y="62"/>
                </a:cxn>
                <a:cxn ang="0">
                  <a:pos x="16" y="62"/>
                </a:cxn>
                <a:cxn ang="0">
                  <a:pos x="2" y="45"/>
                </a:cxn>
                <a:cxn ang="0">
                  <a:pos x="2" y="41"/>
                </a:cxn>
                <a:cxn ang="0">
                  <a:pos x="23" y="16"/>
                </a:cxn>
                <a:cxn ang="0">
                  <a:pos x="37" y="3"/>
                </a:cxn>
                <a:cxn ang="0">
                  <a:pos x="54" y="0"/>
                </a:cxn>
                <a:cxn ang="0">
                  <a:pos x="77" y="2"/>
                </a:cxn>
                <a:cxn ang="0">
                  <a:pos x="80" y="4"/>
                </a:cxn>
                <a:cxn ang="0">
                  <a:pos x="79" y="7"/>
                </a:cxn>
                <a:cxn ang="0">
                  <a:pos x="77" y="16"/>
                </a:cxn>
                <a:cxn ang="0">
                  <a:pos x="78" y="33"/>
                </a:cxn>
                <a:cxn ang="0">
                  <a:pos x="78" y="58"/>
                </a:cxn>
                <a:cxn ang="0">
                  <a:pos x="79" y="82"/>
                </a:cxn>
                <a:cxn ang="0">
                  <a:pos x="80" y="104"/>
                </a:cxn>
                <a:cxn ang="0">
                  <a:pos x="82" y="106"/>
                </a:cxn>
                <a:cxn ang="0">
                  <a:pos x="89" y="106"/>
                </a:cxn>
              </a:cxnLst>
              <a:rect l="0" t="0" r="r" b="b"/>
              <a:pathLst>
                <a:path w="104" h="140">
                  <a:moveTo>
                    <a:pt x="89" y="106"/>
                  </a:moveTo>
                  <a:cubicBezTo>
                    <a:pt x="91" y="106"/>
                    <a:pt x="94" y="106"/>
                    <a:pt x="97" y="106"/>
                  </a:cubicBezTo>
                  <a:cubicBezTo>
                    <a:pt x="102" y="106"/>
                    <a:pt x="103" y="109"/>
                    <a:pt x="102" y="113"/>
                  </a:cubicBezTo>
                  <a:cubicBezTo>
                    <a:pt x="102" y="116"/>
                    <a:pt x="104" y="120"/>
                    <a:pt x="101" y="123"/>
                  </a:cubicBezTo>
                  <a:cubicBezTo>
                    <a:pt x="99" y="124"/>
                    <a:pt x="102" y="124"/>
                    <a:pt x="102" y="126"/>
                  </a:cubicBezTo>
                  <a:cubicBezTo>
                    <a:pt x="102" y="130"/>
                    <a:pt x="99" y="133"/>
                    <a:pt x="99" y="136"/>
                  </a:cubicBezTo>
                  <a:cubicBezTo>
                    <a:pt x="99" y="138"/>
                    <a:pt x="96" y="137"/>
                    <a:pt x="96" y="137"/>
                  </a:cubicBezTo>
                  <a:cubicBezTo>
                    <a:pt x="90" y="139"/>
                    <a:pt x="83" y="137"/>
                    <a:pt x="77" y="138"/>
                  </a:cubicBezTo>
                  <a:cubicBezTo>
                    <a:pt x="67" y="140"/>
                    <a:pt x="56" y="139"/>
                    <a:pt x="45" y="139"/>
                  </a:cubicBezTo>
                  <a:cubicBezTo>
                    <a:pt x="37" y="139"/>
                    <a:pt x="29" y="139"/>
                    <a:pt x="21" y="140"/>
                  </a:cubicBezTo>
                  <a:cubicBezTo>
                    <a:pt x="13" y="140"/>
                    <a:pt x="11" y="138"/>
                    <a:pt x="12" y="131"/>
                  </a:cubicBezTo>
                  <a:cubicBezTo>
                    <a:pt x="13" y="124"/>
                    <a:pt x="14" y="117"/>
                    <a:pt x="14" y="111"/>
                  </a:cubicBezTo>
                  <a:cubicBezTo>
                    <a:pt x="15" y="107"/>
                    <a:pt x="16" y="106"/>
                    <a:pt x="19" y="106"/>
                  </a:cubicBezTo>
                  <a:cubicBezTo>
                    <a:pt x="25" y="106"/>
                    <a:pt x="30" y="104"/>
                    <a:pt x="35" y="105"/>
                  </a:cubicBezTo>
                  <a:cubicBezTo>
                    <a:pt x="37" y="105"/>
                    <a:pt x="39" y="105"/>
                    <a:pt x="38" y="101"/>
                  </a:cubicBezTo>
                  <a:cubicBezTo>
                    <a:pt x="37" y="96"/>
                    <a:pt x="38" y="91"/>
                    <a:pt x="38" y="86"/>
                  </a:cubicBezTo>
                  <a:cubicBezTo>
                    <a:pt x="39" y="82"/>
                    <a:pt x="38" y="77"/>
                    <a:pt x="39" y="73"/>
                  </a:cubicBezTo>
                  <a:cubicBezTo>
                    <a:pt x="41" y="67"/>
                    <a:pt x="38" y="60"/>
                    <a:pt x="40" y="54"/>
                  </a:cubicBezTo>
                  <a:cubicBezTo>
                    <a:pt x="40" y="52"/>
                    <a:pt x="39" y="50"/>
                    <a:pt x="38" y="50"/>
                  </a:cubicBezTo>
                  <a:cubicBezTo>
                    <a:pt x="35" y="49"/>
                    <a:pt x="36" y="51"/>
                    <a:pt x="35" y="52"/>
                  </a:cubicBezTo>
                  <a:cubicBezTo>
                    <a:pt x="32" y="55"/>
                    <a:pt x="29" y="59"/>
                    <a:pt x="26" y="62"/>
                  </a:cubicBezTo>
                  <a:cubicBezTo>
                    <a:pt x="23" y="65"/>
                    <a:pt x="20" y="65"/>
                    <a:pt x="16" y="62"/>
                  </a:cubicBezTo>
                  <a:cubicBezTo>
                    <a:pt x="11" y="57"/>
                    <a:pt x="6" y="51"/>
                    <a:pt x="2" y="45"/>
                  </a:cubicBezTo>
                  <a:cubicBezTo>
                    <a:pt x="0" y="44"/>
                    <a:pt x="0" y="42"/>
                    <a:pt x="2" y="41"/>
                  </a:cubicBezTo>
                  <a:cubicBezTo>
                    <a:pt x="9" y="32"/>
                    <a:pt x="15" y="24"/>
                    <a:pt x="23" y="16"/>
                  </a:cubicBezTo>
                  <a:cubicBezTo>
                    <a:pt x="27" y="11"/>
                    <a:pt x="32" y="7"/>
                    <a:pt x="37" y="3"/>
                  </a:cubicBezTo>
                  <a:cubicBezTo>
                    <a:pt x="42" y="0"/>
                    <a:pt x="48" y="0"/>
                    <a:pt x="54" y="0"/>
                  </a:cubicBezTo>
                  <a:cubicBezTo>
                    <a:pt x="61" y="0"/>
                    <a:pt x="69" y="0"/>
                    <a:pt x="77" y="2"/>
                  </a:cubicBezTo>
                  <a:cubicBezTo>
                    <a:pt x="79" y="2"/>
                    <a:pt x="79" y="3"/>
                    <a:pt x="80" y="4"/>
                  </a:cubicBezTo>
                  <a:cubicBezTo>
                    <a:pt x="82" y="6"/>
                    <a:pt x="80" y="6"/>
                    <a:pt x="79" y="7"/>
                  </a:cubicBezTo>
                  <a:cubicBezTo>
                    <a:pt x="77" y="10"/>
                    <a:pt x="76" y="13"/>
                    <a:pt x="77" y="16"/>
                  </a:cubicBezTo>
                  <a:cubicBezTo>
                    <a:pt x="78" y="22"/>
                    <a:pt x="78" y="28"/>
                    <a:pt x="78" y="33"/>
                  </a:cubicBezTo>
                  <a:cubicBezTo>
                    <a:pt x="78" y="41"/>
                    <a:pt x="79" y="50"/>
                    <a:pt x="78" y="58"/>
                  </a:cubicBezTo>
                  <a:cubicBezTo>
                    <a:pt x="77" y="66"/>
                    <a:pt x="78" y="74"/>
                    <a:pt x="79" y="82"/>
                  </a:cubicBezTo>
                  <a:cubicBezTo>
                    <a:pt x="79" y="90"/>
                    <a:pt x="80" y="97"/>
                    <a:pt x="80" y="104"/>
                  </a:cubicBezTo>
                  <a:cubicBezTo>
                    <a:pt x="80" y="106"/>
                    <a:pt x="81" y="106"/>
                    <a:pt x="82" y="106"/>
                  </a:cubicBezTo>
                  <a:cubicBezTo>
                    <a:pt x="84" y="106"/>
                    <a:pt x="86" y="106"/>
                    <a:pt x="89" y="106"/>
                  </a:cubicBezTo>
                  <a:close/>
                </a:path>
              </a:pathLst>
            </a:custGeom>
            <a:solidFill>
              <a:srgbClr val="222F3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65"/>
            <p:cNvSpPr>
              <a:spLocks noEditPoints="1"/>
            </p:cNvSpPr>
            <p:nvPr/>
          </p:nvSpPr>
          <p:spPr bwMode="auto">
            <a:xfrm>
              <a:off x="10519092" y="974545"/>
              <a:ext cx="225425" cy="269875"/>
            </a:xfrm>
            <a:custGeom>
              <a:avLst/>
              <a:gdLst/>
              <a:ahLst/>
              <a:cxnLst>
                <a:cxn ang="0">
                  <a:pos x="50" y="18"/>
                </a:cxn>
                <a:cxn ang="0">
                  <a:pos x="58" y="19"/>
                </a:cxn>
                <a:cxn ang="0">
                  <a:pos x="59" y="24"/>
                </a:cxn>
                <a:cxn ang="0">
                  <a:pos x="54" y="26"/>
                </a:cxn>
                <a:cxn ang="0">
                  <a:pos x="47" y="33"/>
                </a:cxn>
                <a:cxn ang="0">
                  <a:pos x="51" y="35"/>
                </a:cxn>
                <a:cxn ang="0">
                  <a:pos x="54" y="40"/>
                </a:cxn>
                <a:cxn ang="0">
                  <a:pos x="50" y="43"/>
                </a:cxn>
                <a:cxn ang="0">
                  <a:pos x="44" y="49"/>
                </a:cxn>
                <a:cxn ang="0">
                  <a:pos x="41" y="64"/>
                </a:cxn>
                <a:cxn ang="0">
                  <a:pos x="38" y="70"/>
                </a:cxn>
                <a:cxn ang="0">
                  <a:pos x="34" y="68"/>
                </a:cxn>
                <a:cxn ang="0">
                  <a:pos x="35" y="51"/>
                </a:cxn>
                <a:cxn ang="0">
                  <a:pos x="30" y="44"/>
                </a:cxn>
                <a:cxn ang="0">
                  <a:pos x="22" y="50"/>
                </a:cxn>
                <a:cxn ang="0">
                  <a:pos x="19" y="63"/>
                </a:cxn>
                <a:cxn ang="0">
                  <a:pos x="16" y="68"/>
                </a:cxn>
                <a:cxn ang="0">
                  <a:pos x="11" y="66"/>
                </a:cxn>
                <a:cxn ang="0">
                  <a:pos x="10" y="64"/>
                </a:cxn>
                <a:cxn ang="0">
                  <a:pos x="12" y="52"/>
                </a:cxn>
                <a:cxn ang="0">
                  <a:pos x="13" y="46"/>
                </a:cxn>
                <a:cxn ang="0">
                  <a:pos x="12" y="44"/>
                </a:cxn>
                <a:cxn ang="0">
                  <a:pos x="6" y="44"/>
                </a:cxn>
                <a:cxn ang="0">
                  <a:pos x="0" y="40"/>
                </a:cxn>
                <a:cxn ang="0">
                  <a:pos x="5" y="34"/>
                </a:cxn>
                <a:cxn ang="0">
                  <a:pos x="13" y="34"/>
                </a:cxn>
                <a:cxn ang="0">
                  <a:pos x="17" y="28"/>
                </a:cxn>
                <a:cxn ang="0">
                  <a:pos x="12" y="26"/>
                </a:cxn>
                <a:cxn ang="0">
                  <a:pos x="6" y="24"/>
                </a:cxn>
                <a:cxn ang="0">
                  <a:pos x="4" y="20"/>
                </a:cxn>
                <a:cxn ang="0">
                  <a:pos x="9" y="17"/>
                </a:cxn>
                <a:cxn ang="0">
                  <a:pos x="19" y="16"/>
                </a:cxn>
                <a:cxn ang="0">
                  <a:pos x="21" y="15"/>
                </a:cxn>
                <a:cxn ang="0">
                  <a:pos x="22" y="4"/>
                </a:cxn>
                <a:cxn ang="0">
                  <a:pos x="28" y="1"/>
                </a:cxn>
                <a:cxn ang="0">
                  <a:pos x="31" y="7"/>
                </a:cxn>
                <a:cxn ang="0">
                  <a:pos x="30" y="9"/>
                </a:cxn>
                <a:cxn ang="0">
                  <a:pos x="35" y="16"/>
                </a:cxn>
                <a:cxn ang="0">
                  <a:pos x="38" y="17"/>
                </a:cxn>
                <a:cxn ang="0">
                  <a:pos x="42" y="14"/>
                </a:cxn>
                <a:cxn ang="0">
                  <a:pos x="45" y="4"/>
                </a:cxn>
                <a:cxn ang="0">
                  <a:pos x="47" y="0"/>
                </a:cxn>
                <a:cxn ang="0">
                  <a:pos x="52" y="5"/>
                </a:cxn>
                <a:cxn ang="0">
                  <a:pos x="52" y="11"/>
                </a:cxn>
                <a:cxn ang="0">
                  <a:pos x="50" y="18"/>
                </a:cxn>
                <a:cxn ang="0">
                  <a:pos x="31" y="25"/>
                </a:cxn>
                <a:cxn ang="0">
                  <a:pos x="25" y="32"/>
                </a:cxn>
                <a:cxn ang="0">
                  <a:pos x="27" y="35"/>
                </a:cxn>
                <a:cxn ang="0">
                  <a:pos x="32" y="34"/>
                </a:cxn>
                <a:cxn ang="0">
                  <a:pos x="39" y="30"/>
                </a:cxn>
                <a:cxn ang="0">
                  <a:pos x="36" y="25"/>
                </a:cxn>
                <a:cxn ang="0">
                  <a:pos x="31" y="25"/>
                </a:cxn>
              </a:cxnLst>
              <a:rect l="0" t="0" r="r" b="b"/>
              <a:pathLst>
                <a:path w="60" h="72">
                  <a:moveTo>
                    <a:pt x="50" y="18"/>
                  </a:moveTo>
                  <a:cubicBezTo>
                    <a:pt x="54" y="16"/>
                    <a:pt x="56" y="19"/>
                    <a:pt x="58" y="19"/>
                  </a:cubicBezTo>
                  <a:cubicBezTo>
                    <a:pt x="59" y="20"/>
                    <a:pt x="60" y="23"/>
                    <a:pt x="59" y="24"/>
                  </a:cubicBezTo>
                  <a:cubicBezTo>
                    <a:pt x="58" y="25"/>
                    <a:pt x="56" y="26"/>
                    <a:pt x="54" y="26"/>
                  </a:cubicBezTo>
                  <a:cubicBezTo>
                    <a:pt x="50" y="26"/>
                    <a:pt x="46" y="30"/>
                    <a:pt x="47" y="33"/>
                  </a:cubicBezTo>
                  <a:cubicBezTo>
                    <a:pt x="47" y="35"/>
                    <a:pt x="50" y="35"/>
                    <a:pt x="51" y="35"/>
                  </a:cubicBezTo>
                  <a:cubicBezTo>
                    <a:pt x="54" y="36"/>
                    <a:pt x="54" y="38"/>
                    <a:pt x="54" y="40"/>
                  </a:cubicBezTo>
                  <a:cubicBezTo>
                    <a:pt x="54" y="42"/>
                    <a:pt x="52" y="44"/>
                    <a:pt x="50" y="43"/>
                  </a:cubicBezTo>
                  <a:cubicBezTo>
                    <a:pt x="46" y="43"/>
                    <a:pt x="44" y="44"/>
                    <a:pt x="44" y="49"/>
                  </a:cubicBezTo>
                  <a:cubicBezTo>
                    <a:pt x="44" y="54"/>
                    <a:pt x="42" y="59"/>
                    <a:pt x="41" y="64"/>
                  </a:cubicBezTo>
                  <a:cubicBezTo>
                    <a:pt x="41" y="67"/>
                    <a:pt x="39" y="68"/>
                    <a:pt x="38" y="70"/>
                  </a:cubicBezTo>
                  <a:cubicBezTo>
                    <a:pt x="37" y="70"/>
                    <a:pt x="35" y="72"/>
                    <a:pt x="34" y="68"/>
                  </a:cubicBezTo>
                  <a:cubicBezTo>
                    <a:pt x="32" y="62"/>
                    <a:pt x="34" y="56"/>
                    <a:pt x="35" y="51"/>
                  </a:cubicBezTo>
                  <a:cubicBezTo>
                    <a:pt x="36" y="45"/>
                    <a:pt x="36" y="45"/>
                    <a:pt x="30" y="44"/>
                  </a:cubicBezTo>
                  <a:cubicBezTo>
                    <a:pt x="23" y="44"/>
                    <a:pt x="23" y="44"/>
                    <a:pt x="22" y="50"/>
                  </a:cubicBezTo>
                  <a:cubicBezTo>
                    <a:pt x="21" y="54"/>
                    <a:pt x="20" y="59"/>
                    <a:pt x="19" y="63"/>
                  </a:cubicBezTo>
                  <a:cubicBezTo>
                    <a:pt x="19" y="65"/>
                    <a:pt x="17" y="66"/>
                    <a:pt x="16" y="68"/>
                  </a:cubicBezTo>
                  <a:cubicBezTo>
                    <a:pt x="15" y="67"/>
                    <a:pt x="12" y="68"/>
                    <a:pt x="11" y="66"/>
                  </a:cubicBezTo>
                  <a:cubicBezTo>
                    <a:pt x="10" y="65"/>
                    <a:pt x="9" y="66"/>
                    <a:pt x="10" y="64"/>
                  </a:cubicBezTo>
                  <a:cubicBezTo>
                    <a:pt x="12" y="61"/>
                    <a:pt x="13" y="57"/>
                    <a:pt x="12" y="52"/>
                  </a:cubicBezTo>
                  <a:cubicBezTo>
                    <a:pt x="12" y="51"/>
                    <a:pt x="12" y="48"/>
                    <a:pt x="13" y="46"/>
                  </a:cubicBezTo>
                  <a:cubicBezTo>
                    <a:pt x="15" y="44"/>
                    <a:pt x="13" y="43"/>
                    <a:pt x="12" y="44"/>
                  </a:cubicBezTo>
                  <a:cubicBezTo>
                    <a:pt x="10" y="45"/>
                    <a:pt x="8" y="43"/>
                    <a:pt x="6" y="44"/>
                  </a:cubicBezTo>
                  <a:cubicBezTo>
                    <a:pt x="2" y="45"/>
                    <a:pt x="2" y="41"/>
                    <a:pt x="0" y="40"/>
                  </a:cubicBezTo>
                  <a:cubicBezTo>
                    <a:pt x="3" y="39"/>
                    <a:pt x="1" y="35"/>
                    <a:pt x="5" y="34"/>
                  </a:cubicBezTo>
                  <a:cubicBezTo>
                    <a:pt x="8" y="34"/>
                    <a:pt x="10" y="35"/>
                    <a:pt x="13" y="34"/>
                  </a:cubicBezTo>
                  <a:cubicBezTo>
                    <a:pt x="17" y="34"/>
                    <a:pt x="16" y="30"/>
                    <a:pt x="17" y="28"/>
                  </a:cubicBezTo>
                  <a:cubicBezTo>
                    <a:pt x="17" y="26"/>
                    <a:pt x="14" y="26"/>
                    <a:pt x="12" y="26"/>
                  </a:cubicBezTo>
                  <a:cubicBezTo>
                    <a:pt x="10" y="26"/>
                    <a:pt x="8" y="25"/>
                    <a:pt x="6" y="24"/>
                  </a:cubicBezTo>
                  <a:cubicBezTo>
                    <a:pt x="5" y="23"/>
                    <a:pt x="4" y="22"/>
                    <a:pt x="4" y="20"/>
                  </a:cubicBezTo>
                  <a:cubicBezTo>
                    <a:pt x="5" y="19"/>
                    <a:pt x="6" y="17"/>
                    <a:pt x="9" y="17"/>
                  </a:cubicBezTo>
                  <a:cubicBezTo>
                    <a:pt x="12" y="17"/>
                    <a:pt x="15" y="17"/>
                    <a:pt x="19" y="16"/>
                  </a:cubicBezTo>
                  <a:cubicBezTo>
                    <a:pt x="20" y="16"/>
                    <a:pt x="21" y="15"/>
                    <a:pt x="21" y="15"/>
                  </a:cubicBezTo>
                  <a:cubicBezTo>
                    <a:pt x="17" y="11"/>
                    <a:pt x="24" y="8"/>
                    <a:pt x="22" y="4"/>
                  </a:cubicBezTo>
                  <a:cubicBezTo>
                    <a:pt x="22" y="3"/>
                    <a:pt x="25" y="0"/>
                    <a:pt x="28" y="1"/>
                  </a:cubicBezTo>
                  <a:cubicBezTo>
                    <a:pt x="32" y="1"/>
                    <a:pt x="30" y="4"/>
                    <a:pt x="31" y="7"/>
                  </a:cubicBezTo>
                  <a:cubicBezTo>
                    <a:pt x="31" y="7"/>
                    <a:pt x="30" y="8"/>
                    <a:pt x="30" y="9"/>
                  </a:cubicBezTo>
                  <a:cubicBezTo>
                    <a:pt x="28" y="16"/>
                    <a:pt x="28" y="16"/>
                    <a:pt x="35" y="16"/>
                  </a:cubicBezTo>
                  <a:cubicBezTo>
                    <a:pt x="36" y="16"/>
                    <a:pt x="37" y="17"/>
                    <a:pt x="38" y="17"/>
                  </a:cubicBezTo>
                  <a:cubicBezTo>
                    <a:pt x="39" y="16"/>
                    <a:pt x="42" y="18"/>
                    <a:pt x="42" y="14"/>
                  </a:cubicBezTo>
                  <a:cubicBezTo>
                    <a:pt x="42" y="11"/>
                    <a:pt x="43" y="7"/>
                    <a:pt x="45" y="4"/>
                  </a:cubicBezTo>
                  <a:cubicBezTo>
                    <a:pt x="46" y="3"/>
                    <a:pt x="47" y="0"/>
                    <a:pt x="47" y="0"/>
                  </a:cubicBezTo>
                  <a:cubicBezTo>
                    <a:pt x="48" y="2"/>
                    <a:pt x="52" y="2"/>
                    <a:pt x="52" y="5"/>
                  </a:cubicBezTo>
                  <a:cubicBezTo>
                    <a:pt x="52" y="7"/>
                    <a:pt x="52" y="9"/>
                    <a:pt x="52" y="11"/>
                  </a:cubicBezTo>
                  <a:cubicBezTo>
                    <a:pt x="51" y="13"/>
                    <a:pt x="50" y="15"/>
                    <a:pt x="50" y="18"/>
                  </a:cubicBezTo>
                  <a:close/>
                  <a:moveTo>
                    <a:pt x="31" y="25"/>
                  </a:moveTo>
                  <a:cubicBezTo>
                    <a:pt x="25" y="24"/>
                    <a:pt x="27" y="29"/>
                    <a:pt x="25" y="32"/>
                  </a:cubicBezTo>
                  <a:cubicBezTo>
                    <a:pt x="24" y="33"/>
                    <a:pt x="26" y="34"/>
                    <a:pt x="27" y="35"/>
                  </a:cubicBezTo>
                  <a:cubicBezTo>
                    <a:pt x="29" y="37"/>
                    <a:pt x="30" y="34"/>
                    <a:pt x="32" y="34"/>
                  </a:cubicBezTo>
                  <a:cubicBezTo>
                    <a:pt x="35" y="35"/>
                    <a:pt x="39" y="37"/>
                    <a:pt x="39" y="30"/>
                  </a:cubicBezTo>
                  <a:cubicBezTo>
                    <a:pt x="39" y="26"/>
                    <a:pt x="37" y="25"/>
                    <a:pt x="36" y="25"/>
                  </a:cubicBezTo>
                  <a:cubicBezTo>
                    <a:pt x="34" y="26"/>
                    <a:pt x="32" y="26"/>
                    <a:pt x="31" y="25"/>
                  </a:cubicBezTo>
                  <a:close/>
                </a:path>
              </a:pathLst>
            </a:custGeom>
            <a:solidFill>
              <a:srgbClr val="222F3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66"/>
            <p:cNvSpPr>
              <a:spLocks noEditPoints="1"/>
            </p:cNvSpPr>
            <p:nvPr/>
          </p:nvSpPr>
          <p:spPr bwMode="auto">
            <a:xfrm>
              <a:off x="10079355" y="3584395"/>
              <a:ext cx="649288" cy="611188"/>
            </a:xfrm>
            <a:custGeom>
              <a:avLst/>
              <a:gdLst/>
              <a:ahLst/>
              <a:cxnLst>
                <a:cxn ang="0">
                  <a:pos x="144" y="133"/>
                </a:cxn>
                <a:cxn ang="0">
                  <a:pos x="144" y="134"/>
                </a:cxn>
                <a:cxn ang="0">
                  <a:pos x="146" y="161"/>
                </a:cxn>
                <a:cxn ang="0">
                  <a:pos x="121" y="149"/>
                </a:cxn>
                <a:cxn ang="0">
                  <a:pos x="87" y="130"/>
                </a:cxn>
                <a:cxn ang="0">
                  <a:pos x="66" y="140"/>
                </a:cxn>
                <a:cxn ang="0">
                  <a:pos x="29" y="161"/>
                </a:cxn>
                <a:cxn ang="0">
                  <a:pos x="22" y="154"/>
                </a:cxn>
                <a:cxn ang="0">
                  <a:pos x="38" y="102"/>
                </a:cxn>
                <a:cxn ang="0">
                  <a:pos x="22" y="81"/>
                </a:cxn>
                <a:cxn ang="0">
                  <a:pos x="1" y="57"/>
                </a:cxn>
                <a:cxn ang="0">
                  <a:pos x="23" y="51"/>
                </a:cxn>
                <a:cxn ang="0">
                  <a:pos x="53" y="51"/>
                </a:cxn>
                <a:cxn ang="0">
                  <a:pos x="65" y="32"/>
                </a:cxn>
                <a:cxn ang="0">
                  <a:pos x="81" y="3"/>
                </a:cxn>
                <a:cxn ang="0">
                  <a:pos x="89" y="3"/>
                </a:cxn>
                <a:cxn ang="0">
                  <a:pos x="98" y="16"/>
                </a:cxn>
                <a:cxn ang="0">
                  <a:pos x="111" y="43"/>
                </a:cxn>
                <a:cxn ang="0">
                  <a:pos x="119" y="50"/>
                </a:cxn>
                <a:cxn ang="0">
                  <a:pos x="136" y="50"/>
                </a:cxn>
                <a:cxn ang="0">
                  <a:pos x="160" y="50"/>
                </a:cxn>
                <a:cxn ang="0">
                  <a:pos x="168" y="64"/>
                </a:cxn>
                <a:cxn ang="0">
                  <a:pos x="134" y="97"/>
                </a:cxn>
                <a:cxn ang="0">
                  <a:pos x="138" y="114"/>
                </a:cxn>
                <a:cxn ang="0">
                  <a:pos x="140" y="117"/>
                </a:cxn>
                <a:cxn ang="0">
                  <a:pos x="140" y="125"/>
                </a:cxn>
                <a:cxn ang="0">
                  <a:pos x="72" y="36"/>
                </a:cxn>
                <a:cxn ang="0">
                  <a:pos x="62" y="56"/>
                </a:cxn>
                <a:cxn ang="0">
                  <a:pos x="51" y="57"/>
                </a:cxn>
                <a:cxn ang="0">
                  <a:pos x="12" y="59"/>
                </a:cxn>
                <a:cxn ang="0">
                  <a:pos x="23" y="69"/>
                </a:cxn>
                <a:cxn ang="0">
                  <a:pos x="32" y="78"/>
                </a:cxn>
                <a:cxn ang="0">
                  <a:pos x="48" y="98"/>
                </a:cxn>
                <a:cxn ang="0">
                  <a:pos x="44" y="102"/>
                </a:cxn>
                <a:cxn ang="0">
                  <a:pos x="35" y="130"/>
                </a:cxn>
                <a:cxn ang="0">
                  <a:pos x="32" y="147"/>
                </a:cxn>
                <a:cxn ang="0">
                  <a:pos x="43" y="143"/>
                </a:cxn>
                <a:cxn ang="0">
                  <a:pos x="77" y="127"/>
                </a:cxn>
                <a:cxn ang="0">
                  <a:pos x="110" y="134"/>
                </a:cxn>
                <a:cxn ang="0">
                  <a:pos x="137" y="147"/>
                </a:cxn>
                <a:cxn ang="0">
                  <a:pos x="132" y="122"/>
                </a:cxn>
                <a:cxn ang="0">
                  <a:pos x="126" y="94"/>
                </a:cxn>
                <a:cxn ang="0">
                  <a:pos x="137" y="83"/>
                </a:cxn>
                <a:cxn ang="0">
                  <a:pos x="152" y="69"/>
                </a:cxn>
                <a:cxn ang="0">
                  <a:pos x="160" y="59"/>
                </a:cxn>
                <a:cxn ang="0">
                  <a:pos x="140" y="57"/>
                </a:cxn>
                <a:cxn ang="0">
                  <a:pos x="115" y="59"/>
                </a:cxn>
                <a:cxn ang="0">
                  <a:pos x="107" y="53"/>
                </a:cxn>
                <a:cxn ang="0">
                  <a:pos x="89" y="14"/>
                </a:cxn>
                <a:cxn ang="0">
                  <a:pos x="81" y="14"/>
                </a:cxn>
                <a:cxn ang="0">
                  <a:pos x="76" y="22"/>
                </a:cxn>
                <a:cxn ang="0">
                  <a:pos x="73" y="30"/>
                </a:cxn>
              </a:cxnLst>
              <a:rect l="0" t="0" r="r" b="b"/>
              <a:pathLst>
                <a:path w="173" h="163">
                  <a:moveTo>
                    <a:pt x="140" y="125"/>
                  </a:moveTo>
                  <a:cubicBezTo>
                    <a:pt x="144" y="126"/>
                    <a:pt x="142" y="130"/>
                    <a:pt x="144" y="133"/>
                  </a:cubicBezTo>
                  <a:cubicBezTo>
                    <a:pt x="144" y="133"/>
                    <a:pt x="142" y="133"/>
                    <a:pt x="143" y="134"/>
                  </a:cubicBezTo>
                  <a:cubicBezTo>
                    <a:pt x="144" y="134"/>
                    <a:pt x="144" y="134"/>
                    <a:pt x="144" y="134"/>
                  </a:cubicBezTo>
                  <a:cubicBezTo>
                    <a:pt x="146" y="139"/>
                    <a:pt x="147" y="145"/>
                    <a:pt x="149" y="149"/>
                  </a:cubicBezTo>
                  <a:cubicBezTo>
                    <a:pt x="150" y="152"/>
                    <a:pt x="148" y="159"/>
                    <a:pt x="146" y="161"/>
                  </a:cubicBezTo>
                  <a:cubicBezTo>
                    <a:pt x="144" y="163"/>
                    <a:pt x="143" y="162"/>
                    <a:pt x="141" y="161"/>
                  </a:cubicBezTo>
                  <a:cubicBezTo>
                    <a:pt x="134" y="157"/>
                    <a:pt x="127" y="153"/>
                    <a:pt x="121" y="149"/>
                  </a:cubicBezTo>
                  <a:cubicBezTo>
                    <a:pt x="114" y="145"/>
                    <a:pt x="106" y="142"/>
                    <a:pt x="100" y="137"/>
                  </a:cubicBezTo>
                  <a:cubicBezTo>
                    <a:pt x="96" y="134"/>
                    <a:pt x="91" y="133"/>
                    <a:pt x="87" y="130"/>
                  </a:cubicBezTo>
                  <a:cubicBezTo>
                    <a:pt x="85" y="129"/>
                    <a:pt x="83" y="130"/>
                    <a:pt x="81" y="132"/>
                  </a:cubicBezTo>
                  <a:cubicBezTo>
                    <a:pt x="76" y="135"/>
                    <a:pt x="71" y="137"/>
                    <a:pt x="66" y="140"/>
                  </a:cubicBezTo>
                  <a:cubicBezTo>
                    <a:pt x="57" y="145"/>
                    <a:pt x="48" y="149"/>
                    <a:pt x="40" y="155"/>
                  </a:cubicBezTo>
                  <a:cubicBezTo>
                    <a:pt x="37" y="157"/>
                    <a:pt x="33" y="159"/>
                    <a:pt x="29" y="161"/>
                  </a:cubicBezTo>
                  <a:cubicBezTo>
                    <a:pt x="28" y="162"/>
                    <a:pt x="27" y="162"/>
                    <a:pt x="26" y="161"/>
                  </a:cubicBezTo>
                  <a:cubicBezTo>
                    <a:pt x="26" y="158"/>
                    <a:pt x="21" y="158"/>
                    <a:pt x="22" y="154"/>
                  </a:cubicBezTo>
                  <a:cubicBezTo>
                    <a:pt x="25" y="146"/>
                    <a:pt x="26" y="137"/>
                    <a:pt x="28" y="129"/>
                  </a:cubicBezTo>
                  <a:cubicBezTo>
                    <a:pt x="32" y="120"/>
                    <a:pt x="33" y="110"/>
                    <a:pt x="38" y="102"/>
                  </a:cubicBezTo>
                  <a:cubicBezTo>
                    <a:pt x="39" y="99"/>
                    <a:pt x="38" y="97"/>
                    <a:pt x="37" y="96"/>
                  </a:cubicBezTo>
                  <a:cubicBezTo>
                    <a:pt x="31" y="91"/>
                    <a:pt x="27" y="86"/>
                    <a:pt x="22" y="81"/>
                  </a:cubicBezTo>
                  <a:cubicBezTo>
                    <a:pt x="17" y="77"/>
                    <a:pt x="12" y="71"/>
                    <a:pt x="7" y="67"/>
                  </a:cubicBezTo>
                  <a:cubicBezTo>
                    <a:pt x="4" y="64"/>
                    <a:pt x="3" y="60"/>
                    <a:pt x="1" y="57"/>
                  </a:cubicBezTo>
                  <a:cubicBezTo>
                    <a:pt x="0" y="56"/>
                    <a:pt x="4" y="54"/>
                    <a:pt x="6" y="53"/>
                  </a:cubicBezTo>
                  <a:cubicBezTo>
                    <a:pt x="11" y="50"/>
                    <a:pt x="17" y="51"/>
                    <a:pt x="23" y="51"/>
                  </a:cubicBezTo>
                  <a:cubicBezTo>
                    <a:pt x="24" y="51"/>
                    <a:pt x="25" y="51"/>
                    <a:pt x="26" y="51"/>
                  </a:cubicBezTo>
                  <a:cubicBezTo>
                    <a:pt x="35" y="51"/>
                    <a:pt x="44" y="51"/>
                    <a:pt x="53" y="51"/>
                  </a:cubicBezTo>
                  <a:cubicBezTo>
                    <a:pt x="55" y="51"/>
                    <a:pt x="57" y="51"/>
                    <a:pt x="58" y="48"/>
                  </a:cubicBezTo>
                  <a:cubicBezTo>
                    <a:pt x="60" y="43"/>
                    <a:pt x="63" y="37"/>
                    <a:pt x="65" y="32"/>
                  </a:cubicBezTo>
                  <a:cubicBezTo>
                    <a:pt x="68" y="25"/>
                    <a:pt x="72" y="20"/>
                    <a:pt x="74" y="14"/>
                  </a:cubicBezTo>
                  <a:cubicBezTo>
                    <a:pt x="76" y="10"/>
                    <a:pt x="78" y="6"/>
                    <a:pt x="81" y="3"/>
                  </a:cubicBezTo>
                  <a:cubicBezTo>
                    <a:pt x="82" y="1"/>
                    <a:pt x="84" y="0"/>
                    <a:pt x="85" y="2"/>
                  </a:cubicBezTo>
                  <a:cubicBezTo>
                    <a:pt x="86" y="3"/>
                    <a:pt x="88" y="3"/>
                    <a:pt x="89" y="3"/>
                  </a:cubicBezTo>
                  <a:cubicBezTo>
                    <a:pt x="91" y="4"/>
                    <a:pt x="92" y="5"/>
                    <a:pt x="92" y="5"/>
                  </a:cubicBezTo>
                  <a:cubicBezTo>
                    <a:pt x="92" y="10"/>
                    <a:pt x="98" y="11"/>
                    <a:pt x="98" y="16"/>
                  </a:cubicBezTo>
                  <a:cubicBezTo>
                    <a:pt x="99" y="20"/>
                    <a:pt x="103" y="23"/>
                    <a:pt x="104" y="28"/>
                  </a:cubicBezTo>
                  <a:cubicBezTo>
                    <a:pt x="105" y="33"/>
                    <a:pt x="111" y="37"/>
                    <a:pt x="111" y="43"/>
                  </a:cubicBezTo>
                  <a:cubicBezTo>
                    <a:pt x="111" y="45"/>
                    <a:pt x="115" y="45"/>
                    <a:pt x="113" y="48"/>
                  </a:cubicBezTo>
                  <a:cubicBezTo>
                    <a:pt x="115" y="48"/>
                    <a:pt x="115" y="52"/>
                    <a:pt x="119" y="50"/>
                  </a:cubicBezTo>
                  <a:cubicBezTo>
                    <a:pt x="121" y="49"/>
                    <a:pt x="124" y="51"/>
                    <a:pt x="127" y="50"/>
                  </a:cubicBezTo>
                  <a:cubicBezTo>
                    <a:pt x="130" y="49"/>
                    <a:pt x="133" y="52"/>
                    <a:pt x="136" y="50"/>
                  </a:cubicBezTo>
                  <a:cubicBezTo>
                    <a:pt x="138" y="49"/>
                    <a:pt x="141" y="50"/>
                    <a:pt x="144" y="50"/>
                  </a:cubicBezTo>
                  <a:cubicBezTo>
                    <a:pt x="149" y="49"/>
                    <a:pt x="154" y="52"/>
                    <a:pt x="160" y="50"/>
                  </a:cubicBezTo>
                  <a:cubicBezTo>
                    <a:pt x="161" y="50"/>
                    <a:pt x="165" y="49"/>
                    <a:pt x="168" y="51"/>
                  </a:cubicBezTo>
                  <a:cubicBezTo>
                    <a:pt x="173" y="55"/>
                    <a:pt x="173" y="60"/>
                    <a:pt x="168" y="64"/>
                  </a:cubicBezTo>
                  <a:cubicBezTo>
                    <a:pt x="161" y="72"/>
                    <a:pt x="152" y="79"/>
                    <a:pt x="144" y="87"/>
                  </a:cubicBezTo>
                  <a:cubicBezTo>
                    <a:pt x="141" y="91"/>
                    <a:pt x="138" y="94"/>
                    <a:pt x="134" y="97"/>
                  </a:cubicBezTo>
                  <a:cubicBezTo>
                    <a:pt x="133" y="98"/>
                    <a:pt x="133" y="100"/>
                    <a:pt x="134" y="101"/>
                  </a:cubicBezTo>
                  <a:cubicBezTo>
                    <a:pt x="136" y="105"/>
                    <a:pt x="139" y="109"/>
                    <a:pt x="138" y="114"/>
                  </a:cubicBezTo>
                  <a:cubicBezTo>
                    <a:pt x="138" y="114"/>
                    <a:pt x="138" y="116"/>
                    <a:pt x="139" y="116"/>
                  </a:cubicBezTo>
                  <a:cubicBezTo>
                    <a:pt x="139" y="116"/>
                    <a:pt x="140" y="116"/>
                    <a:pt x="140" y="117"/>
                  </a:cubicBezTo>
                  <a:cubicBezTo>
                    <a:pt x="138" y="120"/>
                    <a:pt x="142" y="121"/>
                    <a:pt x="142" y="123"/>
                  </a:cubicBezTo>
                  <a:cubicBezTo>
                    <a:pt x="141" y="124"/>
                    <a:pt x="141" y="125"/>
                    <a:pt x="140" y="125"/>
                  </a:cubicBezTo>
                  <a:close/>
                  <a:moveTo>
                    <a:pt x="73" y="30"/>
                  </a:moveTo>
                  <a:cubicBezTo>
                    <a:pt x="73" y="32"/>
                    <a:pt x="74" y="35"/>
                    <a:pt x="72" y="36"/>
                  </a:cubicBezTo>
                  <a:cubicBezTo>
                    <a:pt x="68" y="39"/>
                    <a:pt x="69" y="45"/>
                    <a:pt x="66" y="48"/>
                  </a:cubicBezTo>
                  <a:cubicBezTo>
                    <a:pt x="65" y="51"/>
                    <a:pt x="62" y="53"/>
                    <a:pt x="62" y="56"/>
                  </a:cubicBezTo>
                  <a:cubicBezTo>
                    <a:pt x="60" y="56"/>
                    <a:pt x="58" y="59"/>
                    <a:pt x="56" y="58"/>
                  </a:cubicBezTo>
                  <a:cubicBezTo>
                    <a:pt x="54" y="57"/>
                    <a:pt x="52" y="57"/>
                    <a:pt x="51" y="57"/>
                  </a:cubicBezTo>
                  <a:cubicBezTo>
                    <a:pt x="39" y="57"/>
                    <a:pt x="27" y="58"/>
                    <a:pt x="16" y="57"/>
                  </a:cubicBezTo>
                  <a:cubicBezTo>
                    <a:pt x="14" y="57"/>
                    <a:pt x="13" y="57"/>
                    <a:pt x="12" y="59"/>
                  </a:cubicBezTo>
                  <a:cubicBezTo>
                    <a:pt x="12" y="61"/>
                    <a:pt x="13" y="63"/>
                    <a:pt x="14" y="63"/>
                  </a:cubicBezTo>
                  <a:cubicBezTo>
                    <a:pt x="18" y="63"/>
                    <a:pt x="18" y="69"/>
                    <a:pt x="23" y="69"/>
                  </a:cubicBezTo>
                  <a:cubicBezTo>
                    <a:pt x="23" y="69"/>
                    <a:pt x="24" y="70"/>
                    <a:pt x="24" y="71"/>
                  </a:cubicBezTo>
                  <a:cubicBezTo>
                    <a:pt x="26" y="74"/>
                    <a:pt x="29" y="76"/>
                    <a:pt x="32" y="78"/>
                  </a:cubicBezTo>
                  <a:cubicBezTo>
                    <a:pt x="34" y="82"/>
                    <a:pt x="39" y="84"/>
                    <a:pt x="42" y="87"/>
                  </a:cubicBezTo>
                  <a:cubicBezTo>
                    <a:pt x="46" y="90"/>
                    <a:pt x="46" y="94"/>
                    <a:pt x="48" y="98"/>
                  </a:cubicBezTo>
                  <a:cubicBezTo>
                    <a:pt x="49" y="101"/>
                    <a:pt x="45" y="100"/>
                    <a:pt x="44" y="102"/>
                  </a:cubicBezTo>
                  <a:cubicBezTo>
                    <a:pt x="44" y="102"/>
                    <a:pt x="44" y="102"/>
                    <a:pt x="44" y="102"/>
                  </a:cubicBezTo>
                  <a:cubicBezTo>
                    <a:pt x="41" y="106"/>
                    <a:pt x="41" y="110"/>
                    <a:pt x="41" y="114"/>
                  </a:cubicBezTo>
                  <a:cubicBezTo>
                    <a:pt x="40" y="120"/>
                    <a:pt x="37" y="125"/>
                    <a:pt x="35" y="130"/>
                  </a:cubicBezTo>
                  <a:cubicBezTo>
                    <a:pt x="34" y="135"/>
                    <a:pt x="34" y="140"/>
                    <a:pt x="32" y="145"/>
                  </a:cubicBezTo>
                  <a:cubicBezTo>
                    <a:pt x="31" y="145"/>
                    <a:pt x="32" y="146"/>
                    <a:pt x="32" y="147"/>
                  </a:cubicBezTo>
                  <a:cubicBezTo>
                    <a:pt x="32" y="147"/>
                    <a:pt x="33" y="147"/>
                    <a:pt x="33" y="147"/>
                  </a:cubicBezTo>
                  <a:cubicBezTo>
                    <a:pt x="36" y="145"/>
                    <a:pt x="40" y="145"/>
                    <a:pt x="43" y="143"/>
                  </a:cubicBezTo>
                  <a:cubicBezTo>
                    <a:pt x="48" y="139"/>
                    <a:pt x="53" y="136"/>
                    <a:pt x="59" y="134"/>
                  </a:cubicBezTo>
                  <a:cubicBezTo>
                    <a:pt x="65" y="131"/>
                    <a:pt x="71" y="129"/>
                    <a:pt x="77" y="127"/>
                  </a:cubicBezTo>
                  <a:cubicBezTo>
                    <a:pt x="83" y="126"/>
                    <a:pt x="87" y="122"/>
                    <a:pt x="94" y="127"/>
                  </a:cubicBezTo>
                  <a:cubicBezTo>
                    <a:pt x="98" y="130"/>
                    <a:pt x="105" y="133"/>
                    <a:pt x="110" y="134"/>
                  </a:cubicBezTo>
                  <a:cubicBezTo>
                    <a:pt x="119" y="137"/>
                    <a:pt x="125" y="144"/>
                    <a:pt x="134" y="147"/>
                  </a:cubicBezTo>
                  <a:cubicBezTo>
                    <a:pt x="135" y="147"/>
                    <a:pt x="136" y="148"/>
                    <a:pt x="137" y="147"/>
                  </a:cubicBezTo>
                  <a:cubicBezTo>
                    <a:pt x="138" y="147"/>
                    <a:pt x="138" y="145"/>
                    <a:pt x="138" y="144"/>
                  </a:cubicBezTo>
                  <a:cubicBezTo>
                    <a:pt x="135" y="137"/>
                    <a:pt x="133" y="130"/>
                    <a:pt x="132" y="122"/>
                  </a:cubicBezTo>
                  <a:cubicBezTo>
                    <a:pt x="130" y="116"/>
                    <a:pt x="128" y="109"/>
                    <a:pt x="126" y="103"/>
                  </a:cubicBezTo>
                  <a:cubicBezTo>
                    <a:pt x="125" y="100"/>
                    <a:pt x="125" y="97"/>
                    <a:pt x="126" y="94"/>
                  </a:cubicBezTo>
                  <a:cubicBezTo>
                    <a:pt x="128" y="91"/>
                    <a:pt x="130" y="88"/>
                    <a:pt x="133" y="85"/>
                  </a:cubicBezTo>
                  <a:cubicBezTo>
                    <a:pt x="134" y="85"/>
                    <a:pt x="136" y="84"/>
                    <a:pt x="137" y="83"/>
                  </a:cubicBezTo>
                  <a:cubicBezTo>
                    <a:pt x="139" y="80"/>
                    <a:pt x="141" y="76"/>
                    <a:pt x="144" y="75"/>
                  </a:cubicBezTo>
                  <a:cubicBezTo>
                    <a:pt x="147" y="73"/>
                    <a:pt x="148" y="70"/>
                    <a:pt x="152" y="69"/>
                  </a:cubicBezTo>
                  <a:cubicBezTo>
                    <a:pt x="154" y="68"/>
                    <a:pt x="156" y="64"/>
                    <a:pt x="159" y="63"/>
                  </a:cubicBezTo>
                  <a:cubicBezTo>
                    <a:pt x="160" y="62"/>
                    <a:pt x="161" y="61"/>
                    <a:pt x="160" y="59"/>
                  </a:cubicBezTo>
                  <a:cubicBezTo>
                    <a:pt x="160" y="58"/>
                    <a:pt x="159" y="57"/>
                    <a:pt x="157" y="57"/>
                  </a:cubicBezTo>
                  <a:cubicBezTo>
                    <a:pt x="151" y="58"/>
                    <a:pt x="145" y="57"/>
                    <a:pt x="140" y="57"/>
                  </a:cubicBezTo>
                  <a:cubicBezTo>
                    <a:pt x="133" y="57"/>
                    <a:pt x="127" y="56"/>
                    <a:pt x="120" y="57"/>
                  </a:cubicBezTo>
                  <a:cubicBezTo>
                    <a:pt x="118" y="58"/>
                    <a:pt x="116" y="56"/>
                    <a:pt x="115" y="59"/>
                  </a:cubicBezTo>
                  <a:cubicBezTo>
                    <a:pt x="114" y="60"/>
                    <a:pt x="113" y="60"/>
                    <a:pt x="112" y="59"/>
                  </a:cubicBezTo>
                  <a:cubicBezTo>
                    <a:pt x="111" y="56"/>
                    <a:pt x="108" y="55"/>
                    <a:pt x="107" y="53"/>
                  </a:cubicBezTo>
                  <a:cubicBezTo>
                    <a:pt x="104" y="47"/>
                    <a:pt x="102" y="41"/>
                    <a:pt x="99" y="35"/>
                  </a:cubicBezTo>
                  <a:cubicBezTo>
                    <a:pt x="96" y="28"/>
                    <a:pt x="94" y="20"/>
                    <a:pt x="89" y="14"/>
                  </a:cubicBezTo>
                  <a:cubicBezTo>
                    <a:pt x="86" y="8"/>
                    <a:pt x="86" y="9"/>
                    <a:pt x="83" y="13"/>
                  </a:cubicBezTo>
                  <a:cubicBezTo>
                    <a:pt x="82" y="13"/>
                    <a:pt x="82" y="14"/>
                    <a:pt x="81" y="14"/>
                  </a:cubicBezTo>
                  <a:cubicBezTo>
                    <a:pt x="79" y="16"/>
                    <a:pt x="81" y="21"/>
                    <a:pt x="76" y="22"/>
                  </a:cubicBezTo>
                  <a:cubicBezTo>
                    <a:pt x="76" y="22"/>
                    <a:pt x="76" y="22"/>
                    <a:pt x="76" y="22"/>
                  </a:cubicBezTo>
                  <a:cubicBezTo>
                    <a:pt x="77" y="25"/>
                    <a:pt x="75" y="27"/>
                    <a:pt x="75" y="30"/>
                  </a:cubicBezTo>
                  <a:cubicBezTo>
                    <a:pt x="75" y="33"/>
                    <a:pt x="74" y="30"/>
                    <a:pt x="73" y="30"/>
                  </a:cubicBezTo>
                  <a:close/>
                </a:path>
              </a:pathLst>
            </a:custGeom>
            <a:solidFill>
              <a:srgbClr val="222F3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67"/>
            <p:cNvSpPr/>
            <p:nvPr/>
          </p:nvSpPr>
          <p:spPr bwMode="auto">
            <a:xfrm>
              <a:off x="9585642" y="3452632"/>
              <a:ext cx="1638300" cy="839788"/>
            </a:xfrm>
            <a:custGeom>
              <a:avLst/>
              <a:gdLst/>
              <a:ahLst/>
              <a:cxnLst>
                <a:cxn ang="0">
                  <a:pos x="403" y="14"/>
                </a:cxn>
                <a:cxn ang="0">
                  <a:pos x="419" y="17"/>
                </a:cxn>
                <a:cxn ang="0">
                  <a:pos x="436" y="22"/>
                </a:cxn>
                <a:cxn ang="0">
                  <a:pos x="434" y="56"/>
                </a:cxn>
                <a:cxn ang="0">
                  <a:pos x="433" y="102"/>
                </a:cxn>
                <a:cxn ang="0">
                  <a:pos x="434" y="133"/>
                </a:cxn>
                <a:cxn ang="0">
                  <a:pos x="434" y="159"/>
                </a:cxn>
                <a:cxn ang="0">
                  <a:pos x="434" y="221"/>
                </a:cxn>
                <a:cxn ang="0">
                  <a:pos x="408" y="222"/>
                </a:cxn>
                <a:cxn ang="0">
                  <a:pos x="358" y="219"/>
                </a:cxn>
                <a:cxn ang="0">
                  <a:pos x="323" y="218"/>
                </a:cxn>
                <a:cxn ang="0">
                  <a:pos x="274" y="217"/>
                </a:cxn>
                <a:cxn ang="0">
                  <a:pos x="207" y="217"/>
                </a:cxn>
                <a:cxn ang="0">
                  <a:pos x="132" y="217"/>
                </a:cxn>
                <a:cxn ang="0">
                  <a:pos x="65" y="219"/>
                </a:cxn>
                <a:cxn ang="0">
                  <a:pos x="20" y="221"/>
                </a:cxn>
                <a:cxn ang="0">
                  <a:pos x="2" y="223"/>
                </a:cxn>
                <a:cxn ang="0">
                  <a:pos x="1" y="201"/>
                </a:cxn>
                <a:cxn ang="0">
                  <a:pos x="2" y="174"/>
                </a:cxn>
                <a:cxn ang="0">
                  <a:pos x="3" y="151"/>
                </a:cxn>
                <a:cxn ang="0">
                  <a:pos x="3" y="123"/>
                </a:cxn>
                <a:cxn ang="0">
                  <a:pos x="3" y="90"/>
                </a:cxn>
                <a:cxn ang="0">
                  <a:pos x="3" y="75"/>
                </a:cxn>
                <a:cxn ang="0">
                  <a:pos x="2" y="56"/>
                </a:cxn>
                <a:cxn ang="0">
                  <a:pos x="1" y="34"/>
                </a:cxn>
                <a:cxn ang="0">
                  <a:pos x="3" y="20"/>
                </a:cxn>
                <a:cxn ang="0">
                  <a:pos x="52" y="12"/>
                </a:cxn>
                <a:cxn ang="0">
                  <a:pos x="58" y="11"/>
                </a:cxn>
                <a:cxn ang="0">
                  <a:pos x="91" y="8"/>
                </a:cxn>
                <a:cxn ang="0">
                  <a:pos x="134" y="4"/>
                </a:cxn>
                <a:cxn ang="0">
                  <a:pos x="173" y="1"/>
                </a:cxn>
                <a:cxn ang="0">
                  <a:pos x="218" y="0"/>
                </a:cxn>
                <a:cxn ang="0">
                  <a:pos x="275" y="1"/>
                </a:cxn>
                <a:cxn ang="0">
                  <a:pos x="313" y="3"/>
                </a:cxn>
                <a:cxn ang="0">
                  <a:pos x="336" y="4"/>
                </a:cxn>
                <a:cxn ang="0">
                  <a:pos x="344" y="6"/>
                </a:cxn>
                <a:cxn ang="0">
                  <a:pos x="356" y="7"/>
                </a:cxn>
                <a:cxn ang="0">
                  <a:pos x="363" y="8"/>
                </a:cxn>
                <a:cxn ang="0">
                  <a:pos x="366" y="9"/>
                </a:cxn>
                <a:cxn ang="0">
                  <a:pos x="381" y="10"/>
                </a:cxn>
              </a:cxnLst>
              <a:rect l="0" t="0" r="r" b="b"/>
              <a:pathLst>
                <a:path w="437" h="224">
                  <a:moveTo>
                    <a:pt x="392" y="12"/>
                  </a:moveTo>
                  <a:cubicBezTo>
                    <a:pt x="395" y="13"/>
                    <a:pt x="399" y="13"/>
                    <a:pt x="403" y="14"/>
                  </a:cubicBezTo>
                  <a:cubicBezTo>
                    <a:pt x="406" y="15"/>
                    <a:pt x="410" y="15"/>
                    <a:pt x="414" y="15"/>
                  </a:cubicBezTo>
                  <a:cubicBezTo>
                    <a:pt x="416" y="15"/>
                    <a:pt x="417" y="17"/>
                    <a:pt x="419" y="17"/>
                  </a:cubicBezTo>
                  <a:cubicBezTo>
                    <a:pt x="424" y="17"/>
                    <a:pt x="429" y="18"/>
                    <a:pt x="433" y="19"/>
                  </a:cubicBezTo>
                  <a:cubicBezTo>
                    <a:pt x="435" y="19"/>
                    <a:pt x="437" y="20"/>
                    <a:pt x="436" y="22"/>
                  </a:cubicBezTo>
                  <a:cubicBezTo>
                    <a:pt x="433" y="27"/>
                    <a:pt x="434" y="32"/>
                    <a:pt x="434" y="38"/>
                  </a:cubicBezTo>
                  <a:cubicBezTo>
                    <a:pt x="433" y="44"/>
                    <a:pt x="434" y="50"/>
                    <a:pt x="434" y="56"/>
                  </a:cubicBezTo>
                  <a:cubicBezTo>
                    <a:pt x="432" y="64"/>
                    <a:pt x="433" y="72"/>
                    <a:pt x="433" y="81"/>
                  </a:cubicBezTo>
                  <a:cubicBezTo>
                    <a:pt x="433" y="88"/>
                    <a:pt x="433" y="95"/>
                    <a:pt x="433" y="102"/>
                  </a:cubicBezTo>
                  <a:cubicBezTo>
                    <a:pt x="433" y="108"/>
                    <a:pt x="435" y="115"/>
                    <a:pt x="434" y="121"/>
                  </a:cubicBezTo>
                  <a:cubicBezTo>
                    <a:pt x="433" y="125"/>
                    <a:pt x="433" y="129"/>
                    <a:pt x="434" y="133"/>
                  </a:cubicBezTo>
                  <a:cubicBezTo>
                    <a:pt x="434" y="137"/>
                    <a:pt x="433" y="141"/>
                    <a:pt x="434" y="146"/>
                  </a:cubicBezTo>
                  <a:cubicBezTo>
                    <a:pt x="434" y="150"/>
                    <a:pt x="434" y="155"/>
                    <a:pt x="434" y="159"/>
                  </a:cubicBezTo>
                  <a:cubicBezTo>
                    <a:pt x="434" y="165"/>
                    <a:pt x="434" y="172"/>
                    <a:pt x="434" y="178"/>
                  </a:cubicBezTo>
                  <a:cubicBezTo>
                    <a:pt x="434" y="192"/>
                    <a:pt x="433" y="206"/>
                    <a:pt x="434" y="221"/>
                  </a:cubicBezTo>
                  <a:cubicBezTo>
                    <a:pt x="434" y="222"/>
                    <a:pt x="433" y="224"/>
                    <a:pt x="432" y="223"/>
                  </a:cubicBezTo>
                  <a:cubicBezTo>
                    <a:pt x="424" y="223"/>
                    <a:pt x="416" y="223"/>
                    <a:pt x="408" y="222"/>
                  </a:cubicBezTo>
                  <a:cubicBezTo>
                    <a:pt x="396" y="221"/>
                    <a:pt x="385" y="219"/>
                    <a:pt x="373" y="220"/>
                  </a:cubicBezTo>
                  <a:cubicBezTo>
                    <a:pt x="368" y="220"/>
                    <a:pt x="363" y="219"/>
                    <a:pt x="358" y="219"/>
                  </a:cubicBezTo>
                  <a:cubicBezTo>
                    <a:pt x="351" y="218"/>
                    <a:pt x="344" y="218"/>
                    <a:pt x="337" y="219"/>
                  </a:cubicBezTo>
                  <a:cubicBezTo>
                    <a:pt x="332" y="219"/>
                    <a:pt x="328" y="218"/>
                    <a:pt x="323" y="218"/>
                  </a:cubicBezTo>
                  <a:cubicBezTo>
                    <a:pt x="317" y="219"/>
                    <a:pt x="311" y="217"/>
                    <a:pt x="305" y="217"/>
                  </a:cubicBezTo>
                  <a:cubicBezTo>
                    <a:pt x="295" y="217"/>
                    <a:pt x="285" y="218"/>
                    <a:pt x="274" y="217"/>
                  </a:cubicBezTo>
                  <a:cubicBezTo>
                    <a:pt x="265" y="217"/>
                    <a:pt x="256" y="216"/>
                    <a:pt x="247" y="217"/>
                  </a:cubicBezTo>
                  <a:cubicBezTo>
                    <a:pt x="234" y="217"/>
                    <a:pt x="220" y="216"/>
                    <a:pt x="207" y="217"/>
                  </a:cubicBezTo>
                  <a:cubicBezTo>
                    <a:pt x="193" y="217"/>
                    <a:pt x="180" y="217"/>
                    <a:pt x="166" y="217"/>
                  </a:cubicBezTo>
                  <a:cubicBezTo>
                    <a:pt x="155" y="217"/>
                    <a:pt x="143" y="217"/>
                    <a:pt x="132" y="217"/>
                  </a:cubicBezTo>
                  <a:cubicBezTo>
                    <a:pt x="121" y="217"/>
                    <a:pt x="110" y="218"/>
                    <a:pt x="99" y="218"/>
                  </a:cubicBezTo>
                  <a:cubicBezTo>
                    <a:pt x="88" y="218"/>
                    <a:pt x="77" y="218"/>
                    <a:pt x="65" y="219"/>
                  </a:cubicBezTo>
                  <a:cubicBezTo>
                    <a:pt x="54" y="219"/>
                    <a:pt x="43" y="220"/>
                    <a:pt x="32" y="220"/>
                  </a:cubicBezTo>
                  <a:cubicBezTo>
                    <a:pt x="28" y="221"/>
                    <a:pt x="23" y="220"/>
                    <a:pt x="20" y="221"/>
                  </a:cubicBezTo>
                  <a:cubicBezTo>
                    <a:pt x="16" y="222"/>
                    <a:pt x="12" y="222"/>
                    <a:pt x="8" y="222"/>
                  </a:cubicBezTo>
                  <a:cubicBezTo>
                    <a:pt x="6" y="223"/>
                    <a:pt x="4" y="221"/>
                    <a:pt x="2" y="223"/>
                  </a:cubicBezTo>
                  <a:cubicBezTo>
                    <a:pt x="2" y="217"/>
                    <a:pt x="3" y="211"/>
                    <a:pt x="1" y="206"/>
                  </a:cubicBezTo>
                  <a:cubicBezTo>
                    <a:pt x="1" y="204"/>
                    <a:pt x="1" y="202"/>
                    <a:pt x="1" y="201"/>
                  </a:cubicBezTo>
                  <a:cubicBezTo>
                    <a:pt x="3" y="194"/>
                    <a:pt x="2" y="188"/>
                    <a:pt x="2" y="181"/>
                  </a:cubicBezTo>
                  <a:cubicBezTo>
                    <a:pt x="3" y="179"/>
                    <a:pt x="1" y="176"/>
                    <a:pt x="2" y="174"/>
                  </a:cubicBezTo>
                  <a:cubicBezTo>
                    <a:pt x="4" y="170"/>
                    <a:pt x="2" y="166"/>
                    <a:pt x="3" y="162"/>
                  </a:cubicBezTo>
                  <a:cubicBezTo>
                    <a:pt x="3" y="159"/>
                    <a:pt x="3" y="155"/>
                    <a:pt x="3" y="151"/>
                  </a:cubicBezTo>
                  <a:cubicBezTo>
                    <a:pt x="2" y="147"/>
                    <a:pt x="3" y="143"/>
                    <a:pt x="3" y="139"/>
                  </a:cubicBezTo>
                  <a:cubicBezTo>
                    <a:pt x="2" y="133"/>
                    <a:pt x="3" y="128"/>
                    <a:pt x="3" y="123"/>
                  </a:cubicBezTo>
                  <a:cubicBezTo>
                    <a:pt x="2" y="117"/>
                    <a:pt x="4" y="111"/>
                    <a:pt x="3" y="105"/>
                  </a:cubicBezTo>
                  <a:cubicBezTo>
                    <a:pt x="2" y="100"/>
                    <a:pt x="4" y="95"/>
                    <a:pt x="3" y="90"/>
                  </a:cubicBezTo>
                  <a:cubicBezTo>
                    <a:pt x="2" y="88"/>
                    <a:pt x="5" y="85"/>
                    <a:pt x="2" y="83"/>
                  </a:cubicBezTo>
                  <a:cubicBezTo>
                    <a:pt x="6" y="80"/>
                    <a:pt x="1" y="78"/>
                    <a:pt x="3" y="75"/>
                  </a:cubicBezTo>
                  <a:cubicBezTo>
                    <a:pt x="5" y="72"/>
                    <a:pt x="3" y="68"/>
                    <a:pt x="3" y="64"/>
                  </a:cubicBezTo>
                  <a:cubicBezTo>
                    <a:pt x="3" y="62"/>
                    <a:pt x="5" y="59"/>
                    <a:pt x="2" y="56"/>
                  </a:cubicBezTo>
                  <a:cubicBezTo>
                    <a:pt x="2" y="56"/>
                    <a:pt x="2" y="56"/>
                    <a:pt x="2" y="56"/>
                  </a:cubicBezTo>
                  <a:cubicBezTo>
                    <a:pt x="4" y="48"/>
                    <a:pt x="3" y="41"/>
                    <a:pt x="1" y="34"/>
                  </a:cubicBezTo>
                  <a:cubicBezTo>
                    <a:pt x="1" y="30"/>
                    <a:pt x="2" y="26"/>
                    <a:pt x="1" y="22"/>
                  </a:cubicBezTo>
                  <a:cubicBezTo>
                    <a:pt x="0" y="21"/>
                    <a:pt x="1" y="20"/>
                    <a:pt x="3" y="20"/>
                  </a:cubicBezTo>
                  <a:cubicBezTo>
                    <a:pt x="13" y="19"/>
                    <a:pt x="22" y="16"/>
                    <a:pt x="32" y="15"/>
                  </a:cubicBezTo>
                  <a:cubicBezTo>
                    <a:pt x="39" y="13"/>
                    <a:pt x="45" y="13"/>
                    <a:pt x="52" y="12"/>
                  </a:cubicBezTo>
                  <a:cubicBezTo>
                    <a:pt x="53" y="12"/>
                    <a:pt x="53" y="12"/>
                    <a:pt x="54" y="12"/>
                  </a:cubicBezTo>
                  <a:cubicBezTo>
                    <a:pt x="55" y="11"/>
                    <a:pt x="57" y="11"/>
                    <a:pt x="58" y="11"/>
                  </a:cubicBezTo>
                  <a:cubicBezTo>
                    <a:pt x="65" y="9"/>
                    <a:pt x="72" y="9"/>
                    <a:pt x="79" y="9"/>
                  </a:cubicBezTo>
                  <a:cubicBezTo>
                    <a:pt x="83" y="9"/>
                    <a:pt x="87" y="9"/>
                    <a:pt x="91" y="8"/>
                  </a:cubicBezTo>
                  <a:cubicBezTo>
                    <a:pt x="98" y="6"/>
                    <a:pt x="105" y="7"/>
                    <a:pt x="112" y="6"/>
                  </a:cubicBezTo>
                  <a:cubicBezTo>
                    <a:pt x="119" y="4"/>
                    <a:pt x="127" y="5"/>
                    <a:pt x="134" y="4"/>
                  </a:cubicBezTo>
                  <a:cubicBezTo>
                    <a:pt x="141" y="4"/>
                    <a:pt x="148" y="3"/>
                    <a:pt x="155" y="3"/>
                  </a:cubicBezTo>
                  <a:cubicBezTo>
                    <a:pt x="161" y="2"/>
                    <a:pt x="167" y="3"/>
                    <a:pt x="173" y="1"/>
                  </a:cubicBezTo>
                  <a:cubicBezTo>
                    <a:pt x="179" y="0"/>
                    <a:pt x="186" y="1"/>
                    <a:pt x="192" y="1"/>
                  </a:cubicBezTo>
                  <a:cubicBezTo>
                    <a:pt x="201" y="0"/>
                    <a:pt x="210" y="1"/>
                    <a:pt x="218" y="0"/>
                  </a:cubicBezTo>
                  <a:cubicBezTo>
                    <a:pt x="230" y="0"/>
                    <a:pt x="241" y="1"/>
                    <a:pt x="253" y="1"/>
                  </a:cubicBezTo>
                  <a:cubicBezTo>
                    <a:pt x="260" y="1"/>
                    <a:pt x="268" y="1"/>
                    <a:pt x="275" y="1"/>
                  </a:cubicBezTo>
                  <a:cubicBezTo>
                    <a:pt x="282" y="1"/>
                    <a:pt x="289" y="3"/>
                    <a:pt x="296" y="3"/>
                  </a:cubicBezTo>
                  <a:cubicBezTo>
                    <a:pt x="302" y="3"/>
                    <a:pt x="308" y="4"/>
                    <a:pt x="313" y="3"/>
                  </a:cubicBezTo>
                  <a:cubicBezTo>
                    <a:pt x="320" y="2"/>
                    <a:pt x="326" y="4"/>
                    <a:pt x="331" y="5"/>
                  </a:cubicBezTo>
                  <a:cubicBezTo>
                    <a:pt x="334" y="6"/>
                    <a:pt x="334" y="4"/>
                    <a:pt x="336" y="4"/>
                  </a:cubicBezTo>
                  <a:cubicBezTo>
                    <a:pt x="337" y="5"/>
                    <a:pt x="335" y="6"/>
                    <a:pt x="337" y="6"/>
                  </a:cubicBezTo>
                  <a:cubicBezTo>
                    <a:pt x="339" y="6"/>
                    <a:pt x="342" y="8"/>
                    <a:pt x="344" y="6"/>
                  </a:cubicBezTo>
                  <a:cubicBezTo>
                    <a:pt x="344" y="6"/>
                    <a:pt x="346" y="5"/>
                    <a:pt x="347" y="6"/>
                  </a:cubicBezTo>
                  <a:cubicBezTo>
                    <a:pt x="350" y="9"/>
                    <a:pt x="353" y="7"/>
                    <a:pt x="356" y="7"/>
                  </a:cubicBezTo>
                  <a:cubicBezTo>
                    <a:pt x="357" y="6"/>
                    <a:pt x="358" y="6"/>
                    <a:pt x="357" y="8"/>
                  </a:cubicBezTo>
                  <a:cubicBezTo>
                    <a:pt x="359" y="8"/>
                    <a:pt x="361" y="10"/>
                    <a:pt x="363" y="8"/>
                  </a:cubicBezTo>
                  <a:cubicBezTo>
                    <a:pt x="364" y="7"/>
                    <a:pt x="364" y="7"/>
                    <a:pt x="366" y="9"/>
                  </a:cubicBezTo>
                  <a:cubicBezTo>
                    <a:pt x="366" y="9"/>
                    <a:pt x="366" y="9"/>
                    <a:pt x="366" y="9"/>
                  </a:cubicBezTo>
                  <a:cubicBezTo>
                    <a:pt x="369" y="8"/>
                    <a:pt x="372" y="11"/>
                    <a:pt x="375" y="10"/>
                  </a:cubicBezTo>
                  <a:cubicBezTo>
                    <a:pt x="377" y="9"/>
                    <a:pt x="379" y="9"/>
                    <a:pt x="381" y="10"/>
                  </a:cubicBezTo>
                  <a:cubicBezTo>
                    <a:pt x="384" y="14"/>
                    <a:pt x="388" y="11"/>
                    <a:pt x="392" y="12"/>
                  </a:cubicBezTo>
                  <a:close/>
                </a:path>
              </a:pathLst>
            </a:custGeom>
            <a:solidFill>
              <a:srgbClr val="222F3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68"/>
            <p:cNvSpPr/>
            <p:nvPr/>
          </p:nvSpPr>
          <p:spPr bwMode="auto">
            <a:xfrm>
              <a:off x="9792017" y="3254195"/>
              <a:ext cx="1222375" cy="217488"/>
            </a:xfrm>
            <a:custGeom>
              <a:avLst/>
              <a:gdLst/>
              <a:ahLst/>
              <a:cxnLst>
                <a:cxn ang="0">
                  <a:pos x="316" y="19"/>
                </a:cxn>
                <a:cxn ang="0">
                  <a:pos x="321" y="24"/>
                </a:cxn>
                <a:cxn ang="0">
                  <a:pos x="323" y="38"/>
                </a:cxn>
                <a:cxn ang="0">
                  <a:pos x="325" y="53"/>
                </a:cxn>
                <a:cxn ang="0">
                  <a:pos x="323" y="55"/>
                </a:cxn>
                <a:cxn ang="0">
                  <a:pos x="313" y="54"/>
                </a:cxn>
                <a:cxn ang="0">
                  <a:pos x="293" y="52"/>
                </a:cxn>
                <a:cxn ang="0">
                  <a:pos x="257" y="48"/>
                </a:cxn>
                <a:cxn ang="0">
                  <a:pos x="231" y="46"/>
                </a:cxn>
                <a:cxn ang="0">
                  <a:pos x="189" y="44"/>
                </a:cxn>
                <a:cxn ang="0">
                  <a:pos x="156" y="44"/>
                </a:cxn>
                <a:cxn ang="0">
                  <a:pos x="130" y="45"/>
                </a:cxn>
                <a:cxn ang="0">
                  <a:pos x="100" y="47"/>
                </a:cxn>
                <a:cxn ang="0">
                  <a:pos x="65" y="50"/>
                </a:cxn>
                <a:cxn ang="0">
                  <a:pos x="50" y="52"/>
                </a:cxn>
                <a:cxn ang="0">
                  <a:pos x="34" y="53"/>
                </a:cxn>
                <a:cxn ang="0">
                  <a:pos x="15" y="55"/>
                </a:cxn>
                <a:cxn ang="0">
                  <a:pos x="8" y="56"/>
                </a:cxn>
                <a:cxn ang="0">
                  <a:pos x="1" y="58"/>
                </a:cxn>
                <a:cxn ang="0">
                  <a:pos x="1" y="57"/>
                </a:cxn>
                <a:cxn ang="0">
                  <a:pos x="1" y="55"/>
                </a:cxn>
                <a:cxn ang="0">
                  <a:pos x="1" y="52"/>
                </a:cxn>
                <a:cxn ang="0">
                  <a:pos x="1" y="50"/>
                </a:cxn>
                <a:cxn ang="0">
                  <a:pos x="3" y="28"/>
                </a:cxn>
                <a:cxn ang="0">
                  <a:pos x="10" y="17"/>
                </a:cxn>
                <a:cxn ang="0">
                  <a:pos x="27" y="13"/>
                </a:cxn>
                <a:cxn ang="0">
                  <a:pos x="68" y="6"/>
                </a:cxn>
                <a:cxn ang="0">
                  <a:pos x="113" y="2"/>
                </a:cxn>
                <a:cxn ang="0">
                  <a:pos x="129" y="0"/>
                </a:cxn>
                <a:cxn ang="0">
                  <a:pos x="145" y="0"/>
                </a:cxn>
                <a:cxn ang="0">
                  <a:pos x="165" y="1"/>
                </a:cxn>
                <a:cxn ang="0">
                  <a:pos x="200" y="3"/>
                </a:cxn>
                <a:cxn ang="0">
                  <a:pos x="208" y="3"/>
                </a:cxn>
                <a:cxn ang="0">
                  <a:pos x="228" y="5"/>
                </a:cxn>
                <a:cxn ang="0">
                  <a:pos x="246" y="7"/>
                </a:cxn>
                <a:cxn ang="0">
                  <a:pos x="264" y="10"/>
                </a:cxn>
                <a:cxn ang="0">
                  <a:pos x="283" y="12"/>
                </a:cxn>
                <a:cxn ang="0">
                  <a:pos x="316" y="19"/>
                </a:cxn>
              </a:cxnLst>
              <a:rect l="0" t="0" r="r" b="b"/>
              <a:pathLst>
                <a:path w="326" h="58">
                  <a:moveTo>
                    <a:pt x="316" y="19"/>
                  </a:moveTo>
                  <a:cubicBezTo>
                    <a:pt x="318" y="19"/>
                    <a:pt x="321" y="20"/>
                    <a:pt x="321" y="24"/>
                  </a:cubicBezTo>
                  <a:cubicBezTo>
                    <a:pt x="322" y="29"/>
                    <a:pt x="322" y="34"/>
                    <a:pt x="323" y="38"/>
                  </a:cubicBezTo>
                  <a:cubicBezTo>
                    <a:pt x="324" y="43"/>
                    <a:pt x="323" y="48"/>
                    <a:pt x="325" y="53"/>
                  </a:cubicBezTo>
                  <a:cubicBezTo>
                    <a:pt x="325" y="54"/>
                    <a:pt x="326" y="56"/>
                    <a:pt x="323" y="55"/>
                  </a:cubicBezTo>
                  <a:cubicBezTo>
                    <a:pt x="320" y="55"/>
                    <a:pt x="316" y="55"/>
                    <a:pt x="313" y="54"/>
                  </a:cubicBezTo>
                  <a:cubicBezTo>
                    <a:pt x="306" y="52"/>
                    <a:pt x="300" y="52"/>
                    <a:pt x="293" y="52"/>
                  </a:cubicBezTo>
                  <a:cubicBezTo>
                    <a:pt x="281" y="51"/>
                    <a:pt x="269" y="48"/>
                    <a:pt x="257" y="48"/>
                  </a:cubicBezTo>
                  <a:cubicBezTo>
                    <a:pt x="248" y="47"/>
                    <a:pt x="240" y="46"/>
                    <a:pt x="231" y="46"/>
                  </a:cubicBezTo>
                  <a:cubicBezTo>
                    <a:pt x="217" y="45"/>
                    <a:pt x="203" y="44"/>
                    <a:pt x="189" y="44"/>
                  </a:cubicBezTo>
                  <a:cubicBezTo>
                    <a:pt x="178" y="44"/>
                    <a:pt x="167" y="43"/>
                    <a:pt x="156" y="44"/>
                  </a:cubicBezTo>
                  <a:cubicBezTo>
                    <a:pt x="147" y="44"/>
                    <a:pt x="139" y="44"/>
                    <a:pt x="130" y="45"/>
                  </a:cubicBezTo>
                  <a:cubicBezTo>
                    <a:pt x="120" y="45"/>
                    <a:pt x="110" y="46"/>
                    <a:pt x="100" y="47"/>
                  </a:cubicBezTo>
                  <a:cubicBezTo>
                    <a:pt x="89" y="47"/>
                    <a:pt x="77" y="50"/>
                    <a:pt x="65" y="50"/>
                  </a:cubicBezTo>
                  <a:cubicBezTo>
                    <a:pt x="60" y="50"/>
                    <a:pt x="55" y="52"/>
                    <a:pt x="50" y="52"/>
                  </a:cubicBezTo>
                  <a:cubicBezTo>
                    <a:pt x="45" y="53"/>
                    <a:pt x="40" y="53"/>
                    <a:pt x="34" y="53"/>
                  </a:cubicBezTo>
                  <a:cubicBezTo>
                    <a:pt x="28" y="54"/>
                    <a:pt x="21" y="55"/>
                    <a:pt x="15" y="55"/>
                  </a:cubicBezTo>
                  <a:cubicBezTo>
                    <a:pt x="13" y="55"/>
                    <a:pt x="10" y="55"/>
                    <a:pt x="8" y="56"/>
                  </a:cubicBezTo>
                  <a:cubicBezTo>
                    <a:pt x="6" y="57"/>
                    <a:pt x="4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6"/>
                    <a:pt x="1" y="56"/>
                    <a:pt x="1" y="55"/>
                  </a:cubicBezTo>
                  <a:cubicBezTo>
                    <a:pt x="1" y="54"/>
                    <a:pt x="1" y="54"/>
                    <a:pt x="1" y="52"/>
                  </a:cubicBezTo>
                  <a:cubicBezTo>
                    <a:pt x="0" y="52"/>
                    <a:pt x="1" y="51"/>
                    <a:pt x="1" y="50"/>
                  </a:cubicBezTo>
                  <a:cubicBezTo>
                    <a:pt x="1" y="43"/>
                    <a:pt x="2" y="36"/>
                    <a:pt x="3" y="28"/>
                  </a:cubicBezTo>
                  <a:cubicBezTo>
                    <a:pt x="3" y="23"/>
                    <a:pt x="5" y="18"/>
                    <a:pt x="10" y="17"/>
                  </a:cubicBezTo>
                  <a:cubicBezTo>
                    <a:pt x="16" y="15"/>
                    <a:pt x="21" y="14"/>
                    <a:pt x="27" y="13"/>
                  </a:cubicBezTo>
                  <a:cubicBezTo>
                    <a:pt x="40" y="9"/>
                    <a:pt x="55" y="8"/>
                    <a:pt x="68" y="6"/>
                  </a:cubicBezTo>
                  <a:cubicBezTo>
                    <a:pt x="83" y="3"/>
                    <a:pt x="98" y="2"/>
                    <a:pt x="113" y="2"/>
                  </a:cubicBezTo>
                  <a:cubicBezTo>
                    <a:pt x="119" y="2"/>
                    <a:pt x="123" y="0"/>
                    <a:pt x="129" y="0"/>
                  </a:cubicBezTo>
                  <a:cubicBezTo>
                    <a:pt x="134" y="0"/>
                    <a:pt x="140" y="0"/>
                    <a:pt x="145" y="0"/>
                  </a:cubicBezTo>
                  <a:cubicBezTo>
                    <a:pt x="152" y="1"/>
                    <a:pt x="158" y="1"/>
                    <a:pt x="165" y="1"/>
                  </a:cubicBezTo>
                  <a:cubicBezTo>
                    <a:pt x="177" y="1"/>
                    <a:pt x="188" y="2"/>
                    <a:pt x="200" y="3"/>
                  </a:cubicBezTo>
                  <a:cubicBezTo>
                    <a:pt x="203" y="3"/>
                    <a:pt x="205" y="2"/>
                    <a:pt x="208" y="3"/>
                  </a:cubicBezTo>
                  <a:cubicBezTo>
                    <a:pt x="214" y="5"/>
                    <a:pt x="221" y="4"/>
                    <a:pt x="228" y="5"/>
                  </a:cubicBezTo>
                  <a:cubicBezTo>
                    <a:pt x="234" y="6"/>
                    <a:pt x="240" y="6"/>
                    <a:pt x="246" y="7"/>
                  </a:cubicBezTo>
                  <a:cubicBezTo>
                    <a:pt x="252" y="8"/>
                    <a:pt x="258" y="10"/>
                    <a:pt x="264" y="10"/>
                  </a:cubicBezTo>
                  <a:cubicBezTo>
                    <a:pt x="270" y="10"/>
                    <a:pt x="277" y="11"/>
                    <a:pt x="283" y="12"/>
                  </a:cubicBezTo>
                  <a:cubicBezTo>
                    <a:pt x="294" y="13"/>
                    <a:pt x="305" y="17"/>
                    <a:pt x="316" y="19"/>
                  </a:cubicBezTo>
                  <a:close/>
                </a:path>
              </a:pathLst>
            </a:custGeom>
            <a:solidFill>
              <a:srgbClr val="F7D27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0" name="Group 24"/>
          <p:cNvGrpSpPr/>
          <p:nvPr/>
        </p:nvGrpSpPr>
        <p:grpSpPr bwMode="auto">
          <a:xfrm>
            <a:off x="1425842" y="2588816"/>
            <a:ext cx="3100714" cy="2173643"/>
            <a:chOff x="404" y="2698"/>
            <a:chExt cx="2027" cy="1863"/>
          </a:xfrm>
        </p:grpSpPr>
        <p:sp>
          <p:nvSpPr>
            <p:cNvPr id="21" name="文本框 9"/>
            <p:cNvSpPr txBox="1">
              <a:spLocks noChangeArrowheads="1"/>
            </p:cNvSpPr>
            <p:nvPr/>
          </p:nvSpPr>
          <p:spPr bwMode="auto">
            <a:xfrm>
              <a:off x="404" y="2698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22" name="矩形 10"/>
            <p:cNvSpPr>
              <a:spLocks noChangeArrowheads="1"/>
            </p:cNvSpPr>
            <p:nvPr/>
          </p:nvSpPr>
          <p:spPr bwMode="auto">
            <a:xfrm>
              <a:off x="475" y="3164"/>
              <a:ext cx="1956" cy="6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l" defTabSz="0">
                <a:lnSpc>
                  <a:spcPct val="150000"/>
                </a:lnSpc>
                <a:tabLst>
                  <a:tab pos="998220" algn="l"/>
                </a:tabLst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  <p:sp>
          <p:nvSpPr>
            <p:cNvPr id="23" name="矩形 10"/>
            <p:cNvSpPr>
              <a:spLocks noChangeArrowheads="1"/>
            </p:cNvSpPr>
            <p:nvPr/>
          </p:nvSpPr>
          <p:spPr bwMode="auto">
            <a:xfrm>
              <a:off x="465" y="3893"/>
              <a:ext cx="1956" cy="6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l" defTabSz="0">
                <a:lnSpc>
                  <a:spcPct val="150000"/>
                </a:lnSpc>
                <a:tabLst>
                  <a:tab pos="998220" algn="l"/>
                </a:tabLst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  <p:grpSp>
        <p:nvGrpSpPr>
          <p:cNvPr id="24" name="Group 24"/>
          <p:cNvGrpSpPr/>
          <p:nvPr/>
        </p:nvGrpSpPr>
        <p:grpSpPr bwMode="auto">
          <a:xfrm>
            <a:off x="7727707" y="2582431"/>
            <a:ext cx="3100714" cy="2173643"/>
            <a:chOff x="404" y="2698"/>
            <a:chExt cx="2027" cy="1863"/>
          </a:xfrm>
        </p:grpSpPr>
        <p:sp>
          <p:nvSpPr>
            <p:cNvPr id="25" name="文本框 9"/>
            <p:cNvSpPr txBox="1">
              <a:spLocks noChangeArrowheads="1"/>
            </p:cNvSpPr>
            <p:nvPr/>
          </p:nvSpPr>
          <p:spPr bwMode="auto">
            <a:xfrm>
              <a:off x="404" y="2698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26" name="矩形 10"/>
            <p:cNvSpPr>
              <a:spLocks noChangeArrowheads="1"/>
            </p:cNvSpPr>
            <p:nvPr/>
          </p:nvSpPr>
          <p:spPr bwMode="auto">
            <a:xfrm>
              <a:off x="475" y="3164"/>
              <a:ext cx="1956" cy="6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l" defTabSz="0">
                <a:lnSpc>
                  <a:spcPct val="150000"/>
                </a:lnSpc>
                <a:tabLst>
                  <a:tab pos="998220" algn="l"/>
                </a:tabLst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  <p:sp>
          <p:nvSpPr>
            <p:cNvPr id="27" name="矩形 10"/>
            <p:cNvSpPr>
              <a:spLocks noChangeArrowheads="1"/>
            </p:cNvSpPr>
            <p:nvPr/>
          </p:nvSpPr>
          <p:spPr bwMode="auto">
            <a:xfrm>
              <a:off x="465" y="3893"/>
              <a:ext cx="1956" cy="6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l" defTabSz="0">
                <a:lnSpc>
                  <a:spcPct val="150000"/>
                </a:lnSpc>
                <a:tabLst>
                  <a:tab pos="998220" algn="l"/>
                </a:tabLst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7252" y="1246"/>
            <a:ext cx="7218152" cy="6858000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715735" y="628650"/>
            <a:ext cx="10760529" cy="5600700"/>
          </a:xfrm>
          <a:prstGeom prst="roundRect">
            <a:avLst>
              <a:gd name="adj" fmla="val 5005"/>
            </a:avLst>
          </a:prstGeom>
          <a:solidFill>
            <a:schemeClr val="bg1"/>
          </a:solidFill>
          <a:ln>
            <a:noFill/>
          </a:ln>
          <a:effectLst>
            <a:outerShdw blurRad="114300" dist="12700" sx="102000" sy="102000" algn="ctr" rotWithShape="0">
              <a:schemeClr val="tx1">
                <a:lumMod val="65000"/>
                <a:lumOff val="35000"/>
                <a:alpha val="3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43662" y="833223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1016551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43662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1016551" y="5792990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064685" y="870596"/>
            <a:ext cx="2062628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输入标题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1233634" y="2069074"/>
            <a:ext cx="2962833" cy="296283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>
            <a:off x="4570340" y="2069074"/>
            <a:ext cx="2962833" cy="296283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5" cstate="screen"/>
          <a:srcRect/>
          <a:stretch>
            <a:fillRect/>
          </a:stretch>
        </p:blipFill>
        <p:spPr>
          <a:xfrm>
            <a:off x="7907046" y="2069073"/>
            <a:ext cx="2962834" cy="296283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8" name="Rectangle 6"/>
          <p:cNvSpPr/>
          <p:nvPr/>
        </p:nvSpPr>
        <p:spPr>
          <a:xfrm>
            <a:off x="1171912" y="1560326"/>
            <a:ext cx="30862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Short Text Here</a:t>
            </a:r>
          </a:p>
        </p:txBody>
      </p:sp>
      <p:sp>
        <p:nvSpPr>
          <p:cNvPr id="19" name="Rectangle 6"/>
          <p:cNvSpPr/>
          <p:nvPr/>
        </p:nvSpPr>
        <p:spPr>
          <a:xfrm>
            <a:off x="4446898" y="1560326"/>
            <a:ext cx="30862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Short Text Here</a:t>
            </a:r>
          </a:p>
        </p:txBody>
      </p:sp>
      <p:sp>
        <p:nvSpPr>
          <p:cNvPr id="20" name="Rectangle 6"/>
          <p:cNvSpPr/>
          <p:nvPr/>
        </p:nvSpPr>
        <p:spPr>
          <a:xfrm>
            <a:off x="7907046" y="1551176"/>
            <a:ext cx="30862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sym typeface="思源黑体" panose="020B0500000000000000" pitchFamily="34" charset="-122"/>
              </a:rPr>
              <a:t>Short Text Here</a:t>
            </a:r>
          </a:p>
        </p:txBody>
      </p:sp>
      <p:sp>
        <p:nvSpPr>
          <p:cNvPr id="21" name="TextBox 82"/>
          <p:cNvSpPr txBox="1"/>
          <p:nvPr/>
        </p:nvSpPr>
        <p:spPr>
          <a:xfrm>
            <a:off x="1574891" y="5114018"/>
            <a:ext cx="2683295" cy="540091"/>
          </a:xfrm>
          <a:prstGeom prst="rect">
            <a:avLst/>
          </a:prstGeom>
        </p:spPr>
        <p:txBody>
          <a:bodyPr vert="horz" lIns="182880" tIns="91440" rIns="182880" bIns="91440" rtlCol="0" anchor="ctr">
            <a:noAutofit/>
          </a:bodyPr>
          <a:lstStyle>
            <a:defPPr>
              <a:defRPr lang="en-US"/>
            </a:defPPr>
            <a:lvl1pPr defTabSz="913765">
              <a:spcBef>
                <a:spcPct val="0"/>
              </a:spcBef>
              <a:defRPr sz="2800">
                <a:solidFill>
                  <a:srgbClr val="171717"/>
                </a:solidFill>
                <a:latin typeface="Bebas Neue" panose="020B0606020202050201" pitchFamily="34" charset="0"/>
                <a:ea typeface="Roboto Light" panose="02000000000000000000" pitchFamily="2" charset="0"/>
                <a:cs typeface="Lato Light" panose="020F0402020204030203" pitchFamily="34" charset="0"/>
              </a:defRPr>
            </a:lvl1pPr>
          </a:lstStyle>
          <a:p>
            <a:pPr defTabSz="1828165" rtl="0"/>
            <a:r>
              <a:rPr lang="id-ID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Project In Progress</a:t>
            </a:r>
          </a:p>
        </p:txBody>
      </p:sp>
      <p:sp>
        <p:nvSpPr>
          <p:cNvPr id="22" name="Rectangle 54"/>
          <p:cNvSpPr/>
          <p:nvPr/>
        </p:nvSpPr>
        <p:spPr>
          <a:xfrm>
            <a:off x="1515641" y="5497523"/>
            <a:ext cx="2699004" cy="60016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defTabSz="1828800" rtl="0">
              <a:spcBef>
                <a:spcPts val="1200"/>
              </a:spcBef>
              <a:buClr>
                <a:srgbClr val="E24848"/>
              </a:buClr>
              <a:defRPr/>
            </a:pPr>
            <a:r>
              <a:rPr lang="en-US" sz="1100" kern="1200" noProof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Open Sans Light" panose="020B0306030504020204" pitchFamily="34" charset="0"/>
              </a:rPr>
              <a:t>Lorem ipsum dolor sit amet consectetur adipiscing elit  Nunc enim sem.</a:t>
            </a:r>
          </a:p>
        </p:txBody>
      </p:sp>
      <p:sp>
        <p:nvSpPr>
          <p:cNvPr id="23" name="TextBox 82"/>
          <p:cNvSpPr txBox="1"/>
          <p:nvPr/>
        </p:nvSpPr>
        <p:spPr>
          <a:xfrm>
            <a:off x="4978771" y="5114018"/>
            <a:ext cx="2771858" cy="540091"/>
          </a:xfrm>
          <a:prstGeom prst="rect">
            <a:avLst/>
          </a:prstGeom>
        </p:spPr>
        <p:txBody>
          <a:bodyPr vert="horz" lIns="182880" tIns="91440" rIns="182880" bIns="91440" rtlCol="0" anchor="ctr">
            <a:noAutofit/>
          </a:bodyPr>
          <a:lstStyle>
            <a:defPPr>
              <a:defRPr lang="en-US"/>
            </a:defPPr>
            <a:lvl1pPr defTabSz="913765">
              <a:spcBef>
                <a:spcPct val="0"/>
              </a:spcBef>
              <a:defRPr sz="2800">
                <a:solidFill>
                  <a:srgbClr val="171717"/>
                </a:solidFill>
                <a:latin typeface="Bebas Neue" panose="020B0606020202050201" pitchFamily="34" charset="0"/>
                <a:ea typeface="Roboto Light" panose="02000000000000000000" pitchFamily="2" charset="0"/>
                <a:cs typeface="Lato Light" panose="020F0402020204030203" pitchFamily="34" charset="0"/>
              </a:defRPr>
            </a:lvl1pPr>
          </a:lstStyle>
          <a:p>
            <a:pPr defTabSz="1828165" rtl="0"/>
            <a:r>
              <a:rPr lang="id-ID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Project In Progress</a:t>
            </a:r>
          </a:p>
        </p:txBody>
      </p:sp>
      <p:sp>
        <p:nvSpPr>
          <p:cNvPr id="24" name="Rectangle 54"/>
          <p:cNvSpPr/>
          <p:nvPr/>
        </p:nvSpPr>
        <p:spPr>
          <a:xfrm>
            <a:off x="4701809" y="5483009"/>
            <a:ext cx="2787567" cy="60016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defTabSz="1828800" rtl="0">
              <a:spcBef>
                <a:spcPts val="1200"/>
              </a:spcBef>
              <a:buClr>
                <a:srgbClr val="E24848"/>
              </a:buClr>
              <a:defRPr/>
            </a:pPr>
            <a:r>
              <a:rPr lang="en-US" sz="1100" kern="1200" noProof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Open Sans Light" panose="020B0306030504020204" pitchFamily="34" charset="0"/>
              </a:rPr>
              <a:t>Lorem ipsum dolor sit amet consectetur adipiscing elit  Nunc enim sem.</a:t>
            </a:r>
          </a:p>
        </p:txBody>
      </p:sp>
      <p:sp>
        <p:nvSpPr>
          <p:cNvPr id="25" name="TextBox 82"/>
          <p:cNvSpPr txBox="1"/>
          <p:nvPr/>
        </p:nvSpPr>
        <p:spPr>
          <a:xfrm>
            <a:off x="8246406" y="5114018"/>
            <a:ext cx="2886038" cy="540091"/>
          </a:xfrm>
          <a:prstGeom prst="rect">
            <a:avLst/>
          </a:prstGeom>
        </p:spPr>
        <p:txBody>
          <a:bodyPr vert="horz" lIns="182880" tIns="91440" rIns="182880" bIns="91440" rtlCol="0" anchor="ctr">
            <a:noAutofit/>
          </a:bodyPr>
          <a:lstStyle>
            <a:defPPr>
              <a:defRPr lang="en-US"/>
            </a:defPPr>
            <a:lvl1pPr defTabSz="913765">
              <a:spcBef>
                <a:spcPct val="0"/>
              </a:spcBef>
              <a:defRPr sz="2800">
                <a:solidFill>
                  <a:srgbClr val="171717"/>
                </a:solidFill>
                <a:latin typeface="Bebas Neue" panose="020B0606020202050201" pitchFamily="34" charset="0"/>
                <a:ea typeface="Roboto Light" panose="02000000000000000000" pitchFamily="2" charset="0"/>
                <a:cs typeface="Lato Light" panose="020F0402020204030203" pitchFamily="34" charset="0"/>
              </a:defRPr>
            </a:lvl1pPr>
          </a:lstStyle>
          <a:p>
            <a:pPr defTabSz="1828165" rtl="0"/>
            <a:r>
              <a:rPr lang="id-ID" sz="1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Project In Progress</a:t>
            </a:r>
          </a:p>
        </p:txBody>
      </p:sp>
      <p:sp>
        <p:nvSpPr>
          <p:cNvPr id="26" name="Rectangle 54"/>
          <p:cNvSpPr/>
          <p:nvPr/>
        </p:nvSpPr>
        <p:spPr>
          <a:xfrm>
            <a:off x="8129099" y="5468495"/>
            <a:ext cx="2762624" cy="60016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defTabSz="1828800" rtl="0">
              <a:spcBef>
                <a:spcPts val="1200"/>
              </a:spcBef>
              <a:buClr>
                <a:srgbClr val="E24848"/>
              </a:buClr>
              <a:defRPr/>
            </a:pPr>
            <a:r>
              <a:rPr lang="en-US" sz="1100" kern="1200" noProof="1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Open Sans Light" panose="020B0306030504020204" pitchFamily="34" charset="0"/>
              </a:rPr>
              <a:t>Lorem ipsum dolor sit amet consectetur adipiscing elit  Nunc enim sem.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7252" y="1246"/>
            <a:ext cx="7218152" cy="6858000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715735" y="628650"/>
            <a:ext cx="10760529" cy="5600700"/>
          </a:xfrm>
          <a:prstGeom prst="roundRect">
            <a:avLst>
              <a:gd name="adj" fmla="val 5005"/>
            </a:avLst>
          </a:prstGeom>
          <a:solidFill>
            <a:schemeClr val="bg1"/>
          </a:solidFill>
          <a:ln>
            <a:noFill/>
          </a:ln>
          <a:effectLst>
            <a:outerShdw blurRad="114300" dist="12700" sx="102000" sy="102000" algn="ctr" rotWithShape="0">
              <a:schemeClr val="tx1">
                <a:lumMod val="65000"/>
                <a:lumOff val="35000"/>
                <a:alpha val="3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43662" y="833223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1016551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43662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1016551" y="5792990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064685" y="870596"/>
            <a:ext cx="2062628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输入标题</a:t>
            </a:r>
          </a:p>
        </p:txBody>
      </p:sp>
      <p:sp>
        <p:nvSpPr>
          <p:cNvPr id="3" name="矩形 2"/>
          <p:cNvSpPr/>
          <p:nvPr/>
        </p:nvSpPr>
        <p:spPr>
          <a:xfrm>
            <a:off x="1975757" y="2106385"/>
            <a:ext cx="146957" cy="2008414"/>
          </a:xfrm>
          <a:prstGeom prst="rect">
            <a:avLst/>
          </a:prstGeom>
          <a:solidFill>
            <a:srgbClr val="ADDDEB"/>
          </a:solidFill>
          <a:ln>
            <a:solidFill>
              <a:srgbClr val="F6E2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Group 24"/>
          <p:cNvGrpSpPr/>
          <p:nvPr/>
        </p:nvGrpSpPr>
        <p:grpSpPr bwMode="auto">
          <a:xfrm>
            <a:off x="2572872" y="3467421"/>
            <a:ext cx="2944684" cy="982398"/>
            <a:chOff x="427" y="2769"/>
            <a:chExt cx="1925" cy="842"/>
          </a:xfrm>
        </p:grpSpPr>
        <p:sp>
          <p:nvSpPr>
            <p:cNvPr id="11" name="文本框 9"/>
            <p:cNvSpPr txBox="1">
              <a:spLocks noChangeArrowheads="1"/>
            </p:cNvSpPr>
            <p:nvPr/>
          </p:nvSpPr>
          <p:spPr bwMode="auto">
            <a:xfrm>
              <a:off x="427" y="2769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12" name="矩形 10"/>
            <p:cNvSpPr>
              <a:spLocks noChangeArrowheads="1"/>
            </p:cNvSpPr>
            <p:nvPr/>
          </p:nvSpPr>
          <p:spPr bwMode="auto">
            <a:xfrm>
              <a:off x="475" y="3164"/>
              <a:ext cx="1877" cy="44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l" defTabSz="0">
                <a:tabLst>
                  <a:tab pos="998220" algn="l"/>
                </a:tabLs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  <p:grpSp>
        <p:nvGrpSpPr>
          <p:cNvPr id="13" name="Group 24"/>
          <p:cNvGrpSpPr/>
          <p:nvPr/>
        </p:nvGrpSpPr>
        <p:grpSpPr bwMode="auto">
          <a:xfrm>
            <a:off x="2543522" y="2082775"/>
            <a:ext cx="2973749" cy="982398"/>
            <a:chOff x="427" y="2769"/>
            <a:chExt cx="1944" cy="842"/>
          </a:xfrm>
        </p:grpSpPr>
        <p:sp>
          <p:nvSpPr>
            <p:cNvPr id="14" name="文本框 13"/>
            <p:cNvSpPr txBox="1">
              <a:spLocks noChangeArrowheads="1"/>
            </p:cNvSpPr>
            <p:nvPr/>
          </p:nvSpPr>
          <p:spPr bwMode="auto">
            <a:xfrm>
              <a:off x="427" y="2769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15" name="矩形 14"/>
            <p:cNvSpPr>
              <a:spLocks noChangeArrowheads="1"/>
            </p:cNvSpPr>
            <p:nvPr/>
          </p:nvSpPr>
          <p:spPr bwMode="auto">
            <a:xfrm>
              <a:off x="475" y="3164"/>
              <a:ext cx="1896" cy="44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defTabSz="0">
                <a:tabLst>
                  <a:tab pos="998220" algn="l"/>
                </a:tabLs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  <p:sp>
        <p:nvSpPr>
          <p:cNvPr id="16" name="矩形 15"/>
          <p:cNvSpPr/>
          <p:nvPr/>
        </p:nvSpPr>
        <p:spPr>
          <a:xfrm>
            <a:off x="6674729" y="2129995"/>
            <a:ext cx="146957" cy="2008414"/>
          </a:xfrm>
          <a:prstGeom prst="rect">
            <a:avLst/>
          </a:prstGeom>
          <a:solidFill>
            <a:srgbClr val="ADDDEB"/>
          </a:solidFill>
          <a:ln>
            <a:solidFill>
              <a:srgbClr val="F6E2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7" name="Group 24"/>
          <p:cNvGrpSpPr/>
          <p:nvPr/>
        </p:nvGrpSpPr>
        <p:grpSpPr bwMode="auto">
          <a:xfrm>
            <a:off x="7271844" y="3491031"/>
            <a:ext cx="2944684" cy="982398"/>
            <a:chOff x="427" y="2769"/>
            <a:chExt cx="1925" cy="842"/>
          </a:xfrm>
        </p:grpSpPr>
        <p:sp>
          <p:nvSpPr>
            <p:cNvPr id="18" name="文本框 9"/>
            <p:cNvSpPr txBox="1">
              <a:spLocks noChangeArrowheads="1"/>
            </p:cNvSpPr>
            <p:nvPr/>
          </p:nvSpPr>
          <p:spPr bwMode="auto">
            <a:xfrm>
              <a:off x="427" y="2769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/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19" name="矩形 10"/>
            <p:cNvSpPr>
              <a:spLocks noChangeArrowheads="1"/>
            </p:cNvSpPr>
            <p:nvPr/>
          </p:nvSpPr>
          <p:spPr bwMode="auto">
            <a:xfrm>
              <a:off x="475" y="3164"/>
              <a:ext cx="1877" cy="44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l" defTabSz="0">
                <a:tabLst>
                  <a:tab pos="998220" algn="l"/>
                </a:tabLs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  <p:grpSp>
        <p:nvGrpSpPr>
          <p:cNvPr id="20" name="Group 24"/>
          <p:cNvGrpSpPr/>
          <p:nvPr/>
        </p:nvGrpSpPr>
        <p:grpSpPr bwMode="auto">
          <a:xfrm>
            <a:off x="7242494" y="2106385"/>
            <a:ext cx="2973749" cy="982398"/>
            <a:chOff x="427" y="2769"/>
            <a:chExt cx="1944" cy="842"/>
          </a:xfrm>
        </p:grpSpPr>
        <p:sp>
          <p:nvSpPr>
            <p:cNvPr id="21" name="文本框 20"/>
            <p:cNvSpPr txBox="1">
              <a:spLocks noChangeArrowheads="1"/>
            </p:cNvSpPr>
            <p:nvPr/>
          </p:nvSpPr>
          <p:spPr bwMode="auto">
            <a:xfrm>
              <a:off x="427" y="2769"/>
              <a:ext cx="1736" cy="3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  <a:cs typeface="Arial" panose="020B0604020202020204" pitchFamily="34" charset="0"/>
                </a:rPr>
                <a:t>标题内容</a:t>
              </a:r>
            </a:p>
          </p:txBody>
        </p:sp>
        <p:sp>
          <p:nvSpPr>
            <p:cNvPr id="22" name="矩形 21"/>
            <p:cNvSpPr>
              <a:spLocks noChangeArrowheads="1"/>
            </p:cNvSpPr>
            <p:nvPr/>
          </p:nvSpPr>
          <p:spPr bwMode="auto">
            <a:xfrm>
              <a:off x="475" y="3164"/>
              <a:ext cx="1896" cy="44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defTabSz="0">
                <a:tabLst>
                  <a:tab pos="998220" algn="l"/>
                </a:tabLst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27号-布丁体" panose="00000500000000000000" pitchFamily="2" charset="-122"/>
                  <a:ea typeface="字魂27号-布丁体" panose="00000500000000000000" pitchFamily="2" charset="-122"/>
                </a:rPr>
                <a:t>请在这里输入您的文字内容请在这里输入您的文字内容</a:t>
              </a:r>
            </a:p>
          </p:txBody>
        </p:sp>
      </p:grpSp>
      <p:sp>
        <p:nvSpPr>
          <p:cNvPr id="23" name="文本框 22"/>
          <p:cNvSpPr txBox="1"/>
          <p:nvPr/>
        </p:nvSpPr>
        <p:spPr>
          <a:xfrm>
            <a:off x="3591824" y="5037229"/>
            <a:ext cx="5412454" cy="707886"/>
          </a:xfrm>
          <a:prstGeom prst="rect">
            <a:avLst/>
          </a:prstGeom>
          <a:solidFill>
            <a:srgbClr val="F6E2E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 Life isn't about waiting for the storm to pass. it's about learning to dance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直角三角形 13"/>
          <p:cNvSpPr/>
          <p:nvPr/>
        </p:nvSpPr>
        <p:spPr>
          <a:xfrm>
            <a:off x="2106487" y="-258792"/>
            <a:ext cx="5558816" cy="7115546"/>
          </a:xfrm>
          <a:prstGeom prst="rtTriangl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-17252" y="1246"/>
            <a:ext cx="2198450" cy="6858000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8" name="直接连接符 17"/>
          <p:cNvCxnSpPr/>
          <p:nvPr/>
        </p:nvCxnSpPr>
        <p:spPr>
          <a:xfrm>
            <a:off x="724619" y="2518913"/>
            <a:ext cx="9834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009290" y="2664441"/>
            <a:ext cx="37956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2329552" y="1055774"/>
            <a:ext cx="37956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9262724" y="1072408"/>
            <a:ext cx="66966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9676792" y="934385"/>
            <a:ext cx="66966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10724229" y="3775494"/>
            <a:ext cx="66966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10882697" y="3901657"/>
            <a:ext cx="25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4885895" y="6230789"/>
            <a:ext cx="25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椭圆 29"/>
          <p:cNvSpPr/>
          <p:nvPr/>
        </p:nvSpPr>
        <p:spPr>
          <a:xfrm>
            <a:off x="2750089" y="3901657"/>
            <a:ext cx="126521" cy="1265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2750089" y="4169395"/>
            <a:ext cx="126521" cy="1265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2747215" y="4477072"/>
            <a:ext cx="126521" cy="12652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9676792" y="1913595"/>
            <a:ext cx="130646" cy="1306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8890254" y="5868778"/>
            <a:ext cx="322170" cy="3221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9378709" y="6099385"/>
            <a:ext cx="144853" cy="1448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649748" y="963852"/>
            <a:ext cx="231787" cy="2317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961988" y="740548"/>
            <a:ext cx="144853" cy="1448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943131" y="5351811"/>
            <a:ext cx="231787" cy="2317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8708565" y="840622"/>
            <a:ext cx="93758" cy="937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11473132" y="4180858"/>
            <a:ext cx="156520" cy="1565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3" cstate="screen"/>
          <a:srcRect l="12695" t="13963" r="15432" b="9410"/>
          <a:stretch>
            <a:fillRect/>
          </a:stretch>
        </p:blipFill>
        <p:spPr>
          <a:xfrm>
            <a:off x="3466606" y="1204146"/>
            <a:ext cx="5423648" cy="4549051"/>
          </a:xfrm>
          <a:prstGeom prst="rect">
            <a:avLst/>
          </a:prstGeom>
          <a:effectLst>
            <a:outerShdw blurRad="152400" dist="762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8" name="椭圆 27"/>
          <p:cNvSpPr/>
          <p:nvPr/>
        </p:nvSpPr>
        <p:spPr>
          <a:xfrm>
            <a:off x="9451135" y="3183087"/>
            <a:ext cx="144853" cy="1448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5723926" y="2047514"/>
            <a:ext cx="1362674" cy="900342"/>
          </a:xfrm>
          <a:prstGeom prst="rect">
            <a:avLst/>
          </a:prstGeom>
          <a:solidFill>
            <a:srgbClr val="F6E2E3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4739136" y="3373262"/>
            <a:ext cx="3396905" cy="561692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dist">
              <a:defRPr/>
            </a:pPr>
            <a:r>
              <a:rPr lang="zh-CN" altLang="en-US" sz="3200" spc="225" dirty="0">
                <a:solidFill>
                  <a:srgbClr val="171919"/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  <a:cs typeface="+mn-ea"/>
                <a:sym typeface="+mn-lt"/>
              </a:rPr>
              <a:t>请在此输入标题</a:t>
            </a:r>
            <a:endParaRPr sz="3200" spc="225" dirty="0">
              <a:solidFill>
                <a:srgbClr val="171919"/>
              </a:solidFill>
              <a:latin typeface="字魂58号-创中黑" panose="00000500000000000000" pitchFamily="2" charset="-122"/>
              <a:ea typeface="字魂58号-创中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5897430" y="2024526"/>
            <a:ext cx="1015663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CN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02</a:t>
            </a:r>
            <a:endParaRPr lang="zh-CN" altLang="en-US" sz="5400" dirty="0">
              <a:solidFill>
                <a:schemeClr val="tx1">
                  <a:lumMod val="75000"/>
                  <a:lumOff val="25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5042441" y="4232655"/>
            <a:ext cx="26228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58号-创中黑" panose="00000500000000000000" pitchFamily="2" charset="-122"/>
                <a:ea typeface="字魂58号-创中黑" panose="00000500000000000000" pitchFamily="2" charset="-122"/>
              </a:rPr>
              <a:t> Life isn't about waiting for the storm to pass. it's about learning to dance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字魂58号-创中黑" panose="00000500000000000000" pitchFamily="2" charset="-122"/>
              <a:ea typeface="字魂58号-创中黑" panose="00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28" grpId="0" animBg="1"/>
      <p:bldP spid="42" grpId="0" animBg="1"/>
      <p:bldP spid="43" grpId="0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7252" y="3429000"/>
            <a:ext cx="12209252" cy="3430246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715735" y="628650"/>
            <a:ext cx="10760529" cy="5600700"/>
          </a:xfrm>
          <a:prstGeom prst="roundRect">
            <a:avLst>
              <a:gd name="adj" fmla="val 5005"/>
            </a:avLst>
          </a:prstGeom>
          <a:solidFill>
            <a:schemeClr val="bg1"/>
          </a:solidFill>
          <a:ln>
            <a:noFill/>
          </a:ln>
          <a:effectLst>
            <a:outerShdw blurRad="114300" dist="12700" sx="102000" sy="102000" algn="ctr" rotWithShape="0">
              <a:schemeClr val="tx1">
                <a:lumMod val="65000"/>
                <a:lumOff val="35000"/>
                <a:alpha val="3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43662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1016551" y="833223"/>
            <a:ext cx="231787" cy="231787"/>
          </a:xfrm>
          <a:prstGeom prst="ellipse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43662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1016551" y="5792990"/>
            <a:ext cx="231787" cy="231787"/>
          </a:xfrm>
          <a:prstGeom prst="ellipse">
            <a:avLst/>
          </a:prstGeom>
          <a:solidFill>
            <a:srgbClr val="F6E2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064685" y="870596"/>
            <a:ext cx="2062628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输入标题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752237" y="3330303"/>
            <a:ext cx="5690870" cy="1938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000">
                <a:solidFill>
                  <a:schemeClr val="tx1">
                    <a:lumMod val="95000"/>
                    <a:lumOff val="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</a:rPr>
              <a:t>Please enter text here.</a:t>
            </a:r>
            <a:r>
              <a:rPr lang="en-US" sz="2000">
                <a:solidFill>
                  <a:schemeClr val="tx1">
                    <a:lumMod val="95000"/>
                    <a:lumOff val="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sym typeface="+mn-ea"/>
              </a:rPr>
              <a:t>Please enter text here.Please enter text here.Please enter text here.Please enter text here.Please enter text here.Please enter text here.Please enter text here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824081" y="2098995"/>
            <a:ext cx="289179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输入标题</a:t>
            </a:r>
          </a:p>
        </p:txBody>
      </p:sp>
      <p:sp>
        <p:nvSpPr>
          <p:cNvPr id="12" name="矩形 11"/>
          <p:cNvSpPr/>
          <p:nvPr/>
        </p:nvSpPr>
        <p:spPr>
          <a:xfrm flipV="1">
            <a:off x="1889397" y="2716258"/>
            <a:ext cx="1256665" cy="76200"/>
          </a:xfrm>
          <a:prstGeom prst="rect">
            <a:avLst/>
          </a:prstGeom>
          <a:solidFill>
            <a:srgbClr val="AD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Freeform 82"/>
          <p:cNvSpPr>
            <a:spLocks noEditPoints="1"/>
          </p:cNvSpPr>
          <p:nvPr/>
        </p:nvSpPr>
        <p:spPr bwMode="auto">
          <a:xfrm rot="3151819">
            <a:off x="8002552" y="2199600"/>
            <a:ext cx="2460610" cy="3192827"/>
          </a:xfrm>
          <a:custGeom>
            <a:avLst/>
            <a:gdLst/>
            <a:ahLst/>
            <a:cxnLst>
              <a:cxn ang="0">
                <a:pos x="106" y="95"/>
              </a:cxn>
              <a:cxn ang="0">
                <a:pos x="120" y="125"/>
              </a:cxn>
              <a:cxn ang="0">
                <a:pos x="110" y="145"/>
              </a:cxn>
              <a:cxn ang="0">
                <a:pos x="98" y="153"/>
              </a:cxn>
              <a:cxn ang="0">
                <a:pos x="66" y="149"/>
              </a:cxn>
              <a:cxn ang="0">
                <a:pos x="57" y="132"/>
              </a:cxn>
              <a:cxn ang="0">
                <a:pos x="45" y="118"/>
              </a:cxn>
              <a:cxn ang="0">
                <a:pos x="23" y="105"/>
              </a:cxn>
              <a:cxn ang="0">
                <a:pos x="3" y="73"/>
              </a:cxn>
              <a:cxn ang="0">
                <a:pos x="4" y="36"/>
              </a:cxn>
              <a:cxn ang="0">
                <a:pos x="18" y="14"/>
              </a:cxn>
              <a:cxn ang="0">
                <a:pos x="34" y="4"/>
              </a:cxn>
              <a:cxn ang="0">
                <a:pos x="44" y="3"/>
              </a:cxn>
              <a:cxn ang="0">
                <a:pos x="53" y="2"/>
              </a:cxn>
              <a:cxn ang="0">
                <a:pos x="83" y="13"/>
              </a:cxn>
              <a:cxn ang="0">
                <a:pos x="99" y="32"/>
              </a:cxn>
              <a:cxn ang="0">
                <a:pos x="106" y="64"/>
              </a:cxn>
              <a:cxn ang="0">
                <a:pos x="102" y="91"/>
              </a:cxn>
              <a:cxn ang="0">
                <a:pos x="30" y="100"/>
              </a:cxn>
              <a:cxn ang="0">
                <a:pos x="52" y="114"/>
              </a:cxn>
              <a:cxn ang="0">
                <a:pos x="65" y="109"/>
              </a:cxn>
              <a:cxn ang="0">
                <a:pos x="54" y="90"/>
              </a:cxn>
              <a:cxn ang="0">
                <a:pos x="34" y="71"/>
              </a:cxn>
              <a:cxn ang="0">
                <a:pos x="39" y="50"/>
              </a:cxn>
              <a:cxn ang="0">
                <a:pos x="53" y="39"/>
              </a:cxn>
              <a:cxn ang="0">
                <a:pos x="74" y="86"/>
              </a:cxn>
              <a:cxn ang="0">
                <a:pos x="81" y="98"/>
              </a:cxn>
              <a:cxn ang="0">
                <a:pos x="88" y="97"/>
              </a:cxn>
              <a:cxn ang="0">
                <a:pos x="98" y="92"/>
              </a:cxn>
              <a:cxn ang="0">
                <a:pos x="96" y="52"/>
              </a:cxn>
              <a:cxn ang="0">
                <a:pos x="71" y="17"/>
              </a:cxn>
              <a:cxn ang="0">
                <a:pos x="17" y="30"/>
              </a:cxn>
              <a:cxn ang="0">
                <a:pos x="10" y="72"/>
              </a:cxn>
              <a:cxn ang="0">
                <a:pos x="75" y="145"/>
              </a:cxn>
              <a:cxn ang="0">
                <a:pos x="103" y="138"/>
              </a:cxn>
              <a:cxn ang="0">
                <a:pos x="102" y="124"/>
              </a:cxn>
              <a:cxn ang="0">
                <a:pos x="74" y="138"/>
              </a:cxn>
              <a:cxn ang="0">
                <a:pos x="75" y="145"/>
              </a:cxn>
              <a:cxn ang="0">
                <a:pos x="70" y="133"/>
              </a:cxn>
              <a:cxn ang="0">
                <a:pos x="100" y="116"/>
              </a:cxn>
              <a:cxn ang="0">
                <a:pos x="97" y="105"/>
              </a:cxn>
              <a:cxn ang="0">
                <a:pos x="90" y="108"/>
              </a:cxn>
              <a:cxn ang="0">
                <a:pos x="65" y="128"/>
              </a:cxn>
              <a:cxn ang="0">
                <a:pos x="71" y="103"/>
              </a:cxn>
              <a:cxn ang="0">
                <a:pos x="76" y="103"/>
              </a:cxn>
              <a:cxn ang="0">
                <a:pos x="66" y="88"/>
              </a:cxn>
              <a:cxn ang="0">
                <a:pos x="52" y="55"/>
              </a:cxn>
              <a:cxn ang="0">
                <a:pos x="48" y="51"/>
              </a:cxn>
              <a:cxn ang="0">
                <a:pos x="41" y="68"/>
              </a:cxn>
              <a:cxn ang="0">
                <a:pos x="53" y="79"/>
              </a:cxn>
              <a:cxn ang="0">
                <a:pos x="71" y="103"/>
              </a:cxn>
            </a:cxnLst>
            <a:rect l="0" t="0" r="r" b="b"/>
            <a:pathLst>
              <a:path w="122" h="159">
                <a:moveTo>
                  <a:pt x="102" y="91"/>
                </a:moveTo>
                <a:cubicBezTo>
                  <a:pt x="104" y="90"/>
                  <a:pt x="105" y="92"/>
                  <a:pt x="106" y="95"/>
                </a:cubicBezTo>
                <a:cubicBezTo>
                  <a:pt x="106" y="99"/>
                  <a:pt x="106" y="103"/>
                  <a:pt x="109" y="106"/>
                </a:cubicBezTo>
                <a:cubicBezTo>
                  <a:pt x="113" y="113"/>
                  <a:pt x="117" y="119"/>
                  <a:pt x="120" y="125"/>
                </a:cubicBezTo>
                <a:cubicBezTo>
                  <a:pt x="122" y="129"/>
                  <a:pt x="121" y="136"/>
                  <a:pt x="117" y="139"/>
                </a:cubicBezTo>
                <a:cubicBezTo>
                  <a:pt x="115" y="141"/>
                  <a:pt x="113" y="143"/>
                  <a:pt x="110" y="145"/>
                </a:cubicBezTo>
                <a:cubicBezTo>
                  <a:pt x="108" y="148"/>
                  <a:pt x="104" y="149"/>
                  <a:pt x="101" y="151"/>
                </a:cubicBezTo>
                <a:cubicBezTo>
                  <a:pt x="100" y="151"/>
                  <a:pt x="99" y="152"/>
                  <a:pt x="98" y="153"/>
                </a:cubicBezTo>
                <a:cubicBezTo>
                  <a:pt x="94" y="155"/>
                  <a:pt x="90" y="155"/>
                  <a:pt x="86" y="156"/>
                </a:cubicBezTo>
                <a:cubicBezTo>
                  <a:pt x="79" y="159"/>
                  <a:pt x="71" y="155"/>
                  <a:pt x="66" y="149"/>
                </a:cubicBezTo>
                <a:cubicBezTo>
                  <a:pt x="64" y="146"/>
                  <a:pt x="62" y="143"/>
                  <a:pt x="60" y="140"/>
                </a:cubicBezTo>
                <a:cubicBezTo>
                  <a:pt x="58" y="138"/>
                  <a:pt x="58" y="135"/>
                  <a:pt x="57" y="132"/>
                </a:cubicBezTo>
                <a:cubicBezTo>
                  <a:pt x="54" y="129"/>
                  <a:pt x="53" y="126"/>
                  <a:pt x="51" y="122"/>
                </a:cubicBezTo>
                <a:cubicBezTo>
                  <a:pt x="50" y="120"/>
                  <a:pt x="49" y="118"/>
                  <a:pt x="45" y="118"/>
                </a:cubicBezTo>
                <a:cubicBezTo>
                  <a:pt x="42" y="118"/>
                  <a:pt x="40" y="115"/>
                  <a:pt x="37" y="113"/>
                </a:cubicBezTo>
                <a:cubicBezTo>
                  <a:pt x="32" y="111"/>
                  <a:pt x="27" y="108"/>
                  <a:pt x="23" y="105"/>
                </a:cubicBezTo>
                <a:cubicBezTo>
                  <a:pt x="19" y="101"/>
                  <a:pt x="14" y="97"/>
                  <a:pt x="11" y="92"/>
                </a:cubicBezTo>
                <a:cubicBezTo>
                  <a:pt x="8" y="86"/>
                  <a:pt x="4" y="80"/>
                  <a:pt x="3" y="73"/>
                </a:cubicBezTo>
                <a:cubicBezTo>
                  <a:pt x="1" y="67"/>
                  <a:pt x="0" y="60"/>
                  <a:pt x="1" y="54"/>
                </a:cubicBezTo>
                <a:cubicBezTo>
                  <a:pt x="1" y="48"/>
                  <a:pt x="2" y="42"/>
                  <a:pt x="4" y="36"/>
                </a:cubicBezTo>
                <a:cubicBezTo>
                  <a:pt x="5" y="32"/>
                  <a:pt x="7" y="27"/>
                  <a:pt x="9" y="23"/>
                </a:cubicBezTo>
                <a:cubicBezTo>
                  <a:pt x="11" y="20"/>
                  <a:pt x="15" y="16"/>
                  <a:pt x="18" y="14"/>
                </a:cubicBezTo>
                <a:cubicBezTo>
                  <a:pt x="21" y="12"/>
                  <a:pt x="24" y="10"/>
                  <a:pt x="25" y="8"/>
                </a:cubicBezTo>
                <a:cubicBezTo>
                  <a:pt x="27" y="4"/>
                  <a:pt x="31" y="6"/>
                  <a:pt x="34" y="4"/>
                </a:cubicBezTo>
                <a:cubicBezTo>
                  <a:pt x="35" y="3"/>
                  <a:pt x="38" y="3"/>
                  <a:pt x="40" y="2"/>
                </a:cubicBezTo>
                <a:cubicBezTo>
                  <a:pt x="42" y="2"/>
                  <a:pt x="43" y="1"/>
                  <a:pt x="44" y="3"/>
                </a:cubicBezTo>
                <a:cubicBezTo>
                  <a:pt x="44" y="3"/>
                  <a:pt x="45" y="3"/>
                  <a:pt x="45" y="3"/>
                </a:cubicBezTo>
                <a:cubicBezTo>
                  <a:pt x="48" y="0"/>
                  <a:pt x="51" y="2"/>
                  <a:pt x="53" y="2"/>
                </a:cubicBezTo>
                <a:cubicBezTo>
                  <a:pt x="58" y="2"/>
                  <a:pt x="63" y="4"/>
                  <a:pt x="67" y="5"/>
                </a:cubicBezTo>
                <a:cubicBezTo>
                  <a:pt x="73" y="6"/>
                  <a:pt x="78" y="9"/>
                  <a:pt x="83" y="13"/>
                </a:cubicBezTo>
                <a:cubicBezTo>
                  <a:pt x="86" y="15"/>
                  <a:pt x="88" y="17"/>
                  <a:pt x="90" y="19"/>
                </a:cubicBezTo>
                <a:cubicBezTo>
                  <a:pt x="93" y="23"/>
                  <a:pt x="97" y="27"/>
                  <a:pt x="99" y="32"/>
                </a:cubicBezTo>
                <a:cubicBezTo>
                  <a:pt x="103" y="39"/>
                  <a:pt x="106" y="47"/>
                  <a:pt x="105" y="55"/>
                </a:cubicBezTo>
                <a:cubicBezTo>
                  <a:pt x="105" y="58"/>
                  <a:pt x="106" y="61"/>
                  <a:pt x="106" y="64"/>
                </a:cubicBezTo>
                <a:cubicBezTo>
                  <a:pt x="105" y="70"/>
                  <a:pt x="105" y="76"/>
                  <a:pt x="104" y="82"/>
                </a:cubicBezTo>
                <a:cubicBezTo>
                  <a:pt x="103" y="85"/>
                  <a:pt x="104" y="88"/>
                  <a:pt x="102" y="91"/>
                </a:cubicBezTo>
                <a:close/>
                <a:moveTo>
                  <a:pt x="20" y="90"/>
                </a:moveTo>
                <a:cubicBezTo>
                  <a:pt x="22" y="95"/>
                  <a:pt x="27" y="96"/>
                  <a:pt x="30" y="100"/>
                </a:cubicBezTo>
                <a:cubicBezTo>
                  <a:pt x="32" y="101"/>
                  <a:pt x="34" y="104"/>
                  <a:pt x="36" y="105"/>
                </a:cubicBezTo>
                <a:cubicBezTo>
                  <a:pt x="43" y="106"/>
                  <a:pt x="47" y="111"/>
                  <a:pt x="52" y="114"/>
                </a:cubicBezTo>
                <a:cubicBezTo>
                  <a:pt x="53" y="115"/>
                  <a:pt x="55" y="117"/>
                  <a:pt x="56" y="115"/>
                </a:cubicBezTo>
                <a:cubicBezTo>
                  <a:pt x="59" y="112"/>
                  <a:pt x="62" y="110"/>
                  <a:pt x="65" y="109"/>
                </a:cubicBezTo>
                <a:cubicBezTo>
                  <a:pt x="66" y="108"/>
                  <a:pt x="67" y="107"/>
                  <a:pt x="65" y="105"/>
                </a:cubicBezTo>
                <a:cubicBezTo>
                  <a:pt x="61" y="100"/>
                  <a:pt x="57" y="95"/>
                  <a:pt x="54" y="90"/>
                </a:cubicBezTo>
                <a:cubicBezTo>
                  <a:pt x="51" y="87"/>
                  <a:pt x="48" y="85"/>
                  <a:pt x="46" y="82"/>
                </a:cubicBezTo>
                <a:cubicBezTo>
                  <a:pt x="42" y="78"/>
                  <a:pt x="38" y="74"/>
                  <a:pt x="34" y="71"/>
                </a:cubicBezTo>
                <a:cubicBezTo>
                  <a:pt x="29" y="68"/>
                  <a:pt x="29" y="67"/>
                  <a:pt x="31" y="61"/>
                </a:cubicBezTo>
                <a:cubicBezTo>
                  <a:pt x="33" y="57"/>
                  <a:pt x="37" y="54"/>
                  <a:pt x="39" y="50"/>
                </a:cubicBezTo>
                <a:cubicBezTo>
                  <a:pt x="42" y="46"/>
                  <a:pt x="45" y="43"/>
                  <a:pt x="48" y="39"/>
                </a:cubicBezTo>
                <a:cubicBezTo>
                  <a:pt x="49" y="38"/>
                  <a:pt x="51" y="37"/>
                  <a:pt x="53" y="39"/>
                </a:cubicBezTo>
                <a:cubicBezTo>
                  <a:pt x="57" y="43"/>
                  <a:pt x="58" y="48"/>
                  <a:pt x="59" y="52"/>
                </a:cubicBezTo>
                <a:cubicBezTo>
                  <a:pt x="64" y="64"/>
                  <a:pt x="67" y="75"/>
                  <a:pt x="74" y="86"/>
                </a:cubicBezTo>
                <a:cubicBezTo>
                  <a:pt x="75" y="87"/>
                  <a:pt x="75" y="88"/>
                  <a:pt x="76" y="89"/>
                </a:cubicBezTo>
                <a:cubicBezTo>
                  <a:pt x="77" y="92"/>
                  <a:pt x="78" y="96"/>
                  <a:pt x="81" y="98"/>
                </a:cubicBezTo>
                <a:cubicBezTo>
                  <a:pt x="81" y="99"/>
                  <a:pt x="81" y="99"/>
                  <a:pt x="82" y="99"/>
                </a:cubicBezTo>
                <a:cubicBezTo>
                  <a:pt x="84" y="98"/>
                  <a:pt x="86" y="98"/>
                  <a:pt x="88" y="97"/>
                </a:cubicBezTo>
                <a:cubicBezTo>
                  <a:pt x="89" y="95"/>
                  <a:pt x="91" y="93"/>
                  <a:pt x="94" y="94"/>
                </a:cubicBezTo>
                <a:cubicBezTo>
                  <a:pt x="96" y="95"/>
                  <a:pt x="98" y="93"/>
                  <a:pt x="98" y="92"/>
                </a:cubicBezTo>
                <a:cubicBezTo>
                  <a:pt x="96" y="86"/>
                  <a:pt x="97" y="80"/>
                  <a:pt x="97" y="75"/>
                </a:cubicBezTo>
                <a:cubicBezTo>
                  <a:pt x="98" y="67"/>
                  <a:pt x="97" y="59"/>
                  <a:pt x="96" y="52"/>
                </a:cubicBezTo>
                <a:cubicBezTo>
                  <a:pt x="95" y="43"/>
                  <a:pt x="93" y="35"/>
                  <a:pt x="86" y="28"/>
                </a:cubicBezTo>
                <a:cubicBezTo>
                  <a:pt x="81" y="24"/>
                  <a:pt x="77" y="20"/>
                  <a:pt x="71" y="17"/>
                </a:cubicBezTo>
                <a:cubicBezTo>
                  <a:pt x="62" y="13"/>
                  <a:pt x="53" y="10"/>
                  <a:pt x="42" y="12"/>
                </a:cubicBezTo>
                <a:cubicBezTo>
                  <a:pt x="31" y="14"/>
                  <a:pt x="22" y="21"/>
                  <a:pt x="17" y="30"/>
                </a:cubicBezTo>
                <a:cubicBezTo>
                  <a:pt x="11" y="40"/>
                  <a:pt x="7" y="51"/>
                  <a:pt x="9" y="63"/>
                </a:cubicBezTo>
                <a:cubicBezTo>
                  <a:pt x="10" y="66"/>
                  <a:pt x="9" y="69"/>
                  <a:pt x="10" y="72"/>
                </a:cubicBezTo>
                <a:cubicBezTo>
                  <a:pt x="13" y="78"/>
                  <a:pt x="15" y="85"/>
                  <a:pt x="20" y="90"/>
                </a:cubicBezTo>
                <a:close/>
                <a:moveTo>
                  <a:pt x="75" y="145"/>
                </a:moveTo>
                <a:cubicBezTo>
                  <a:pt x="76" y="148"/>
                  <a:pt x="78" y="148"/>
                  <a:pt x="81" y="148"/>
                </a:cubicBezTo>
                <a:cubicBezTo>
                  <a:pt x="89" y="146"/>
                  <a:pt x="96" y="144"/>
                  <a:pt x="103" y="138"/>
                </a:cubicBezTo>
                <a:cubicBezTo>
                  <a:pt x="109" y="133"/>
                  <a:pt x="110" y="133"/>
                  <a:pt x="108" y="126"/>
                </a:cubicBezTo>
                <a:cubicBezTo>
                  <a:pt x="107" y="122"/>
                  <a:pt x="105" y="121"/>
                  <a:pt x="102" y="124"/>
                </a:cubicBezTo>
                <a:cubicBezTo>
                  <a:pt x="96" y="129"/>
                  <a:pt x="88" y="133"/>
                  <a:pt x="81" y="136"/>
                </a:cubicBezTo>
                <a:cubicBezTo>
                  <a:pt x="79" y="137"/>
                  <a:pt x="76" y="137"/>
                  <a:pt x="74" y="138"/>
                </a:cubicBezTo>
                <a:cubicBezTo>
                  <a:pt x="71" y="140"/>
                  <a:pt x="71" y="140"/>
                  <a:pt x="73" y="143"/>
                </a:cubicBezTo>
                <a:cubicBezTo>
                  <a:pt x="74" y="144"/>
                  <a:pt x="73" y="145"/>
                  <a:pt x="75" y="145"/>
                </a:cubicBezTo>
                <a:close/>
                <a:moveTo>
                  <a:pt x="67" y="131"/>
                </a:moveTo>
                <a:cubicBezTo>
                  <a:pt x="67" y="132"/>
                  <a:pt x="68" y="133"/>
                  <a:pt x="70" y="133"/>
                </a:cubicBezTo>
                <a:cubicBezTo>
                  <a:pt x="75" y="130"/>
                  <a:pt x="80" y="128"/>
                  <a:pt x="84" y="125"/>
                </a:cubicBezTo>
                <a:cubicBezTo>
                  <a:pt x="89" y="122"/>
                  <a:pt x="94" y="118"/>
                  <a:pt x="100" y="116"/>
                </a:cubicBezTo>
                <a:cubicBezTo>
                  <a:pt x="101" y="116"/>
                  <a:pt x="102" y="115"/>
                  <a:pt x="102" y="114"/>
                </a:cubicBezTo>
                <a:cubicBezTo>
                  <a:pt x="100" y="111"/>
                  <a:pt x="98" y="108"/>
                  <a:pt x="97" y="105"/>
                </a:cubicBezTo>
                <a:cubicBezTo>
                  <a:pt x="97" y="104"/>
                  <a:pt x="96" y="104"/>
                  <a:pt x="96" y="105"/>
                </a:cubicBezTo>
                <a:cubicBezTo>
                  <a:pt x="94" y="106"/>
                  <a:pt x="92" y="107"/>
                  <a:pt x="90" y="108"/>
                </a:cubicBezTo>
                <a:cubicBezTo>
                  <a:pt x="82" y="113"/>
                  <a:pt x="74" y="117"/>
                  <a:pt x="67" y="121"/>
                </a:cubicBezTo>
                <a:cubicBezTo>
                  <a:pt x="63" y="123"/>
                  <a:pt x="62" y="124"/>
                  <a:pt x="65" y="128"/>
                </a:cubicBezTo>
                <a:cubicBezTo>
                  <a:pt x="65" y="129"/>
                  <a:pt x="66" y="130"/>
                  <a:pt x="67" y="131"/>
                </a:cubicBezTo>
                <a:close/>
                <a:moveTo>
                  <a:pt x="71" y="103"/>
                </a:moveTo>
                <a:cubicBezTo>
                  <a:pt x="72" y="104"/>
                  <a:pt x="72" y="105"/>
                  <a:pt x="73" y="104"/>
                </a:cubicBezTo>
                <a:cubicBezTo>
                  <a:pt x="74" y="104"/>
                  <a:pt x="75" y="103"/>
                  <a:pt x="76" y="103"/>
                </a:cubicBezTo>
                <a:cubicBezTo>
                  <a:pt x="76" y="102"/>
                  <a:pt x="75" y="101"/>
                  <a:pt x="75" y="100"/>
                </a:cubicBezTo>
                <a:cubicBezTo>
                  <a:pt x="71" y="97"/>
                  <a:pt x="69" y="92"/>
                  <a:pt x="66" y="88"/>
                </a:cubicBezTo>
                <a:cubicBezTo>
                  <a:pt x="63" y="82"/>
                  <a:pt x="61" y="76"/>
                  <a:pt x="58" y="71"/>
                </a:cubicBezTo>
                <a:cubicBezTo>
                  <a:pt x="56" y="65"/>
                  <a:pt x="54" y="60"/>
                  <a:pt x="52" y="55"/>
                </a:cubicBezTo>
                <a:cubicBezTo>
                  <a:pt x="52" y="53"/>
                  <a:pt x="51" y="52"/>
                  <a:pt x="50" y="51"/>
                </a:cubicBezTo>
                <a:cubicBezTo>
                  <a:pt x="49" y="50"/>
                  <a:pt x="49" y="49"/>
                  <a:pt x="48" y="51"/>
                </a:cubicBezTo>
                <a:cubicBezTo>
                  <a:pt x="46" y="55"/>
                  <a:pt x="44" y="58"/>
                  <a:pt x="41" y="61"/>
                </a:cubicBezTo>
                <a:cubicBezTo>
                  <a:pt x="38" y="64"/>
                  <a:pt x="39" y="65"/>
                  <a:pt x="41" y="68"/>
                </a:cubicBezTo>
                <a:cubicBezTo>
                  <a:pt x="43" y="70"/>
                  <a:pt x="46" y="72"/>
                  <a:pt x="48" y="73"/>
                </a:cubicBezTo>
                <a:cubicBezTo>
                  <a:pt x="50" y="75"/>
                  <a:pt x="50" y="77"/>
                  <a:pt x="53" y="79"/>
                </a:cubicBezTo>
                <a:cubicBezTo>
                  <a:pt x="57" y="82"/>
                  <a:pt x="60" y="87"/>
                  <a:pt x="64" y="91"/>
                </a:cubicBezTo>
                <a:cubicBezTo>
                  <a:pt x="67" y="95"/>
                  <a:pt x="69" y="99"/>
                  <a:pt x="71" y="103"/>
                </a:cubicBezTo>
                <a:close/>
              </a:path>
            </a:pathLst>
          </a:custGeom>
          <a:solidFill>
            <a:srgbClr val="ADDDEB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 bldLvl="0" animBg="1"/>
      <p:bldP spid="11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家长会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1325</Words>
  <Application>Microsoft Office PowerPoint</Application>
  <PresentationFormat>宽屏</PresentationFormat>
  <Paragraphs>200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6" baseType="lpstr">
      <vt:lpstr>等线</vt:lpstr>
      <vt:lpstr>等线 Light</vt:lpstr>
      <vt:lpstr>方正姚体</vt:lpstr>
      <vt:lpstr>微软雅黑</vt:lpstr>
      <vt:lpstr>字魂27号-布丁体</vt:lpstr>
      <vt:lpstr>字魂58号-创中黑</vt:lpstr>
      <vt:lpstr>字魂59号-创粗黑</vt:lpstr>
      <vt:lpstr>Agency FB</vt:lpstr>
      <vt:lpstr>Arial</vt:lpstr>
      <vt:lpstr>Calibri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蓝粉清新</dc:title>
  <dc:creator>第一PPT</dc:creator>
  <cp:keywords>www.1ppt.com</cp:keywords>
  <dc:description>www.1ppt.com</dc:description>
  <cp:lastModifiedBy>天 下</cp:lastModifiedBy>
  <cp:revision>118</cp:revision>
  <dcterms:created xsi:type="dcterms:W3CDTF">2019-07-04T08:14:00Z</dcterms:created>
  <dcterms:modified xsi:type="dcterms:W3CDTF">2021-01-05T05:05:14Z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