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7" r:id="rId11"/>
    <p:sldId id="268" r:id="rId12"/>
    <p:sldId id="271" r:id="rId13"/>
    <p:sldId id="265" r:id="rId14"/>
    <p:sldId id="269" r:id="rId15"/>
    <p:sldId id="273" r:id="rId16"/>
    <p:sldId id="270" r:id="rId17"/>
    <p:sldId id="266" r:id="rId18"/>
    <p:sldId id="272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112097669257E-2"/>
          <c:y val="0.238839285714286"/>
          <c:w val="0.90788013318534999"/>
          <c:h val="0.60267857142857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A9367"/>
            </a:solidFill>
            <a:ln w="9520"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2-43C9-8EB7-17AB3F69BC0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3A9367">
                <a:alpha val="50000"/>
              </a:srgbClr>
            </a:solidFill>
            <a:ln w="9520"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2-43C9-8EB7-17AB3F69B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60181248"/>
        <c:axId val="160183040"/>
      </c:barChart>
      <c:catAx>
        <c:axId val="16018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4760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rgbClr val="000000"/>
                </a:solidFill>
                <a:latin typeface="Lato Light" pitchFamily="34" charset="0"/>
                <a:ea typeface="Gill Sans"/>
                <a:cs typeface="Gill Sans"/>
              </a:defRPr>
            </a:pPr>
            <a:endParaRPr lang="zh-CN"/>
          </a:p>
        </c:txPr>
        <c:crossAx val="160183040"/>
        <c:crosses val="autoZero"/>
        <c:auto val="1"/>
        <c:lblAlgn val="ctr"/>
        <c:lblOffset val="100"/>
        <c:tickLblSkip val="1"/>
        <c:noMultiLvlLbl val="0"/>
      </c:catAx>
      <c:valAx>
        <c:axId val="160183040"/>
        <c:scaling>
          <c:orientation val="minMax"/>
          <c:max val="100"/>
        </c:scaling>
        <c:delete val="0"/>
        <c:axPos val="l"/>
        <c:majorGridlines>
          <c:spPr>
            <a:ln w="4760" cap="flat" cmpd="sng" algn="ctr">
              <a:solidFill>
                <a:srgbClr val="CDCDCD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3570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rgbClr val="000000"/>
                </a:solidFill>
                <a:latin typeface="Lato Light" pitchFamily="34" charset="0"/>
                <a:ea typeface="Gill Sans"/>
                <a:cs typeface="Gill Sans"/>
              </a:defRPr>
            </a:pPr>
            <a:endParaRPr lang="zh-CN"/>
          </a:p>
        </c:txPr>
        <c:crossAx val="160181248"/>
        <c:crosses val="autoZero"/>
        <c:crossBetween val="between"/>
      </c:valAx>
      <c:spPr>
        <a:noFill/>
        <a:ln w="95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t"/>
    <a:lstStyle/>
    <a:p>
      <a:pPr>
        <a:defRPr lang="zh-CN" sz="800" b="0" i="0" u="none" strike="noStrike" baseline="0">
          <a:solidFill>
            <a:srgbClr val="000000"/>
          </a:solidFill>
          <a:latin typeface="Lato Light" pitchFamily="34" charset="0"/>
          <a:ea typeface="Gill Sans"/>
          <a:cs typeface="Gill Sans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A9367"/>
            </a:solidFill>
          </c:spPr>
          <c:invertIfNegative val="0"/>
          <c:cat>
            <c:numRef>
              <c:f>Sheet1!$A$2:$A$4</c:f>
              <c:numCache>
                <c:formatCode>yyyy/m/d</c:formatCode>
                <c:ptCount val="3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32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9-4077-8E03-B2263D88EF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rgbClr val="E7E6E6"/>
            </a:solidFill>
          </c:spPr>
          <c:invertIfNegative val="0"/>
          <c:cat>
            <c:numRef>
              <c:f>Sheet1!$A$2:$A$4</c:f>
              <c:numCache>
                <c:formatCode>yyyy/m/d</c:formatCode>
                <c:ptCount val="3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35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9-4077-8E03-B2263D88EF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spPr>
            <a:solidFill>
              <a:srgbClr val="E7E6E6"/>
            </a:solidFill>
          </c:spPr>
          <c:invertIfNegative val="0"/>
          <c:cat>
            <c:numRef>
              <c:f>Sheet1!$A$2:$A$4</c:f>
              <c:numCache>
                <c:formatCode>yyyy/m/d</c:formatCode>
                <c:ptCount val="3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</c:v>
                </c:pt>
                <c:pt idx="1">
                  <c:v>23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29-4077-8E03-B2263D88E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978496"/>
        <c:axId val="165980032"/>
      </c:barChart>
      <c:dateAx>
        <c:axId val="165978496"/>
        <c:scaling>
          <c:orientation val="minMax"/>
        </c:scaling>
        <c:delete val="0"/>
        <c:axPos val="l"/>
        <c:numFmt formatCode="yyyy/m/d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pPr>
            <a:endParaRPr lang="zh-CN"/>
          </a:p>
        </c:txPr>
        <c:crossAx val="165980032"/>
        <c:crosses val="autoZero"/>
        <c:auto val="0"/>
        <c:lblOffset val="100"/>
        <c:baseTimeUnit val="months"/>
      </c:dateAx>
      <c:valAx>
        <c:axId val="165980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  <a:alpha val="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pPr>
            <a:endParaRPr lang="zh-CN"/>
          </a:p>
        </c:txPr>
        <c:crossAx val="165978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800">
          <a:solidFill>
            <a:schemeClr val="bg1">
              <a:lumMod val="75000"/>
            </a:schemeClr>
          </a:solidFill>
          <a:latin typeface="Source Sans Pro" pitchFamily="34" charset="0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A9367"/>
            </a:solidFill>
          </c:spPr>
          <c:invertIfNegative val="0"/>
          <c:cat>
            <c:numRef>
              <c:f>Sheet1!$A$2:$A$4</c:f>
              <c:numCache>
                <c:formatCode>yyyy/m/d</c:formatCode>
                <c:ptCount val="3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32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4-4AC8-B3D0-76A27C33E4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rgbClr val="E7E6E6"/>
            </a:solidFill>
          </c:spPr>
          <c:invertIfNegative val="0"/>
          <c:cat>
            <c:numRef>
              <c:f>Sheet1!$A$2:$A$4</c:f>
              <c:numCache>
                <c:formatCode>yyyy/m/d</c:formatCode>
                <c:ptCount val="3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35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14-4AC8-B3D0-76A27C33E4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spPr>
            <a:solidFill>
              <a:srgbClr val="E7E6E6"/>
            </a:solidFill>
          </c:spPr>
          <c:invertIfNegative val="0"/>
          <c:cat>
            <c:numRef>
              <c:f>Sheet1!$A$2:$A$4</c:f>
              <c:numCache>
                <c:formatCode>yyyy/m/d</c:formatCode>
                <c:ptCount val="3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</c:v>
                </c:pt>
                <c:pt idx="1">
                  <c:v>23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14-4AC8-B3D0-76A27C33E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662144"/>
        <c:axId val="166663680"/>
      </c:barChart>
      <c:dateAx>
        <c:axId val="166662144"/>
        <c:scaling>
          <c:orientation val="minMax"/>
        </c:scaling>
        <c:delete val="0"/>
        <c:axPos val="l"/>
        <c:numFmt formatCode="yyyy/m/d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pPr>
            <a:endParaRPr lang="zh-CN"/>
          </a:p>
        </c:txPr>
        <c:crossAx val="166663680"/>
        <c:crosses val="autoZero"/>
        <c:auto val="0"/>
        <c:lblOffset val="100"/>
        <c:baseTimeUnit val="months"/>
      </c:dateAx>
      <c:valAx>
        <c:axId val="16666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  <a:alpha val="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pPr>
            <a:endParaRPr lang="zh-CN"/>
          </a:p>
        </c:txPr>
        <c:crossAx val="1666621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800">
          <a:solidFill>
            <a:schemeClr val="bg1">
              <a:lumMod val="75000"/>
            </a:schemeClr>
          </a:solidFill>
          <a:latin typeface="Source Sans Pro" pitchFamily="34" charset="0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A936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B25-4B6C-806A-B24556F3483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B25-4B6C-806A-B24556F3483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B25-4B6C-806A-B24556F3483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B25-4B6C-806A-B24556F3483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25-4B6C-806A-B24556F348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B25-4B6C-806A-B24556F3483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B25-4B6C-806A-B24556F3483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B25-4B6C-806A-B24556F3483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B25-4B6C-806A-B24556F3483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4.4000000000000004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25-4B6C-806A-B24556F34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96980736"/>
        <c:axId val="196982272"/>
      </c:barChart>
      <c:catAx>
        <c:axId val="19698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6982272"/>
        <c:crosses val="autoZero"/>
        <c:auto val="1"/>
        <c:lblAlgn val="ctr"/>
        <c:lblOffset val="100"/>
        <c:noMultiLvlLbl val="0"/>
      </c:catAx>
      <c:valAx>
        <c:axId val="19698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698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85000"/>
              <a:lumOff val="15000"/>
            </a:schemeClr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4F02E-B506-4022-8DF7-33123A54DD9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D8FD1-97C8-428C-91D0-1F968C168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12796" y="6362862"/>
            <a:ext cx="2743200" cy="365125"/>
          </a:xfrm>
        </p:spPr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896728" y="64438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字体下载：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8A75-F4B7-4AEE-B57A-F8E01C4226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60618" y="2396448"/>
            <a:ext cx="7135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4400" noProof="1">
                <a:solidFill>
                  <a:srgbClr val="3A936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创意</a:t>
            </a:r>
            <a:r>
              <a:rPr lang="zh-CN" altLang="en-US" sz="4400" noProof="1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小清新工作计划</a:t>
            </a:r>
            <a:r>
              <a:rPr lang="en-US" altLang="zh-CN" sz="4400" strike="noStrike" noProof="1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endParaRPr lang="zh-CN" altLang="en-US" sz="4400" strike="noStrike" noProof="1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82745" y="3272155"/>
            <a:ext cx="5111115" cy="83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The European and American wind business powerpoint template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  <a:endParaRPr lang="zh-CN" altLang="en-US" sz="1200" strike="noStrike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6" name="圆角矩形 10"/>
          <p:cNvSpPr/>
          <p:nvPr/>
        </p:nvSpPr>
        <p:spPr>
          <a:xfrm>
            <a:off x="4274185" y="4066198"/>
            <a:ext cx="1495160" cy="546316"/>
          </a:xfrm>
          <a:prstGeom prst="roundRect">
            <a:avLst>
              <a:gd name="adj" fmla="val 50000"/>
            </a:avLst>
          </a:prstGeom>
          <a:solidFill>
            <a:srgbClr val="3A9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b="6746"/>
          <a:stretch>
            <a:fillRect/>
          </a:stretch>
        </p:blipFill>
        <p:spPr>
          <a:xfrm>
            <a:off x="-1143000" y="759915"/>
            <a:ext cx="6934200" cy="39898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00589" y="4170079"/>
            <a:ext cx="124235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xiazaii</a:t>
            </a:r>
            <a:endParaRPr lang="zh-CN" altLang="en-US" sz="1600" dirty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52500" y="4749800"/>
            <a:ext cx="10101865" cy="0"/>
          </a:xfrm>
          <a:prstGeom prst="line">
            <a:avLst/>
          </a:prstGeom>
          <a:ln>
            <a:solidFill>
              <a:srgbClr val="3A9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521797" y="1747273"/>
            <a:ext cx="1065134" cy="1085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22" name="Rectangle 9"/>
          <p:cNvSpPr/>
          <p:nvPr/>
        </p:nvSpPr>
        <p:spPr>
          <a:xfrm>
            <a:off x="6932087" y="2341315"/>
            <a:ext cx="3561163" cy="285302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46"/>
          <p:cNvGrpSpPr/>
          <p:nvPr/>
        </p:nvGrpSpPr>
        <p:grpSpPr>
          <a:xfrm>
            <a:off x="2020707" y="4033276"/>
            <a:ext cx="2214578" cy="1033169"/>
            <a:chOff x="571472" y="2857502"/>
            <a:chExt cx="2214578" cy="1033169"/>
          </a:xfrm>
        </p:grpSpPr>
        <p:sp>
          <p:nvSpPr>
            <p:cNvPr id="24" name="Oval 12"/>
            <p:cNvSpPr/>
            <p:nvPr/>
          </p:nvSpPr>
          <p:spPr>
            <a:xfrm>
              <a:off x="642910" y="2857502"/>
              <a:ext cx="551370" cy="551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Rectangle 18"/>
            <p:cNvSpPr/>
            <p:nvPr/>
          </p:nvSpPr>
          <p:spPr>
            <a:xfrm>
              <a:off x="571472" y="3429006"/>
              <a:ext cx="2214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consectetur adipiscing elit. Lorem ipsum dolor sit ametelit. Lorem ipsum dolor sit amet, , consectetur adipiscing elit. </a:t>
              </a:r>
              <a:endParaRPr lang="id-ID" sz="80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Rectangle 19"/>
            <p:cNvSpPr/>
            <p:nvPr/>
          </p:nvSpPr>
          <p:spPr>
            <a:xfrm>
              <a:off x="1214414" y="3000378"/>
              <a:ext cx="7489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sp>
          <p:nvSpPr>
            <p:cNvPr id="27" name="AutoShape 47"/>
            <p:cNvSpPr/>
            <p:nvPr/>
          </p:nvSpPr>
          <p:spPr bwMode="auto">
            <a:xfrm>
              <a:off x="751385" y="2984062"/>
              <a:ext cx="318394" cy="318392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solidFill>
              <a:srgbClr val="3A93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8" name="Group 50"/>
          <p:cNvGrpSpPr/>
          <p:nvPr/>
        </p:nvGrpSpPr>
        <p:grpSpPr>
          <a:xfrm>
            <a:off x="4521037" y="4033276"/>
            <a:ext cx="2214578" cy="1033169"/>
            <a:chOff x="3071802" y="2857502"/>
            <a:chExt cx="2214578" cy="1033169"/>
          </a:xfrm>
        </p:grpSpPr>
        <p:sp>
          <p:nvSpPr>
            <p:cNvPr id="29" name="Oval 13"/>
            <p:cNvSpPr/>
            <p:nvPr/>
          </p:nvSpPr>
          <p:spPr>
            <a:xfrm>
              <a:off x="3143240" y="2857502"/>
              <a:ext cx="551370" cy="551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Rectangle 20"/>
            <p:cNvSpPr/>
            <p:nvPr/>
          </p:nvSpPr>
          <p:spPr>
            <a:xfrm>
              <a:off x="3071802" y="3429006"/>
              <a:ext cx="2214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consectetur adipiscing elit. Lorem ipsum dolor sit ametelit. Lorem ipsum dolor sit amet, , consectetur adipiscing elit. </a:t>
              </a:r>
              <a:endParaRPr lang="id-ID" sz="80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31" name="Rectangle 21"/>
            <p:cNvSpPr/>
            <p:nvPr/>
          </p:nvSpPr>
          <p:spPr>
            <a:xfrm>
              <a:off x="3714744" y="3000378"/>
              <a:ext cx="7489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grpSp>
          <p:nvGrpSpPr>
            <p:cNvPr id="32" name="Group 45"/>
            <p:cNvGrpSpPr/>
            <p:nvPr/>
          </p:nvGrpSpPr>
          <p:grpSpPr>
            <a:xfrm>
              <a:off x="3315498" y="2994962"/>
              <a:ext cx="218794" cy="318394"/>
              <a:chOff x="4510872" y="4044724"/>
              <a:chExt cx="251543" cy="366051"/>
            </a:xfrm>
            <a:solidFill>
              <a:schemeClr val="bg1"/>
            </a:solidFill>
          </p:grpSpPr>
          <p:sp>
            <p:nvSpPr>
              <p:cNvPr id="33" name="AutoShape 60"/>
              <p:cNvSpPr/>
              <p:nvPr/>
            </p:nvSpPr>
            <p:spPr bwMode="auto">
              <a:xfrm>
                <a:off x="4614115" y="4147342"/>
                <a:ext cx="22526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19"/>
                      <a:pt x="16769" y="0"/>
                      <a:pt x="10800" y="0"/>
                    </a:cubicBezTo>
                    <a:cubicBezTo>
                      <a:pt x="4830" y="0"/>
                      <a:pt x="0" y="4819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4" name="AutoShape 61"/>
              <p:cNvSpPr/>
              <p:nvPr/>
            </p:nvSpPr>
            <p:spPr bwMode="auto">
              <a:xfrm>
                <a:off x="4614115" y="4285003"/>
                <a:ext cx="22526" cy="225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" name="AutoShape 62"/>
              <p:cNvSpPr/>
              <p:nvPr/>
            </p:nvSpPr>
            <p:spPr bwMode="auto">
              <a:xfrm>
                <a:off x="4545285" y="4216172"/>
                <a:ext cx="22526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0" y="0"/>
                      <a:pt x="0" y="4819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19"/>
                      <a:pt x="16769" y="0"/>
                      <a:pt x="10800" y="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7" name="AutoShape 63"/>
              <p:cNvSpPr/>
              <p:nvPr/>
            </p:nvSpPr>
            <p:spPr bwMode="auto">
              <a:xfrm>
                <a:off x="4682320" y="4216172"/>
                <a:ext cx="23152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4830" y="21599"/>
                      <a:pt x="10800" y="21599"/>
                    </a:cubicBez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19"/>
                      <a:pt x="16769" y="0"/>
                      <a:pt x="10800" y="0"/>
                    </a:cubicBezTo>
                    <a:cubicBezTo>
                      <a:pt x="4830" y="0"/>
                      <a:pt x="0" y="4819"/>
                      <a:pt x="0" y="1080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8" name="AutoShape 64"/>
              <p:cNvSpPr/>
              <p:nvPr/>
            </p:nvSpPr>
            <p:spPr bwMode="auto">
              <a:xfrm>
                <a:off x="4567812" y="4261851"/>
                <a:ext cx="23152" cy="23152"/>
              </a:xfrm>
              <a:custGeom>
                <a:avLst/>
                <a:gdLst>
                  <a:gd name="T0" fmla="+- 0 10802 965"/>
                  <a:gd name="T1" fmla="*/ T0 w 19675"/>
                  <a:gd name="T2" fmla="+- 0 10800 961"/>
                  <a:gd name="T3" fmla="*/ 10800 h 19678"/>
                  <a:gd name="T4" fmla="+- 0 10802 965"/>
                  <a:gd name="T5" fmla="*/ T4 w 19675"/>
                  <a:gd name="T6" fmla="+- 0 10800 961"/>
                  <a:gd name="T7" fmla="*/ 10800 h 19678"/>
                  <a:gd name="T8" fmla="+- 0 10802 965"/>
                  <a:gd name="T9" fmla="*/ T8 w 19675"/>
                  <a:gd name="T10" fmla="+- 0 10800 961"/>
                  <a:gd name="T11" fmla="*/ 10800 h 19678"/>
                  <a:gd name="T12" fmla="+- 0 10802 965"/>
                  <a:gd name="T13" fmla="*/ T12 w 19675"/>
                  <a:gd name="T14" fmla="+- 0 10800 961"/>
                  <a:gd name="T15" fmla="*/ 10800 h 196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5" h="19678">
                    <a:moveTo>
                      <a:pt x="2894" y="2882"/>
                    </a:moveTo>
                    <a:cubicBezTo>
                      <a:pt x="-965" y="6725"/>
                      <a:pt x="-965" y="12952"/>
                      <a:pt x="2894" y="16795"/>
                    </a:cubicBezTo>
                    <a:cubicBezTo>
                      <a:pt x="6734" y="20638"/>
                      <a:pt x="12935" y="20638"/>
                      <a:pt x="16794" y="16795"/>
                    </a:cubicBezTo>
                    <a:cubicBezTo>
                      <a:pt x="20634" y="12952"/>
                      <a:pt x="20634" y="6725"/>
                      <a:pt x="16794" y="2882"/>
                    </a:cubicBezTo>
                    <a:cubicBezTo>
                      <a:pt x="12935" y="-961"/>
                      <a:pt x="6734" y="-961"/>
                      <a:pt x="2894" y="2882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9" name="AutoShape 65"/>
              <p:cNvSpPr/>
              <p:nvPr/>
            </p:nvSpPr>
            <p:spPr bwMode="auto">
              <a:xfrm>
                <a:off x="4567812" y="4170494"/>
                <a:ext cx="23152" cy="23152"/>
              </a:xfrm>
              <a:custGeom>
                <a:avLst/>
                <a:gdLst>
                  <a:gd name="T0" fmla="+- 0 10801 962"/>
                  <a:gd name="T1" fmla="*/ T0 w 19678"/>
                  <a:gd name="T2" fmla="+- 0 10801 965"/>
                  <a:gd name="T3" fmla="*/ 10801 h 19673"/>
                  <a:gd name="T4" fmla="+- 0 10801 962"/>
                  <a:gd name="T5" fmla="*/ T4 w 19678"/>
                  <a:gd name="T6" fmla="+- 0 10801 965"/>
                  <a:gd name="T7" fmla="*/ 10801 h 19673"/>
                  <a:gd name="T8" fmla="+- 0 10801 962"/>
                  <a:gd name="T9" fmla="*/ T8 w 19678"/>
                  <a:gd name="T10" fmla="+- 0 10801 965"/>
                  <a:gd name="T11" fmla="*/ 10801 h 19673"/>
                  <a:gd name="T12" fmla="+- 0 10801 962"/>
                  <a:gd name="T13" fmla="*/ T12 w 19678"/>
                  <a:gd name="T14" fmla="+- 0 10801 965"/>
                  <a:gd name="T15" fmla="*/ 10801 h 196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8" h="19673">
                    <a:moveTo>
                      <a:pt x="2897" y="2894"/>
                    </a:moveTo>
                    <a:cubicBezTo>
                      <a:pt x="-962" y="6734"/>
                      <a:pt x="-962" y="12935"/>
                      <a:pt x="2877" y="16785"/>
                    </a:cubicBezTo>
                    <a:cubicBezTo>
                      <a:pt x="6737" y="20635"/>
                      <a:pt x="12938" y="20635"/>
                      <a:pt x="16797" y="16785"/>
                    </a:cubicBezTo>
                    <a:cubicBezTo>
                      <a:pt x="20638" y="12935"/>
                      <a:pt x="20638" y="6734"/>
                      <a:pt x="16797" y="2894"/>
                    </a:cubicBezTo>
                    <a:cubicBezTo>
                      <a:pt x="12938" y="-965"/>
                      <a:pt x="6737" y="-965"/>
                      <a:pt x="2897" y="2894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4" name="AutoShape 66"/>
              <p:cNvSpPr/>
              <p:nvPr/>
            </p:nvSpPr>
            <p:spPr bwMode="auto">
              <a:xfrm>
                <a:off x="4659793" y="4261851"/>
                <a:ext cx="22526" cy="23152"/>
              </a:xfrm>
              <a:custGeom>
                <a:avLst/>
                <a:gdLst>
                  <a:gd name="T0" fmla="+- 0 10800 961"/>
                  <a:gd name="T1" fmla="*/ T0 w 19678"/>
                  <a:gd name="T2" fmla="+- 0 10800 961"/>
                  <a:gd name="T3" fmla="*/ 10800 h 19678"/>
                  <a:gd name="T4" fmla="+- 0 10800 961"/>
                  <a:gd name="T5" fmla="*/ T4 w 19678"/>
                  <a:gd name="T6" fmla="+- 0 10800 961"/>
                  <a:gd name="T7" fmla="*/ 10800 h 19678"/>
                  <a:gd name="T8" fmla="+- 0 10800 961"/>
                  <a:gd name="T9" fmla="*/ T8 w 19678"/>
                  <a:gd name="T10" fmla="+- 0 10800 961"/>
                  <a:gd name="T11" fmla="*/ 10800 h 19678"/>
                  <a:gd name="T12" fmla="+- 0 10800 961"/>
                  <a:gd name="T13" fmla="*/ T12 w 19678"/>
                  <a:gd name="T14" fmla="+- 0 10800 961"/>
                  <a:gd name="T15" fmla="*/ 10800 h 196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8" h="19678">
                    <a:moveTo>
                      <a:pt x="2882" y="2882"/>
                    </a:moveTo>
                    <a:cubicBezTo>
                      <a:pt x="-961" y="6725"/>
                      <a:pt x="-961" y="12952"/>
                      <a:pt x="2882" y="16795"/>
                    </a:cubicBezTo>
                    <a:cubicBezTo>
                      <a:pt x="6725" y="20638"/>
                      <a:pt x="12952" y="20638"/>
                      <a:pt x="16795" y="16795"/>
                    </a:cubicBezTo>
                    <a:cubicBezTo>
                      <a:pt x="20639" y="12952"/>
                      <a:pt x="20639" y="6725"/>
                      <a:pt x="16795" y="2882"/>
                    </a:cubicBezTo>
                    <a:cubicBezTo>
                      <a:pt x="12952" y="-961"/>
                      <a:pt x="6725" y="-961"/>
                      <a:pt x="2882" y="2882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5" name="AutoShape 67"/>
              <p:cNvSpPr/>
              <p:nvPr/>
            </p:nvSpPr>
            <p:spPr bwMode="auto">
              <a:xfrm>
                <a:off x="4510872" y="4044724"/>
                <a:ext cx="251543" cy="3660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818" y="16200"/>
                    </a:moveTo>
                    <a:cubicBezTo>
                      <a:pt x="5486" y="16200"/>
                      <a:pt x="1963" y="13776"/>
                      <a:pt x="1963" y="10800"/>
                    </a:cubicBezTo>
                    <a:cubicBezTo>
                      <a:pt x="1963" y="7821"/>
                      <a:pt x="5486" y="5400"/>
                      <a:pt x="9818" y="5400"/>
                    </a:cubicBezTo>
                    <a:cubicBezTo>
                      <a:pt x="14148" y="5400"/>
                      <a:pt x="17672" y="7821"/>
                      <a:pt x="17672" y="10800"/>
                    </a:cubicBezTo>
                    <a:cubicBezTo>
                      <a:pt x="17672" y="13776"/>
                      <a:pt x="14148" y="16200"/>
                      <a:pt x="9818" y="16200"/>
                    </a:cubicBezTo>
                    <a:moveTo>
                      <a:pt x="13745" y="20249"/>
                    </a:moveTo>
                    <a:lnTo>
                      <a:pt x="5890" y="20249"/>
                    </a:lnTo>
                    <a:lnTo>
                      <a:pt x="4909" y="16613"/>
                    </a:lnTo>
                    <a:cubicBezTo>
                      <a:pt x="6358" y="17192"/>
                      <a:pt x="8019" y="17549"/>
                      <a:pt x="9818" y="17549"/>
                    </a:cubicBezTo>
                    <a:cubicBezTo>
                      <a:pt x="11614" y="17549"/>
                      <a:pt x="13277" y="17192"/>
                      <a:pt x="14727" y="16613"/>
                    </a:cubicBezTo>
                    <a:cubicBezTo>
                      <a:pt x="14727" y="16613"/>
                      <a:pt x="13745" y="20249"/>
                      <a:pt x="13745" y="20249"/>
                    </a:cubicBezTo>
                    <a:close/>
                    <a:moveTo>
                      <a:pt x="5992" y="1350"/>
                    </a:moveTo>
                    <a:lnTo>
                      <a:pt x="13847" y="1350"/>
                    </a:lnTo>
                    <a:lnTo>
                      <a:pt x="14828" y="4985"/>
                    </a:lnTo>
                    <a:cubicBezTo>
                      <a:pt x="13379" y="4406"/>
                      <a:pt x="11718" y="4050"/>
                      <a:pt x="9919" y="4050"/>
                    </a:cubicBezTo>
                    <a:cubicBezTo>
                      <a:pt x="8123" y="4050"/>
                      <a:pt x="6460" y="4406"/>
                      <a:pt x="5010" y="4985"/>
                    </a:cubicBezTo>
                    <a:cubicBezTo>
                      <a:pt x="5010" y="4985"/>
                      <a:pt x="5992" y="1350"/>
                      <a:pt x="5992" y="1350"/>
                    </a:cubicBezTo>
                    <a:close/>
                    <a:moveTo>
                      <a:pt x="19636" y="9450"/>
                    </a:moveTo>
                    <a:cubicBezTo>
                      <a:pt x="19567" y="9450"/>
                      <a:pt x="19509" y="9472"/>
                      <a:pt x="19442" y="9477"/>
                    </a:cubicBezTo>
                    <a:cubicBezTo>
                      <a:pt x="19101" y="8298"/>
                      <a:pt x="18294" y="7245"/>
                      <a:pt x="17187" y="6376"/>
                    </a:cubicBezTo>
                    <a:lnTo>
                      <a:pt x="15778" y="1102"/>
                    </a:lnTo>
                    <a:cubicBezTo>
                      <a:pt x="15605" y="464"/>
                      <a:pt x="14794" y="0"/>
                      <a:pt x="13847" y="0"/>
                    </a:cubicBezTo>
                    <a:lnTo>
                      <a:pt x="5992" y="0"/>
                    </a:lnTo>
                    <a:cubicBezTo>
                      <a:pt x="5047" y="0"/>
                      <a:pt x="4236" y="464"/>
                      <a:pt x="4061" y="1102"/>
                    </a:cubicBezTo>
                    <a:lnTo>
                      <a:pt x="2686" y="6198"/>
                    </a:lnTo>
                    <a:cubicBezTo>
                      <a:pt x="1037" y="7405"/>
                      <a:pt x="0" y="9012"/>
                      <a:pt x="0" y="10800"/>
                    </a:cubicBezTo>
                    <a:cubicBezTo>
                      <a:pt x="0" y="12542"/>
                      <a:pt x="995" y="14110"/>
                      <a:pt x="2573" y="15307"/>
                    </a:cubicBezTo>
                    <a:lnTo>
                      <a:pt x="3959" y="20496"/>
                    </a:lnTo>
                    <a:cubicBezTo>
                      <a:pt x="4132" y="21135"/>
                      <a:pt x="4943" y="21599"/>
                      <a:pt x="5890" y="21599"/>
                    </a:cubicBezTo>
                    <a:lnTo>
                      <a:pt x="13745" y="21599"/>
                    </a:lnTo>
                    <a:cubicBezTo>
                      <a:pt x="14690" y="21599"/>
                      <a:pt x="15501" y="21135"/>
                      <a:pt x="15676" y="20496"/>
                    </a:cubicBezTo>
                    <a:lnTo>
                      <a:pt x="17074" y="15311"/>
                    </a:lnTo>
                    <a:cubicBezTo>
                      <a:pt x="18242" y="14426"/>
                      <a:pt x="19089" y="13340"/>
                      <a:pt x="19442" y="12122"/>
                    </a:cubicBezTo>
                    <a:cubicBezTo>
                      <a:pt x="19509" y="12127"/>
                      <a:pt x="19567" y="12150"/>
                      <a:pt x="19636" y="12150"/>
                    </a:cubicBezTo>
                    <a:cubicBezTo>
                      <a:pt x="20719" y="12150"/>
                      <a:pt x="21600" y="11544"/>
                      <a:pt x="21600" y="10800"/>
                    </a:cubicBezTo>
                    <a:cubicBezTo>
                      <a:pt x="21600" y="10053"/>
                      <a:pt x="20719" y="9450"/>
                      <a:pt x="19636" y="945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7" name="AutoShape 68"/>
              <p:cNvSpPr/>
              <p:nvPr/>
            </p:nvSpPr>
            <p:spPr bwMode="auto">
              <a:xfrm>
                <a:off x="4614115" y="4170494"/>
                <a:ext cx="68830" cy="69456"/>
              </a:xfrm>
              <a:custGeom>
                <a:avLst/>
                <a:gdLst>
                  <a:gd name="T0" fmla="*/ 10740 w 21481"/>
                  <a:gd name="T1" fmla="+- 0 10860 120"/>
                  <a:gd name="T2" fmla="*/ 10860 h 21480"/>
                  <a:gd name="T3" fmla="*/ 10740 w 21481"/>
                  <a:gd name="T4" fmla="+- 0 10860 120"/>
                  <a:gd name="T5" fmla="*/ 10860 h 21480"/>
                  <a:gd name="T6" fmla="*/ 10740 w 21481"/>
                  <a:gd name="T7" fmla="+- 0 10860 120"/>
                  <a:gd name="T8" fmla="*/ 10860 h 21480"/>
                  <a:gd name="T9" fmla="*/ 10740 w 21481"/>
                  <a:gd name="T10" fmla="+- 0 10860 120"/>
                  <a:gd name="T11" fmla="*/ 10860 h 21480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481" h="21480">
                    <a:moveTo>
                      <a:pt x="21127" y="346"/>
                    </a:moveTo>
                    <a:cubicBezTo>
                      <a:pt x="20697" y="-82"/>
                      <a:pt x="20002" y="-120"/>
                      <a:pt x="19516" y="270"/>
                    </a:cubicBezTo>
                    <a:lnTo>
                      <a:pt x="1055" y="15432"/>
                    </a:lnTo>
                    <a:cubicBezTo>
                      <a:pt x="375" y="16113"/>
                      <a:pt x="0" y="17012"/>
                      <a:pt x="0" y="17972"/>
                    </a:cubicBezTo>
                    <a:cubicBezTo>
                      <a:pt x="0" y="18902"/>
                      <a:pt x="361" y="19783"/>
                      <a:pt x="1027" y="20446"/>
                    </a:cubicBezTo>
                    <a:cubicBezTo>
                      <a:pt x="1694" y="21103"/>
                      <a:pt x="2583" y="21473"/>
                      <a:pt x="3542" y="21479"/>
                    </a:cubicBezTo>
                    <a:cubicBezTo>
                      <a:pt x="4431" y="21473"/>
                      <a:pt x="5354" y="21144"/>
                      <a:pt x="6028" y="20495"/>
                    </a:cubicBezTo>
                    <a:lnTo>
                      <a:pt x="12598" y="12627"/>
                    </a:lnTo>
                    <a:lnTo>
                      <a:pt x="21224" y="1935"/>
                    </a:lnTo>
                    <a:cubicBezTo>
                      <a:pt x="21600" y="1462"/>
                      <a:pt x="21558" y="771"/>
                      <a:pt x="21127" y="346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48" name="Group 48"/>
          <p:cNvGrpSpPr/>
          <p:nvPr/>
        </p:nvGrpSpPr>
        <p:grpSpPr>
          <a:xfrm>
            <a:off x="4521037" y="2533078"/>
            <a:ext cx="2214578" cy="1033169"/>
            <a:chOff x="3071802" y="1357304"/>
            <a:chExt cx="2214578" cy="1033169"/>
          </a:xfrm>
        </p:grpSpPr>
        <p:sp>
          <p:nvSpPr>
            <p:cNvPr id="49" name="Oval 11"/>
            <p:cNvSpPr/>
            <p:nvPr/>
          </p:nvSpPr>
          <p:spPr>
            <a:xfrm>
              <a:off x="3143240" y="1357304"/>
              <a:ext cx="551370" cy="551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Rectangle 16"/>
            <p:cNvSpPr/>
            <p:nvPr/>
          </p:nvSpPr>
          <p:spPr>
            <a:xfrm>
              <a:off x="3071802" y="1928808"/>
              <a:ext cx="2214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consectetur adipiscing elit. Lorem ipsum dolor sit ametelit. Lorem ipsum dolor sit amet, , consectetur adipiscing elit. </a:t>
              </a:r>
              <a:endParaRPr lang="id-ID" sz="80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53" name="Rectangle 17"/>
            <p:cNvSpPr/>
            <p:nvPr/>
          </p:nvSpPr>
          <p:spPr>
            <a:xfrm>
              <a:off x="3714744" y="1500180"/>
              <a:ext cx="7489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grpSp>
          <p:nvGrpSpPr>
            <p:cNvPr id="54" name="Group 44"/>
            <p:cNvGrpSpPr/>
            <p:nvPr/>
          </p:nvGrpSpPr>
          <p:grpSpPr>
            <a:xfrm>
              <a:off x="3275333" y="1464349"/>
              <a:ext cx="298256" cy="318394"/>
              <a:chOff x="2989103" y="4044724"/>
              <a:chExt cx="342899" cy="366051"/>
            </a:xfrm>
            <a:solidFill>
              <a:schemeClr val="bg1"/>
            </a:solidFill>
          </p:grpSpPr>
          <p:sp>
            <p:nvSpPr>
              <p:cNvPr id="55" name="AutoShape 78"/>
              <p:cNvSpPr/>
              <p:nvPr/>
            </p:nvSpPr>
            <p:spPr bwMode="auto">
              <a:xfrm>
                <a:off x="2989103" y="4044724"/>
                <a:ext cx="342899" cy="3660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6" name="AutoShape 79"/>
              <p:cNvSpPr/>
              <p:nvPr/>
            </p:nvSpPr>
            <p:spPr bwMode="auto">
              <a:xfrm>
                <a:off x="3034781" y="4090401"/>
                <a:ext cx="251543" cy="229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7" name="AutoShape 80"/>
              <p:cNvSpPr/>
              <p:nvPr/>
            </p:nvSpPr>
            <p:spPr bwMode="auto">
              <a:xfrm>
                <a:off x="3171813" y="4124816"/>
                <a:ext cx="68830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58" name="Group 47"/>
          <p:cNvGrpSpPr/>
          <p:nvPr/>
        </p:nvGrpSpPr>
        <p:grpSpPr>
          <a:xfrm>
            <a:off x="2020707" y="2533078"/>
            <a:ext cx="2214578" cy="1033169"/>
            <a:chOff x="571472" y="1357304"/>
            <a:chExt cx="2214578" cy="1033169"/>
          </a:xfrm>
        </p:grpSpPr>
        <p:sp>
          <p:nvSpPr>
            <p:cNvPr id="59" name="Oval 10"/>
            <p:cNvSpPr/>
            <p:nvPr/>
          </p:nvSpPr>
          <p:spPr>
            <a:xfrm>
              <a:off x="642910" y="1357304"/>
              <a:ext cx="551370" cy="551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0" name="Rectangle 14"/>
            <p:cNvSpPr/>
            <p:nvPr/>
          </p:nvSpPr>
          <p:spPr>
            <a:xfrm>
              <a:off x="571472" y="1928808"/>
              <a:ext cx="2214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consectetur adipiscing elit. Lorem ipsum dolor sit ametelit. Lorem ipsum dolor sit amet, , consectetur adipiscing elit. </a:t>
              </a:r>
              <a:endParaRPr lang="id-ID" sz="80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61" name="Rectangle 15"/>
            <p:cNvSpPr/>
            <p:nvPr/>
          </p:nvSpPr>
          <p:spPr>
            <a:xfrm>
              <a:off x="1214414" y="1500180"/>
              <a:ext cx="7489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grpSp>
          <p:nvGrpSpPr>
            <p:cNvPr id="62" name="Group 43"/>
            <p:cNvGrpSpPr/>
            <p:nvPr/>
          </p:nvGrpSpPr>
          <p:grpSpPr>
            <a:xfrm>
              <a:off x="763153" y="1487871"/>
              <a:ext cx="318936" cy="268320"/>
              <a:chOff x="0" y="4815619"/>
              <a:chExt cx="366676" cy="308484"/>
            </a:xfrm>
            <a:solidFill>
              <a:schemeClr val="bg1"/>
            </a:solidFill>
          </p:grpSpPr>
          <p:sp>
            <p:nvSpPr>
              <p:cNvPr id="63" name="AutoShape 120"/>
              <p:cNvSpPr/>
              <p:nvPr/>
            </p:nvSpPr>
            <p:spPr bwMode="auto">
              <a:xfrm>
                <a:off x="91981" y="4895714"/>
                <a:ext cx="182712" cy="1827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4" name="AutoShape 121"/>
              <p:cNvSpPr/>
              <p:nvPr/>
            </p:nvSpPr>
            <p:spPr bwMode="auto">
              <a:xfrm>
                <a:off x="137660" y="4941391"/>
                <a:ext cx="51310" cy="5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5" name="AutoShape 122"/>
              <p:cNvSpPr/>
              <p:nvPr/>
            </p:nvSpPr>
            <p:spPr bwMode="auto">
              <a:xfrm>
                <a:off x="0" y="4815619"/>
                <a:ext cx="366676" cy="30848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7" name="Rectangle 14"/>
          <p:cNvSpPr/>
          <p:nvPr/>
        </p:nvSpPr>
        <p:spPr bwMode="auto">
          <a:xfrm>
            <a:off x="5332379" y="2819106"/>
            <a:ext cx="4392488" cy="8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2" spcCol="457200" anchor="t"/>
          <a:lstStyle/>
          <a:p>
            <a:pPr algn="just">
              <a:lnSpc>
                <a:spcPct val="125000"/>
              </a:lnSpc>
            </a:pP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is simply dummy text of the printing and typesetting industry.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has been the industry's standard dummy text ever since the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1500s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popularised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in the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1960s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with the release of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Letraset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sheets containing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passages, and more recently with desktop.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Lato Light" pitchFamily="34" charset="0"/>
              <a:ea typeface="MS PGothic" panose="020B0600070205080204" charset="-128"/>
              <a:cs typeface="Lato Light" pitchFamily="34" charset="0"/>
              <a:sym typeface="Lato Light" pitchFamily="34" charset="0"/>
            </a:endParaRPr>
          </a:p>
        </p:txBody>
      </p:sp>
      <p:sp>
        <p:nvSpPr>
          <p:cNvPr id="8" name="Rectangle 14"/>
          <p:cNvSpPr/>
          <p:nvPr/>
        </p:nvSpPr>
        <p:spPr bwMode="auto">
          <a:xfrm>
            <a:off x="5332379" y="2445469"/>
            <a:ext cx="2136063" cy="35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958733" y="2115146"/>
            <a:ext cx="3904012" cy="2354216"/>
            <a:chOff x="521503" y="1608889"/>
            <a:chExt cx="2615670" cy="1577314"/>
          </a:xfrm>
        </p:grpSpPr>
        <p:sp>
          <p:nvSpPr>
            <p:cNvPr id="10" name="Oval 103"/>
            <p:cNvSpPr/>
            <p:nvPr/>
          </p:nvSpPr>
          <p:spPr bwMode="auto">
            <a:xfrm>
              <a:off x="1277289" y="2008315"/>
              <a:ext cx="1177888" cy="117788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Oval 1"/>
            <p:cNvSpPr/>
            <p:nvPr/>
          </p:nvSpPr>
          <p:spPr bwMode="auto">
            <a:xfrm>
              <a:off x="521503" y="1608889"/>
              <a:ext cx="2615670" cy="1577314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2" name="Oval 2"/>
          <p:cNvSpPr/>
          <p:nvPr/>
        </p:nvSpPr>
        <p:spPr bwMode="auto">
          <a:xfrm>
            <a:off x="3897536" y="2912549"/>
            <a:ext cx="413495" cy="413495"/>
          </a:xfrm>
          <a:prstGeom prst="ellipse">
            <a:avLst/>
          </a:prstGeom>
          <a:solidFill>
            <a:srgbClr val="3A9367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Oval 100"/>
          <p:cNvSpPr/>
          <p:nvPr/>
        </p:nvSpPr>
        <p:spPr bwMode="auto">
          <a:xfrm>
            <a:off x="4323478" y="3749507"/>
            <a:ext cx="206748" cy="206748"/>
          </a:xfrm>
          <a:prstGeom prst="ellipse">
            <a:avLst/>
          </a:prstGeom>
          <a:solidFill>
            <a:srgbClr val="3A9367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Oval 101"/>
          <p:cNvSpPr/>
          <p:nvPr/>
        </p:nvSpPr>
        <p:spPr bwMode="auto">
          <a:xfrm>
            <a:off x="4223347" y="2534450"/>
            <a:ext cx="281930" cy="281930"/>
          </a:xfrm>
          <a:prstGeom prst="ellipse">
            <a:avLst/>
          </a:prstGeom>
          <a:noFill/>
          <a:ln w="25400" cap="flat" cmpd="sng" algn="ctr">
            <a:solidFill>
              <a:srgbClr val="3A9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Oval 102"/>
          <p:cNvSpPr/>
          <p:nvPr/>
        </p:nvSpPr>
        <p:spPr bwMode="auto">
          <a:xfrm>
            <a:off x="4175890" y="2955649"/>
            <a:ext cx="619915" cy="619915"/>
          </a:xfrm>
          <a:prstGeom prst="ellipse">
            <a:avLst/>
          </a:prstGeom>
          <a:noFill/>
          <a:ln w="25400" cap="flat" cmpd="sng" algn="ctr">
            <a:solidFill>
              <a:srgbClr val="3A9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Rectangle 14"/>
          <p:cNvSpPr/>
          <p:nvPr/>
        </p:nvSpPr>
        <p:spPr bwMode="auto">
          <a:xfrm>
            <a:off x="5356556" y="4389245"/>
            <a:ext cx="1636831" cy="3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7" name="Rectangle 14"/>
          <p:cNvSpPr/>
          <p:nvPr/>
        </p:nvSpPr>
        <p:spPr bwMode="auto">
          <a:xfrm>
            <a:off x="5356557" y="4645515"/>
            <a:ext cx="1636830" cy="47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 is simply dummy text of the printing and typesetting industry.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.</a:t>
            </a:r>
          </a:p>
        </p:txBody>
      </p:sp>
      <p:sp>
        <p:nvSpPr>
          <p:cNvPr id="18" name="Rectangle 14"/>
          <p:cNvSpPr/>
          <p:nvPr/>
        </p:nvSpPr>
        <p:spPr bwMode="auto">
          <a:xfrm>
            <a:off x="8019860" y="4414645"/>
            <a:ext cx="1636831" cy="3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9" name="Rectangle 14"/>
          <p:cNvSpPr/>
          <p:nvPr/>
        </p:nvSpPr>
        <p:spPr bwMode="auto">
          <a:xfrm>
            <a:off x="8019861" y="4645515"/>
            <a:ext cx="1636830" cy="47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 is simply dummy text of the printing and typesetting industry.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.</a:t>
            </a:r>
          </a:p>
        </p:txBody>
      </p:sp>
      <p:grpSp>
        <p:nvGrpSpPr>
          <p:cNvPr id="20" name="Group 9"/>
          <p:cNvGrpSpPr/>
          <p:nvPr/>
        </p:nvGrpSpPr>
        <p:grpSpPr>
          <a:xfrm>
            <a:off x="4617632" y="4231512"/>
            <a:ext cx="619361" cy="619361"/>
            <a:chOff x="3137173" y="3559807"/>
            <a:chExt cx="619361" cy="619361"/>
          </a:xfrm>
        </p:grpSpPr>
        <p:sp>
          <p:nvSpPr>
            <p:cNvPr id="21" name="Oval 8"/>
            <p:cNvSpPr/>
            <p:nvPr/>
          </p:nvSpPr>
          <p:spPr bwMode="auto">
            <a:xfrm>
              <a:off x="3137173" y="3559807"/>
              <a:ext cx="619361" cy="619361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242132" y="3677572"/>
              <a:ext cx="414194" cy="323273"/>
            </a:xfrm>
            <a:custGeom>
              <a:avLst/>
              <a:gdLst>
                <a:gd name="T0" fmla="*/ 55 w 55"/>
                <a:gd name="T1" fmla="*/ 34 h 43"/>
                <a:gd name="T2" fmla="*/ 54 w 55"/>
                <a:gd name="T3" fmla="*/ 34 h 43"/>
                <a:gd name="T4" fmla="*/ 52 w 55"/>
                <a:gd name="T5" fmla="*/ 34 h 43"/>
                <a:gd name="T6" fmla="*/ 52 w 55"/>
                <a:gd name="T7" fmla="*/ 38 h 43"/>
                <a:gd name="T8" fmla="*/ 47 w 55"/>
                <a:gd name="T9" fmla="*/ 43 h 43"/>
                <a:gd name="T10" fmla="*/ 42 w 55"/>
                <a:gd name="T11" fmla="*/ 38 h 43"/>
                <a:gd name="T12" fmla="*/ 42 w 55"/>
                <a:gd name="T13" fmla="*/ 34 h 43"/>
                <a:gd name="T14" fmla="*/ 14 w 55"/>
                <a:gd name="T15" fmla="*/ 34 h 43"/>
                <a:gd name="T16" fmla="*/ 14 w 55"/>
                <a:gd name="T17" fmla="*/ 38 h 43"/>
                <a:gd name="T18" fmla="*/ 9 w 55"/>
                <a:gd name="T19" fmla="*/ 43 h 43"/>
                <a:gd name="T20" fmla="*/ 4 w 55"/>
                <a:gd name="T21" fmla="*/ 38 h 43"/>
                <a:gd name="T22" fmla="*/ 4 w 55"/>
                <a:gd name="T23" fmla="*/ 34 h 43"/>
                <a:gd name="T24" fmla="*/ 1 w 55"/>
                <a:gd name="T25" fmla="*/ 34 h 43"/>
                <a:gd name="T26" fmla="*/ 0 w 55"/>
                <a:gd name="T27" fmla="*/ 34 h 43"/>
                <a:gd name="T28" fmla="*/ 0 w 55"/>
                <a:gd name="T29" fmla="*/ 23 h 43"/>
                <a:gd name="T30" fmla="*/ 6 w 55"/>
                <a:gd name="T31" fmla="*/ 17 h 43"/>
                <a:gd name="T32" fmla="*/ 7 w 55"/>
                <a:gd name="T33" fmla="*/ 17 h 43"/>
                <a:gd name="T34" fmla="*/ 10 w 55"/>
                <a:gd name="T35" fmla="*/ 6 h 43"/>
                <a:gd name="T36" fmla="*/ 18 w 55"/>
                <a:gd name="T37" fmla="*/ 0 h 43"/>
                <a:gd name="T38" fmla="*/ 38 w 55"/>
                <a:gd name="T39" fmla="*/ 0 h 43"/>
                <a:gd name="T40" fmla="*/ 46 w 55"/>
                <a:gd name="T41" fmla="*/ 6 h 43"/>
                <a:gd name="T42" fmla="*/ 48 w 55"/>
                <a:gd name="T43" fmla="*/ 17 h 43"/>
                <a:gd name="T44" fmla="*/ 49 w 55"/>
                <a:gd name="T45" fmla="*/ 17 h 43"/>
                <a:gd name="T46" fmla="*/ 55 w 55"/>
                <a:gd name="T47" fmla="*/ 23 h 43"/>
                <a:gd name="T48" fmla="*/ 55 w 55"/>
                <a:gd name="T49" fmla="*/ 34 h 43"/>
                <a:gd name="T50" fmla="*/ 9 w 55"/>
                <a:gd name="T51" fmla="*/ 22 h 43"/>
                <a:gd name="T52" fmla="*/ 5 w 55"/>
                <a:gd name="T53" fmla="*/ 26 h 43"/>
                <a:gd name="T54" fmla="*/ 9 w 55"/>
                <a:gd name="T55" fmla="*/ 30 h 43"/>
                <a:gd name="T56" fmla="*/ 13 w 55"/>
                <a:gd name="T57" fmla="*/ 26 h 43"/>
                <a:gd name="T58" fmla="*/ 9 w 55"/>
                <a:gd name="T59" fmla="*/ 22 h 43"/>
                <a:gd name="T60" fmla="*/ 41 w 55"/>
                <a:gd name="T61" fmla="*/ 17 h 43"/>
                <a:gd name="T62" fmla="*/ 39 w 55"/>
                <a:gd name="T63" fmla="*/ 8 h 43"/>
                <a:gd name="T64" fmla="*/ 38 w 55"/>
                <a:gd name="T65" fmla="*/ 7 h 43"/>
                <a:gd name="T66" fmla="*/ 18 w 55"/>
                <a:gd name="T67" fmla="*/ 7 h 43"/>
                <a:gd name="T68" fmla="*/ 17 w 55"/>
                <a:gd name="T69" fmla="*/ 8 h 43"/>
                <a:gd name="T70" fmla="*/ 14 w 55"/>
                <a:gd name="T71" fmla="*/ 17 h 43"/>
                <a:gd name="T72" fmla="*/ 41 w 55"/>
                <a:gd name="T73" fmla="*/ 17 h 43"/>
                <a:gd name="T74" fmla="*/ 47 w 55"/>
                <a:gd name="T75" fmla="*/ 22 h 43"/>
                <a:gd name="T76" fmla="*/ 42 w 55"/>
                <a:gd name="T77" fmla="*/ 26 h 43"/>
                <a:gd name="T78" fmla="*/ 47 w 55"/>
                <a:gd name="T79" fmla="*/ 30 h 43"/>
                <a:gd name="T80" fmla="*/ 51 w 55"/>
                <a:gd name="T81" fmla="*/ 26 h 43"/>
                <a:gd name="T82" fmla="*/ 47 w 55"/>
                <a:gd name="T8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" h="43">
                  <a:moveTo>
                    <a:pt x="55" y="34"/>
                  </a:moveTo>
                  <a:cubicBezTo>
                    <a:pt x="55" y="34"/>
                    <a:pt x="55" y="34"/>
                    <a:pt x="54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41"/>
                    <a:pt x="50" y="43"/>
                    <a:pt x="47" y="43"/>
                  </a:cubicBezTo>
                  <a:cubicBezTo>
                    <a:pt x="44" y="43"/>
                    <a:pt x="42" y="41"/>
                    <a:pt x="42" y="3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1"/>
                    <a:pt x="12" y="43"/>
                    <a:pt x="9" y="43"/>
                  </a:cubicBezTo>
                  <a:cubicBezTo>
                    <a:pt x="6" y="43"/>
                    <a:pt x="4" y="41"/>
                    <a:pt x="4" y="38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0"/>
                    <a:pt x="3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3"/>
                    <a:pt x="14" y="0"/>
                    <a:pt x="1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2" y="0"/>
                    <a:pt x="45" y="3"/>
                    <a:pt x="46" y="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3" y="17"/>
                    <a:pt x="55" y="20"/>
                    <a:pt x="55" y="23"/>
                  </a:cubicBezTo>
                  <a:lnTo>
                    <a:pt x="55" y="34"/>
                  </a:lnTo>
                  <a:close/>
                  <a:moveTo>
                    <a:pt x="9" y="22"/>
                  </a:moveTo>
                  <a:cubicBezTo>
                    <a:pt x="7" y="22"/>
                    <a:pt x="5" y="24"/>
                    <a:pt x="5" y="26"/>
                  </a:cubicBezTo>
                  <a:cubicBezTo>
                    <a:pt x="5" y="28"/>
                    <a:pt x="7" y="30"/>
                    <a:pt x="9" y="30"/>
                  </a:cubicBezTo>
                  <a:cubicBezTo>
                    <a:pt x="11" y="30"/>
                    <a:pt x="13" y="28"/>
                    <a:pt x="13" y="26"/>
                  </a:cubicBezTo>
                  <a:cubicBezTo>
                    <a:pt x="13" y="24"/>
                    <a:pt x="11" y="22"/>
                    <a:pt x="9" y="22"/>
                  </a:cubicBezTo>
                  <a:close/>
                  <a:moveTo>
                    <a:pt x="41" y="17"/>
                  </a:move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8" y="7"/>
                    <a:pt x="3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4" y="17"/>
                    <a:pt x="14" y="17"/>
                    <a:pt x="14" y="17"/>
                  </a:cubicBezTo>
                  <a:lnTo>
                    <a:pt x="41" y="17"/>
                  </a:lnTo>
                  <a:close/>
                  <a:moveTo>
                    <a:pt x="47" y="22"/>
                  </a:moveTo>
                  <a:cubicBezTo>
                    <a:pt x="44" y="22"/>
                    <a:pt x="42" y="24"/>
                    <a:pt x="42" y="26"/>
                  </a:cubicBezTo>
                  <a:cubicBezTo>
                    <a:pt x="42" y="28"/>
                    <a:pt x="44" y="30"/>
                    <a:pt x="47" y="30"/>
                  </a:cubicBezTo>
                  <a:cubicBezTo>
                    <a:pt x="49" y="30"/>
                    <a:pt x="51" y="28"/>
                    <a:pt x="51" y="26"/>
                  </a:cubicBezTo>
                  <a:cubicBezTo>
                    <a:pt x="51" y="24"/>
                    <a:pt x="49" y="22"/>
                    <a:pt x="47" y="22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10"/>
          <p:cNvGrpSpPr/>
          <p:nvPr/>
        </p:nvGrpSpPr>
        <p:grpSpPr>
          <a:xfrm>
            <a:off x="7320069" y="4231512"/>
            <a:ext cx="619361" cy="619361"/>
            <a:chOff x="5839610" y="3559807"/>
            <a:chExt cx="619361" cy="619361"/>
          </a:xfrm>
        </p:grpSpPr>
        <p:sp>
          <p:nvSpPr>
            <p:cNvPr id="24" name="Oval 108"/>
            <p:cNvSpPr/>
            <p:nvPr/>
          </p:nvSpPr>
          <p:spPr bwMode="auto">
            <a:xfrm>
              <a:off x="5839610" y="3559807"/>
              <a:ext cx="619361" cy="619361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5967334" y="3703646"/>
              <a:ext cx="355548" cy="301756"/>
            </a:xfrm>
            <a:custGeom>
              <a:avLst/>
              <a:gdLst>
                <a:gd name="T0" fmla="*/ 52 w 52"/>
                <a:gd name="T1" fmla="*/ 13 h 44"/>
                <a:gd name="T2" fmla="*/ 52 w 52"/>
                <a:gd name="T3" fmla="*/ 37 h 44"/>
                <a:gd name="T4" fmla="*/ 45 w 52"/>
                <a:gd name="T5" fmla="*/ 44 h 44"/>
                <a:gd name="T6" fmla="*/ 7 w 52"/>
                <a:gd name="T7" fmla="*/ 44 h 44"/>
                <a:gd name="T8" fmla="*/ 0 w 52"/>
                <a:gd name="T9" fmla="*/ 37 h 44"/>
                <a:gd name="T10" fmla="*/ 0 w 52"/>
                <a:gd name="T11" fmla="*/ 13 h 44"/>
                <a:gd name="T12" fmla="*/ 7 w 52"/>
                <a:gd name="T13" fmla="*/ 7 h 44"/>
                <a:gd name="T14" fmla="*/ 13 w 52"/>
                <a:gd name="T15" fmla="*/ 7 h 44"/>
                <a:gd name="T16" fmla="*/ 14 w 52"/>
                <a:gd name="T17" fmla="*/ 3 h 44"/>
                <a:gd name="T18" fmla="*/ 19 w 52"/>
                <a:gd name="T19" fmla="*/ 0 h 44"/>
                <a:gd name="T20" fmla="*/ 33 w 52"/>
                <a:gd name="T21" fmla="*/ 0 h 44"/>
                <a:gd name="T22" fmla="*/ 37 w 52"/>
                <a:gd name="T23" fmla="*/ 3 h 44"/>
                <a:gd name="T24" fmla="*/ 39 w 52"/>
                <a:gd name="T25" fmla="*/ 7 h 44"/>
                <a:gd name="T26" fmla="*/ 45 w 52"/>
                <a:gd name="T27" fmla="*/ 7 h 44"/>
                <a:gd name="T28" fmla="*/ 52 w 52"/>
                <a:gd name="T29" fmla="*/ 13 h 44"/>
                <a:gd name="T30" fmla="*/ 38 w 52"/>
                <a:gd name="T31" fmla="*/ 25 h 44"/>
                <a:gd name="T32" fmla="*/ 26 w 52"/>
                <a:gd name="T33" fmla="*/ 13 h 44"/>
                <a:gd name="T34" fmla="*/ 14 w 52"/>
                <a:gd name="T35" fmla="*/ 25 h 44"/>
                <a:gd name="T36" fmla="*/ 26 w 52"/>
                <a:gd name="T37" fmla="*/ 37 h 44"/>
                <a:gd name="T38" fmla="*/ 38 w 52"/>
                <a:gd name="T39" fmla="*/ 25 h 44"/>
                <a:gd name="T40" fmla="*/ 34 w 52"/>
                <a:gd name="T41" fmla="*/ 25 h 44"/>
                <a:gd name="T42" fmla="*/ 26 w 52"/>
                <a:gd name="T43" fmla="*/ 33 h 44"/>
                <a:gd name="T44" fmla="*/ 18 w 52"/>
                <a:gd name="T45" fmla="*/ 25 h 44"/>
                <a:gd name="T46" fmla="*/ 26 w 52"/>
                <a:gd name="T47" fmla="*/ 18 h 44"/>
                <a:gd name="T48" fmla="*/ 34 w 52"/>
                <a:gd name="T49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44">
                  <a:moveTo>
                    <a:pt x="52" y="13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52" y="41"/>
                    <a:pt x="48" y="44"/>
                    <a:pt x="45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4"/>
                    <a:pt x="0" y="41"/>
                    <a:pt x="0" y="3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3" y="7"/>
                    <a:pt x="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17" y="0"/>
                    <a:pt x="1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1"/>
                    <a:pt x="37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8" y="7"/>
                    <a:pt x="52" y="10"/>
                    <a:pt x="52" y="13"/>
                  </a:cubicBezTo>
                  <a:close/>
                  <a:moveTo>
                    <a:pt x="38" y="25"/>
                  </a:moveTo>
                  <a:cubicBezTo>
                    <a:pt x="38" y="19"/>
                    <a:pt x="32" y="13"/>
                    <a:pt x="26" y="13"/>
                  </a:cubicBezTo>
                  <a:cubicBezTo>
                    <a:pt x="19" y="13"/>
                    <a:pt x="14" y="19"/>
                    <a:pt x="14" y="25"/>
                  </a:cubicBezTo>
                  <a:cubicBezTo>
                    <a:pt x="14" y="32"/>
                    <a:pt x="19" y="37"/>
                    <a:pt x="26" y="37"/>
                  </a:cubicBezTo>
                  <a:cubicBezTo>
                    <a:pt x="32" y="37"/>
                    <a:pt x="38" y="32"/>
                    <a:pt x="38" y="25"/>
                  </a:cubicBezTo>
                  <a:close/>
                  <a:moveTo>
                    <a:pt x="34" y="25"/>
                  </a:moveTo>
                  <a:cubicBezTo>
                    <a:pt x="34" y="30"/>
                    <a:pt x="30" y="33"/>
                    <a:pt x="26" y="33"/>
                  </a:cubicBezTo>
                  <a:cubicBezTo>
                    <a:pt x="22" y="33"/>
                    <a:pt x="18" y="30"/>
                    <a:pt x="18" y="25"/>
                  </a:cubicBezTo>
                  <a:cubicBezTo>
                    <a:pt x="18" y="21"/>
                    <a:pt x="22" y="18"/>
                    <a:pt x="26" y="18"/>
                  </a:cubicBezTo>
                  <a:cubicBezTo>
                    <a:pt x="30" y="18"/>
                    <a:pt x="34" y="21"/>
                    <a:pt x="34" y="25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39704" y="2154906"/>
            <a:ext cx="4915300" cy="331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1646535" y="4375691"/>
            <a:ext cx="711200" cy="715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16" name="Group 2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6873" y="4572541"/>
            <a:ext cx="390525" cy="328612"/>
          </a:xfrm>
          <a:prstGeom prst="rect">
            <a:avLst/>
          </a:prstGeom>
          <a:solidFill>
            <a:srgbClr val="3A9367"/>
          </a:solidFill>
          <a:ln>
            <a:solidFill>
              <a:srgbClr val="3A9367"/>
            </a:solidFill>
          </a:ln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646535" y="3318416"/>
            <a:ext cx="711200" cy="715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18" name="Group 3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16398" y="3481928"/>
            <a:ext cx="371475" cy="371475"/>
          </a:xfrm>
          <a:prstGeom prst="rect">
            <a:avLst/>
          </a:prstGeom>
          <a:solidFill>
            <a:srgbClr val="3A9367"/>
          </a:solidFill>
          <a:ln>
            <a:solidFill>
              <a:srgbClr val="3A9367"/>
            </a:solidFill>
          </a:ln>
        </p:spPr>
      </p:pic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1646535" y="2261141"/>
            <a:ext cx="711200" cy="715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20" name="Group 8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304" y="2426241"/>
            <a:ext cx="347663" cy="377825"/>
          </a:xfrm>
          <a:prstGeom prst="rect">
            <a:avLst/>
          </a:prstGeom>
          <a:solidFill>
            <a:srgbClr val="3A9367"/>
          </a:solidFill>
          <a:ln>
            <a:solidFill>
              <a:srgbClr val="3A9367"/>
            </a:solidFill>
          </a:ln>
        </p:spPr>
      </p:pic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2527597" y="2311941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2532360" y="2597691"/>
            <a:ext cx="280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527597" y="3343816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2532360" y="3629566"/>
            <a:ext cx="2801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2527597" y="4420141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2532360" y="4705891"/>
            <a:ext cx="280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787401" y="1944238"/>
            <a:ext cx="5689600" cy="3323191"/>
            <a:chOff x="406401" y="1938338"/>
            <a:chExt cx="5689600" cy="3323191"/>
          </a:xfrm>
        </p:grpSpPr>
        <p:grpSp>
          <p:nvGrpSpPr>
            <p:cNvPr id="46" name="组合 45"/>
            <p:cNvGrpSpPr/>
            <p:nvPr/>
          </p:nvGrpSpPr>
          <p:grpSpPr>
            <a:xfrm>
              <a:off x="406401" y="1938338"/>
              <a:ext cx="5689600" cy="3323191"/>
              <a:chOff x="6702286" y="1911748"/>
              <a:chExt cx="4171453" cy="3323191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6702286" y="4501720"/>
                <a:ext cx="4171453" cy="0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6702286" y="3950973"/>
                <a:ext cx="4171453" cy="0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6702286" y="3400226"/>
                <a:ext cx="4171453" cy="0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6702286" y="2849480"/>
                <a:ext cx="4171453" cy="0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6702286" y="2298733"/>
                <a:ext cx="4171453" cy="0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6702286" y="5052466"/>
                <a:ext cx="4171453" cy="0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6851980" y="1911748"/>
                <a:ext cx="0" cy="3323191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任意多边形 23"/>
            <p:cNvSpPr/>
            <p:nvPr/>
          </p:nvSpPr>
          <p:spPr>
            <a:xfrm>
              <a:off x="953464" y="2904915"/>
              <a:ext cx="4774883" cy="1065105"/>
            </a:xfrm>
            <a:custGeom>
              <a:avLst/>
              <a:gdLst>
                <a:gd name="connsiteX0" fmla="*/ 0 w 4770120"/>
                <a:gd name="connsiteY0" fmla="*/ 1065105 h 1065105"/>
                <a:gd name="connsiteX1" fmla="*/ 601980 w 4770120"/>
                <a:gd name="connsiteY1" fmla="*/ 729825 h 1065105"/>
                <a:gd name="connsiteX2" fmla="*/ 1196340 w 4770120"/>
                <a:gd name="connsiteY2" fmla="*/ 844125 h 1065105"/>
                <a:gd name="connsiteX3" fmla="*/ 1790700 w 4770120"/>
                <a:gd name="connsiteY3" fmla="*/ 615525 h 1065105"/>
                <a:gd name="connsiteX4" fmla="*/ 2400300 w 4770120"/>
                <a:gd name="connsiteY4" fmla="*/ 44025 h 1065105"/>
                <a:gd name="connsiteX5" fmla="*/ 2994660 w 4770120"/>
                <a:gd name="connsiteY5" fmla="*/ 120225 h 1065105"/>
                <a:gd name="connsiteX6" fmla="*/ 3596640 w 4770120"/>
                <a:gd name="connsiteY6" fmla="*/ 767925 h 1065105"/>
                <a:gd name="connsiteX7" fmla="*/ 4206240 w 4770120"/>
                <a:gd name="connsiteY7" fmla="*/ 920325 h 1065105"/>
                <a:gd name="connsiteX8" fmla="*/ 4770120 w 4770120"/>
                <a:gd name="connsiteY8" fmla="*/ 348825 h 1065105"/>
                <a:gd name="connsiteX0-1" fmla="*/ 0 w 4770120"/>
                <a:gd name="connsiteY0-2" fmla="*/ 1065105 h 1065105"/>
                <a:gd name="connsiteX1-3" fmla="*/ 601980 w 4770120"/>
                <a:gd name="connsiteY1-4" fmla="*/ 729825 h 1065105"/>
                <a:gd name="connsiteX2-5" fmla="*/ 1196340 w 4770120"/>
                <a:gd name="connsiteY2-6" fmla="*/ 844125 h 1065105"/>
                <a:gd name="connsiteX3-7" fmla="*/ 1790700 w 4770120"/>
                <a:gd name="connsiteY3-8" fmla="*/ 615525 h 1065105"/>
                <a:gd name="connsiteX4-9" fmla="*/ 2400300 w 4770120"/>
                <a:gd name="connsiteY4-10" fmla="*/ 44025 h 1065105"/>
                <a:gd name="connsiteX5-11" fmla="*/ 2994660 w 4770120"/>
                <a:gd name="connsiteY5-12" fmla="*/ 120225 h 1065105"/>
                <a:gd name="connsiteX6-13" fmla="*/ 3596640 w 4770120"/>
                <a:gd name="connsiteY6-14" fmla="*/ 767925 h 1065105"/>
                <a:gd name="connsiteX7-15" fmla="*/ 4206240 w 4770120"/>
                <a:gd name="connsiteY7-16" fmla="*/ 920325 h 1065105"/>
                <a:gd name="connsiteX8-17" fmla="*/ 4770120 w 4770120"/>
                <a:gd name="connsiteY8-18" fmla="*/ 348825 h 1065105"/>
                <a:gd name="connsiteX0-19" fmla="*/ 0 w 4774883"/>
                <a:gd name="connsiteY0-20" fmla="*/ 1065105 h 1065105"/>
                <a:gd name="connsiteX1-21" fmla="*/ 601980 w 4774883"/>
                <a:gd name="connsiteY1-22" fmla="*/ 729825 h 1065105"/>
                <a:gd name="connsiteX2-23" fmla="*/ 1196340 w 4774883"/>
                <a:gd name="connsiteY2-24" fmla="*/ 844125 h 1065105"/>
                <a:gd name="connsiteX3-25" fmla="*/ 1790700 w 4774883"/>
                <a:gd name="connsiteY3-26" fmla="*/ 615525 h 1065105"/>
                <a:gd name="connsiteX4-27" fmla="*/ 2400300 w 4774883"/>
                <a:gd name="connsiteY4-28" fmla="*/ 44025 h 1065105"/>
                <a:gd name="connsiteX5-29" fmla="*/ 2994660 w 4774883"/>
                <a:gd name="connsiteY5-30" fmla="*/ 120225 h 1065105"/>
                <a:gd name="connsiteX6-31" fmla="*/ 3596640 w 4774883"/>
                <a:gd name="connsiteY6-32" fmla="*/ 767925 h 1065105"/>
                <a:gd name="connsiteX7-33" fmla="*/ 4206240 w 4774883"/>
                <a:gd name="connsiteY7-34" fmla="*/ 920325 h 1065105"/>
                <a:gd name="connsiteX8-35" fmla="*/ 4774883 w 4774883"/>
                <a:gd name="connsiteY8-36" fmla="*/ 494081 h 10651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774883" h="1065105">
                  <a:moveTo>
                    <a:pt x="0" y="1065105"/>
                  </a:moveTo>
                  <a:cubicBezTo>
                    <a:pt x="201295" y="915880"/>
                    <a:pt x="402590" y="766655"/>
                    <a:pt x="601980" y="729825"/>
                  </a:cubicBezTo>
                  <a:cubicBezTo>
                    <a:pt x="801370" y="692995"/>
                    <a:pt x="998220" y="863175"/>
                    <a:pt x="1196340" y="844125"/>
                  </a:cubicBezTo>
                  <a:cubicBezTo>
                    <a:pt x="1394460" y="825075"/>
                    <a:pt x="1590040" y="748875"/>
                    <a:pt x="1790700" y="615525"/>
                  </a:cubicBezTo>
                  <a:cubicBezTo>
                    <a:pt x="1991360" y="482175"/>
                    <a:pt x="2199640" y="126575"/>
                    <a:pt x="2400300" y="44025"/>
                  </a:cubicBezTo>
                  <a:cubicBezTo>
                    <a:pt x="2600960" y="-38525"/>
                    <a:pt x="2795270" y="-425"/>
                    <a:pt x="2994660" y="120225"/>
                  </a:cubicBezTo>
                  <a:cubicBezTo>
                    <a:pt x="3194050" y="240875"/>
                    <a:pt x="3394710" y="634575"/>
                    <a:pt x="3596640" y="767925"/>
                  </a:cubicBezTo>
                  <a:cubicBezTo>
                    <a:pt x="3798570" y="901275"/>
                    <a:pt x="4009866" y="965966"/>
                    <a:pt x="4206240" y="920325"/>
                  </a:cubicBezTo>
                  <a:cubicBezTo>
                    <a:pt x="4402614" y="874684"/>
                    <a:pt x="4590733" y="744906"/>
                    <a:pt x="4774883" y="494081"/>
                  </a:cubicBezTo>
                </a:path>
              </a:pathLst>
            </a:custGeom>
            <a:noFill/>
            <a:ln w="28575">
              <a:solidFill>
                <a:srgbClr val="3A9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24"/>
            <p:cNvSpPr/>
            <p:nvPr/>
          </p:nvSpPr>
          <p:spPr>
            <a:xfrm>
              <a:off x="953464" y="2689881"/>
              <a:ext cx="4799648" cy="1474712"/>
            </a:xfrm>
            <a:custGeom>
              <a:avLst/>
              <a:gdLst>
                <a:gd name="connsiteX0" fmla="*/ 0 w 4785360"/>
                <a:gd name="connsiteY0" fmla="*/ 465805 h 1442419"/>
                <a:gd name="connsiteX1" fmla="*/ 601980 w 4785360"/>
                <a:gd name="connsiteY1" fmla="*/ 663925 h 1442419"/>
                <a:gd name="connsiteX2" fmla="*/ 1203960 w 4785360"/>
                <a:gd name="connsiteY2" fmla="*/ 1387825 h 1442419"/>
                <a:gd name="connsiteX3" fmla="*/ 1813560 w 4785360"/>
                <a:gd name="connsiteY3" fmla="*/ 1326865 h 1442419"/>
                <a:gd name="connsiteX4" fmla="*/ 2400300 w 4785360"/>
                <a:gd name="connsiteY4" fmla="*/ 816325 h 1442419"/>
                <a:gd name="connsiteX5" fmla="*/ 3002280 w 4785360"/>
                <a:gd name="connsiteY5" fmla="*/ 625825 h 1442419"/>
                <a:gd name="connsiteX6" fmla="*/ 3611880 w 4785360"/>
                <a:gd name="connsiteY6" fmla="*/ 100045 h 1442419"/>
                <a:gd name="connsiteX7" fmla="*/ 4206240 w 4785360"/>
                <a:gd name="connsiteY7" fmla="*/ 16225 h 1442419"/>
                <a:gd name="connsiteX8" fmla="*/ 4785360 w 4785360"/>
                <a:gd name="connsiteY8" fmla="*/ 305785 h 1442419"/>
                <a:gd name="connsiteX0-1" fmla="*/ 0 w 4785360"/>
                <a:gd name="connsiteY0-2" fmla="*/ 465805 h 1442419"/>
                <a:gd name="connsiteX1-3" fmla="*/ 601980 w 4785360"/>
                <a:gd name="connsiteY1-4" fmla="*/ 663925 h 1442419"/>
                <a:gd name="connsiteX2-5" fmla="*/ 1203960 w 4785360"/>
                <a:gd name="connsiteY2-6" fmla="*/ 1387825 h 1442419"/>
                <a:gd name="connsiteX3-7" fmla="*/ 1813560 w 4785360"/>
                <a:gd name="connsiteY3-8" fmla="*/ 1326865 h 1442419"/>
                <a:gd name="connsiteX4-9" fmla="*/ 2400300 w 4785360"/>
                <a:gd name="connsiteY4-10" fmla="*/ 816325 h 1442419"/>
                <a:gd name="connsiteX5-11" fmla="*/ 3002280 w 4785360"/>
                <a:gd name="connsiteY5-12" fmla="*/ 625825 h 1442419"/>
                <a:gd name="connsiteX6-13" fmla="*/ 3611880 w 4785360"/>
                <a:gd name="connsiteY6-14" fmla="*/ 100045 h 1442419"/>
                <a:gd name="connsiteX7-15" fmla="*/ 4206240 w 4785360"/>
                <a:gd name="connsiteY7-16" fmla="*/ 16225 h 1442419"/>
                <a:gd name="connsiteX8-17" fmla="*/ 4785360 w 4785360"/>
                <a:gd name="connsiteY8-18" fmla="*/ 305785 h 1442419"/>
                <a:gd name="connsiteX0-19" fmla="*/ 0 w 4785360"/>
                <a:gd name="connsiteY0-20" fmla="*/ 465805 h 1442419"/>
                <a:gd name="connsiteX1-21" fmla="*/ 601980 w 4785360"/>
                <a:gd name="connsiteY1-22" fmla="*/ 663925 h 1442419"/>
                <a:gd name="connsiteX2-23" fmla="*/ 1203960 w 4785360"/>
                <a:gd name="connsiteY2-24" fmla="*/ 1387825 h 1442419"/>
                <a:gd name="connsiteX3-25" fmla="*/ 1813560 w 4785360"/>
                <a:gd name="connsiteY3-26" fmla="*/ 1326865 h 1442419"/>
                <a:gd name="connsiteX4-27" fmla="*/ 2400300 w 4785360"/>
                <a:gd name="connsiteY4-28" fmla="*/ 816325 h 1442419"/>
                <a:gd name="connsiteX5-29" fmla="*/ 3002280 w 4785360"/>
                <a:gd name="connsiteY5-30" fmla="*/ 625825 h 1442419"/>
                <a:gd name="connsiteX6-31" fmla="*/ 3611880 w 4785360"/>
                <a:gd name="connsiteY6-32" fmla="*/ 100045 h 1442419"/>
                <a:gd name="connsiteX7-33" fmla="*/ 4206240 w 4785360"/>
                <a:gd name="connsiteY7-34" fmla="*/ 16225 h 1442419"/>
                <a:gd name="connsiteX8-35" fmla="*/ 4785360 w 4785360"/>
                <a:gd name="connsiteY8-36" fmla="*/ 305785 h 1442419"/>
                <a:gd name="connsiteX0-37" fmla="*/ 0 w 4785360"/>
                <a:gd name="connsiteY0-38" fmla="*/ 465805 h 1442419"/>
                <a:gd name="connsiteX1-39" fmla="*/ 601980 w 4785360"/>
                <a:gd name="connsiteY1-40" fmla="*/ 663925 h 1442419"/>
                <a:gd name="connsiteX2-41" fmla="*/ 1203960 w 4785360"/>
                <a:gd name="connsiteY2-42" fmla="*/ 1387825 h 1442419"/>
                <a:gd name="connsiteX3-43" fmla="*/ 1813560 w 4785360"/>
                <a:gd name="connsiteY3-44" fmla="*/ 1326865 h 1442419"/>
                <a:gd name="connsiteX4-45" fmla="*/ 2400300 w 4785360"/>
                <a:gd name="connsiteY4-46" fmla="*/ 816325 h 1442419"/>
                <a:gd name="connsiteX5-47" fmla="*/ 3002280 w 4785360"/>
                <a:gd name="connsiteY5-48" fmla="*/ 625825 h 1442419"/>
                <a:gd name="connsiteX6-49" fmla="*/ 3611880 w 4785360"/>
                <a:gd name="connsiteY6-50" fmla="*/ 100045 h 1442419"/>
                <a:gd name="connsiteX7-51" fmla="*/ 4206240 w 4785360"/>
                <a:gd name="connsiteY7-52" fmla="*/ 16225 h 1442419"/>
                <a:gd name="connsiteX8-53" fmla="*/ 4785360 w 4785360"/>
                <a:gd name="connsiteY8-54" fmla="*/ 305785 h 1442419"/>
                <a:gd name="connsiteX0-55" fmla="*/ 0 w 4785360"/>
                <a:gd name="connsiteY0-56" fmla="*/ 465805 h 1442419"/>
                <a:gd name="connsiteX1-57" fmla="*/ 601980 w 4785360"/>
                <a:gd name="connsiteY1-58" fmla="*/ 663925 h 1442419"/>
                <a:gd name="connsiteX2-59" fmla="*/ 1203960 w 4785360"/>
                <a:gd name="connsiteY2-60" fmla="*/ 1387825 h 1442419"/>
                <a:gd name="connsiteX3-61" fmla="*/ 1813560 w 4785360"/>
                <a:gd name="connsiteY3-62" fmla="*/ 1326865 h 1442419"/>
                <a:gd name="connsiteX4-63" fmla="*/ 2400300 w 4785360"/>
                <a:gd name="connsiteY4-64" fmla="*/ 816325 h 1442419"/>
                <a:gd name="connsiteX5-65" fmla="*/ 3002280 w 4785360"/>
                <a:gd name="connsiteY5-66" fmla="*/ 625825 h 1442419"/>
                <a:gd name="connsiteX6-67" fmla="*/ 3611880 w 4785360"/>
                <a:gd name="connsiteY6-68" fmla="*/ 100045 h 1442419"/>
                <a:gd name="connsiteX7-69" fmla="*/ 4206240 w 4785360"/>
                <a:gd name="connsiteY7-70" fmla="*/ 16225 h 1442419"/>
                <a:gd name="connsiteX8-71" fmla="*/ 4785360 w 4785360"/>
                <a:gd name="connsiteY8-72" fmla="*/ 305785 h 1442419"/>
                <a:gd name="connsiteX0-73" fmla="*/ 0 w 4785360"/>
                <a:gd name="connsiteY0-74" fmla="*/ 465805 h 1442419"/>
                <a:gd name="connsiteX1-75" fmla="*/ 601980 w 4785360"/>
                <a:gd name="connsiteY1-76" fmla="*/ 663925 h 1442419"/>
                <a:gd name="connsiteX2-77" fmla="*/ 1203960 w 4785360"/>
                <a:gd name="connsiteY2-78" fmla="*/ 1387825 h 1442419"/>
                <a:gd name="connsiteX3-79" fmla="*/ 1813560 w 4785360"/>
                <a:gd name="connsiteY3-80" fmla="*/ 1326865 h 1442419"/>
                <a:gd name="connsiteX4-81" fmla="*/ 2400300 w 4785360"/>
                <a:gd name="connsiteY4-82" fmla="*/ 816325 h 1442419"/>
                <a:gd name="connsiteX5-83" fmla="*/ 3002280 w 4785360"/>
                <a:gd name="connsiteY5-84" fmla="*/ 625825 h 1442419"/>
                <a:gd name="connsiteX6-85" fmla="*/ 3611880 w 4785360"/>
                <a:gd name="connsiteY6-86" fmla="*/ 100045 h 1442419"/>
                <a:gd name="connsiteX7-87" fmla="*/ 4206240 w 4785360"/>
                <a:gd name="connsiteY7-88" fmla="*/ 16225 h 1442419"/>
                <a:gd name="connsiteX8-89" fmla="*/ 4785360 w 4785360"/>
                <a:gd name="connsiteY8-90" fmla="*/ 305785 h 1442419"/>
                <a:gd name="connsiteX0-91" fmla="*/ 0 w 4785360"/>
                <a:gd name="connsiteY0-92" fmla="*/ 465805 h 1442419"/>
                <a:gd name="connsiteX1-93" fmla="*/ 601980 w 4785360"/>
                <a:gd name="connsiteY1-94" fmla="*/ 663925 h 1442419"/>
                <a:gd name="connsiteX2-95" fmla="*/ 1203960 w 4785360"/>
                <a:gd name="connsiteY2-96" fmla="*/ 1387825 h 1442419"/>
                <a:gd name="connsiteX3-97" fmla="*/ 1813560 w 4785360"/>
                <a:gd name="connsiteY3-98" fmla="*/ 1326865 h 1442419"/>
                <a:gd name="connsiteX4-99" fmla="*/ 2400300 w 4785360"/>
                <a:gd name="connsiteY4-100" fmla="*/ 816325 h 1442419"/>
                <a:gd name="connsiteX5-101" fmla="*/ 3002280 w 4785360"/>
                <a:gd name="connsiteY5-102" fmla="*/ 625825 h 1442419"/>
                <a:gd name="connsiteX6-103" fmla="*/ 3611880 w 4785360"/>
                <a:gd name="connsiteY6-104" fmla="*/ 100045 h 1442419"/>
                <a:gd name="connsiteX7-105" fmla="*/ 4206240 w 4785360"/>
                <a:gd name="connsiteY7-106" fmla="*/ 16225 h 1442419"/>
                <a:gd name="connsiteX8-107" fmla="*/ 4785360 w 4785360"/>
                <a:gd name="connsiteY8-108" fmla="*/ 305785 h 1442419"/>
                <a:gd name="connsiteX0-109" fmla="*/ 0 w 4799648"/>
                <a:gd name="connsiteY0-110" fmla="*/ 454624 h 1431238"/>
                <a:gd name="connsiteX1-111" fmla="*/ 601980 w 4799648"/>
                <a:gd name="connsiteY1-112" fmla="*/ 652744 h 1431238"/>
                <a:gd name="connsiteX2-113" fmla="*/ 1203960 w 4799648"/>
                <a:gd name="connsiteY2-114" fmla="*/ 1376644 h 1431238"/>
                <a:gd name="connsiteX3-115" fmla="*/ 1813560 w 4799648"/>
                <a:gd name="connsiteY3-116" fmla="*/ 1315684 h 1431238"/>
                <a:gd name="connsiteX4-117" fmla="*/ 2400300 w 4799648"/>
                <a:gd name="connsiteY4-118" fmla="*/ 805144 h 1431238"/>
                <a:gd name="connsiteX5-119" fmla="*/ 3002280 w 4799648"/>
                <a:gd name="connsiteY5-120" fmla="*/ 614644 h 1431238"/>
                <a:gd name="connsiteX6-121" fmla="*/ 3611880 w 4799648"/>
                <a:gd name="connsiteY6-122" fmla="*/ 88864 h 1431238"/>
                <a:gd name="connsiteX7-123" fmla="*/ 4206240 w 4799648"/>
                <a:gd name="connsiteY7-124" fmla="*/ 5044 h 1431238"/>
                <a:gd name="connsiteX8-125" fmla="*/ 4799648 w 4799648"/>
                <a:gd name="connsiteY8-126" fmla="*/ 142204 h 1431238"/>
                <a:gd name="connsiteX0-127" fmla="*/ 0 w 4799648"/>
                <a:gd name="connsiteY0-128" fmla="*/ 460717 h 1437331"/>
                <a:gd name="connsiteX1-129" fmla="*/ 601980 w 4799648"/>
                <a:gd name="connsiteY1-130" fmla="*/ 658837 h 1437331"/>
                <a:gd name="connsiteX2-131" fmla="*/ 1203960 w 4799648"/>
                <a:gd name="connsiteY2-132" fmla="*/ 1382737 h 1437331"/>
                <a:gd name="connsiteX3-133" fmla="*/ 1813560 w 4799648"/>
                <a:gd name="connsiteY3-134" fmla="*/ 1321777 h 1437331"/>
                <a:gd name="connsiteX4-135" fmla="*/ 2400300 w 4799648"/>
                <a:gd name="connsiteY4-136" fmla="*/ 811237 h 1437331"/>
                <a:gd name="connsiteX5-137" fmla="*/ 3002280 w 4799648"/>
                <a:gd name="connsiteY5-138" fmla="*/ 620737 h 1437331"/>
                <a:gd name="connsiteX6-139" fmla="*/ 3611880 w 4799648"/>
                <a:gd name="connsiteY6-140" fmla="*/ 94957 h 1437331"/>
                <a:gd name="connsiteX7-141" fmla="*/ 4206240 w 4799648"/>
                <a:gd name="connsiteY7-142" fmla="*/ 3994 h 1437331"/>
                <a:gd name="connsiteX8-143" fmla="*/ 4799648 w 4799648"/>
                <a:gd name="connsiteY8-144" fmla="*/ 148297 h 1437331"/>
                <a:gd name="connsiteX0-145" fmla="*/ 0 w 4799648"/>
                <a:gd name="connsiteY0-146" fmla="*/ 460717 h 1437331"/>
                <a:gd name="connsiteX1-147" fmla="*/ 601980 w 4799648"/>
                <a:gd name="connsiteY1-148" fmla="*/ 658837 h 1437331"/>
                <a:gd name="connsiteX2-149" fmla="*/ 1203960 w 4799648"/>
                <a:gd name="connsiteY2-150" fmla="*/ 1382737 h 1437331"/>
                <a:gd name="connsiteX3-151" fmla="*/ 1813560 w 4799648"/>
                <a:gd name="connsiteY3-152" fmla="*/ 1321777 h 1437331"/>
                <a:gd name="connsiteX4-153" fmla="*/ 2400300 w 4799648"/>
                <a:gd name="connsiteY4-154" fmla="*/ 811237 h 1437331"/>
                <a:gd name="connsiteX5-155" fmla="*/ 3002280 w 4799648"/>
                <a:gd name="connsiteY5-156" fmla="*/ 620737 h 1437331"/>
                <a:gd name="connsiteX6-157" fmla="*/ 3611880 w 4799648"/>
                <a:gd name="connsiteY6-158" fmla="*/ 94957 h 1437331"/>
                <a:gd name="connsiteX7-159" fmla="*/ 4206240 w 4799648"/>
                <a:gd name="connsiteY7-160" fmla="*/ 3994 h 1437331"/>
                <a:gd name="connsiteX8-161" fmla="*/ 4799648 w 4799648"/>
                <a:gd name="connsiteY8-162" fmla="*/ 148297 h 1437331"/>
                <a:gd name="connsiteX0-163" fmla="*/ 0 w 4799648"/>
                <a:gd name="connsiteY0-164" fmla="*/ 473055 h 1449669"/>
                <a:gd name="connsiteX1-165" fmla="*/ 601980 w 4799648"/>
                <a:gd name="connsiteY1-166" fmla="*/ 671175 h 1449669"/>
                <a:gd name="connsiteX2-167" fmla="*/ 1203960 w 4799648"/>
                <a:gd name="connsiteY2-168" fmla="*/ 1395075 h 1449669"/>
                <a:gd name="connsiteX3-169" fmla="*/ 1813560 w 4799648"/>
                <a:gd name="connsiteY3-170" fmla="*/ 1334115 h 1449669"/>
                <a:gd name="connsiteX4-171" fmla="*/ 2400300 w 4799648"/>
                <a:gd name="connsiteY4-172" fmla="*/ 823575 h 1449669"/>
                <a:gd name="connsiteX5-173" fmla="*/ 3002280 w 4799648"/>
                <a:gd name="connsiteY5-174" fmla="*/ 633075 h 1449669"/>
                <a:gd name="connsiteX6-175" fmla="*/ 3611880 w 4799648"/>
                <a:gd name="connsiteY6-176" fmla="*/ 107295 h 1449669"/>
                <a:gd name="connsiteX7-177" fmla="*/ 4206240 w 4799648"/>
                <a:gd name="connsiteY7-178" fmla="*/ 16332 h 1449669"/>
                <a:gd name="connsiteX8-179" fmla="*/ 4799648 w 4799648"/>
                <a:gd name="connsiteY8-180" fmla="*/ 160635 h 1449669"/>
                <a:gd name="connsiteX0-181" fmla="*/ 0 w 4799648"/>
                <a:gd name="connsiteY0-182" fmla="*/ 473055 h 1457945"/>
                <a:gd name="connsiteX1-183" fmla="*/ 601980 w 4799648"/>
                <a:gd name="connsiteY1-184" fmla="*/ 671175 h 1457945"/>
                <a:gd name="connsiteX2-185" fmla="*/ 1203960 w 4799648"/>
                <a:gd name="connsiteY2-186" fmla="*/ 1395075 h 1457945"/>
                <a:gd name="connsiteX3-187" fmla="*/ 1813560 w 4799648"/>
                <a:gd name="connsiteY3-188" fmla="*/ 1334115 h 1457945"/>
                <a:gd name="connsiteX4-189" fmla="*/ 3002280 w 4799648"/>
                <a:gd name="connsiteY4-190" fmla="*/ 633075 h 1457945"/>
                <a:gd name="connsiteX5-191" fmla="*/ 3611880 w 4799648"/>
                <a:gd name="connsiteY5-192" fmla="*/ 107295 h 1457945"/>
                <a:gd name="connsiteX6-193" fmla="*/ 4206240 w 4799648"/>
                <a:gd name="connsiteY6-194" fmla="*/ 16332 h 1457945"/>
                <a:gd name="connsiteX7-195" fmla="*/ 4799648 w 4799648"/>
                <a:gd name="connsiteY7-196" fmla="*/ 160635 h 1457945"/>
                <a:gd name="connsiteX0-197" fmla="*/ 0 w 4799648"/>
                <a:gd name="connsiteY0-198" fmla="*/ 473055 h 1442941"/>
                <a:gd name="connsiteX1-199" fmla="*/ 601980 w 4799648"/>
                <a:gd name="connsiteY1-200" fmla="*/ 671175 h 1442941"/>
                <a:gd name="connsiteX2-201" fmla="*/ 1203960 w 4799648"/>
                <a:gd name="connsiteY2-202" fmla="*/ 1395075 h 1442941"/>
                <a:gd name="connsiteX3-203" fmla="*/ 1813560 w 4799648"/>
                <a:gd name="connsiteY3-204" fmla="*/ 1334115 h 1442941"/>
                <a:gd name="connsiteX4-205" fmla="*/ 2438400 w 4799648"/>
                <a:gd name="connsiteY4-206" fmla="*/ 1006455 h 1442941"/>
                <a:gd name="connsiteX5-207" fmla="*/ 3002280 w 4799648"/>
                <a:gd name="connsiteY5-208" fmla="*/ 633075 h 1442941"/>
                <a:gd name="connsiteX6-209" fmla="*/ 3611880 w 4799648"/>
                <a:gd name="connsiteY6-210" fmla="*/ 107295 h 1442941"/>
                <a:gd name="connsiteX7-211" fmla="*/ 4206240 w 4799648"/>
                <a:gd name="connsiteY7-212" fmla="*/ 16332 h 1442941"/>
                <a:gd name="connsiteX8-213" fmla="*/ 4799648 w 4799648"/>
                <a:gd name="connsiteY8-214" fmla="*/ 160635 h 1442941"/>
                <a:gd name="connsiteX0-215" fmla="*/ 0 w 4799648"/>
                <a:gd name="connsiteY0-216" fmla="*/ 473055 h 1441379"/>
                <a:gd name="connsiteX1-217" fmla="*/ 601980 w 4799648"/>
                <a:gd name="connsiteY1-218" fmla="*/ 671175 h 1441379"/>
                <a:gd name="connsiteX2-219" fmla="*/ 1203960 w 4799648"/>
                <a:gd name="connsiteY2-220" fmla="*/ 1395075 h 1441379"/>
                <a:gd name="connsiteX3-221" fmla="*/ 1813560 w 4799648"/>
                <a:gd name="connsiteY3-222" fmla="*/ 1334115 h 1441379"/>
                <a:gd name="connsiteX4-223" fmla="*/ 2447925 w 4799648"/>
                <a:gd name="connsiteY4-224" fmla="*/ 1054080 h 1441379"/>
                <a:gd name="connsiteX5-225" fmla="*/ 3002280 w 4799648"/>
                <a:gd name="connsiteY5-226" fmla="*/ 633075 h 1441379"/>
                <a:gd name="connsiteX6-227" fmla="*/ 3611880 w 4799648"/>
                <a:gd name="connsiteY6-228" fmla="*/ 107295 h 1441379"/>
                <a:gd name="connsiteX7-229" fmla="*/ 4206240 w 4799648"/>
                <a:gd name="connsiteY7-230" fmla="*/ 16332 h 1441379"/>
                <a:gd name="connsiteX8-231" fmla="*/ 4799648 w 4799648"/>
                <a:gd name="connsiteY8-232" fmla="*/ 160635 h 1441379"/>
                <a:gd name="connsiteX0-233" fmla="*/ 0 w 4799648"/>
                <a:gd name="connsiteY0-234" fmla="*/ 473055 h 1441379"/>
                <a:gd name="connsiteX1-235" fmla="*/ 601980 w 4799648"/>
                <a:gd name="connsiteY1-236" fmla="*/ 671175 h 1441379"/>
                <a:gd name="connsiteX2-237" fmla="*/ 1203960 w 4799648"/>
                <a:gd name="connsiteY2-238" fmla="*/ 1395075 h 1441379"/>
                <a:gd name="connsiteX3-239" fmla="*/ 1813560 w 4799648"/>
                <a:gd name="connsiteY3-240" fmla="*/ 1334115 h 1441379"/>
                <a:gd name="connsiteX4-241" fmla="*/ 2447925 w 4799648"/>
                <a:gd name="connsiteY4-242" fmla="*/ 1054080 h 1441379"/>
                <a:gd name="connsiteX5-243" fmla="*/ 3002280 w 4799648"/>
                <a:gd name="connsiteY5-244" fmla="*/ 633075 h 1441379"/>
                <a:gd name="connsiteX6-245" fmla="*/ 3611880 w 4799648"/>
                <a:gd name="connsiteY6-246" fmla="*/ 107295 h 1441379"/>
                <a:gd name="connsiteX7-247" fmla="*/ 4206240 w 4799648"/>
                <a:gd name="connsiteY7-248" fmla="*/ 16332 h 1441379"/>
                <a:gd name="connsiteX8-249" fmla="*/ 4799648 w 4799648"/>
                <a:gd name="connsiteY8-250" fmla="*/ 160635 h 1441379"/>
                <a:gd name="connsiteX0-251" fmla="*/ 0 w 4799648"/>
                <a:gd name="connsiteY0-252" fmla="*/ 473055 h 1404464"/>
                <a:gd name="connsiteX1-253" fmla="*/ 601980 w 4799648"/>
                <a:gd name="connsiteY1-254" fmla="*/ 671175 h 1404464"/>
                <a:gd name="connsiteX2-255" fmla="*/ 1203960 w 4799648"/>
                <a:gd name="connsiteY2-256" fmla="*/ 1395075 h 1404464"/>
                <a:gd name="connsiteX3-257" fmla="*/ 2447925 w 4799648"/>
                <a:gd name="connsiteY3-258" fmla="*/ 1054080 h 1404464"/>
                <a:gd name="connsiteX4-259" fmla="*/ 3002280 w 4799648"/>
                <a:gd name="connsiteY4-260" fmla="*/ 633075 h 1404464"/>
                <a:gd name="connsiteX5-261" fmla="*/ 3611880 w 4799648"/>
                <a:gd name="connsiteY5-262" fmla="*/ 107295 h 1404464"/>
                <a:gd name="connsiteX6-263" fmla="*/ 4206240 w 4799648"/>
                <a:gd name="connsiteY6-264" fmla="*/ 16332 h 1404464"/>
                <a:gd name="connsiteX7-265" fmla="*/ 4799648 w 4799648"/>
                <a:gd name="connsiteY7-266" fmla="*/ 160635 h 1404464"/>
                <a:gd name="connsiteX0-267" fmla="*/ 0 w 4799648"/>
                <a:gd name="connsiteY0-268" fmla="*/ 473055 h 1435164"/>
                <a:gd name="connsiteX1-269" fmla="*/ 601980 w 4799648"/>
                <a:gd name="connsiteY1-270" fmla="*/ 671175 h 1435164"/>
                <a:gd name="connsiteX2-271" fmla="*/ 1203960 w 4799648"/>
                <a:gd name="connsiteY2-272" fmla="*/ 1395075 h 1435164"/>
                <a:gd name="connsiteX3-273" fmla="*/ 2019300 w 4799648"/>
                <a:gd name="connsiteY3-274" fmla="*/ 1311255 h 1435164"/>
                <a:gd name="connsiteX4-275" fmla="*/ 2447925 w 4799648"/>
                <a:gd name="connsiteY4-276" fmla="*/ 1054080 h 1435164"/>
                <a:gd name="connsiteX5-277" fmla="*/ 3002280 w 4799648"/>
                <a:gd name="connsiteY5-278" fmla="*/ 633075 h 1435164"/>
                <a:gd name="connsiteX6-279" fmla="*/ 3611880 w 4799648"/>
                <a:gd name="connsiteY6-280" fmla="*/ 107295 h 1435164"/>
                <a:gd name="connsiteX7-281" fmla="*/ 4206240 w 4799648"/>
                <a:gd name="connsiteY7-282" fmla="*/ 16332 h 1435164"/>
                <a:gd name="connsiteX8-283" fmla="*/ 4799648 w 4799648"/>
                <a:gd name="connsiteY8-284" fmla="*/ 160635 h 1435164"/>
                <a:gd name="connsiteX0-285" fmla="*/ 0 w 4799648"/>
                <a:gd name="connsiteY0-286" fmla="*/ 473055 h 1435164"/>
                <a:gd name="connsiteX1-287" fmla="*/ 601980 w 4799648"/>
                <a:gd name="connsiteY1-288" fmla="*/ 671175 h 1435164"/>
                <a:gd name="connsiteX2-289" fmla="*/ 1203960 w 4799648"/>
                <a:gd name="connsiteY2-290" fmla="*/ 1395075 h 1435164"/>
                <a:gd name="connsiteX3-291" fmla="*/ 2019300 w 4799648"/>
                <a:gd name="connsiteY3-292" fmla="*/ 1311255 h 1435164"/>
                <a:gd name="connsiteX4-293" fmla="*/ 2562225 w 4799648"/>
                <a:gd name="connsiteY4-294" fmla="*/ 901680 h 1435164"/>
                <a:gd name="connsiteX5-295" fmla="*/ 3002280 w 4799648"/>
                <a:gd name="connsiteY5-296" fmla="*/ 633075 h 1435164"/>
                <a:gd name="connsiteX6-297" fmla="*/ 3611880 w 4799648"/>
                <a:gd name="connsiteY6-298" fmla="*/ 107295 h 1435164"/>
                <a:gd name="connsiteX7-299" fmla="*/ 4206240 w 4799648"/>
                <a:gd name="connsiteY7-300" fmla="*/ 16332 h 1435164"/>
                <a:gd name="connsiteX8-301" fmla="*/ 4799648 w 4799648"/>
                <a:gd name="connsiteY8-302" fmla="*/ 160635 h 1435164"/>
                <a:gd name="connsiteX0-303" fmla="*/ 0 w 4799648"/>
                <a:gd name="connsiteY0-304" fmla="*/ 473055 h 1449123"/>
                <a:gd name="connsiteX1-305" fmla="*/ 601980 w 4799648"/>
                <a:gd name="connsiteY1-306" fmla="*/ 671175 h 1449123"/>
                <a:gd name="connsiteX2-307" fmla="*/ 1203960 w 4799648"/>
                <a:gd name="connsiteY2-308" fmla="*/ 1395075 h 1449123"/>
                <a:gd name="connsiteX3-309" fmla="*/ 2019300 w 4799648"/>
                <a:gd name="connsiteY3-310" fmla="*/ 1311255 h 1449123"/>
                <a:gd name="connsiteX4-311" fmla="*/ 3002280 w 4799648"/>
                <a:gd name="connsiteY4-312" fmla="*/ 633075 h 1449123"/>
                <a:gd name="connsiteX5-313" fmla="*/ 3611880 w 4799648"/>
                <a:gd name="connsiteY5-314" fmla="*/ 107295 h 1449123"/>
                <a:gd name="connsiteX6-315" fmla="*/ 4206240 w 4799648"/>
                <a:gd name="connsiteY6-316" fmla="*/ 16332 h 1449123"/>
                <a:gd name="connsiteX7-317" fmla="*/ 4799648 w 4799648"/>
                <a:gd name="connsiteY7-318" fmla="*/ 160635 h 1449123"/>
                <a:gd name="connsiteX0-319" fmla="*/ 0 w 4799648"/>
                <a:gd name="connsiteY0-320" fmla="*/ 473055 h 1474712"/>
                <a:gd name="connsiteX1-321" fmla="*/ 601980 w 4799648"/>
                <a:gd name="connsiteY1-322" fmla="*/ 671175 h 1474712"/>
                <a:gd name="connsiteX2-323" fmla="*/ 1203960 w 4799648"/>
                <a:gd name="connsiteY2-324" fmla="*/ 1395075 h 1474712"/>
                <a:gd name="connsiteX3-325" fmla="*/ 2019300 w 4799648"/>
                <a:gd name="connsiteY3-326" fmla="*/ 1311255 h 1474712"/>
                <a:gd name="connsiteX4-327" fmla="*/ 3611880 w 4799648"/>
                <a:gd name="connsiteY4-328" fmla="*/ 107295 h 1474712"/>
                <a:gd name="connsiteX5-329" fmla="*/ 4206240 w 4799648"/>
                <a:gd name="connsiteY5-330" fmla="*/ 16332 h 1474712"/>
                <a:gd name="connsiteX6-331" fmla="*/ 4799648 w 4799648"/>
                <a:gd name="connsiteY6-332" fmla="*/ 160635 h 14747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799648" h="1474712">
                  <a:moveTo>
                    <a:pt x="0" y="473055"/>
                  </a:moveTo>
                  <a:cubicBezTo>
                    <a:pt x="200660" y="495280"/>
                    <a:pt x="401320" y="517505"/>
                    <a:pt x="601980" y="671175"/>
                  </a:cubicBezTo>
                  <a:cubicBezTo>
                    <a:pt x="802640" y="824845"/>
                    <a:pt x="967740" y="1288395"/>
                    <a:pt x="1203960" y="1395075"/>
                  </a:cubicBezTo>
                  <a:cubicBezTo>
                    <a:pt x="1440180" y="1501755"/>
                    <a:pt x="1617980" y="1525885"/>
                    <a:pt x="2019300" y="1311255"/>
                  </a:cubicBezTo>
                  <a:cubicBezTo>
                    <a:pt x="2420620" y="1096625"/>
                    <a:pt x="3247390" y="323115"/>
                    <a:pt x="3611880" y="107295"/>
                  </a:cubicBezTo>
                  <a:cubicBezTo>
                    <a:pt x="3812540" y="4505"/>
                    <a:pt x="4003516" y="-21133"/>
                    <a:pt x="4206240" y="16332"/>
                  </a:cubicBezTo>
                  <a:cubicBezTo>
                    <a:pt x="4408964" y="53797"/>
                    <a:pt x="4799648" y="160635"/>
                    <a:pt x="4799648" y="160635"/>
                  </a:cubicBez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TextBox 23"/>
          <p:cNvSpPr txBox="1"/>
          <p:nvPr/>
        </p:nvSpPr>
        <p:spPr>
          <a:xfrm>
            <a:off x="6731635" y="2662555"/>
            <a:ext cx="4918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 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  <a:p>
            <a:pPr algn="just">
              <a:defRPr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79" name="TextBox 24"/>
          <p:cNvSpPr txBox="1"/>
          <p:nvPr/>
        </p:nvSpPr>
        <p:spPr>
          <a:xfrm>
            <a:off x="6731764" y="227676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cxnSp>
        <p:nvCxnSpPr>
          <p:cNvPr id="80" name="直接连接符 79"/>
          <p:cNvCxnSpPr/>
          <p:nvPr/>
        </p:nvCxnSpPr>
        <p:spPr>
          <a:xfrm flipV="1">
            <a:off x="6810375" y="2626360"/>
            <a:ext cx="1402080" cy="10160"/>
          </a:xfrm>
          <a:prstGeom prst="line">
            <a:avLst/>
          </a:prstGeom>
          <a:ln>
            <a:solidFill>
              <a:srgbClr val="3A9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2919095" y="5267325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图表标题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543026" y="2900204"/>
            <a:ext cx="4893324" cy="1084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425825" y="2754313"/>
            <a:ext cx="3100626" cy="135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561807" y="2900204"/>
            <a:ext cx="96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03</a:t>
            </a:r>
          </a:p>
        </p:txBody>
      </p:sp>
      <p:sp>
        <p:nvSpPr>
          <p:cNvPr id="13" name="矩形 12"/>
          <p:cNvSpPr/>
          <p:nvPr/>
        </p:nvSpPr>
        <p:spPr>
          <a:xfrm>
            <a:off x="6782342" y="29477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输入内容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2342" y="3410804"/>
            <a:ext cx="410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1295942" y="3534494"/>
            <a:ext cx="5486400" cy="675950"/>
          </a:xfrm>
          <a:custGeom>
            <a:avLst/>
            <a:gdLst>
              <a:gd name="connsiteX0" fmla="*/ 0 w 5486400"/>
              <a:gd name="connsiteY0" fmla="*/ 0 h 675950"/>
              <a:gd name="connsiteX1" fmla="*/ 1276350 w 5486400"/>
              <a:gd name="connsiteY1" fmla="*/ 466725 h 675950"/>
              <a:gd name="connsiteX2" fmla="*/ 2514600 w 5486400"/>
              <a:gd name="connsiteY2" fmla="*/ 161925 h 675950"/>
              <a:gd name="connsiteX3" fmla="*/ 3352800 w 5486400"/>
              <a:gd name="connsiteY3" fmla="*/ 28575 h 675950"/>
              <a:gd name="connsiteX4" fmla="*/ 4667250 w 5486400"/>
              <a:gd name="connsiteY4" fmla="*/ 619125 h 675950"/>
              <a:gd name="connsiteX5" fmla="*/ 5486400 w 5486400"/>
              <a:gd name="connsiteY5" fmla="*/ 619125 h 6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75950">
                <a:moveTo>
                  <a:pt x="0" y="0"/>
                </a:moveTo>
                <a:cubicBezTo>
                  <a:pt x="428625" y="219869"/>
                  <a:pt x="857250" y="439738"/>
                  <a:pt x="1276350" y="466725"/>
                </a:cubicBezTo>
                <a:cubicBezTo>
                  <a:pt x="1695450" y="493712"/>
                  <a:pt x="2168525" y="234950"/>
                  <a:pt x="2514600" y="161925"/>
                </a:cubicBezTo>
                <a:cubicBezTo>
                  <a:pt x="2860675" y="88900"/>
                  <a:pt x="2994025" y="-47625"/>
                  <a:pt x="3352800" y="28575"/>
                </a:cubicBezTo>
                <a:cubicBezTo>
                  <a:pt x="3711575" y="104775"/>
                  <a:pt x="4311650" y="520700"/>
                  <a:pt x="4667250" y="619125"/>
                </a:cubicBezTo>
                <a:cubicBezTo>
                  <a:pt x="5022850" y="717550"/>
                  <a:pt x="5254625" y="668337"/>
                  <a:pt x="5486400" y="619125"/>
                </a:cubicBezTo>
              </a:path>
            </a:pathLst>
          </a:cu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04357" y="1530352"/>
            <a:ext cx="2447925" cy="25876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15171" y="2244545"/>
            <a:ext cx="1000114" cy="1019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pic>
        <p:nvPicPr>
          <p:cNvPr id="63" name="图片 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367322" y="1867820"/>
            <a:ext cx="3116262" cy="197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4548672" y="1867540"/>
            <a:ext cx="3146425" cy="1992312"/>
          </a:xfrm>
          <a:prstGeom prst="rect">
            <a:avLst/>
          </a:prstGeom>
          <a:solidFill>
            <a:srgbClr val="3A9367"/>
          </a:solidFill>
          <a:ln>
            <a:noFill/>
          </a:ln>
        </p:spPr>
        <p:txBody>
          <a:bodyPr anchor="ctr"/>
          <a:lstStyle/>
          <a:p>
            <a:pPr algn="ctr" defTabSz="913130" eaLnBrk="1" hangingPunct="1"/>
            <a:endParaRPr lang="id-ID" altLang="en-US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7731609" y="1867540"/>
            <a:ext cx="3144838" cy="1992312"/>
          </a:xfrm>
          <a:prstGeom prst="rect">
            <a:avLst/>
          </a:prstGeom>
          <a:solidFill>
            <a:srgbClr val="3A9367"/>
          </a:solidFill>
          <a:ln>
            <a:noFill/>
          </a:ln>
        </p:spPr>
        <p:txBody>
          <a:bodyPr anchor="ctr"/>
          <a:lstStyle/>
          <a:p>
            <a:pPr algn="ctr" defTabSz="913130" eaLnBrk="1" hangingPunct="1"/>
            <a:endParaRPr lang="id-ID" altLang="en-US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66" name="Oval 22"/>
          <p:cNvSpPr>
            <a:spLocks noChangeArrowheads="1"/>
          </p:cNvSpPr>
          <p:nvPr/>
        </p:nvSpPr>
        <p:spPr bwMode="auto">
          <a:xfrm>
            <a:off x="7731609" y="4332927"/>
            <a:ext cx="585788" cy="585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913130" eaLnBrk="1" hangingPunct="1"/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FontAwesome"/>
            </a:endParaRPr>
          </a:p>
        </p:txBody>
      </p: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7731609" y="5158427"/>
            <a:ext cx="585788" cy="585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913130" eaLnBrk="1" hangingPunct="1"/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Roboto light"/>
            </a:endParaRPr>
          </a:p>
        </p:txBody>
      </p:sp>
      <p:sp>
        <p:nvSpPr>
          <p:cNvPr id="68" name="Freeform 304"/>
          <p:cNvSpPr/>
          <p:nvPr/>
        </p:nvSpPr>
        <p:spPr bwMode="auto">
          <a:xfrm>
            <a:off x="7887184" y="5307652"/>
            <a:ext cx="285750" cy="285750"/>
          </a:xfrm>
          <a:custGeom>
            <a:avLst/>
            <a:gdLst>
              <a:gd name="T0" fmla="*/ 271223894 w 297"/>
              <a:gd name="T1" fmla="*/ 214757000 h 297"/>
              <a:gd name="T2" fmla="*/ 212905879 w 297"/>
              <a:gd name="T3" fmla="*/ 180507409 h 297"/>
              <a:gd name="T4" fmla="*/ 203649311 w 297"/>
              <a:gd name="T5" fmla="*/ 181432970 h 297"/>
              <a:gd name="T6" fmla="*/ 186060773 w 297"/>
              <a:gd name="T7" fmla="*/ 199020545 h 297"/>
              <a:gd name="T8" fmla="*/ 175878644 w 297"/>
              <a:gd name="T9" fmla="*/ 203649311 h 297"/>
              <a:gd name="T10" fmla="*/ 112932826 w 297"/>
              <a:gd name="T11" fmla="*/ 162918871 h 297"/>
              <a:gd name="T12" fmla="*/ 72202386 w 297"/>
              <a:gd name="T13" fmla="*/ 99973053 h 297"/>
              <a:gd name="T14" fmla="*/ 75905591 w 297"/>
              <a:gd name="T15" fmla="*/ 88865364 h 297"/>
              <a:gd name="T16" fmla="*/ 90716485 w 297"/>
              <a:gd name="T17" fmla="*/ 74054470 h 297"/>
              <a:gd name="T18" fmla="*/ 92567606 w 297"/>
              <a:gd name="T19" fmla="*/ 64796939 h 297"/>
              <a:gd name="T20" fmla="*/ 60169136 w 297"/>
              <a:gd name="T21" fmla="*/ 3702242 h 297"/>
              <a:gd name="T22" fmla="*/ 53689250 w 297"/>
              <a:gd name="T23" fmla="*/ 2776682 h 297"/>
              <a:gd name="T24" fmla="*/ 12959773 w 297"/>
              <a:gd name="T25" fmla="*/ 42581561 h 297"/>
              <a:gd name="T26" fmla="*/ 8331008 w 297"/>
              <a:gd name="T27" fmla="*/ 52763689 h 297"/>
              <a:gd name="T28" fmla="*/ 82385477 w 297"/>
              <a:gd name="T29" fmla="*/ 193466220 h 297"/>
              <a:gd name="T30" fmla="*/ 222162447 w 297"/>
              <a:gd name="T31" fmla="*/ 266595129 h 297"/>
              <a:gd name="T32" fmla="*/ 233271098 w 297"/>
              <a:gd name="T33" fmla="*/ 261966364 h 297"/>
              <a:gd name="T34" fmla="*/ 273075015 w 297"/>
              <a:gd name="T35" fmla="*/ 222162447 h 297"/>
              <a:gd name="T36" fmla="*/ 271223894 w 297"/>
              <a:gd name="T37" fmla="*/ 214757000 h 2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3A936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Freeform 451"/>
          <p:cNvSpPr>
            <a:spLocks noEditPoints="1"/>
          </p:cNvSpPr>
          <p:nvPr/>
        </p:nvSpPr>
        <p:spPr bwMode="auto">
          <a:xfrm>
            <a:off x="7887184" y="4483740"/>
            <a:ext cx="274638" cy="276225"/>
          </a:xfrm>
          <a:custGeom>
            <a:avLst/>
            <a:gdLst>
              <a:gd name="T0" fmla="*/ 259145355 w 287"/>
              <a:gd name="T1" fmla="*/ 215256963 h 288"/>
              <a:gd name="T2" fmla="*/ 226180182 w 287"/>
              <a:gd name="T3" fmla="*/ 191339523 h 288"/>
              <a:gd name="T4" fmla="*/ 124536371 w 287"/>
              <a:gd name="T5" fmla="*/ 88310475 h 288"/>
              <a:gd name="T6" fmla="*/ 130031045 w 287"/>
              <a:gd name="T7" fmla="*/ 68072198 h 288"/>
              <a:gd name="T8" fmla="*/ 62268186 w 287"/>
              <a:gd name="T9" fmla="*/ 0 h 288"/>
              <a:gd name="T10" fmla="*/ 55858690 w 287"/>
              <a:gd name="T11" fmla="*/ 6439495 h 288"/>
              <a:gd name="T12" fmla="*/ 81497630 w 287"/>
              <a:gd name="T13" fmla="*/ 46915090 h 288"/>
              <a:gd name="T14" fmla="*/ 45785121 w 287"/>
              <a:gd name="T15" fmla="*/ 82790771 h 288"/>
              <a:gd name="T16" fmla="*/ 5494674 w 287"/>
              <a:gd name="T17" fmla="*/ 57033749 h 288"/>
              <a:gd name="T18" fmla="*/ 0 w 287"/>
              <a:gd name="T19" fmla="*/ 63473244 h 288"/>
              <a:gd name="T20" fmla="*/ 67762860 w 287"/>
              <a:gd name="T21" fmla="*/ 131545442 h 288"/>
              <a:gd name="T22" fmla="*/ 86992304 w 287"/>
              <a:gd name="T23" fmla="*/ 126026697 h 288"/>
              <a:gd name="T24" fmla="*/ 189551894 w 287"/>
              <a:gd name="T25" fmla="*/ 229055745 h 288"/>
              <a:gd name="T26" fmla="*/ 213360234 w 287"/>
              <a:gd name="T27" fmla="*/ 261252262 h 288"/>
              <a:gd name="T28" fmla="*/ 226180182 w 287"/>
              <a:gd name="T29" fmla="*/ 264931426 h 288"/>
              <a:gd name="T30" fmla="*/ 262808471 w 287"/>
              <a:gd name="T31" fmla="*/ 229055745 h 288"/>
              <a:gd name="T32" fmla="*/ 259145355 w 287"/>
              <a:gd name="T33" fmla="*/ 215256963 h 288"/>
              <a:gd name="T34" fmla="*/ 223432845 w 287"/>
              <a:gd name="T35" fmla="*/ 240094195 h 288"/>
              <a:gd name="T36" fmla="*/ 207865560 w 287"/>
              <a:gd name="T37" fmla="*/ 224455831 h 288"/>
              <a:gd name="T38" fmla="*/ 223432845 w 287"/>
              <a:gd name="T39" fmla="*/ 209737259 h 288"/>
              <a:gd name="T40" fmla="*/ 238084352 w 287"/>
              <a:gd name="T41" fmla="*/ 224455831 h 288"/>
              <a:gd name="T42" fmla="*/ 223432845 w 287"/>
              <a:gd name="T43" fmla="*/ 240094195 h 2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rgbClr val="3A936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0" name="矩形 38"/>
          <p:cNvSpPr>
            <a:spLocks noChangeArrowheads="1"/>
          </p:cNvSpPr>
          <p:nvPr/>
        </p:nvSpPr>
        <p:spPr bwMode="auto">
          <a:xfrm>
            <a:off x="4864584" y="2500952"/>
            <a:ext cx="255270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>
            <a:spLocks noChangeArrowheads="1"/>
          </p:cNvSpPr>
          <p:nvPr/>
        </p:nvSpPr>
        <p:spPr bwMode="auto">
          <a:xfrm>
            <a:off x="4877284" y="2175515"/>
            <a:ext cx="2336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2" name="矩形 40"/>
          <p:cNvSpPr>
            <a:spLocks noChangeArrowheads="1"/>
          </p:cNvSpPr>
          <p:nvPr/>
        </p:nvSpPr>
        <p:spPr bwMode="auto">
          <a:xfrm>
            <a:off x="7990372" y="2500952"/>
            <a:ext cx="25542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>
            <a:spLocks noChangeArrowheads="1"/>
          </p:cNvSpPr>
          <p:nvPr/>
        </p:nvSpPr>
        <p:spPr bwMode="auto">
          <a:xfrm>
            <a:off x="7990372" y="2175515"/>
            <a:ext cx="23383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4" name="矩形 42"/>
          <p:cNvSpPr>
            <a:spLocks noChangeArrowheads="1"/>
          </p:cNvSpPr>
          <p:nvPr/>
        </p:nvSpPr>
        <p:spPr bwMode="auto">
          <a:xfrm>
            <a:off x="1367322" y="4759965"/>
            <a:ext cx="57451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sp>
        <p:nvSpPr>
          <p:cNvPr id="75" name="TextBox 13"/>
          <p:cNvSpPr txBox="1">
            <a:spLocks noChangeArrowheads="1"/>
          </p:cNvSpPr>
          <p:nvPr/>
        </p:nvSpPr>
        <p:spPr bwMode="auto">
          <a:xfrm>
            <a:off x="1367322" y="4355152"/>
            <a:ext cx="23383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>
            <a:off x="8472972" y="4404365"/>
            <a:ext cx="19526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>
            <a:spLocks noChangeArrowheads="1"/>
          </p:cNvSpPr>
          <p:nvPr/>
        </p:nvSpPr>
        <p:spPr bwMode="auto">
          <a:xfrm>
            <a:off x="8476147" y="4690115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8472972" y="5233040"/>
            <a:ext cx="19526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>
            <a:spLocks noChangeArrowheads="1"/>
          </p:cNvSpPr>
          <p:nvPr/>
        </p:nvSpPr>
        <p:spPr bwMode="auto">
          <a:xfrm>
            <a:off x="8476147" y="5518790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grpSp>
        <p:nvGrpSpPr>
          <p:cNvPr id="37" name="Group 28"/>
          <p:cNvGrpSpPr/>
          <p:nvPr/>
        </p:nvGrpSpPr>
        <p:grpSpPr bwMode="auto">
          <a:xfrm>
            <a:off x="2473447" y="3956149"/>
            <a:ext cx="3237309" cy="935831"/>
            <a:chOff x="0" y="495"/>
            <a:chExt cx="5438" cy="1572"/>
          </a:xfrm>
        </p:grpSpPr>
        <p:sp>
          <p:nvSpPr>
            <p:cNvPr id="38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>
                <a:lnSpc>
                  <a:spcPct val="125000"/>
                </a:lnSpc>
              </a:pPr>
              <a:r>
                <a:rPr lang="en-US" sz="800" dirty="0" err="1">
                  <a:latin typeface="Lato Light" pitchFamily="34" charset="0"/>
                </a:rPr>
                <a:t>Lorem</a:t>
              </a:r>
              <a:r>
                <a:rPr lang="en-US" sz="800" dirty="0">
                  <a:latin typeface="Lato Light" pitchFamily="34" charset="0"/>
                </a:rPr>
                <a:t> </a:t>
              </a:r>
              <a:r>
                <a:rPr lang="en-US" sz="800" dirty="0" err="1">
                  <a:latin typeface="Lato Light" pitchFamily="34" charset="0"/>
                </a:rPr>
                <a:t>Ipsum</a:t>
              </a:r>
              <a:r>
                <a:rPr lang="en-US" sz="800" dirty="0">
                  <a:latin typeface="Lato Light" pitchFamily="34" charset="0"/>
                </a:rPr>
                <a:t> is simply dummy text of the printing and typesetting industry. </a:t>
              </a:r>
              <a:r>
                <a:rPr lang="en-US" sz="800" dirty="0" err="1">
                  <a:latin typeface="Lato Light" pitchFamily="34" charset="0"/>
                </a:rPr>
                <a:t>Lorem</a:t>
              </a:r>
              <a:r>
                <a:rPr lang="en-US" sz="800" dirty="0">
                  <a:latin typeface="Lato Light" pitchFamily="34" charset="0"/>
                </a:rPr>
                <a:t> </a:t>
              </a:r>
              <a:r>
                <a:rPr lang="en-US" sz="800" dirty="0" err="1">
                  <a:latin typeface="Lato Light" pitchFamily="34" charset="0"/>
                </a:rPr>
                <a:t>Ipsum</a:t>
              </a:r>
              <a:r>
                <a:rPr lang="en-US" sz="800" dirty="0">
                  <a:latin typeface="Lato Light" pitchFamily="34" charset="0"/>
                </a:rPr>
                <a:t> has been the industry's standard dummy text ever since the </a:t>
              </a:r>
              <a:r>
                <a:rPr lang="en-US" sz="800" dirty="0" err="1">
                  <a:latin typeface="Lato Light" pitchFamily="34" charset="0"/>
                </a:rPr>
                <a:t>1500s</a:t>
              </a:r>
              <a:r>
                <a:rPr lang="en-US" sz="800" dirty="0">
                  <a:latin typeface="Lato Light" pitchFamily="34" charset="0"/>
                </a:rPr>
                <a:t>, when an unknown printer took a galley of type and scrambled it to make a type specimen book. It has survived not only five.</a:t>
              </a:r>
              <a:endParaRPr lang="en-US" sz="800" dirty="0">
                <a:solidFill>
                  <a:srgbClr val="4D4D4D"/>
                </a:solidFill>
                <a:latin typeface="Lato Light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endParaRPr>
            </a:p>
          </p:txBody>
        </p:sp>
        <p:sp>
          <p:nvSpPr>
            <p:cNvPr id="39" name="Rectangle 33"/>
            <p:cNvSpPr/>
            <p:nvPr/>
          </p:nvSpPr>
          <p:spPr bwMode="auto">
            <a:xfrm>
              <a:off x="0" y="495"/>
              <a:ext cx="4032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3A9367"/>
                  </a:solidFill>
                  <a:latin typeface="Vrinda" panose="020B0502040204020203" pitchFamily="34" charset="0"/>
                  <a:ea typeface="MS PGothic" panose="020B0600070205080204" charset="-128"/>
                  <a:cs typeface="Vrinda" panose="020B0502040204020203" pitchFamily="34" charset="0"/>
                  <a:sym typeface="Bebas Neue" charset="0"/>
                </a:rPr>
                <a:t>Category One</a:t>
              </a:r>
            </a:p>
          </p:txBody>
        </p:sp>
      </p:grpSp>
      <p:graphicFrame>
        <p:nvGraphicFramePr>
          <p:cNvPr id="44" name="Object 5"/>
          <p:cNvGraphicFramePr/>
          <p:nvPr/>
        </p:nvGraphicFramePr>
        <p:xfrm>
          <a:off x="2326380" y="2011958"/>
          <a:ext cx="5218213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5" name="Group 28"/>
          <p:cNvGrpSpPr/>
          <p:nvPr/>
        </p:nvGrpSpPr>
        <p:grpSpPr bwMode="auto">
          <a:xfrm>
            <a:off x="6045886" y="3956149"/>
            <a:ext cx="3237309" cy="935831"/>
            <a:chOff x="0" y="495"/>
            <a:chExt cx="5438" cy="1572"/>
          </a:xfrm>
        </p:grpSpPr>
        <p:sp>
          <p:nvSpPr>
            <p:cNvPr id="46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>
                <a:lnSpc>
                  <a:spcPct val="125000"/>
                </a:lnSpc>
              </a:pPr>
              <a:r>
                <a:rPr lang="en-US" sz="800" dirty="0" err="1">
                  <a:latin typeface="Lato Light" pitchFamily="34" charset="0"/>
                </a:rPr>
                <a:t>Lorem</a:t>
              </a:r>
              <a:r>
                <a:rPr lang="en-US" sz="800" dirty="0">
                  <a:latin typeface="Lato Light" pitchFamily="34" charset="0"/>
                </a:rPr>
                <a:t> </a:t>
              </a:r>
              <a:r>
                <a:rPr lang="en-US" sz="800" dirty="0" err="1">
                  <a:latin typeface="Lato Light" pitchFamily="34" charset="0"/>
                </a:rPr>
                <a:t>Ipsum</a:t>
              </a:r>
              <a:r>
                <a:rPr lang="en-US" sz="800" dirty="0">
                  <a:latin typeface="Lato Light" pitchFamily="34" charset="0"/>
                </a:rPr>
                <a:t> is simply dummy text of the printing and typesetting industry. </a:t>
              </a:r>
              <a:r>
                <a:rPr lang="en-US" sz="800" dirty="0" err="1">
                  <a:latin typeface="Lato Light" pitchFamily="34" charset="0"/>
                </a:rPr>
                <a:t>Lorem</a:t>
              </a:r>
              <a:r>
                <a:rPr lang="en-US" sz="800" dirty="0">
                  <a:latin typeface="Lato Light" pitchFamily="34" charset="0"/>
                </a:rPr>
                <a:t> </a:t>
              </a:r>
              <a:r>
                <a:rPr lang="en-US" sz="800" dirty="0" err="1">
                  <a:latin typeface="Lato Light" pitchFamily="34" charset="0"/>
                </a:rPr>
                <a:t>Ipsum</a:t>
              </a:r>
              <a:r>
                <a:rPr lang="en-US" sz="800" dirty="0">
                  <a:latin typeface="Lato Light" pitchFamily="34" charset="0"/>
                </a:rPr>
                <a:t> has been the industry's standard dummy text ever since the </a:t>
              </a:r>
              <a:r>
                <a:rPr lang="en-US" sz="800" dirty="0" err="1">
                  <a:latin typeface="Lato Light" pitchFamily="34" charset="0"/>
                </a:rPr>
                <a:t>1500s</a:t>
              </a:r>
              <a:r>
                <a:rPr lang="en-US" sz="800" dirty="0">
                  <a:latin typeface="Lato Light" pitchFamily="34" charset="0"/>
                </a:rPr>
                <a:t>, when an unknown printer took a galley of type and scrambled it to make a type specimen book. It has survived not only five.</a:t>
              </a:r>
              <a:endParaRPr lang="en-US" sz="800" dirty="0">
                <a:solidFill>
                  <a:srgbClr val="4D4D4D"/>
                </a:solidFill>
                <a:latin typeface="Lato Light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endParaRPr>
            </a:p>
          </p:txBody>
        </p:sp>
        <p:sp>
          <p:nvSpPr>
            <p:cNvPr id="47" name="Rectangle 33"/>
            <p:cNvSpPr/>
            <p:nvPr/>
          </p:nvSpPr>
          <p:spPr bwMode="auto">
            <a:xfrm>
              <a:off x="0" y="495"/>
              <a:ext cx="4032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3A9367"/>
                  </a:solidFill>
                  <a:latin typeface="Vrinda" panose="020B0502040204020203" pitchFamily="34" charset="0"/>
                  <a:ea typeface="幼圆" panose="02010509060101010101" pitchFamily="49" charset="-122"/>
                  <a:cs typeface="Vrinda" panose="020B0502040204020203" pitchFamily="34" charset="0"/>
                  <a:sym typeface="Bebas Neue" charset="0"/>
                </a:rPr>
                <a:t>Category Two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4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4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4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4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4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4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4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400"/>
                                        <p:tgtEl>
                                          <p:spTgt spid="4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Chart bld="series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101" name="Line 31"/>
          <p:cNvSpPr/>
          <p:nvPr/>
        </p:nvSpPr>
        <p:spPr>
          <a:xfrm>
            <a:off x="799421" y="3827916"/>
            <a:ext cx="10798175" cy="0"/>
          </a:xfrm>
          <a:prstGeom prst="line">
            <a:avLst/>
          </a:prstGeom>
          <a:ln w="6350" cap="flat" cmpd="sng">
            <a:solidFill>
              <a:srgbClr val="3A9367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" name="Line 32"/>
          <p:cNvSpPr/>
          <p:nvPr/>
        </p:nvSpPr>
        <p:spPr>
          <a:xfrm>
            <a:off x="6119133" y="1953078"/>
            <a:ext cx="0" cy="3730625"/>
          </a:xfrm>
          <a:prstGeom prst="line">
            <a:avLst/>
          </a:prstGeom>
          <a:ln w="6350" cap="flat" cmpd="sng">
            <a:solidFill>
              <a:srgbClr val="3A9367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7" name="组合 13"/>
          <p:cNvGrpSpPr/>
          <p:nvPr/>
        </p:nvGrpSpPr>
        <p:grpSpPr>
          <a:xfrm>
            <a:off x="4433208" y="2137863"/>
            <a:ext cx="1436370" cy="1437005"/>
            <a:chOff x="850277" y="2206172"/>
            <a:chExt cx="2013812" cy="2013812"/>
          </a:xfrm>
        </p:grpSpPr>
        <p:sp>
          <p:nvSpPr>
            <p:cNvPr id="108" name="饼形 18"/>
            <p:cNvSpPr/>
            <p:nvPr/>
          </p:nvSpPr>
          <p:spPr>
            <a:xfrm>
              <a:off x="850277" y="2206172"/>
              <a:ext cx="2013812" cy="2013812"/>
            </a:xfrm>
            <a:prstGeom prst="pie">
              <a:avLst>
                <a:gd name="adj1" fmla="val 0"/>
                <a:gd name="adj2" fmla="val 16189716"/>
              </a:avLst>
            </a:prstGeom>
            <a:solidFill>
              <a:srgbClr val="3A9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09" name="饼形 19"/>
            <p:cNvSpPr/>
            <p:nvPr/>
          </p:nvSpPr>
          <p:spPr>
            <a:xfrm>
              <a:off x="850277" y="2206172"/>
              <a:ext cx="2013812" cy="2013812"/>
            </a:xfrm>
            <a:prstGeom prst="pie">
              <a:avLst>
                <a:gd name="adj1" fmla="val 16175099"/>
                <a:gd name="adj2" fmla="val 123505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 useBgFill="1">
          <p:nvSpPr>
            <p:cNvPr id="110" name="椭圆 109"/>
            <p:cNvSpPr/>
            <p:nvPr/>
          </p:nvSpPr>
          <p:spPr>
            <a:xfrm>
              <a:off x="1113901" y="2481294"/>
              <a:ext cx="1463571" cy="14635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11" name="组合 22"/>
          <p:cNvGrpSpPr/>
          <p:nvPr/>
        </p:nvGrpSpPr>
        <p:grpSpPr>
          <a:xfrm>
            <a:off x="4433208" y="4090488"/>
            <a:ext cx="1436370" cy="1437005"/>
            <a:chOff x="4314001" y="2206172"/>
            <a:chExt cx="2013812" cy="2013812"/>
          </a:xfrm>
        </p:grpSpPr>
        <p:sp>
          <p:nvSpPr>
            <p:cNvPr id="112" name="饼形 23"/>
            <p:cNvSpPr/>
            <p:nvPr/>
          </p:nvSpPr>
          <p:spPr>
            <a:xfrm>
              <a:off x="4314001" y="2206172"/>
              <a:ext cx="2013812" cy="2013812"/>
            </a:xfrm>
            <a:prstGeom prst="pie">
              <a:avLst>
                <a:gd name="adj1" fmla="val 5310308"/>
                <a:gd name="adj2" fmla="val 16189716"/>
              </a:avLst>
            </a:prstGeom>
            <a:solidFill>
              <a:srgbClr val="3A9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13" name="饼形 24"/>
            <p:cNvSpPr/>
            <p:nvPr/>
          </p:nvSpPr>
          <p:spPr>
            <a:xfrm>
              <a:off x="4314001" y="2206172"/>
              <a:ext cx="2013812" cy="2013812"/>
            </a:xfrm>
            <a:prstGeom prst="pie">
              <a:avLst>
                <a:gd name="adj1" fmla="val 16175099"/>
                <a:gd name="adj2" fmla="val 540911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 useBgFill="1">
          <p:nvSpPr>
            <p:cNvPr id="114" name="椭圆 113"/>
            <p:cNvSpPr/>
            <p:nvPr/>
          </p:nvSpPr>
          <p:spPr>
            <a:xfrm>
              <a:off x="4577625" y="2481294"/>
              <a:ext cx="1463571" cy="14635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15" name="组合 26"/>
          <p:cNvGrpSpPr/>
          <p:nvPr/>
        </p:nvGrpSpPr>
        <p:grpSpPr>
          <a:xfrm>
            <a:off x="6440443" y="3966663"/>
            <a:ext cx="1437005" cy="1437005"/>
            <a:chOff x="6471503" y="2206172"/>
            <a:chExt cx="2013812" cy="2013812"/>
          </a:xfrm>
        </p:grpSpPr>
        <p:sp>
          <p:nvSpPr>
            <p:cNvPr id="116" name="饼形 27"/>
            <p:cNvSpPr/>
            <p:nvPr/>
          </p:nvSpPr>
          <p:spPr>
            <a:xfrm>
              <a:off x="6471503" y="2206172"/>
              <a:ext cx="2013812" cy="2013812"/>
            </a:xfrm>
            <a:prstGeom prst="pie">
              <a:avLst>
                <a:gd name="adj1" fmla="val 20250322"/>
                <a:gd name="adj2" fmla="val 16189716"/>
              </a:avLst>
            </a:prstGeom>
            <a:solidFill>
              <a:srgbClr val="3A9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17" name="饼形 28"/>
            <p:cNvSpPr/>
            <p:nvPr/>
          </p:nvSpPr>
          <p:spPr>
            <a:xfrm>
              <a:off x="6471503" y="2206172"/>
              <a:ext cx="2013812" cy="2013812"/>
            </a:xfrm>
            <a:prstGeom prst="pie">
              <a:avLst>
                <a:gd name="adj1" fmla="val 16175099"/>
                <a:gd name="adj2" fmla="val 2956713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 useBgFill="1">
          <p:nvSpPr>
            <p:cNvPr id="118" name="椭圆 117"/>
            <p:cNvSpPr/>
            <p:nvPr/>
          </p:nvSpPr>
          <p:spPr>
            <a:xfrm>
              <a:off x="6735127" y="2481294"/>
              <a:ext cx="1463571" cy="14635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19" name="组合 34"/>
          <p:cNvGrpSpPr/>
          <p:nvPr/>
        </p:nvGrpSpPr>
        <p:grpSpPr>
          <a:xfrm>
            <a:off x="6448698" y="2125163"/>
            <a:ext cx="1437005" cy="1449705"/>
            <a:chOff x="6471503" y="2206172"/>
            <a:chExt cx="2013812" cy="2031610"/>
          </a:xfrm>
        </p:grpSpPr>
        <p:sp>
          <p:nvSpPr>
            <p:cNvPr id="120" name="饼形 36"/>
            <p:cNvSpPr/>
            <p:nvPr/>
          </p:nvSpPr>
          <p:spPr>
            <a:xfrm>
              <a:off x="6471503" y="2223970"/>
              <a:ext cx="2013812" cy="2013812"/>
            </a:xfrm>
            <a:prstGeom prst="pie">
              <a:avLst>
                <a:gd name="adj1" fmla="val 18163554"/>
                <a:gd name="adj2" fmla="val 16189716"/>
              </a:avLst>
            </a:prstGeom>
            <a:solidFill>
              <a:srgbClr val="3A9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21" name="饼形 37"/>
            <p:cNvSpPr/>
            <p:nvPr/>
          </p:nvSpPr>
          <p:spPr>
            <a:xfrm>
              <a:off x="6471503" y="2206172"/>
              <a:ext cx="2013812" cy="2013812"/>
            </a:xfrm>
            <a:prstGeom prst="pie">
              <a:avLst>
                <a:gd name="adj1" fmla="val 16175099"/>
                <a:gd name="adj2" fmla="val 1823030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 useBgFill="1">
          <p:nvSpPr>
            <p:cNvPr id="122" name="椭圆 121"/>
            <p:cNvSpPr/>
            <p:nvPr/>
          </p:nvSpPr>
          <p:spPr>
            <a:xfrm>
              <a:off x="6735127" y="2481294"/>
              <a:ext cx="1463571" cy="14635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123" name="TextBox 23"/>
          <p:cNvSpPr txBox="1"/>
          <p:nvPr/>
        </p:nvSpPr>
        <p:spPr>
          <a:xfrm>
            <a:off x="7877448" y="2426788"/>
            <a:ext cx="37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24" name="TextBox 24"/>
          <p:cNvSpPr txBox="1"/>
          <p:nvPr/>
        </p:nvSpPr>
        <p:spPr>
          <a:xfrm>
            <a:off x="7877577" y="2077507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请在此输入文字</a:t>
            </a:r>
          </a:p>
        </p:txBody>
      </p:sp>
      <p:sp>
        <p:nvSpPr>
          <p:cNvPr id="125" name="TextBox 23"/>
          <p:cNvSpPr txBox="1"/>
          <p:nvPr/>
        </p:nvSpPr>
        <p:spPr>
          <a:xfrm>
            <a:off x="7877448" y="4371158"/>
            <a:ext cx="37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26" name="TextBox 24"/>
          <p:cNvSpPr txBox="1"/>
          <p:nvPr/>
        </p:nvSpPr>
        <p:spPr>
          <a:xfrm>
            <a:off x="7877577" y="3964727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请在此输入文字</a:t>
            </a:r>
          </a:p>
        </p:txBody>
      </p:sp>
      <p:sp>
        <p:nvSpPr>
          <p:cNvPr id="127" name="TextBox 23"/>
          <p:cNvSpPr txBox="1"/>
          <p:nvPr/>
        </p:nvSpPr>
        <p:spPr>
          <a:xfrm>
            <a:off x="556533" y="2426788"/>
            <a:ext cx="37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28" name="TextBox 24"/>
          <p:cNvSpPr txBox="1"/>
          <p:nvPr/>
        </p:nvSpPr>
        <p:spPr>
          <a:xfrm>
            <a:off x="2920767" y="2077507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请在此输入文字</a:t>
            </a:r>
          </a:p>
        </p:txBody>
      </p:sp>
      <p:sp>
        <p:nvSpPr>
          <p:cNvPr id="129" name="TextBox 23"/>
          <p:cNvSpPr txBox="1"/>
          <p:nvPr/>
        </p:nvSpPr>
        <p:spPr>
          <a:xfrm>
            <a:off x="556533" y="4371158"/>
            <a:ext cx="37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2920767" y="3964727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请在此输入文字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4788173" y="2613478"/>
            <a:ext cx="7092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75%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4797063" y="4578803"/>
            <a:ext cx="7092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6804298" y="2626178"/>
            <a:ext cx="7092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134" name="文本框 133"/>
          <p:cNvSpPr txBox="1"/>
          <p:nvPr/>
        </p:nvSpPr>
        <p:spPr>
          <a:xfrm>
            <a:off x="6796043" y="4454978"/>
            <a:ext cx="7092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ldLvl="0" animBg="1"/>
      <p:bldP spid="102" grpId="0" animBg="1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4844595" y="2684195"/>
            <a:ext cx="2374900" cy="2374900"/>
          </a:xfrm>
          <a:prstGeom prst="diamond">
            <a:avLst/>
          </a:prstGeom>
          <a:solidFill>
            <a:srgbClr val="3A9367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s-ES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AutoShape 3"/>
          <p:cNvSpPr/>
          <p:nvPr/>
        </p:nvSpPr>
        <p:spPr bwMode="auto">
          <a:xfrm>
            <a:off x="4300083" y="2098407"/>
            <a:ext cx="3432175" cy="3454400"/>
          </a:xfrm>
          <a:custGeom>
            <a:avLst/>
            <a:gdLst>
              <a:gd name="T0" fmla="*/ 510903291 w 19679"/>
              <a:gd name="T1" fmla="*/ 88804182 h 19679"/>
              <a:gd name="T2" fmla="*/ 510903291 w 19679"/>
              <a:gd name="T3" fmla="*/ 517541406 h 19679"/>
              <a:gd name="T4" fmla="*/ 87665134 w 19679"/>
              <a:gd name="T5" fmla="*/ 517541406 h 19679"/>
              <a:gd name="T6" fmla="*/ 87665134 w 19679"/>
              <a:gd name="T7" fmla="*/ 88804182 h 19679"/>
              <a:gd name="T8" fmla="*/ 510903291 w 19679"/>
              <a:gd name="T9" fmla="*/ 88804182 h 19679"/>
              <a:gd name="T10" fmla="*/ 510903291 w 19679"/>
              <a:gd name="T11" fmla="*/ 8880418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12700" cap="flat" cmpd="sng">
            <a:solidFill>
              <a:srgbClr val="3A936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AutoShape 16"/>
          <p:cNvSpPr/>
          <p:nvPr/>
        </p:nvSpPr>
        <p:spPr bwMode="auto">
          <a:xfrm rot="10800000">
            <a:off x="5771695" y="5321032"/>
            <a:ext cx="515938" cy="519113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AutoShape 17"/>
          <p:cNvSpPr/>
          <p:nvPr/>
        </p:nvSpPr>
        <p:spPr bwMode="auto">
          <a:xfrm rot="10800000">
            <a:off x="4517570" y="4787632"/>
            <a:ext cx="515938" cy="519113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AutoShape 18"/>
          <p:cNvSpPr/>
          <p:nvPr/>
        </p:nvSpPr>
        <p:spPr bwMode="auto">
          <a:xfrm rot="10800000">
            <a:off x="6930570" y="4806682"/>
            <a:ext cx="515938" cy="519113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AutoShape 19"/>
          <p:cNvSpPr/>
          <p:nvPr/>
        </p:nvSpPr>
        <p:spPr bwMode="auto">
          <a:xfrm>
            <a:off x="5873295" y="5432157"/>
            <a:ext cx="311150" cy="258763"/>
          </a:xfrm>
          <a:custGeom>
            <a:avLst/>
            <a:gdLst>
              <a:gd name="T0" fmla="*/ 4427362 w 21600"/>
              <a:gd name="T1" fmla="*/ 2057142 h 21600"/>
              <a:gd name="T2" fmla="*/ 4482145 w 21600"/>
              <a:gd name="T3" fmla="*/ 2942626 h 21600"/>
              <a:gd name="T4" fmla="*/ 4297255 w 21600"/>
              <a:gd name="T5" fmla="*/ 3099921 h 21600"/>
              <a:gd name="T6" fmla="*/ 3229636 w 21600"/>
              <a:gd name="T7" fmla="*/ 3054853 h 21600"/>
              <a:gd name="T8" fmla="*/ 3178167 w 21600"/>
              <a:gd name="T9" fmla="*/ 2169368 h 21600"/>
              <a:gd name="T10" fmla="*/ 3361198 w 21600"/>
              <a:gd name="T11" fmla="*/ 2012074 h 21600"/>
              <a:gd name="T12" fmla="*/ 3691334 w 21600"/>
              <a:gd name="T13" fmla="*/ 1703379 h 21600"/>
              <a:gd name="T14" fmla="*/ 2380730 w 21600"/>
              <a:gd name="T15" fmla="*/ 1665056 h 21600"/>
              <a:gd name="T16" fmla="*/ 2708791 w 21600"/>
              <a:gd name="T17" fmla="*/ 2012074 h 21600"/>
              <a:gd name="T18" fmla="*/ 2893681 w 21600"/>
              <a:gd name="T19" fmla="*/ 2169368 h 21600"/>
              <a:gd name="T20" fmla="*/ 2838898 w 21600"/>
              <a:gd name="T21" fmla="*/ 3054853 h 21600"/>
              <a:gd name="T22" fmla="*/ 1772734 w 21600"/>
              <a:gd name="T23" fmla="*/ 3099921 h 21600"/>
              <a:gd name="T24" fmla="*/ 1587845 w 21600"/>
              <a:gd name="T25" fmla="*/ 2942626 h 21600"/>
              <a:gd name="T26" fmla="*/ 1642209 w 21600"/>
              <a:gd name="T27" fmla="*/ 2057142 h 21600"/>
              <a:gd name="T28" fmla="*/ 2100795 w 21600"/>
              <a:gd name="T29" fmla="*/ 2012074 h 21600"/>
              <a:gd name="T30" fmla="*/ 841646 w 21600"/>
              <a:gd name="T31" fmla="*/ 1665056 h 21600"/>
              <a:gd name="T32" fmla="*/ 792885 w 21600"/>
              <a:gd name="T33" fmla="*/ 2012074 h 21600"/>
              <a:gd name="T34" fmla="*/ 1256239 w 21600"/>
              <a:gd name="T35" fmla="*/ 2057142 h 21600"/>
              <a:gd name="T36" fmla="*/ 1310619 w 21600"/>
              <a:gd name="T37" fmla="*/ 2942626 h 21600"/>
              <a:gd name="T38" fmla="*/ 1120947 w 21600"/>
              <a:gd name="T39" fmla="*/ 3099921 h 21600"/>
              <a:gd name="T40" fmla="*/ 54365 w 21600"/>
              <a:gd name="T41" fmla="*/ 3054853 h 21600"/>
              <a:gd name="T42" fmla="*/ 0 w 21600"/>
              <a:gd name="T43" fmla="*/ 2169368 h 21600"/>
              <a:gd name="T44" fmla="*/ 189456 w 21600"/>
              <a:gd name="T45" fmla="*/ 2012074 h 21600"/>
              <a:gd name="T46" fmla="*/ 512951 w 21600"/>
              <a:gd name="T47" fmla="*/ 1703379 h 21600"/>
              <a:gd name="T48" fmla="*/ 841229 w 21600"/>
              <a:gd name="T49" fmla="*/ 1434865 h 21600"/>
              <a:gd name="T50" fmla="*/ 2100378 w 21600"/>
              <a:gd name="T51" fmla="*/ 1083678 h 21600"/>
              <a:gd name="T52" fmla="*/ 1641792 w 21600"/>
              <a:gd name="T53" fmla="*/ 1040191 h 21600"/>
              <a:gd name="T54" fmla="*/ 1587427 w 21600"/>
              <a:gd name="T55" fmla="*/ 152982 h 21600"/>
              <a:gd name="T56" fmla="*/ 1772316 w 21600"/>
              <a:gd name="T57" fmla="*/ 0 h 21600"/>
              <a:gd name="T58" fmla="*/ 2838480 w 21600"/>
              <a:gd name="T59" fmla="*/ 45068 h 21600"/>
              <a:gd name="T60" fmla="*/ 2893263 w 21600"/>
              <a:gd name="T61" fmla="*/ 930552 h 21600"/>
              <a:gd name="T62" fmla="*/ 2708373 w 21600"/>
              <a:gd name="T63" fmla="*/ 1083678 h 21600"/>
              <a:gd name="T64" fmla="*/ 2380312 w 21600"/>
              <a:gd name="T65" fmla="*/ 1434865 h 21600"/>
              <a:gd name="T66" fmla="*/ 3870620 w 21600"/>
              <a:gd name="T67" fmla="*/ 1512506 h 21600"/>
              <a:gd name="T68" fmla="*/ 3968156 w 21600"/>
              <a:gd name="T69" fmla="*/ 2012074 h 21600"/>
              <a:gd name="T70" fmla="*/ 4297255 w 21600"/>
              <a:gd name="T71" fmla="*/ 2012074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AutoShape 20"/>
          <p:cNvSpPr/>
          <p:nvPr/>
        </p:nvSpPr>
        <p:spPr bwMode="auto">
          <a:xfrm>
            <a:off x="4619170" y="4906695"/>
            <a:ext cx="309563" cy="258762"/>
          </a:xfrm>
          <a:custGeom>
            <a:avLst/>
            <a:gdLst>
              <a:gd name="T0" fmla="*/ 4436539 w 21600"/>
              <a:gd name="T1" fmla="*/ 1350361 h 21579"/>
              <a:gd name="T2" fmla="*/ 4358074 w 21600"/>
              <a:gd name="T3" fmla="*/ 1538158 h 21579"/>
              <a:gd name="T4" fmla="*/ 4161931 w 21600"/>
              <a:gd name="T5" fmla="*/ 1643263 h 21579"/>
              <a:gd name="T6" fmla="*/ 4161931 w 21600"/>
              <a:gd name="T7" fmla="*/ 2388551 h 21579"/>
              <a:gd name="T8" fmla="*/ 4052452 w 21600"/>
              <a:gd name="T9" fmla="*/ 2606686 h 21579"/>
              <a:gd name="T10" fmla="*/ 3791387 w 21600"/>
              <a:gd name="T11" fmla="*/ 2697413 h 21579"/>
              <a:gd name="T12" fmla="*/ 3396623 w 21600"/>
              <a:gd name="T13" fmla="*/ 2430677 h 21579"/>
              <a:gd name="T14" fmla="*/ 2899358 w 21600"/>
              <a:gd name="T15" fmla="*/ 2193571 h 21579"/>
              <a:gd name="T16" fmla="*/ 2351776 w 21600"/>
              <a:gd name="T17" fmla="*/ 2008652 h 21579"/>
              <a:gd name="T18" fmla="*/ 1805225 w 21600"/>
              <a:gd name="T19" fmla="*/ 1907853 h 21579"/>
              <a:gd name="T20" fmla="*/ 1636800 w 21600"/>
              <a:gd name="T21" fmla="*/ 1988519 h 21579"/>
              <a:gd name="T22" fmla="*/ 1547657 w 21600"/>
              <a:gd name="T23" fmla="*/ 2114620 h 21579"/>
              <a:gd name="T24" fmla="*/ 1542727 w 21600"/>
              <a:gd name="T25" fmla="*/ 2257269 h 21579"/>
              <a:gd name="T26" fmla="*/ 1632271 w 21600"/>
              <a:gd name="T27" fmla="*/ 2388551 h 21579"/>
              <a:gd name="T28" fmla="*/ 1576822 w 21600"/>
              <a:gd name="T29" fmla="*/ 2541261 h 21579"/>
              <a:gd name="T30" fmla="*/ 1626109 w 21600"/>
              <a:gd name="T31" fmla="*/ 2675421 h 21579"/>
              <a:gd name="T32" fmla="*/ 1745448 w 21600"/>
              <a:gd name="T33" fmla="*/ 2799508 h 21579"/>
              <a:gd name="T34" fmla="*/ 1904214 w 21600"/>
              <a:gd name="T35" fmla="*/ 2917707 h 21579"/>
              <a:gd name="T36" fmla="*/ 1736820 w 21600"/>
              <a:gd name="T37" fmla="*/ 3050283 h 21579"/>
              <a:gd name="T38" fmla="*/ 1481316 w 21600"/>
              <a:gd name="T39" fmla="*/ 3101762 h 21579"/>
              <a:gd name="T40" fmla="*/ 1215321 w 21600"/>
              <a:gd name="T41" fmla="*/ 3080622 h 21579"/>
              <a:gd name="T42" fmla="*/ 1011167 w 21600"/>
              <a:gd name="T43" fmla="*/ 2992485 h 21579"/>
              <a:gd name="T44" fmla="*/ 914630 w 21600"/>
              <a:gd name="T45" fmla="*/ 2740126 h 21579"/>
              <a:gd name="T46" fmla="*/ 828153 w 21600"/>
              <a:gd name="T47" fmla="*/ 2476700 h 21579"/>
              <a:gd name="T48" fmla="*/ 794473 w 21600"/>
              <a:gd name="T49" fmla="*/ 2197301 h 21579"/>
              <a:gd name="T50" fmla="*/ 852387 w 21600"/>
              <a:gd name="T51" fmla="*/ 1891460 h 21579"/>
              <a:gd name="T52" fmla="*/ 370530 w 21600"/>
              <a:gd name="T53" fmla="*/ 1891460 h 21579"/>
              <a:gd name="T54" fmla="*/ 109680 w 21600"/>
              <a:gd name="T55" fmla="*/ 1800722 h 21579"/>
              <a:gd name="T56" fmla="*/ 0 w 21600"/>
              <a:gd name="T57" fmla="*/ 1580428 h 21579"/>
              <a:gd name="T58" fmla="*/ 0 w 21600"/>
              <a:gd name="T59" fmla="*/ 1117848 h 21579"/>
              <a:gd name="T60" fmla="*/ 108032 w 21600"/>
              <a:gd name="T61" fmla="*/ 897987 h 21579"/>
              <a:gd name="T62" fmla="*/ 370530 w 21600"/>
              <a:gd name="T63" fmla="*/ 805965 h 21579"/>
              <a:gd name="T64" fmla="*/ 1571892 w 21600"/>
              <a:gd name="T65" fmla="*/ 805965 h 21579"/>
              <a:gd name="T66" fmla="*/ 2161782 w 21600"/>
              <a:gd name="T67" fmla="*/ 738525 h 21579"/>
              <a:gd name="T68" fmla="*/ 2775103 w 21600"/>
              <a:gd name="T69" fmla="*/ 557060 h 21579"/>
              <a:gd name="T70" fmla="*/ 3342392 w 21600"/>
              <a:gd name="T71" fmla="*/ 297938 h 21579"/>
              <a:gd name="T72" fmla="*/ 3791387 w 21600"/>
              <a:gd name="T73" fmla="*/ 0 h 21579"/>
              <a:gd name="T74" fmla="*/ 4052452 w 21600"/>
              <a:gd name="T75" fmla="*/ 91170 h 21579"/>
              <a:gd name="T76" fmla="*/ 4161931 w 21600"/>
              <a:gd name="T77" fmla="*/ 311452 h 21579"/>
              <a:gd name="T78" fmla="*/ 4161931 w 21600"/>
              <a:gd name="T79" fmla="*/ 1054582 h 21579"/>
              <a:gd name="T80" fmla="*/ 4358074 w 21600"/>
              <a:gd name="T81" fmla="*/ 1160550 h 21579"/>
              <a:gd name="T82" fmla="*/ 4436539 w 21600"/>
              <a:gd name="T83" fmla="*/ 1350361 h 21579"/>
              <a:gd name="T84" fmla="*/ 3791387 w 21600"/>
              <a:gd name="T85" fmla="*/ 410525 h 21579"/>
              <a:gd name="T86" fmla="*/ 3391693 w 21600"/>
              <a:gd name="T87" fmla="*/ 640172 h 21579"/>
              <a:gd name="T88" fmla="*/ 2933052 w 21600"/>
              <a:gd name="T89" fmla="*/ 838893 h 21579"/>
              <a:gd name="T90" fmla="*/ 2439686 w 21600"/>
              <a:gd name="T91" fmla="*/ 995476 h 21579"/>
              <a:gd name="T92" fmla="*/ 1942422 w 21600"/>
              <a:gd name="T93" fmla="*/ 1093398 h 21579"/>
              <a:gd name="T94" fmla="*/ 1942422 w 21600"/>
              <a:gd name="T95" fmla="*/ 1606605 h 21579"/>
              <a:gd name="T96" fmla="*/ 2439686 w 21600"/>
              <a:gd name="T97" fmla="*/ 1705678 h 21579"/>
              <a:gd name="T98" fmla="*/ 2933052 w 21600"/>
              <a:gd name="T99" fmla="*/ 1863125 h 21579"/>
              <a:gd name="T100" fmla="*/ 3394158 w 21600"/>
              <a:gd name="T101" fmla="*/ 2063141 h 21579"/>
              <a:gd name="T102" fmla="*/ 3791387 w 21600"/>
              <a:gd name="T103" fmla="*/ 2289334 h 21579"/>
              <a:gd name="T104" fmla="*/ 3791387 w 21600"/>
              <a:gd name="T105" fmla="*/ 410525 h 21579"/>
              <a:gd name="T106" fmla="*/ 3791387 w 21600"/>
              <a:gd name="T107" fmla="*/ 410525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80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AutoShape 21"/>
          <p:cNvSpPr/>
          <p:nvPr/>
        </p:nvSpPr>
        <p:spPr bwMode="auto">
          <a:xfrm>
            <a:off x="7068683" y="4941620"/>
            <a:ext cx="260350" cy="258762"/>
          </a:xfrm>
          <a:custGeom>
            <a:avLst/>
            <a:gdLst>
              <a:gd name="T0" fmla="*/ 3138061 w 21600"/>
              <a:gd name="T1" fmla="*/ 599310 h 21600"/>
              <a:gd name="T2" fmla="*/ 2903867 w 21600"/>
              <a:gd name="T3" fmla="*/ 3099897 h 21600"/>
              <a:gd name="T4" fmla="*/ 0 w 21600"/>
              <a:gd name="T5" fmla="*/ 2868413 h 21600"/>
              <a:gd name="T6" fmla="*/ 234194 w 21600"/>
              <a:gd name="T7" fmla="*/ 370269 h 21600"/>
              <a:gd name="T8" fmla="*/ 332549 w 21600"/>
              <a:gd name="T9" fmla="*/ 221158 h 21600"/>
              <a:gd name="T10" fmla="*/ 696906 w 21600"/>
              <a:gd name="T11" fmla="*/ 0 h 21600"/>
              <a:gd name="T12" fmla="*/ 1062433 w 21600"/>
              <a:gd name="T13" fmla="*/ 221876 h 21600"/>
              <a:gd name="T14" fmla="*/ 1181712 w 21600"/>
              <a:gd name="T15" fmla="*/ 370269 h 21600"/>
              <a:gd name="T16" fmla="*/ 1266555 w 21600"/>
              <a:gd name="T17" fmla="*/ 109926 h 21600"/>
              <a:gd name="T18" fmla="*/ 1746418 w 21600"/>
              <a:gd name="T19" fmla="*/ 30572 h 21600"/>
              <a:gd name="T20" fmla="*/ 1956783 w 21600"/>
              <a:gd name="T21" fmla="*/ 344717 h 21600"/>
              <a:gd name="T22" fmla="*/ 2054704 w 21600"/>
              <a:gd name="T23" fmla="*/ 344717 h 21600"/>
              <a:gd name="T24" fmla="*/ 2259983 w 21600"/>
              <a:gd name="T25" fmla="*/ 30572 h 21600"/>
              <a:gd name="T26" fmla="*/ 2740714 w 21600"/>
              <a:gd name="T27" fmla="*/ 109926 h 21600"/>
              <a:gd name="T28" fmla="*/ 2825557 w 21600"/>
              <a:gd name="T29" fmla="*/ 370269 h 21600"/>
              <a:gd name="T30" fmla="*/ 316711 w 21600"/>
              <a:gd name="T31" fmla="*/ 1143512 h 21600"/>
              <a:gd name="T32" fmla="*/ 881417 w 21600"/>
              <a:gd name="T33" fmla="*/ 1143512 h 21600"/>
              <a:gd name="T34" fmla="*/ 316711 w 21600"/>
              <a:gd name="T35" fmla="*/ 2217578 h 21600"/>
              <a:gd name="T36" fmla="*/ 881417 w 21600"/>
              <a:gd name="T37" fmla="*/ 2292775 h 21600"/>
              <a:gd name="T38" fmla="*/ 881417 w 21600"/>
              <a:gd name="T39" fmla="*/ 2787466 h 21600"/>
              <a:gd name="T40" fmla="*/ 697352 w 21600"/>
              <a:gd name="T41" fmla="*/ 907584 h 21600"/>
              <a:gd name="T42" fmla="*/ 697352 w 21600"/>
              <a:gd name="T43" fmla="*/ 231484 h 21600"/>
              <a:gd name="T44" fmla="*/ 1530533 w 21600"/>
              <a:gd name="T45" fmla="*/ 1143512 h 21600"/>
              <a:gd name="T46" fmla="*/ 1530533 w 21600"/>
              <a:gd name="T47" fmla="*/ 1642372 h 21600"/>
              <a:gd name="T48" fmla="*/ 960017 w 21600"/>
              <a:gd name="T49" fmla="*/ 1718719 h 21600"/>
              <a:gd name="T50" fmla="*/ 1530533 w 21600"/>
              <a:gd name="T51" fmla="*/ 1718719 h 21600"/>
              <a:gd name="T52" fmla="*/ 960017 w 21600"/>
              <a:gd name="T53" fmla="*/ 2787466 h 21600"/>
              <a:gd name="T54" fmla="*/ 1420113 w 21600"/>
              <a:gd name="T55" fmla="*/ 795501 h 21600"/>
              <a:gd name="T56" fmla="*/ 1683657 w 21600"/>
              <a:gd name="T57" fmla="*/ 881168 h 21600"/>
              <a:gd name="T58" fmla="*/ 1683657 w 21600"/>
              <a:gd name="T59" fmla="*/ 258750 h 21600"/>
              <a:gd name="T60" fmla="*/ 1420113 w 21600"/>
              <a:gd name="T61" fmla="*/ 344285 h 21600"/>
              <a:gd name="T62" fmla="*/ 1608842 w 21600"/>
              <a:gd name="T63" fmla="*/ 1143512 h 21600"/>
              <a:gd name="T64" fmla="*/ 2177177 w 21600"/>
              <a:gd name="T65" fmla="*/ 1143512 h 21600"/>
              <a:gd name="T66" fmla="*/ 1608842 w 21600"/>
              <a:gd name="T67" fmla="*/ 2217578 h 21600"/>
              <a:gd name="T68" fmla="*/ 2177177 w 21600"/>
              <a:gd name="T69" fmla="*/ 2292775 h 21600"/>
              <a:gd name="T70" fmla="*/ 2177177 w 21600"/>
              <a:gd name="T71" fmla="*/ 2787466 h 21600"/>
              <a:gd name="T72" fmla="*/ 2255041 w 21600"/>
              <a:gd name="T73" fmla="*/ 1143512 h 21600"/>
              <a:gd name="T74" fmla="*/ 2821784 w 21600"/>
              <a:gd name="T75" fmla="*/ 1143512 h 21600"/>
              <a:gd name="T76" fmla="*/ 2255041 w 21600"/>
              <a:gd name="T77" fmla="*/ 2217578 h 21600"/>
              <a:gd name="T78" fmla="*/ 2821784 w 21600"/>
              <a:gd name="T79" fmla="*/ 2292775 h 21600"/>
              <a:gd name="T80" fmla="*/ 2821784 w 21600"/>
              <a:gd name="T81" fmla="*/ 2787466 h 21600"/>
              <a:gd name="T82" fmla="*/ 2441589 w 21600"/>
              <a:gd name="T83" fmla="*/ 907584 h 21600"/>
              <a:gd name="T84" fmla="*/ 2441589 w 21600"/>
              <a:gd name="T85" fmla="*/ 231484 h 21600"/>
              <a:gd name="T86" fmla="*/ 2289332 w 21600"/>
              <a:gd name="T87" fmla="*/ 795501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AutoShape 22"/>
          <p:cNvSpPr/>
          <p:nvPr/>
        </p:nvSpPr>
        <p:spPr bwMode="auto">
          <a:xfrm>
            <a:off x="5746295" y="1901557"/>
            <a:ext cx="515938" cy="519113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AutoShape 23"/>
          <p:cNvSpPr/>
          <p:nvPr/>
        </p:nvSpPr>
        <p:spPr bwMode="auto">
          <a:xfrm>
            <a:off x="7127420" y="2561957"/>
            <a:ext cx="515938" cy="519113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AutoShape 24"/>
          <p:cNvSpPr/>
          <p:nvPr/>
        </p:nvSpPr>
        <p:spPr bwMode="auto">
          <a:xfrm>
            <a:off x="4030208" y="3727182"/>
            <a:ext cx="517525" cy="520700"/>
          </a:xfrm>
          <a:custGeom>
            <a:avLst/>
            <a:gdLst>
              <a:gd name="T0" fmla="*/ 11616160 w 19679"/>
              <a:gd name="T1" fmla="*/ 2017736 h 19679"/>
              <a:gd name="T2" fmla="*/ 11616160 w 19679"/>
              <a:gd name="T3" fmla="*/ 11759131 h 19679"/>
              <a:gd name="T4" fmla="*/ 1993204 w 19679"/>
              <a:gd name="T5" fmla="*/ 11759131 h 19679"/>
              <a:gd name="T6" fmla="*/ 1993204 w 19679"/>
              <a:gd name="T7" fmla="*/ 2017736 h 19679"/>
              <a:gd name="T8" fmla="*/ 11616160 w 19679"/>
              <a:gd name="T9" fmla="*/ 2017736 h 19679"/>
              <a:gd name="T10" fmla="*/ 11616160 w 19679"/>
              <a:gd name="T11" fmla="*/ 201773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AutoShape 25"/>
          <p:cNvSpPr/>
          <p:nvPr/>
        </p:nvSpPr>
        <p:spPr bwMode="auto">
          <a:xfrm>
            <a:off x="7489370" y="3727182"/>
            <a:ext cx="515938" cy="520700"/>
          </a:xfrm>
          <a:custGeom>
            <a:avLst/>
            <a:gdLst>
              <a:gd name="T0" fmla="*/ 11545014 w 19679"/>
              <a:gd name="T1" fmla="*/ 2017736 h 19679"/>
              <a:gd name="T2" fmla="*/ 11545014 w 19679"/>
              <a:gd name="T3" fmla="*/ 11759131 h 19679"/>
              <a:gd name="T4" fmla="*/ 1980983 w 19679"/>
              <a:gd name="T5" fmla="*/ 11759131 h 19679"/>
              <a:gd name="T6" fmla="*/ 1980983 w 19679"/>
              <a:gd name="T7" fmla="*/ 2017736 h 19679"/>
              <a:gd name="T8" fmla="*/ 11545014 w 19679"/>
              <a:gd name="T9" fmla="*/ 2017736 h 19679"/>
              <a:gd name="T10" fmla="*/ 11545014 w 19679"/>
              <a:gd name="T11" fmla="*/ 201773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AutoShape 26"/>
          <p:cNvSpPr/>
          <p:nvPr/>
        </p:nvSpPr>
        <p:spPr bwMode="auto">
          <a:xfrm>
            <a:off x="4460420" y="2434957"/>
            <a:ext cx="515938" cy="519113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AutoShape 27"/>
          <p:cNvSpPr/>
          <p:nvPr/>
        </p:nvSpPr>
        <p:spPr bwMode="auto">
          <a:xfrm>
            <a:off x="5851070" y="2015857"/>
            <a:ext cx="309563" cy="258763"/>
          </a:xfrm>
          <a:custGeom>
            <a:avLst/>
            <a:gdLst>
              <a:gd name="T0" fmla="*/ 4382309 w 21600"/>
              <a:gd name="T1" fmla="*/ 2057142 h 21600"/>
              <a:gd name="T2" fmla="*/ 4436539 w 21600"/>
              <a:gd name="T3" fmla="*/ 2942626 h 21600"/>
              <a:gd name="T4" fmla="*/ 4253539 w 21600"/>
              <a:gd name="T5" fmla="*/ 3099921 h 21600"/>
              <a:gd name="T6" fmla="*/ 3196768 w 21600"/>
              <a:gd name="T7" fmla="*/ 3054853 h 21600"/>
              <a:gd name="T8" fmla="*/ 3145834 w 21600"/>
              <a:gd name="T9" fmla="*/ 2169368 h 21600"/>
              <a:gd name="T10" fmla="*/ 3327000 w 21600"/>
              <a:gd name="T11" fmla="*/ 2012074 h 21600"/>
              <a:gd name="T12" fmla="*/ 3653775 w 21600"/>
              <a:gd name="T13" fmla="*/ 1703379 h 21600"/>
              <a:gd name="T14" fmla="*/ 2356505 w 21600"/>
              <a:gd name="T15" fmla="*/ 1665056 h 21600"/>
              <a:gd name="T16" fmla="*/ 2681231 w 21600"/>
              <a:gd name="T17" fmla="*/ 2012074 h 21600"/>
              <a:gd name="T18" fmla="*/ 2864232 w 21600"/>
              <a:gd name="T19" fmla="*/ 2169368 h 21600"/>
              <a:gd name="T20" fmla="*/ 2810015 w 21600"/>
              <a:gd name="T21" fmla="*/ 3054853 h 21600"/>
              <a:gd name="T22" fmla="*/ 1754692 w 21600"/>
              <a:gd name="T23" fmla="*/ 3099921 h 21600"/>
              <a:gd name="T24" fmla="*/ 1571691 w 21600"/>
              <a:gd name="T25" fmla="*/ 2942626 h 21600"/>
              <a:gd name="T26" fmla="*/ 1625492 w 21600"/>
              <a:gd name="T27" fmla="*/ 2057142 h 21600"/>
              <a:gd name="T28" fmla="*/ 2079418 w 21600"/>
              <a:gd name="T29" fmla="*/ 2012074 h 21600"/>
              <a:gd name="T30" fmla="*/ 833083 w 21600"/>
              <a:gd name="T31" fmla="*/ 1665056 h 21600"/>
              <a:gd name="T32" fmla="*/ 784814 w 21600"/>
              <a:gd name="T33" fmla="*/ 2012074 h 21600"/>
              <a:gd name="T34" fmla="*/ 1243469 w 21600"/>
              <a:gd name="T35" fmla="*/ 2057142 h 21600"/>
              <a:gd name="T36" fmla="*/ 1297284 w 21600"/>
              <a:gd name="T37" fmla="*/ 2942626 h 21600"/>
              <a:gd name="T38" fmla="*/ 1109540 w 21600"/>
              <a:gd name="T39" fmla="*/ 3099921 h 21600"/>
              <a:gd name="T40" fmla="*/ 53815 w 21600"/>
              <a:gd name="T41" fmla="*/ 3054853 h 21600"/>
              <a:gd name="T42" fmla="*/ 0 w 21600"/>
              <a:gd name="T43" fmla="*/ 2169368 h 21600"/>
              <a:gd name="T44" fmla="*/ 187529 w 21600"/>
              <a:gd name="T45" fmla="*/ 2012074 h 21600"/>
              <a:gd name="T46" fmla="*/ 507741 w 21600"/>
              <a:gd name="T47" fmla="*/ 1703379 h 21600"/>
              <a:gd name="T48" fmla="*/ 832667 w 21600"/>
              <a:gd name="T49" fmla="*/ 1434865 h 21600"/>
              <a:gd name="T50" fmla="*/ 2079017 w 21600"/>
              <a:gd name="T51" fmla="*/ 1083678 h 21600"/>
              <a:gd name="T52" fmla="*/ 1625091 w 21600"/>
              <a:gd name="T53" fmla="*/ 1040191 h 21600"/>
              <a:gd name="T54" fmla="*/ 1571276 w 21600"/>
              <a:gd name="T55" fmla="*/ 152982 h 21600"/>
              <a:gd name="T56" fmla="*/ 1754276 w 21600"/>
              <a:gd name="T57" fmla="*/ 0 h 21600"/>
              <a:gd name="T58" fmla="*/ 2809600 w 21600"/>
              <a:gd name="T59" fmla="*/ 45068 h 21600"/>
              <a:gd name="T60" fmla="*/ 2863830 w 21600"/>
              <a:gd name="T61" fmla="*/ 930552 h 21600"/>
              <a:gd name="T62" fmla="*/ 2680816 w 21600"/>
              <a:gd name="T63" fmla="*/ 1083678 h 21600"/>
              <a:gd name="T64" fmla="*/ 2356090 w 21600"/>
              <a:gd name="T65" fmla="*/ 1434865 h 21600"/>
              <a:gd name="T66" fmla="*/ 3831243 w 21600"/>
              <a:gd name="T67" fmla="*/ 1512506 h 21600"/>
              <a:gd name="T68" fmla="*/ 3927781 w 21600"/>
              <a:gd name="T69" fmla="*/ 2012074 h 21600"/>
              <a:gd name="T70" fmla="*/ 4253539 w 21600"/>
              <a:gd name="T71" fmla="*/ 2012074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AutoShape 28"/>
          <p:cNvSpPr/>
          <p:nvPr/>
        </p:nvSpPr>
        <p:spPr bwMode="auto">
          <a:xfrm>
            <a:off x="4136570" y="3841482"/>
            <a:ext cx="309563" cy="309563"/>
          </a:xfrm>
          <a:custGeom>
            <a:avLst/>
            <a:gdLst>
              <a:gd name="T0" fmla="*/ 4386622 w 21600"/>
              <a:gd name="T1" fmla="*/ 3861841 h 21600"/>
              <a:gd name="T2" fmla="*/ 4436539 w 21600"/>
              <a:gd name="T3" fmla="*/ 3992273 h 21600"/>
              <a:gd name="T4" fmla="*/ 4386622 w 21600"/>
              <a:gd name="T5" fmla="*/ 4111814 h 21600"/>
              <a:gd name="T6" fmla="*/ 4261335 w 21600"/>
              <a:gd name="T7" fmla="*/ 4260103 h 21600"/>
              <a:gd name="T8" fmla="*/ 4112630 w 21600"/>
              <a:gd name="T9" fmla="*/ 4384989 h 21600"/>
              <a:gd name="T10" fmla="*/ 3994323 w 21600"/>
              <a:gd name="T11" fmla="*/ 4436539 h 21600"/>
              <a:gd name="T12" fmla="*/ 3863690 w 21600"/>
              <a:gd name="T13" fmla="*/ 4383756 h 21600"/>
              <a:gd name="T14" fmla="*/ 2866697 w 21600"/>
              <a:gd name="T15" fmla="*/ 3389643 h 21600"/>
              <a:gd name="T16" fmla="*/ 2380525 w 21600"/>
              <a:gd name="T17" fmla="*/ 3615782 h 21600"/>
              <a:gd name="T18" fmla="*/ 1849997 w 21600"/>
              <a:gd name="T19" fmla="*/ 3695265 h 21600"/>
              <a:gd name="T20" fmla="*/ 1133373 w 21600"/>
              <a:gd name="T21" fmla="*/ 3551490 h 21600"/>
              <a:gd name="T22" fmla="*/ 543269 w 21600"/>
              <a:gd name="T23" fmla="*/ 3153644 h 21600"/>
              <a:gd name="T24" fmla="*/ 143975 w 21600"/>
              <a:gd name="T25" fmla="*/ 2564772 h 21600"/>
              <a:gd name="T26" fmla="*/ 0 w 21600"/>
              <a:gd name="T27" fmla="*/ 1848564 h 21600"/>
              <a:gd name="T28" fmla="*/ 143975 w 21600"/>
              <a:gd name="T29" fmla="*/ 1132757 h 21600"/>
              <a:gd name="T30" fmla="*/ 543269 w 21600"/>
              <a:gd name="T31" fmla="*/ 543469 h 21600"/>
              <a:gd name="T32" fmla="*/ 1132141 w 21600"/>
              <a:gd name="T33" fmla="*/ 145624 h 21600"/>
              <a:gd name="T34" fmla="*/ 1849997 w 21600"/>
              <a:gd name="T35" fmla="*/ 0 h 21600"/>
              <a:gd name="T36" fmla="*/ 2564973 w 21600"/>
              <a:gd name="T37" fmla="*/ 145624 h 21600"/>
              <a:gd name="T38" fmla="*/ 3154662 w 21600"/>
              <a:gd name="T39" fmla="*/ 543469 h 21600"/>
              <a:gd name="T40" fmla="*/ 3553339 w 21600"/>
              <a:gd name="T41" fmla="*/ 1132757 h 21600"/>
              <a:gd name="T42" fmla="*/ 3697730 w 21600"/>
              <a:gd name="T43" fmla="*/ 1848564 h 21600"/>
              <a:gd name="T44" fmla="*/ 3618247 w 21600"/>
              <a:gd name="T45" fmla="*/ 2380324 h 21600"/>
              <a:gd name="T46" fmla="*/ 3391893 w 21600"/>
              <a:gd name="T47" fmla="*/ 2864647 h 21600"/>
              <a:gd name="T48" fmla="*/ 4386622 w 21600"/>
              <a:gd name="T49" fmla="*/ 3861841 h 21600"/>
              <a:gd name="T50" fmla="*/ 738809 w 21600"/>
              <a:gd name="T51" fmla="*/ 1848564 h 21600"/>
              <a:gd name="T52" fmla="*/ 827536 w 21600"/>
              <a:gd name="T53" fmla="*/ 2283586 h 21600"/>
              <a:gd name="T54" fmla="*/ 1066617 w 21600"/>
              <a:gd name="T55" fmla="*/ 2633378 h 21600"/>
              <a:gd name="T56" fmla="*/ 1418873 w 21600"/>
              <a:gd name="T57" fmla="*/ 2869377 h 21600"/>
              <a:gd name="T58" fmla="*/ 1849381 w 21600"/>
              <a:gd name="T59" fmla="*/ 2956456 h 21600"/>
              <a:gd name="T60" fmla="*/ 2278240 w 21600"/>
              <a:gd name="T61" fmla="*/ 2869377 h 21600"/>
              <a:gd name="T62" fmla="*/ 2629465 w 21600"/>
              <a:gd name="T63" fmla="*/ 2633378 h 21600"/>
              <a:gd name="T64" fmla="*/ 2868545 w 21600"/>
              <a:gd name="T65" fmla="*/ 2283586 h 21600"/>
              <a:gd name="T66" fmla="*/ 2957287 w 21600"/>
              <a:gd name="T67" fmla="*/ 1848564 h 21600"/>
              <a:gd name="T68" fmla="*/ 2868545 w 21600"/>
              <a:gd name="T69" fmla="*/ 1419891 h 21600"/>
              <a:gd name="T70" fmla="*/ 2629465 w 21600"/>
              <a:gd name="T71" fmla="*/ 1066617 h 21600"/>
              <a:gd name="T72" fmla="*/ 2278240 w 21600"/>
              <a:gd name="T73" fmla="*/ 828153 h 21600"/>
              <a:gd name="T74" fmla="*/ 1849381 w 21600"/>
              <a:gd name="T75" fmla="*/ 740658 h 21600"/>
              <a:gd name="T76" fmla="*/ 1418873 w 21600"/>
              <a:gd name="T77" fmla="*/ 828153 h 21600"/>
              <a:gd name="T78" fmla="*/ 1066617 w 21600"/>
              <a:gd name="T79" fmla="*/ 1066617 h 21600"/>
              <a:gd name="T80" fmla="*/ 827536 w 21600"/>
              <a:gd name="T81" fmla="*/ 1419891 h 21600"/>
              <a:gd name="T82" fmla="*/ 738809 w 21600"/>
              <a:gd name="T83" fmla="*/ 1848564 h 21600"/>
              <a:gd name="T84" fmla="*/ 1849997 w 21600"/>
              <a:gd name="T85" fmla="*/ 1148364 h 21600"/>
              <a:gd name="T86" fmla="*/ 1945704 w 21600"/>
              <a:gd name="T87" fmla="*/ 1188421 h 21600"/>
              <a:gd name="T88" fmla="*/ 1985761 w 21600"/>
              <a:gd name="T89" fmla="*/ 1289889 h 21600"/>
              <a:gd name="T90" fmla="*/ 1945704 w 21600"/>
              <a:gd name="T91" fmla="*/ 1385595 h 21600"/>
              <a:gd name="T92" fmla="*/ 1849997 w 21600"/>
              <a:gd name="T93" fmla="*/ 1426269 h 21600"/>
              <a:gd name="T94" fmla="*/ 1551140 w 21600"/>
              <a:gd name="T95" fmla="*/ 1548059 h 21600"/>
              <a:gd name="T96" fmla="*/ 1427501 w 21600"/>
              <a:gd name="T97" fmla="*/ 1847948 h 21600"/>
              <a:gd name="T98" fmla="*/ 1387444 w 21600"/>
              <a:gd name="T99" fmla="*/ 1944271 h 21600"/>
              <a:gd name="T100" fmla="*/ 1291738 w 21600"/>
              <a:gd name="T101" fmla="*/ 1983711 h 21600"/>
              <a:gd name="T102" fmla="*/ 1188421 w 21600"/>
              <a:gd name="T103" fmla="*/ 1944271 h 21600"/>
              <a:gd name="T104" fmla="*/ 1150213 w 21600"/>
              <a:gd name="T105" fmla="*/ 1847948 h 21600"/>
              <a:gd name="T106" fmla="*/ 1204229 w 21600"/>
              <a:gd name="T107" fmla="*/ 1578671 h 21600"/>
              <a:gd name="T108" fmla="*/ 1354997 w 21600"/>
              <a:gd name="T109" fmla="*/ 1353765 h 21600"/>
              <a:gd name="T110" fmla="*/ 1576822 w 21600"/>
              <a:gd name="T111" fmla="*/ 1202996 h 21600"/>
              <a:gd name="T112" fmla="*/ 1849997 w 21600"/>
              <a:gd name="T113" fmla="*/ 1148364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AutoShape 29"/>
          <p:cNvSpPr/>
          <p:nvPr/>
        </p:nvSpPr>
        <p:spPr bwMode="auto">
          <a:xfrm>
            <a:off x="7232195" y="2703245"/>
            <a:ext cx="309563" cy="258762"/>
          </a:xfrm>
          <a:custGeom>
            <a:avLst/>
            <a:gdLst>
              <a:gd name="T0" fmla="*/ 4436539 w 21600"/>
              <a:gd name="T1" fmla="*/ 1350361 h 21579"/>
              <a:gd name="T2" fmla="*/ 4358074 w 21600"/>
              <a:gd name="T3" fmla="*/ 1538158 h 21579"/>
              <a:gd name="T4" fmla="*/ 4161931 w 21600"/>
              <a:gd name="T5" fmla="*/ 1643263 h 21579"/>
              <a:gd name="T6" fmla="*/ 4161931 w 21600"/>
              <a:gd name="T7" fmla="*/ 2388551 h 21579"/>
              <a:gd name="T8" fmla="*/ 4052452 w 21600"/>
              <a:gd name="T9" fmla="*/ 2606686 h 21579"/>
              <a:gd name="T10" fmla="*/ 3791387 w 21600"/>
              <a:gd name="T11" fmla="*/ 2697413 h 21579"/>
              <a:gd name="T12" fmla="*/ 3396623 w 21600"/>
              <a:gd name="T13" fmla="*/ 2430677 h 21579"/>
              <a:gd name="T14" fmla="*/ 2899358 w 21600"/>
              <a:gd name="T15" fmla="*/ 2193571 h 21579"/>
              <a:gd name="T16" fmla="*/ 2351776 w 21600"/>
              <a:gd name="T17" fmla="*/ 2008652 h 21579"/>
              <a:gd name="T18" fmla="*/ 1805225 w 21600"/>
              <a:gd name="T19" fmla="*/ 1907853 h 21579"/>
              <a:gd name="T20" fmla="*/ 1636800 w 21600"/>
              <a:gd name="T21" fmla="*/ 1988519 h 21579"/>
              <a:gd name="T22" fmla="*/ 1547657 w 21600"/>
              <a:gd name="T23" fmla="*/ 2114620 h 21579"/>
              <a:gd name="T24" fmla="*/ 1542727 w 21600"/>
              <a:gd name="T25" fmla="*/ 2257269 h 21579"/>
              <a:gd name="T26" fmla="*/ 1632271 w 21600"/>
              <a:gd name="T27" fmla="*/ 2388551 h 21579"/>
              <a:gd name="T28" fmla="*/ 1576822 w 21600"/>
              <a:gd name="T29" fmla="*/ 2541261 h 21579"/>
              <a:gd name="T30" fmla="*/ 1626109 w 21600"/>
              <a:gd name="T31" fmla="*/ 2675421 h 21579"/>
              <a:gd name="T32" fmla="*/ 1745448 w 21600"/>
              <a:gd name="T33" fmla="*/ 2799508 h 21579"/>
              <a:gd name="T34" fmla="*/ 1904214 w 21600"/>
              <a:gd name="T35" fmla="*/ 2917707 h 21579"/>
              <a:gd name="T36" fmla="*/ 1736820 w 21600"/>
              <a:gd name="T37" fmla="*/ 3050283 h 21579"/>
              <a:gd name="T38" fmla="*/ 1481316 w 21600"/>
              <a:gd name="T39" fmla="*/ 3101762 h 21579"/>
              <a:gd name="T40" fmla="*/ 1215321 w 21600"/>
              <a:gd name="T41" fmla="*/ 3080622 h 21579"/>
              <a:gd name="T42" fmla="*/ 1011167 w 21600"/>
              <a:gd name="T43" fmla="*/ 2992485 h 21579"/>
              <a:gd name="T44" fmla="*/ 914630 w 21600"/>
              <a:gd name="T45" fmla="*/ 2740126 h 21579"/>
              <a:gd name="T46" fmla="*/ 828153 w 21600"/>
              <a:gd name="T47" fmla="*/ 2476700 h 21579"/>
              <a:gd name="T48" fmla="*/ 794473 w 21600"/>
              <a:gd name="T49" fmla="*/ 2197301 h 21579"/>
              <a:gd name="T50" fmla="*/ 852387 w 21600"/>
              <a:gd name="T51" fmla="*/ 1891460 h 21579"/>
              <a:gd name="T52" fmla="*/ 370530 w 21600"/>
              <a:gd name="T53" fmla="*/ 1891460 h 21579"/>
              <a:gd name="T54" fmla="*/ 109680 w 21600"/>
              <a:gd name="T55" fmla="*/ 1800722 h 21579"/>
              <a:gd name="T56" fmla="*/ 0 w 21600"/>
              <a:gd name="T57" fmla="*/ 1580428 h 21579"/>
              <a:gd name="T58" fmla="*/ 0 w 21600"/>
              <a:gd name="T59" fmla="*/ 1117848 h 21579"/>
              <a:gd name="T60" fmla="*/ 108032 w 21600"/>
              <a:gd name="T61" fmla="*/ 897987 h 21579"/>
              <a:gd name="T62" fmla="*/ 370530 w 21600"/>
              <a:gd name="T63" fmla="*/ 805965 h 21579"/>
              <a:gd name="T64" fmla="*/ 1571892 w 21600"/>
              <a:gd name="T65" fmla="*/ 805965 h 21579"/>
              <a:gd name="T66" fmla="*/ 2161782 w 21600"/>
              <a:gd name="T67" fmla="*/ 738525 h 21579"/>
              <a:gd name="T68" fmla="*/ 2775103 w 21600"/>
              <a:gd name="T69" fmla="*/ 557060 h 21579"/>
              <a:gd name="T70" fmla="*/ 3342392 w 21600"/>
              <a:gd name="T71" fmla="*/ 297938 h 21579"/>
              <a:gd name="T72" fmla="*/ 3791387 w 21600"/>
              <a:gd name="T73" fmla="*/ 0 h 21579"/>
              <a:gd name="T74" fmla="*/ 4052452 w 21600"/>
              <a:gd name="T75" fmla="*/ 91170 h 21579"/>
              <a:gd name="T76" fmla="*/ 4161931 w 21600"/>
              <a:gd name="T77" fmla="*/ 311452 h 21579"/>
              <a:gd name="T78" fmla="*/ 4161931 w 21600"/>
              <a:gd name="T79" fmla="*/ 1054582 h 21579"/>
              <a:gd name="T80" fmla="*/ 4358074 w 21600"/>
              <a:gd name="T81" fmla="*/ 1160550 h 21579"/>
              <a:gd name="T82" fmla="*/ 4436539 w 21600"/>
              <a:gd name="T83" fmla="*/ 1350361 h 21579"/>
              <a:gd name="T84" fmla="*/ 3791387 w 21600"/>
              <a:gd name="T85" fmla="*/ 410525 h 21579"/>
              <a:gd name="T86" fmla="*/ 3391693 w 21600"/>
              <a:gd name="T87" fmla="*/ 640172 h 21579"/>
              <a:gd name="T88" fmla="*/ 2933052 w 21600"/>
              <a:gd name="T89" fmla="*/ 838893 h 21579"/>
              <a:gd name="T90" fmla="*/ 2439686 w 21600"/>
              <a:gd name="T91" fmla="*/ 995476 h 21579"/>
              <a:gd name="T92" fmla="*/ 1942422 w 21600"/>
              <a:gd name="T93" fmla="*/ 1093398 h 21579"/>
              <a:gd name="T94" fmla="*/ 1942422 w 21600"/>
              <a:gd name="T95" fmla="*/ 1606605 h 21579"/>
              <a:gd name="T96" fmla="*/ 2439686 w 21600"/>
              <a:gd name="T97" fmla="*/ 1705678 h 21579"/>
              <a:gd name="T98" fmla="*/ 2933052 w 21600"/>
              <a:gd name="T99" fmla="*/ 1863125 h 21579"/>
              <a:gd name="T100" fmla="*/ 3394158 w 21600"/>
              <a:gd name="T101" fmla="*/ 2063141 h 21579"/>
              <a:gd name="T102" fmla="*/ 3791387 w 21600"/>
              <a:gd name="T103" fmla="*/ 2289334 h 21579"/>
              <a:gd name="T104" fmla="*/ 3791387 w 21600"/>
              <a:gd name="T105" fmla="*/ 410525 h 21579"/>
              <a:gd name="T106" fmla="*/ 3791387 w 21600"/>
              <a:gd name="T107" fmla="*/ 410525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AutoShape 30"/>
          <p:cNvSpPr/>
          <p:nvPr/>
        </p:nvSpPr>
        <p:spPr bwMode="auto">
          <a:xfrm>
            <a:off x="4579483" y="2541320"/>
            <a:ext cx="277812" cy="277812"/>
          </a:xfrm>
          <a:custGeom>
            <a:avLst/>
            <a:gdLst>
              <a:gd name="T0" fmla="*/ 3573125 w 21600"/>
              <a:gd name="T1" fmla="*/ 690800 h 21600"/>
              <a:gd name="T2" fmla="*/ 3306464 w 21600"/>
              <a:gd name="T3" fmla="*/ 3573125 h 21600"/>
              <a:gd name="T4" fmla="*/ 0 w 21600"/>
              <a:gd name="T5" fmla="*/ 3306297 h 21600"/>
              <a:gd name="T6" fmla="*/ 266661 w 21600"/>
              <a:gd name="T7" fmla="*/ 426789 h 21600"/>
              <a:gd name="T8" fmla="*/ 378647 w 21600"/>
              <a:gd name="T9" fmla="*/ 254918 h 21600"/>
              <a:gd name="T10" fmla="*/ 793526 w 21600"/>
              <a:gd name="T11" fmla="*/ 0 h 21600"/>
              <a:gd name="T12" fmla="*/ 1209730 w 21600"/>
              <a:gd name="T13" fmla="*/ 255741 h 21600"/>
              <a:gd name="T14" fmla="*/ 1345549 w 21600"/>
              <a:gd name="T15" fmla="*/ 426789 h 21600"/>
              <a:gd name="T16" fmla="*/ 1442153 w 21600"/>
              <a:gd name="T17" fmla="*/ 126713 h 21600"/>
              <a:gd name="T18" fmla="*/ 1988542 w 21600"/>
              <a:gd name="T19" fmla="*/ 35241 h 21600"/>
              <a:gd name="T20" fmla="*/ 2228078 w 21600"/>
              <a:gd name="T21" fmla="*/ 397348 h 21600"/>
              <a:gd name="T22" fmla="*/ 2339576 w 21600"/>
              <a:gd name="T23" fmla="*/ 397348 h 21600"/>
              <a:gd name="T24" fmla="*/ 2573311 w 21600"/>
              <a:gd name="T25" fmla="*/ 35241 h 21600"/>
              <a:gd name="T26" fmla="*/ 3120690 w 21600"/>
              <a:gd name="T27" fmla="*/ 126713 h 21600"/>
              <a:gd name="T28" fmla="*/ 3217307 w 21600"/>
              <a:gd name="T29" fmla="*/ 426789 h 21600"/>
              <a:gd name="T30" fmla="*/ 360615 w 21600"/>
              <a:gd name="T31" fmla="*/ 1318089 h 21600"/>
              <a:gd name="T32" fmla="*/ 1003622 w 21600"/>
              <a:gd name="T33" fmla="*/ 1318089 h 21600"/>
              <a:gd name="T34" fmla="*/ 360615 w 21600"/>
              <a:gd name="T35" fmla="*/ 2556102 h 21600"/>
              <a:gd name="T36" fmla="*/ 1003622 w 21600"/>
              <a:gd name="T37" fmla="*/ 2642790 h 21600"/>
              <a:gd name="T38" fmla="*/ 1003622 w 21600"/>
              <a:gd name="T39" fmla="*/ 3212999 h 21600"/>
              <a:gd name="T40" fmla="*/ 794028 w 21600"/>
              <a:gd name="T41" fmla="*/ 1046129 h 21600"/>
              <a:gd name="T42" fmla="*/ 794028 w 21600"/>
              <a:gd name="T43" fmla="*/ 266828 h 21600"/>
              <a:gd name="T44" fmla="*/ 1742730 w 21600"/>
              <a:gd name="T45" fmla="*/ 1318089 h 21600"/>
              <a:gd name="T46" fmla="*/ 1742730 w 21600"/>
              <a:gd name="T47" fmla="*/ 1893096 h 21600"/>
              <a:gd name="T48" fmla="*/ 1093113 w 21600"/>
              <a:gd name="T49" fmla="*/ 1981095 h 21600"/>
              <a:gd name="T50" fmla="*/ 1742730 w 21600"/>
              <a:gd name="T51" fmla="*/ 1981095 h 21600"/>
              <a:gd name="T52" fmla="*/ 1093113 w 21600"/>
              <a:gd name="T53" fmla="*/ 3212999 h 21600"/>
              <a:gd name="T54" fmla="*/ 1617007 w 21600"/>
              <a:gd name="T55" fmla="*/ 916934 h 21600"/>
              <a:gd name="T56" fmla="*/ 1917083 w 21600"/>
              <a:gd name="T57" fmla="*/ 1015699 h 21600"/>
              <a:gd name="T58" fmla="*/ 1917083 w 21600"/>
              <a:gd name="T59" fmla="*/ 298262 h 21600"/>
              <a:gd name="T60" fmla="*/ 1617007 w 21600"/>
              <a:gd name="T61" fmla="*/ 396847 h 21600"/>
              <a:gd name="T62" fmla="*/ 1831887 w 21600"/>
              <a:gd name="T63" fmla="*/ 1318089 h 21600"/>
              <a:gd name="T64" fmla="*/ 2479022 w 21600"/>
              <a:gd name="T65" fmla="*/ 1318089 h 21600"/>
              <a:gd name="T66" fmla="*/ 1831887 w 21600"/>
              <a:gd name="T67" fmla="*/ 2556102 h 21600"/>
              <a:gd name="T68" fmla="*/ 2479022 w 21600"/>
              <a:gd name="T69" fmla="*/ 2642790 h 21600"/>
              <a:gd name="T70" fmla="*/ 2479022 w 21600"/>
              <a:gd name="T71" fmla="*/ 3212999 h 21600"/>
              <a:gd name="T72" fmla="*/ 2567690 w 21600"/>
              <a:gd name="T73" fmla="*/ 1318089 h 21600"/>
              <a:gd name="T74" fmla="*/ 3212999 w 21600"/>
              <a:gd name="T75" fmla="*/ 1318089 h 21600"/>
              <a:gd name="T76" fmla="*/ 2567690 w 21600"/>
              <a:gd name="T77" fmla="*/ 2556102 h 21600"/>
              <a:gd name="T78" fmla="*/ 3212999 w 21600"/>
              <a:gd name="T79" fmla="*/ 2642790 h 21600"/>
              <a:gd name="T80" fmla="*/ 3212999 w 21600"/>
              <a:gd name="T81" fmla="*/ 3212999 h 21600"/>
              <a:gd name="T82" fmla="*/ 2780088 w 21600"/>
              <a:gd name="T83" fmla="*/ 1046129 h 21600"/>
              <a:gd name="T84" fmla="*/ 2780088 w 21600"/>
              <a:gd name="T85" fmla="*/ 266828 h 21600"/>
              <a:gd name="T86" fmla="*/ 2606725 w 21600"/>
              <a:gd name="T87" fmla="*/ 916934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AutoShape 31"/>
          <p:cNvSpPr/>
          <p:nvPr/>
        </p:nvSpPr>
        <p:spPr bwMode="auto">
          <a:xfrm>
            <a:off x="7602083" y="3847832"/>
            <a:ext cx="309562" cy="273050"/>
          </a:xfrm>
          <a:custGeom>
            <a:avLst/>
            <a:gdLst>
              <a:gd name="T0" fmla="*/ 4436511 w 21600"/>
              <a:gd name="T1" fmla="*/ 1380672 h 21600"/>
              <a:gd name="T2" fmla="*/ 2218255 w 21600"/>
              <a:gd name="T3" fmla="*/ 0 h 21600"/>
              <a:gd name="T4" fmla="*/ 0 w 21600"/>
              <a:gd name="T5" fmla="*/ 1380672 h 21600"/>
              <a:gd name="T6" fmla="*/ 1206891 w 21600"/>
              <a:gd name="T7" fmla="*/ 2617526 h 21600"/>
              <a:gd name="T8" fmla="*/ 684992 w 21600"/>
              <a:gd name="T9" fmla="*/ 3451681 h 21600"/>
              <a:gd name="T10" fmla="*/ 2348687 w 21600"/>
              <a:gd name="T11" fmla="*/ 2761345 h 21600"/>
              <a:gd name="T12" fmla="*/ 4436511 w 21600"/>
              <a:gd name="T13" fmla="*/ 1380672 h 21600"/>
              <a:gd name="T14" fmla="*/ 4436511 w 21600"/>
              <a:gd name="T15" fmla="*/ 138067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8640"/>
                </a:moveTo>
                <a:cubicBezTo>
                  <a:pt x="21600" y="3960"/>
                  <a:pt x="16676" y="0"/>
                  <a:pt x="10800" y="0"/>
                </a:cubicBezTo>
                <a:cubicBezTo>
                  <a:pt x="4765" y="0"/>
                  <a:pt x="0" y="3960"/>
                  <a:pt x="0" y="8640"/>
                </a:cubicBezTo>
                <a:cubicBezTo>
                  <a:pt x="0" y="12060"/>
                  <a:pt x="2382" y="14940"/>
                  <a:pt x="5876" y="16380"/>
                </a:cubicBezTo>
                <a:cubicBezTo>
                  <a:pt x="6035" y="17280"/>
                  <a:pt x="5718" y="19080"/>
                  <a:pt x="3335" y="21600"/>
                </a:cubicBezTo>
                <a:cubicBezTo>
                  <a:pt x="3335" y="21600"/>
                  <a:pt x="8576" y="19980"/>
                  <a:pt x="11435" y="17280"/>
                </a:cubicBezTo>
                <a:cubicBezTo>
                  <a:pt x="17153" y="16920"/>
                  <a:pt x="21600" y="13140"/>
                  <a:pt x="21600" y="8640"/>
                </a:cubicBezTo>
                <a:close/>
                <a:moveTo>
                  <a:pt x="21600" y="8640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9" name="组合 2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5658" y="3527157"/>
            <a:ext cx="693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11645" y="2403842"/>
            <a:ext cx="195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16408" y="2704832"/>
            <a:ext cx="2333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5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189458" y="3640505"/>
            <a:ext cx="195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194220" y="3943082"/>
            <a:ext cx="2333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5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700508" y="4726355"/>
            <a:ext cx="195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703683" y="5027345"/>
            <a:ext cx="2333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5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229983" y="2411780"/>
            <a:ext cx="195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848983" y="2674670"/>
            <a:ext cx="2333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5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888670" y="3600817"/>
            <a:ext cx="19542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358570" y="4766042"/>
            <a:ext cx="195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977570" y="5067032"/>
            <a:ext cx="2333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6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524338" y="3863707"/>
            <a:ext cx="23352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3309130" y="3039122"/>
            <a:ext cx="1857388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876550" y="2185989"/>
            <a:ext cx="2447925" cy="2717800"/>
          </a:xfrm>
          <a:prstGeom prst="rect">
            <a:avLst/>
          </a:prstGeom>
        </p:spPr>
      </p:pic>
      <p:sp>
        <p:nvSpPr>
          <p:cNvPr id="10" name="Oval 8"/>
          <p:cNvSpPr/>
          <p:nvPr/>
        </p:nvSpPr>
        <p:spPr>
          <a:xfrm>
            <a:off x="2316148" y="2478720"/>
            <a:ext cx="1120804" cy="112080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Oval 8"/>
          <p:cNvSpPr/>
          <p:nvPr/>
        </p:nvSpPr>
        <p:spPr>
          <a:xfrm>
            <a:off x="2003873" y="3039122"/>
            <a:ext cx="725978" cy="72597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540000" y="4470400"/>
            <a:ext cx="7620000" cy="0"/>
          </a:xfrm>
          <a:prstGeom prst="line">
            <a:avLst/>
          </a:prstGeom>
          <a:ln>
            <a:solidFill>
              <a:srgbClr val="3A9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57600" y="1943100"/>
            <a:ext cx="0" cy="3556000"/>
          </a:xfrm>
          <a:prstGeom prst="line">
            <a:avLst/>
          </a:prstGeom>
          <a:ln>
            <a:solidFill>
              <a:srgbClr val="3A9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471174" y="3199354"/>
            <a:ext cx="1062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04</a:t>
            </a:r>
          </a:p>
        </p:txBody>
      </p:sp>
      <p:sp>
        <p:nvSpPr>
          <p:cNvPr id="17" name="矩形 16"/>
          <p:cNvSpPr/>
          <p:nvPr/>
        </p:nvSpPr>
        <p:spPr>
          <a:xfrm>
            <a:off x="6691709" y="324693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输入内容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91709" y="3709954"/>
            <a:ext cx="410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5179396" y="2437947"/>
            <a:ext cx="801938" cy="817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 animBg="1"/>
      <p:bldP spid="11" grpId="0" animBg="1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5188730" y="1819922"/>
            <a:ext cx="1857388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Group 7"/>
          <p:cNvGrpSpPr/>
          <p:nvPr/>
        </p:nvGrpSpPr>
        <p:grpSpPr>
          <a:xfrm>
            <a:off x="4974416" y="4005916"/>
            <a:ext cx="2286016" cy="400110"/>
            <a:chOff x="3428992" y="2705101"/>
            <a:chExt cx="2286016" cy="400110"/>
          </a:xfrm>
        </p:grpSpPr>
        <p:sp>
          <p:nvSpPr>
            <p:cNvPr id="43" name="Rectangle 20"/>
            <p:cNvSpPr/>
            <p:nvPr/>
          </p:nvSpPr>
          <p:spPr>
            <a:xfrm>
              <a:off x="3428992" y="2705101"/>
              <a:ext cx="22860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cxnSp>
          <p:nvCxnSpPr>
            <p:cNvPr id="44" name="Straight Connector 25"/>
            <p:cNvCxnSpPr/>
            <p:nvPr/>
          </p:nvCxnSpPr>
          <p:spPr>
            <a:xfrm rot="5400000">
              <a:off x="5394728" y="2916651"/>
              <a:ext cx="213520" cy="1588"/>
            </a:xfrm>
            <a:prstGeom prst="line">
              <a:avLst/>
            </a:prstGeom>
            <a:ln w="19050"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1"/>
            <p:cNvCxnSpPr/>
            <p:nvPr/>
          </p:nvCxnSpPr>
          <p:spPr>
            <a:xfrm rot="5400000">
              <a:off x="3537340" y="2916651"/>
              <a:ext cx="213520" cy="1588"/>
            </a:xfrm>
            <a:prstGeom prst="line">
              <a:avLst/>
            </a:prstGeom>
            <a:ln w="19050"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14"/>
          <p:cNvSpPr/>
          <p:nvPr/>
        </p:nvSpPr>
        <p:spPr>
          <a:xfrm>
            <a:off x="3430573" y="4623559"/>
            <a:ext cx="5373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Enter the content according to the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classificationEnter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content according to the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3430573" y="2866367"/>
            <a:ext cx="5486400" cy="675950"/>
          </a:xfrm>
          <a:custGeom>
            <a:avLst/>
            <a:gdLst>
              <a:gd name="connsiteX0" fmla="*/ 0 w 5486400"/>
              <a:gd name="connsiteY0" fmla="*/ 0 h 675950"/>
              <a:gd name="connsiteX1" fmla="*/ 1276350 w 5486400"/>
              <a:gd name="connsiteY1" fmla="*/ 466725 h 675950"/>
              <a:gd name="connsiteX2" fmla="*/ 2514600 w 5486400"/>
              <a:gd name="connsiteY2" fmla="*/ 161925 h 675950"/>
              <a:gd name="connsiteX3" fmla="*/ 3352800 w 5486400"/>
              <a:gd name="connsiteY3" fmla="*/ 28575 h 675950"/>
              <a:gd name="connsiteX4" fmla="*/ 4667250 w 5486400"/>
              <a:gd name="connsiteY4" fmla="*/ 619125 h 675950"/>
              <a:gd name="connsiteX5" fmla="*/ 5486400 w 5486400"/>
              <a:gd name="connsiteY5" fmla="*/ 619125 h 6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75950">
                <a:moveTo>
                  <a:pt x="0" y="0"/>
                </a:moveTo>
                <a:cubicBezTo>
                  <a:pt x="428625" y="219869"/>
                  <a:pt x="857250" y="439738"/>
                  <a:pt x="1276350" y="466725"/>
                </a:cubicBezTo>
                <a:cubicBezTo>
                  <a:pt x="1695450" y="493712"/>
                  <a:pt x="2168525" y="234950"/>
                  <a:pt x="2514600" y="161925"/>
                </a:cubicBezTo>
                <a:cubicBezTo>
                  <a:pt x="2860675" y="88900"/>
                  <a:pt x="2994025" y="-47625"/>
                  <a:pt x="3352800" y="28575"/>
                </a:cubicBezTo>
                <a:cubicBezTo>
                  <a:pt x="3711575" y="104775"/>
                  <a:pt x="4311650" y="520700"/>
                  <a:pt x="4667250" y="619125"/>
                </a:cubicBezTo>
                <a:cubicBezTo>
                  <a:pt x="5022850" y="717550"/>
                  <a:pt x="5254625" y="668337"/>
                  <a:pt x="5486400" y="619125"/>
                </a:cubicBezTo>
              </a:path>
            </a:pathLst>
          </a:cu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18050" y="959510"/>
            <a:ext cx="2447925" cy="271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graphicFrame>
        <p:nvGraphicFramePr>
          <p:cNvPr id="63" name="Chart 110"/>
          <p:cNvGraphicFramePr/>
          <p:nvPr/>
        </p:nvGraphicFramePr>
        <p:xfrm>
          <a:off x="4302400" y="2153192"/>
          <a:ext cx="5643602" cy="165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4" name="Chart 112"/>
          <p:cNvGraphicFramePr/>
          <p:nvPr/>
        </p:nvGraphicFramePr>
        <p:xfrm>
          <a:off x="4302400" y="4167734"/>
          <a:ext cx="5643602" cy="165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5" name="Group 21"/>
          <p:cNvGrpSpPr/>
          <p:nvPr/>
        </p:nvGrpSpPr>
        <p:grpSpPr>
          <a:xfrm>
            <a:off x="2159260" y="4243934"/>
            <a:ext cx="1854514" cy="1350828"/>
            <a:chOff x="642910" y="3214692"/>
            <a:chExt cx="1854514" cy="1350828"/>
          </a:xfrm>
        </p:grpSpPr>
        <p:sp>
          <p:nvSpPr>
            <p:cNvPr id="66" name="Rectangle 111"/>
            <p:cNvSpPr/>
            <p:nvPr/>
          </p:nvSpPr>
          <p:spPr>
            <a:xfrm>
              <a:off x="642910" y="3857634"/>
              <a:ext cx="16430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 consectetur adipiscing elit. Praesent sodales odio sit amet odio tristique quis tempus odio Lorem ipsum dolor sit</a:t>
              </a:r>
            </a:p>
          </p:txBody>
        </p:sp>
        <p:sp>
          <p:nvSpPr>
            <p:cNvPr id="67" name="Oval 115"/>
            <p:cNvSpPr/>
            <p:nvPr/>
          </p:nvSpPr>
          <p:spPr>
            <a:xfrm>
              <a:off x="714348" y="3214692"/>
              <a:ext cx="513402" cy="513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68" name="Group 302"/>
            <p:cNvGrpSpPr/>
            <p:nvPr/>
          </p:nvGrpSpPr>
          <p:grpSpPr>
            <a:xfrm>
              <a:off x="918096" y="3324863"/>
              <a:ext cx="135228" cy="291640"/>
              <a:chOff x="6138760" y="4271257"/>
              <a:chExt cx="97227" cy="209688"/>
            </a:xfrm>
            <a:solidFill>
              <a:schemeClr val="bg1">
                <a:lumMod val="75000"/>
              </a:schemeClr>
            </a:solidFill>
          </p:grpSpPr>
          <p:sp>
            <p:nvSpPr>
              <p:cNvPr id="70" name="Oval 120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solidFill>
                <a:srgbClr val="3A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1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3A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69" name="Rectangle 122"/>
            <p:cNvSpPr/>
            <p:nvPr/>
          </p:nvSpPr>
          <p:spPr>
            <a:xfrm>
              <a:off x="1285852" y="3429006"/>
              <a:ext cx="121157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s-MY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Female</a:t>
              </a:r>
            </a:p>
          </p:txBody>
        </p:sp>
      </p:grpSp>
      <p:grpSp>
        <p:nvGrpSpPr>
          <p:cNvPr id="72" name="Group 22"/>
          <p:cNvGrpSpPr/>
          <p:nvPr/>
        </p:nvGrpSpPr>
        <p:grpSpPr>
          <a:xfrm>
            <a:off x="2159260" y="2243670"/>
            <a:ext cx="1854514" cy="1350828"/>
            <a:chOff x="642910" y="1214428"/>
            <a:chExt cx="1854514" cy="1350828"/>
          </a:xfrm>
        </p:grpSpPr>
        <p:sp>
          <p:nvSpPr>
            <p:cNvPr id="73" name="Rectangle 113"/>
            <p:cNvSpPr/>
            <p:nvPr/>
          </p:nvSpPr>
          <p:spPr>
            <a:xfrm>
              <a:off x="642910" y="1857370"/>
              <a:ext cx="16430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 consectetur adipiscing elit. Praesent sodales odio sit amet odio tristique quis tempus odio Lorem ipsum dolor sit</a:t>
              </a:r>
            </a:p>
          </p:txBody>
        </p:sp>
        <p:sp>
          <p:nvSpPr>
            <p:cNvPr id="74" name="Oval 114"/>
            <p:cNvSpPr/>
            <p:nvPr/>
          </p:nvSpPr>
          <p:spPr>
            <a:xfrm>
              <a:off x="714348" y="1214428"/>
              <a:ext cx="513402" cy="513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5" name="Group 299"/>
            <p:cNvGrpSpPr/>
            <p:nvPr/>
          </p:nvGrpSpPr>
          <p:grpSpPr>
            <a:xfrm>
              <a:off x="919178" y="1331675"/>
              <a:ext cx="114498" cy="291224"/>
              <a:chOff x="6141009" y="3540977"/>
              <a:chExt cx="85046" cy="216315"/>
            </a:xfrm>
            <a:solidFill>
              <a:schemeClr val="bg1">
                <a:lumMod val="75000"/>
              </a:schemeClr>
            </a:solidFill>
          </p:grpSpPr>
          <p:sp>
            <p:nvSpPr>
              <p:cNvPr id="7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3A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3A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76" name="Rectangle 123"/>
            <p:cNvSpPr/>
            <p:nvPr/>
          </p:nvSpPr>
          <p:spPr>
            <a:xfrm>
              <a:off x="1285852" y="1428742"/>
              <a:ext cx="121157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s-MY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Male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AsOne/>
      </p:bldGraphic>
      <p:bldGraphic spid="6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23" name="Oval 3"/>
          <p:cNvSpPr/>
          <p:nvPr/>
        </p:nvSpPr>
        <p:spPr>
          <a:xfrm>
            <a:off x="2451964" y="2545320"/>
            <a:ext cx="1854495" cy="1854495"/>
          </a:xfrm>
          <a:prstGeom prst="ellipse">
            <a:avLst/>
          </a:prstGeom>
          <a:noFill/>
          <a:ln w="12700"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75%</a:t>
            </a:r>
          </a:p>
        </p:txBody>
      </p:sp>
      <p:sp>
        <p:nvSpPr>
          <p:cNvPr id="24" name="Arc 10"/>
          <p:cNvSpPr/>
          <p:nvPr/>
        </p:nvSpPr>
        <p:spPr>
          <a:xfrm>
            <a:off x="2451963" y="2545320"/>
            <a:ext cx="1854495" cy="1854495"/>
          </a:xfrm>
          <a:prstGeom prst="arc">
            <a:avLst>
              <a:gd name="adj1" fmla="val 16200000"/>
              <a:gd name="adj2" fmla="val 10046582"/>
            </a:avLst>
          </a:prstGeom>
          <a:noFill/>
          <a:ln w="254000"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11"/>
          <p:cNvSpPr/>
          <p:nvPr/>
        </p:nvSpPr>
        <p:spPr>
          <a:xfrm>
            <a:off x="854075" y="2685117"/>
            <a:ext cx="19213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 top-line alignments for wireless metrics. </a:t>
            </a:r>
          </a:p>
        </p:txBody>
      </p:sp>
      <p:sp>
        <p:nvSpPr>
          <p:cNvPr id="26" name="Oval 18"/>
          <p:cNvSpPr/>
          <p:nvPr/>
        </p:nvSpPr>
        <p:spPr>
          <a:xfrm>
            <a:off x="6081385" y="3839371"/>
            <a:ext cx="1854495" cy="1854495"/>
          </a:xfrm>
          <a:prstGeom prst="ellipse">
            <a:avLst/>
          </a:prstGeom>
          <a:noFill/>
          <a:ln w="12700"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60%</a:t>
            </a:r>
          </a:p>
        </p:txBody>
      </p:sp>
      <p:sp>
        <p:nvSpPr>
          <p:cNvPr id="27" name="Arc 19"/>
          <p:cNvSpPr/>
          <p:nvPr/>
        </p:nvSpPr>
        <p:spPr>
          <a:xfrm>
            <a:off x="6081384" y="3839371"/>
            <a:ext cx="1854495" cy="1854495"/>
          </a:xfrm>
          <a:prstGeom prst="arc">
            <a:avLst>
              <a:gd name="adj1" fmla="val 16200000"/>
              <a:gd name="adj2" fmla="val 7595047"/>
            </a:avLst>
          </a:prstGeom>
          <a:noFill/>
          <a:ln w="254000"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4"/>
          <p:cNvSpPr/>
          <p:nvPr/>
        </p:nvSpPr>
        <p:spPr>
          <a:xfrm>
            <a:off x="4483496" y="3979168"/>
            <a:ext cx="19213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   输入标题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  <a:p>
            <a:pPr algn="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 top-line alignments for wireless metrics. </a:t>
            </a:r>
          </a:p>
        </p:txBody>
      </p:sp>
      <p:sp>
        <p:nvSpPr>
          <p:cNvPr id="29" name="Oval 26"/>
          <p:cNvSpPr/>
          <p:nvPr/>
        </p:nvSpPr>
        <p:spPr>
          <a:xfrm>
            <a:off x="8887033" y="2367041"/>
            <a:ext cx="1854495" cy="1854495"/>
          </a:xfrm>
          <a:prstGeom prst="ellipse">
            <a:avLst/>
          </a:prstGeom>
          <a:noFill/>
          <a:ln w="12700"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38%</a:t>
            </a:r>
          </a:p>
        </p:txBody>
      </p:sp>
      <p:sp>
        <p:nvSpPr>
          <p:cNvPr id="30" name="Arc 27"/>
          <p:cNvSpPr/>
          <p:nvPr/>
        </p:nvSpPr>
        <p:spPr>
          <a:xfrm>
            <a:off x="8887032" y="2367041"/>
            <a:ext cx="1854495" cy="1854495"/>
          </a:xfrm>
          <a:prstGeom prst="arc">
            <a:avLst>
              <a:gd name="adj1" fmla="val 16200000"/>
              <a:gd name="adj2" fmla="val 554884"/>
            </a:avLst>
          </a:prstGeom>
          <a:noFill/>
          <a:ln w="254000"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Rectangle 28"/>
          <p:cNvSpPr/>
          <p:nvPr/>
        </p:nvSpPr>
        <p:spPr>
          <a:xfrm>
            <a:off x="7289144" y="2506838"/>
            <a:ext cx="19213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 top-line alignments for wireless metrics.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build="p"/>
      <p:bldP spid="26" grpId="0" animBg="1"/>
      <p:bldP spid="27" grpId="0" animBg="1"/>
      <p:bldP spid="28" grpId="0" build="p"/>
      <p:bldP spid="29" grpId="0" animBg="1"/>
      <p:bldP spid="30" grpId="0" animBg="1"/>
      <p:bldP spid="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graphicFrame>
        <p:nvGraphicFramePr>
          <p:cNvPr id="16" name="Chart 9"/>
          <p:cNvGraphicFramePr/>
          <p:nvPr/>
        </p:nvGraphicFramePr>
        <p:xfrm>
          <a:off x="1228138" y="2671694"/>
          <a:ext cx="9957974" cy="254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0"/>
          <p:cNvSpPr txBox="1"/>
          <p:nvPr/>
        </p:nvSpPr>
        <p:spPr>
          <a:xfrm>
            <a:off x="1831569" y="2150629"/>
            <a:ext cx="13676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Dekko" panose="02000600000000000000" pitchFamily="2" charset="0"/>
              </a:rPr>
              <a:t>75.8 / 1000</a:t>
            </a:r>
          </a:p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itchFamily="34" charset="0"/>
              </a:rPr>
              <a:t>STUDENT</a:t>
            </a:r>
          </a:p>
        </p:txBody>
      </p:sp>
      <p:sp>
        <p:nvSpPr>
          <p:cNvPr id="18" name="TextBox 11"/>
          <p:cNvSpPr txBox="1"/>
          <p:nvPr/>
        </p:nvSpPr>
        <p:spPr>
          <a:xfrm>
            <a:off x="4321168" y="2150629"/>
            <a:ext cx="13676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Dekko" panose="02000600000000000000" pitchFamily="2" charset="0"/>
              </a:rPr>
              <a:t>80.5 / 1250</a:t>
            </a:r>
          </a:p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itchFamily="34" charset="0"/>
              </a:rPr>
              <a:t>AWWARDS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6875689" y="2150629"/>
            <a:ext cx="12378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Dekko" panose="02000600000000000000" pitchFamily="2" charset="0"/>
              </a:rPr>
              <a:t>50.4 / 950</a:t>
            </a:r>
          </a:p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itchFamily="34" charset="0"/>
              </a:rPr>
              <a:t>COSTUMER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9300367" y="2150629"/>
            <a:ext cx="13676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Dekko" panose="02000600000000000000" pitchFamily="2" charset="0"/>
              </a:rPr>
              <a:t>80.9 / 1320</a:t>
            </a:r>
          </a:p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itchFamily="34" charset="0"/>
              </a:rPr>
              <a:t>SECURITY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category"/>
        </p:bldSub>
      </p:bldGraphic>
      <p:bldP spid="17" grpId="0" build="p"/>
      <p:bldP spid="18" grpId="0" build="p"/>
      <p:bldP spid="19" grpId="0" build="p"/>
      <p:bldP spid="2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61" name="TextBox 23"/>
          <p:cNvSpPr txBox="1"/>
          <p:nvPr/>
        </p:nvSpPr>
        <p:spPr>
          <a:xfrm>
            <a:off x="6426200" y="3320409"/>
            <a:ext cx="407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151245" y="2642229"/>
            <a:ext cx="997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5FA8F2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</a:p>
        </p:txBody>
      </p:sp>
      <p:sp>
        <p:nvSpPr>
          <p:cNvPr id="63" name="矩形 62"/>
          <p:cNvSpPr/>
          <p:nvPr/>
        </p:nvSpPr>
        <p:spPr>
          <a:xfrm>
            <a:off x="10502859" y="4390004"/>
            <a:ext cx="988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5FA8F2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6426329" y="2323110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035" y="2226915"/>
            <a:ext cx="4128770" cy="274642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grpSp>
        <p:nvGrpSpPr>
          <p:cNvPr id="12" name="Group 42"/>
          <p:cNvGrpSpPr/>
          <p:nvPr/>
        </p:nvGrpSpPr>
        <p:grpSpPr>
          <a:xfrm>
            <a:off x="4935487" y="2671756"/>
            <a:ext cx="2643174" cy="941965"/>
            <a:chOff x="3286116" y="1643056"/>
            <a:chExt cx="2643174" cy="941965"/>
          </a:xfrm>
        </p:grpSpPr>
        <p:sp>
          <p:nvSpPr>
            <p:cNvPr id="13" name="Rectangle 11"/>
            <p:cNvSpPr/>
            <p:nvPr/>
          </p:nvSpPr>
          <p:spPr>
            <a:xfrm>
              <a:off x="3500398" y="1643056"/>
              <a:ext cx="22962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How This Work ? Let Us Now !</a:t>
              </a:r>
            </a:p>
          </p:txBody>
        </p:sp>
        <p:sp>
          <p:nvSpPr>
            <p:cNvPr id="14" name="Rectangle 12"/>
            <p:cNvSpPr/>
            <p:nvPr/>
          </p:nvSpPr>
          <p:spPr>
            <a:xfrm>
              <a:off x="3500398" y="2000246"/>
              <a:ext cx="24288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  <p:sp>
          <p:nvSpPr>
            <p:cNvPr id="15" name="Freeform 69"/>
            <p:cNvSpPr>
              <a:spLocks noEditPoints="1"/>
            </p:cNvSpPr>
            <p:nvPr/>
          </p:nvSpPr>
          <p:spPr bwMode="auto">
            <a:xfrm>
              <a:off x="3286116" y="1643056"/>
              <a:ext cx="163513" cy="239713"/>
            </a:xfrm>
            <a:custGeom>
              <a:avLst/>
              <a:gdLst/>
              <a:ahLst/>
              <a:cxnLst>
                <a:cxn ang="0">
                  <a:pos x="180" y="76"/>
                </a:cxn>
                <a:cxn ang="0">
                  <a:pos x="167" y="34"/>
                </a:cxn>
                <a:cxn ang="0">
                  <a:pos x="133" y="7"/>
                </a:cxn>
                <a:cxn ang="0">
                  <a:pos x="104" y="0"/>
                </a:cxn>
                <a:cxn ang="0">
                  <a:pos x="62" y="14"/>
                </a:cxn>
                <a:cxn ang="0">
                  <a:pos x="35" y="47"/>
                </a:cxn>
                <a:cxn ang="0">
                  <a:pos x="27" y="132"/>
                </a:cxn>
                <a:cxn ang="0">
                  <a:pos x="17" y="136"/>
                </a:cxn>
                <a:cxn ang="0">
                  <a:pos x="0" y="156"/>
                </a:cxn>
                <a:cxn ang="0">
                  <a:pos x="0" y="276"/>
                </a:cxn>
                <a:cxn ang="0">
                  <a:pos x="8" y="295"/>
                </a:cxn>
                <a:cxn ang="0">
                  <a:pos x="27" y="303"/>
                </a:cxn>
                <a:cxn ang="0">
                  <a:pos x="185" y="303"/>
                </a:cxn>
                <a:cxn ang="0">
                  <a:pos x="205" y="286"/>
                </a:cxn>
                <a:cxn ang="0">
                  <a:pos x="207" y="161"/>
                </a:cxn>
                <a:cxn ang="0">
                  <a:pos x="205" y="150"/>
                </a:cxn>
                <a:cxn ang="0">
                  <a:pos x="185" y="134"/>
                </a:cxn>
                <a:cxn ang="0">
                  <a:pos x="47" y="76"/>
                </a:cxn>
                <a:cxn ang="0">
                  <a:pos x="51" y="54"/>
                </a:cxn>
                <a:cxn ang="0">
                  <a:pos x="71" y="29"/>
                </a:cxn>
                <a:cxn ang="0">
                  <a:pos x="104" y="20"/>
                </a:cxn>
                <a:cxn ang="0">
                  <a:pos x="125" y="24"/>
                </a:cxn>
                <a:cxn ang="0">
                  <a:pos x="151" y="45"/>
                </a:cxn>
                <a:cxn ang="0">
                  <a:pos x="160" y="76"/>
                </a:cxn>
                <a:cxn ang="0">
                  <a:pos x="47" y="76"/>
                </a:cxn>
                <a:cxn ang="0">
                  <a:pos x="187" y="279"/>
                </a:cxn>
                <a:cxn ang="0">
                  <a:pos x="180" y="285"/>
                </a:cxn>
                <a:cxn ang="0">
                  <a:pos x="24" y="283"/>
                </a:cxn>
                <a:cxn ang="0">
                  <a:pos x="18" y="276"/>
                </a:cxn>
                <a:cxn ang="0">
                  <a:pos x="18" y="158"/>
                </a:cxn>
                <a:cxn ang="0">
                  <a:pos x="27" y="152"/>
                </a:cxn>
                <a:cxn ang="0">
                  <a:pos x="183" y="152"/>
                </a:cxn>
                <a:cxn ang="0">
                  <a:pos x="189" y="161"/>
                </a:cxn>
                <a:cxn ang="0">
                  <a:pos x="113" y="190"/>
                </a:cxn>
                <a:cxn ang="0">
                  <a:pos x="111" y="183"/>
                </a:cxn>
                <a:cxn ang="0">
                  <a:pos x="104" y="179"/>
                </a:cxn>
                <a:cxn ang="0">
                  <a:pos x="95" y="187"/>
                </a:cxn>
                <a:cxn ang="0">
                  <a:pos x="95" y="212"/>
                </a:cxn>
                <a:cxn ang="0">
                  <a:pos x="85" y="223"/>
                </a:cxn>
                <a:cxn ang="0">
                  <a:pos x="85" y="236"/>
                </a:cxn>
                <a:cxn ang="0">
                  <a:pos x="104" y="246"/>
                </a:cxn>
                <a:cxn ang="0">
                  <a:pos x="116" y="241"/>
                </a:cxn>
                <a:cxn ang="0">
                  <a:pos x="122" y="228"/>
                </a:cxn>
                <a:cxn ang="0">
                  <a:pos x="116" y="214"/>
                </a:cxn>
              </a:cxnLst>
              <a:rect l="0" t="0" r="r" b="b"/>
              <a:pathLst>
                <a:path w="206" h="303">
                  <a:moveTo>
                    <a:pt x="180" y="132"/>
                  </a:moveTo>
                  <a:lnTo>
                    <a:pt x="180" y="76"/>
                  </a:lnTo>
                  <a:lnTo>
                    <a:pt x="180" y="76"/>
                  </a:lnTo>
                  <a:lnTo>
                    <a:pt x="178" y="62"/>
                  </a:lnTo>
                  <a:lnTo>
                    <a:pt x="172" y="47"/>
                  </a:lnTo>
                  <a:lnTo>
                    <a:pt x="167" y="34"/>
                  </a:lnTo>
                  <a:lnTo>
                    <a:pt x="156" y="24"/>
                  </a:lnTo>
                  <a:lnTo>
                    <a:pt x="145" y="14"/>
                  </a:lnTo>
                  <a:lnTo>
                    <a:pt x="133" y="7"/>
                  </a:lnTo>
                  <a:lnTo>
                    <a:pt x="118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89" y="2"/>
                  </a:lnTo>
                  <a:lnTo>
                    <a:pt x="75" y="7"/>
                  </a:lnTo>
                  <a:lnTo>
                    <a:pt x="62" y="14"/>
                  </a:lnTo>
                  <a:lnTo>
                    <a:pt x="49" y="24"/>
                  </a:lnTo>
                  <a:lnTo>
                    <a:pt x="40" y="34"/>
                  </a:lnTo>
                  <a:lnTo>
                    <a:pt x="35" y="47"/>
                  </a:lnTo>
                  <a:lnTo>
                    <a:pt x="29" y="62"/>
                  </a:lnTo>
                  <a:lnTo>
                    <a:pt x="27" y="76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2" y="134"/>
                  </a:lnTo>
                  <a:lnTo>
                    <a:pt x="17" y="136"/>
                  </a:lnTo>
                  <a:lnTo>
                    <a:pt x="8" y="141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2" y="286"/>
                  </a:lnTo>
                  <a:lnTo>
                    <a:pt x="8" y="295"/>
                  </a:lnTo>
                  <a:lnTo>
                    <a:pt x="17" y="301"/>
                  </a:lnTo>
                  <a:lnTo>
                    <a:pt x="22" y="303"/>
                  </a:lnTo>
                  <a:lnTo>
                    <a:pt x="27" y="303"/>
                  </a:lnTo>
                  <a:lnTo>
                    <a:pt x="180" y="303"/>
                  </a:lnTo>
                  <a:lnTo>
                    <a:pt x="180" y="303"/>
                  </a:lnTo>
                  <a:lnTo>
                    <a:pt x="185" y="303"/>
                  </a:lnTo>
                  <a:lnTo>
                    <a:pt x="191" y="301"/>
                  </a:lnTo>
                  <a:lnTo>
                    <a:pt x="200" y="295"/>
                  </a:lnTo>
                  <a:lnTo>
                    <a:pt x="205" y="286"/>
                  </a:lnTo>
                  <a:lnTo>
                    <a:pt x="207" y="281"/>
                  </a:lnTo>
                  <a:lnTo>
                    <a:pt x="207" y="276"/>
                  </a:lnTo>
                  <a:lnTo>
                    <a:pt x="207" y="161"/>
                  </a:lnTo>
                  <a:lnTo>
                    <a:pt x="207" y="161"/>
                  </a:lnTo>
                  <a:lnTo>
                    <a:pt x="207" y="156"/>
                  </a:lnTo>
                  <a:lnTo>
                    <a:pt x="205" y="150"/>
                  </a:lnTo>
                  <a:lnTo>
                    <a:pt x="200" y="141"/>
                  </a:lnTo>
                  <a:lnTo>
                    <a:pt x="191" y="136"/>
                  </a:lnTo>
                  <a:lnTo>
                    <a:pt x="185" y="134"/>
                  </a:lnTo>
                  <a:lnTo>
                    <a:pt x="180" y="132"/>
                  </a:lnTo>
                  <a:lnTo>
                    <a:pt x="180" y="132"/>
                  </a:lnTo>
                  <a:close/>
                  <a:moveTo>
                    <a:pt x="47" y="76"/>
                  </a:moveTo>
                  <a:lnTo>
                    <a:pt x="47" y="76"/>
                  </a:lnTo>
                  <a:lnTo>
                    <a:pt x="47" y="65"/>
                  </a:lnTo>
                  <a:lnTo>
                    <a:pt x="51" y="54"/>
                  </a:lnTo>
                  <a:lnTo>
                    <a:pt x="56" y="45"/>
                  </a:lnTo>
                  <a:lnTo>
                    <a:pt x="64" y="36"/>
                  </a:lnTo>
                  <a:lnTo>
                    <a:pt x="71" y="29"/>
                  </a:lnTo>
                  <a:lnTo>
                    <a:pt x="82" y="24"/>
                  </a:lnTo>
                  <a:lnTo>
                    <a:pt x="93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14" y="20"/>
                  </a:lnTo>
                  <a:lnTo>
                    <a:pt x="125" y="24"/>
                  </a:lnTo>
                  <a:lnTo>
                    <a:pt x="134" y="29"/>
                  </a:lnTo>
                  <a:lnTo>
                    <a:pt x="143" y="36"/>
                  </a:lnTo>
                  <a:lnTo>
                    <a:pt x="151" y="45"/>
                  </a:lnTo>
                  <a:lnTo>
                    <a:pt x="156" y="54"/>
                  </a:lnTo>
                  <a:lnTo>
                    <a:pt x="160" y="65"/>
                  </a:lnTo>
                  <a:lnTo>
                    <a:pt x="160" y="76"/>
                  </a:lnTo>
                  <a:lnTo>
                    <a:pt x="160" y="132"/>
                  </a:lnTo>
                  <a:lnTo>
                    <a:pt x="47" y="132"/>
                  </a:lnTo>
                  <a:lnTo>
                    <a:pt x="47" y="76"/>
                  </a:lnTo>
                  <a:close/>
                  <a:moveTo>
                    <a:pt x="189" y="276"/>
                  </a:moveTo>
                  <a:lnTo>
                    <a:pt x="189" y="276"/>
                  </a:lnTo>
                  <a:lnTo>
                    <a:pt x="187" y="279"/>
                  </a:lnTo>
                  <a:lnTo>
                    <a:pt x="185" y="281"/>
                  </a:lnTo>
                  <a:lnTo>
                    <a:pt x="183" y="283"/>
                  </a:lnTo>
                  <a:lnTo>
                    <a:pt x="180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4" y="283"/>
                  </a:lnTo>
                  <a:lnTo>
                    <a:pt x="22" y="281"/>
                  </a:lnTo>
                  <a:lnTo>
                    <a:pt x="18" y="279"/>
                  </a:lnTo>
                  <a:lnTo>
                    <a:pt x="18" y="27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58"/>
                  </a:lnTo>
                  <a:lnTo>
                    <a:pt x="22" y="154"/>
                  </a:lnTo>
                  <a:lnTo>
                    <a:pt x="24" y="152"/>
                  </a:lnTo>
                  <a:lnTo>
                    <a:pt x="27" y="152"/>
                  </a:lnTo>
                  <a:lnTo>
                    <a:pt x="180" y="152"/>
                  </a:lnTo>
                  <a:lnTo>
                    <a:pt x="180" y="152"/>
                  </a:lnTo>
                  <a:lnTo>
                    <a:pt x="183" y="152"/>
                  </a:lnTo>
                  <a:lnTo>
                    <a:pt x="185" y="154"/>
                  </a:lnTo>
                  <a:lnTo>
                    <a:pt x="187" y="158"/>
                  </a:lnTo>
                  <a:lnTo>
                    <a:pt x="189" y="161"/>
                  </a:lnTo>
                  <a:lnTo>
                    <a:pt x="189" y="276"/>
                  </a:lnTo>
                  <a:close/>
                  <a:moveTo>
                    <a:pt x="113" y="212"/>
                  </a:moveTo>
                  <a:lnTo>
                    <a:pt x="113" y="190"/>
                  </a:lnTo>
                  <a:lnTo>
                    <a:pt x="113" y="190"/>
                  </a:lnTo>
                  <a:lnTo>
                    <a:pt x="113" y="187"/>
                  </a:lnTo>
                  <a:lnTo>
                    <a:pt x="111" y="183"/>
                  </a:lnTo>
                  <a:lnTo>
                    <a:pt x="107" y="181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0" y="181"/>
                  </a:lnTo>
                  <a:lnTo>
                    <a:pt x="96" y="183"/>
                  </a:lnTo>
                  <a:lnTo>
                    <a:pt x="95" y="187"/>
                  </a:lnTo>
                  <a:lnTo>
                    <a:pt x="95" y="190"/>
                  </a:lnTo>
                  <a:lnTo>
                    <a:pt x="95" y="212"/>
                  </a:lnTo>
                  <a:lnTo>
                    <a:pt x="95" y="212"/>
                  </a:lnTo>
                  <a:lnTo>
                    <a:pt x="91" y="214"/>
                  </a:lnTo>
                  <a:lnTo>
                    <a:pt x="87" y="217"/>
                  </a:lnTo>
                  <a:lnTo>
                    <a:pt x="85" y="223"/>
                  </a:lnTo>
                  <a:lnTo>
                    <a:pt x="85" y="228"/>
                  </a:lnTo>
                  <a:lnTo>
                    <a:pt x="85" y="228"/>
                  </a:lnTo>
                  <a:lnTo>
                    <a:pt x="85" y="236"/>
                  </a:lnTo>
                  <a:lnTo>
                    <a:pt x="91" y="241"/>
                  </a:lnTo>
                  <a:lnTo>
                    <a:pt x="96" y="245"/>
                  </a:lnTo>
                  <a:lnTo>
                    <a:pt x="104" y="246"/>
                  </a:lnTo>
                  <a:lnTo>
                    <a:pt x="104" y="246"/>
                  </a:lnTo>
                  <a:lnTo>
                    <a:pt x="111" y="245"/>
                  </a:lnTo>
                  <a:lnTo>
                    <a:pt x="116" y="241"/>
                  </a:lnTo>
                  <a:lnTo>
                    <a:pt x="122" y="236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3"/>
                  </a:lnTo>
                  <a:lnTo>
                    <a:pt x="120" y="217"/>
                  </a:lnTo>
                  <a:lnTo>
                    <a:pt x="116" y="214"/>
                  </a:lnTo>
                  <a:lnTo>
                    <a:pt x="113" y="212"/>
                  </a:lnTo>
                  <a:lnTo>
                    <a:pt x="113" y="212"/>
                  </a:lnTo>
                  <a:close/>
                </a:path>
              </a:pathLst>
            </a:custGeom>
            <a:solidFill>
              <a:srgbClr val="3A936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1" name="Group 43"/>
          <p:cNvGrpSpPr/>
          <p:nvPr/>
        </p:nvGrpSpPr>
        <p:grpSpPr>
          <a:xfrm>
            <a:off x="1935091" y="2671756"/>
            <a:ext cx="2714644" cy="941965"/>
            <a:chOff x="285720" y="1643056"/>
            <a:chExt cx="2714644" cy="941965"/>
          </a:xfrm>
        </p:grpSpPr>
        <p:sp>
          <p:nvSpPr>
            <p:cNvPr id="22" name="Rectangle 7"/>
            <p:cNvSpPr/>
            <p:nvPr/>
          </p:nvSpPr>
          <p:spPr>
            <a:xfrm>
              <a:off x="571472" y="1643056"/>
              <a:ext cx="22962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How This Work ? Let Us Now !</a:t>
              </a:r>
            </a:p>
          </p:txBody>
        </p:sp>
        <p:sp>
          <p:nvSpPr>
            <p:cNvPr id="23" name="Rectangle 8"/>
            <p:cNvSpPr/>
            <p:nvPr/>
          </p:nvSpPr>
          <p:spPr>
            <a:xfrm>
              <a:off x="571472" y="2000246"/>
              <a:ext cx="24288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  <p:sp>
          <p:nvSpPr>
            <p:cNvPr id="24" name="Freeform 95"/>
            <p:cNvSpPr>
              <a:spLocks noEditPoints="1"/>
            </p:cNvSpPr>
            <p:nvPr/>
          </p:nvSpPr>
          <p:spPr bwMode="auto">
            <a:xfrm>
              <a:off x="285720" y="1643056"/>
              <a:ext cx="260350" cy="230188"/>
            </a:xfrm>
            <a:custGeom>
              <a:avLst/>
              <a:gdLst/>
              <a:ahLst/>
              <a:cxnLst>
                <a:cxn ang="0">
                  <a:pos x="296" y="7"/>
                </a:cxn>
                <a:cxn ang="0">
                  <a:pos x="285" y="5"/>
                </a:cxn>
                <a:cxn ang="0">
                  <a:pos x="279" y="11"/>
                </a:cxn>
                <a:cxn ang="0">
                  <a:pos x="276" y="16"/>
                </a:cxn>
                <a:cxn ang="0">
                  <a:pos x="196" y="94"/>
                </a:cxn>
                <a:cxn ang="0">
                  <a:pos x="192" y="112"/>
                </a:cxn>
                <a:cxn ang="0">
                  <a:pos x="200" y="121"/>
                </a:cxn>
                <a:cxn ang="0">
                  <a:pos x="129" y="83"/>
                </a:cxn>
                <a:cxn ang="0">
                  <a:pos x="131" y="58"/>
                </a:cxn>
                <a:cxn ang="0">
                  <a:pos x="124" y="33"/>
                </a:cxn>
                <a:cxn ang="0">
                  <a:pos x="113" y="18"/>
                </a:cxn>
                <a:cxn ang="0">
                  <a:pos x="91" y="4"/>
                </a:cxn>
                <a:cxn ang="0">
                  <a:pos x="66" y="0"/>
                </a:cxn>
                <a:cxn ang="0">
                  <a:pos x="86" y="40"/>
                </a:cxn>
                <a:cxn ang="0">
                  <a:pos x="2" y="49"/>
                </a:cxn>
                <a:cxn ang="0">
                  <a:pos x="0" y="65"/>
                </a:cxn>
                <a:cxn ang="0">
                  <a:pos x="4" y="91"/>
                </a:cxn>
                <a:cxn ang="0">
                  <a:pos x="18" y="112"/>
                </a:cxn>
                <a:cxn ang="0">
                  <a:pos x="35" y="123"/>
                </a:cxn>
                <a:cxn ang="0">
                  <a:pos x="60" y="131"/>
                </a:cxn>
                <a:cxn ang="0">
                  <a:pos x="86" y="129"/>
                </a:cxn>
                <a:cxn ang="0">
                  <a:pos x="89" y="234"/>
                </a:cxn>
                <a:cxn ang="0">
                  <a:pos x="47" y="281"/>
                </a:cxn>
                <a:cxn ang="0">
                  <a:pos x="104" y="248"/>
                </a:cxn>
                <a:cxn ang="0">
                  <a:pos x="240" y="281"/>
                </a:cxn>
                <a:cxn ang="0">
                  <a:pos x="250" y="288"/>
                </a:cxn>
                <a:cxn ang="0">
                  <a:pos x="261" y="290"/>
                </a:cxn>
                <a:cxn ang="0">
                  <a:pos x="278" y="285"/>
                </a:cxn>
                <a:cxn ang="0">
                  <a:pos x="287" y="277"/>
                </a:cxn>
                <a:cxn ang="0">
                  <a:pos x="292" y="259"/>
                </a:cxn>
                <a:cxn ang="0">
                  <a:pos x="287" y="243"/>
                </a:cxn>
                <a:cxn ang="0">
                  <a:pos x="212" y="134"/>
                </a:cxn>
                <a:cxn ang="0">
                  <a:pos x="229" y="136"/>
                </a:cxn>
                <a:cxn ang="0">
                  <a:pos x="314" y="60"/>
                </a:cxn>
                <a:cxn ang="0">
                  <a:pos x="316" y="56"/>
                </a:cxn>
                <a:cxn ang="0">
                  <a:pos x="321" y="53"/>
                </a:cxn>
                <a:cxn ang="0">
                  <a:pos x="328" y="47"/>
                </a:cxn>
                <a:cxn ang="0">
                  <a:pos x="325" y="36"/>
                </a:cxn>
                <a:cxn ang="0">
                  <a:pos x="263" y="252"/>
                </a:cxn>
                <a:cxn ang="0">
                  <a:pos x="276" y="259"/>
                </a:cxn>
                <a:cxn ang="0">
                  <a:pos x="276" y="268"/>
                </a:cxn>
                <a:cxn ang="0">
                  <a:pos x="263" y="276"/>
                </a:cxn>
                <a:cxn ang="0">
                  <a:pos x="256" y="272"/>
                </a:cxn>
                <a:cxn ang="0">
                  <a:pos x="252" y="265"/>
                </a:cxn>
                <a:cxn ang="0">
                  <a:pos x="260" y="254"/>
                </a:cxn>
                <a:cxn ang="0">
                  <a:pos x="221" y="98"/>
                </a:cxn>
                <a:cxn ang="0">
                  <a:pos x="278" y="42"/>
                </a:cxn>
                <a:cxn ang="0">
                  <a:pos x="234" y="111"/>
                </a:cxn>
                <a:cxn ang="0">
                  <a:pos x="240" y="116"/>
                </a:cxn>
              </a:cxnLst>
              <a:rect l="0" t="0" r="r" b="b"/>
              <a:pathLst>
                <a:path w="328" h="290">
                  <a:moveTo>
                    <a:pt x="325" y="36"/>
                  </a:moveTo>
                  <a:lnTo>
                    <a:pt x="296" y="7"/>
                  </a:lnTo>
                  <a:lnTo>
                    <a:pt x="296" y="7"/>
                  </a:lnTo>
                  <a:lnTo>
                    <a:pt x="292" y="5"/>
                  </a:lnTo>
                  <a:lnTo>
                    <a:pt x="289" y="4"/>
                  </a:lnTo>
                  <a:lnTo>
                    <a:pt x="285" y="5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16"/>
                  </a:lnTo>
                  <a:lnTo>
                    <a:pt x="276" y="16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196" y="94"/>
                  </a:lnTo>
                  <a:lnTo>
                    <a:pt x="196" y="94"/>
                  </a:lnTo>
                  <a:lnTo>
                    <a:pt x="196" y="103"/>
                  </a:lnTo>
                  <a:lnTo>
                    <a:pt x="192" y="112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183" y="138"/>
                  </a:lnTo>
                  <a:lnTo>
                    <a:pt x="129" y="83"/>
                  </a:lnTo>
                  <a:lnTo>
                    <a:pt x="129" y="83"/>
                  </a:lnTo>
                  <a:lnTo>
                    <a:pt x="131" y="74"/>
                  </a:lnTo>
                  <a:lnTo>
                    <a:pt x="131" y="67"/>
                  </a:lnTo>
                  <a:lnTo>
                    <a:pt x="131" y="58"/>
                  </a:lnTo>
                  <a:lnTo>
                    <a:pt x="129" y="49"/>
                  </a:lnTo>
                  <a:lnTo>
                    <a:pt x="127" y="42"/>
                  </a:lnTo>
                  <a:lnTo>
                    <a:pt x="124" y="33"/>
                  </a:lnTo>
                  <a:lnTo>
                    <a:pt x="118" y="25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05" y="13"/>
                  </a:lnTo>
                  <a:lnTo>
                    <a:pt x="98" y="9"/>
                  </a:lnTo>
                  <a:lnTo>
                    <a:pt x="91" y="4"/>
                  </a:lnTo>
                  <a:lnTo>
                    <a:pt x="82" y="2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86" y="40"/>
                  </a:lnTo>
                  <a:lnTo>
                    <a:pt x="76" y="76"/>
                  </a:lnTo>
                  <a:lnTo>
                    <a:pt x="38" y="8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4" y="91"/>
                  </a:lnTo>
                  <a:lnTo>
                    <a:pt x="8" y="98"/>
                  </a:lnTo>
                  <a:lnTo>
                    <a:pt x="13" y="105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6" y="118"/>
                  </a:lnTo>
                  <a:lnTo>
                    <a:pt x="35" y="123"/>
                  </a:lnTo>
                  <a:lnTo>
                    <a:pt x="42" y="127"/>
                  </a:lnTo>
                  <a:lnTo>
                    <a:pt x="51" y="129"/>
                  </a:lnTo>
                  <a:lnTo>
                    <a:pt x="60" y="131"/>
                  </a:lnTo>
                  <a:lnTo>
                    <a:pt x="69" y="131"/>
                  </a:lnTo>
                  <a:lnTo>
                    <a:pt x="76" y="131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140" y="181"/>
                  </a:lnTo>
                  <a:lnTo>
                    <a:pt x="89" y="234"/>
                  </a:lnTo>
                  <a:lnTo>
                    <a:pt x="86" y="230"/>
                  </a:lnTo>
                  <a:lnTo>
                    <a:pt x="71" y="243"/>
                  </a:lnTo>
                  <a:lnTo>
                    <a:pt x="47" y="281"/>
                  </a:lnTo>
                  <a:lnTo>
                    <a:pt x="53" y="286"/>
                  </a:lnTo>
                  <a:lnTo>
                    <a:pt x="91" y="263"/>
                  </a:lnTo>
                  <a:lnTo>
                    <a:pt x="104" y="248"/>
                  </a:lnTo>
                  <a:lnTo>
                    <a:pt x="100" y="245"/>
                  </a:lnTo>
                  <a:lnTo>
                    <a:pt x="153" y="194"/>
                  </a:lnTo>
                  <a:lnTo>
                    <a:pt x="240" y="281"/>
                  </a:lnTo>
                  <a:lnTo>
                    <a:pt x="240" y="281"/>
                  </a:lnTo>
                  <a:lnTo>
                    <a:pt x="245" y="285"/>
                  </a:lnTo>
                  <a:lnTo>
                    <a:pt x="250" y="288"/>
                  </a:lnTo>
                  <a:lnTo>
                    <a:pt x="256" y="290"/>
                  </a:lnTo>
                  <a:lnTo>
                    <a:pt x="261" y="290"/>
                  </a:lnTo>
                  <a:lnTo>
                    <a:pt x="261" y="290"/>
                  </a:lnTo>
                  <a:lnTo>
                    <a:pt x="267" y="290"/>
                  </a:lnTo>
                  <a:lnTo>
                    <a:pt x="272" y="288"/>
                  </a:lnTo>
                  <a:lnTo>
                    <a:pt x="278" y="285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7" y="277"/>
                  </a:lnTo>
                  <a:lnTo>
                    <a:pt x="290" y="272"/>
                  </a:lnTo>
                  <a:lnTo>
                    <a:pt x="292" y="265"/>
                  </a:lnTo>
                  <a:lnTo>
                    <a:pt x="292" y="259"/>
                  </a:lnTo>
                  <a:lnTo>
                    <a:pt x="292" y="254"/>
                  </a:lnTo>
                  <a:lnTo>
                    <a:pt x="290" y="248"/>
                  </a:lnTo>
                  <a:lnTo>
                    <a:pt x="287" y="243"/>
                  </a:lnTo>
                  <a:lnTo>
                    <a:pt x="283" y="237"/>
                  </a:lnTo>
                  <a:lnTo>
                    <a:pt x="196" y="150"/>
                  </a:lnTo>
                  <a:lnTo>
                    <a:pt x="212" y="134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9" y="136"/>
                  </a:lnTo>
                  <a:lnTo>
                    <a:pt x="240" y="136"/>
                  </a:lnTo>
                  <a:lnTo>
                    <a:pt x="314" y="62"/>
                  </a:lnTo>
                  <a:lnTo>
                    <a:pt x="314" y="60"/>
                  </a:lnTo>
                  <a:lnTo>
                    <a:pt x="314" y="60"/>
                  </a:lnTo>
                  <a:lnTo>
                    <a:pt x="314" y="60"/>
                  </a:lnTo>
                  <a:lnTo>
                    <a:pt x="316" y="56"/>
                  </a:lnTo>
                  <a:lnTo>
                    <a:pt x="318" y="54"/>
                  </a:lnTo>
                  <a:lnTo>
                    <a:pt x="318" y="54"/>
                  </a:lnTo>
                  <a:lnTo>
                    <a:pt x="321" y="53"/>
                  </a:lnTo>
                  <a:lnTo>
                    <a:pt x="325" y="51"/>
                  </a:lnTo>
                  <a:lnTo>
                    <a:pt x="325" y="51"/>
                  </a:lnTo>
                  <a:lnTo>
                    <a:pt x="328" y="47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25" y="36"/>
                  </a:lnTo>
                  <a:lnTo>
                    <a:pt x="325" y="36"/>
                  </a:lnTo>
                  <a:close/>
                  <a:moveTo>
                    <a:pt x="263" y="252"/>
                  </a:moveTo>
                  <a:lnTo>
                    <a:pt x="263" y="252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6" y="259"/>
                  </a:lnTo>
                  <a:lnTo>
                    <a:pt x="276" y="265"/>
                  </a:lnTo>
                  <a:lnTo>
                    <a:pt x="276" y="265"/>
                  </a:lnTo>
                  <a:lnTo>
                    <a:pt x="276" y="268"/>
                  </a:lnTo>
                  <a:lnTo>
                    <a:pt x="272" y="272"/>
                  </a:lnTo>
                  <a:lnTo>
                    <a:pt x="269" y="276"/>
                  </a:lnTo>
                  <a:lnTo>
                    <a:pt x="263" y="276"/>
                  </a:lnTo>
                  <a:lnTo>
                    <a:pt x="263" y="276"/>
                  </a:lnTo>
                  <a:lnTo>
                    <a:pt x="260" y="276"/>
                  </a:lnTo>
                  <a:lnTo>
                    <a:pt x="256" y="272"/>
                  </a:lnTo>
                  <a:lnTo>
                    <a:pt x="252" y="268"/>
                  </a:lnTo>
                  <a:lnTo>
                    <a:pt x="252" y="265"/>
                  </a:lnTo>
                  <a:lnTo>
                    <a:pt x="252" y="265"/>
                  </a:lnTo>
                  <a:lnTo>
                    <a:pt x="252" y="259"/>
                  </a:lnTo>
                  <a:lnTo>
                    <a:pt x="256" y="256"/>
                  </a:lnTo>
                  <a:lnTo>
                    <a:pt x="260" y="254"/>
                  </a:lnTo>
                  <a:lnTo>
                    <a:pt x="263" y="252"/>
                  </a:lnTo>
                  <a:lnTo>
                    <a:pt x="263" y="252"/>
                  </a:lnTo>
                  <a:close/>
                  <a:moveTo>
                    <a:pt x="221" y="98"/>
                  </a:moveTo>
                  <a:lnTo>
                    <a:pt x="216" y="92"/>
                  </a:lnTo>
                  <a:lnTo>
                    <a:pt x="272" y="36"/>
                  </a:lnTo>
                  <a:lnTo>
                    <a:pt x="278" y="42"/>
                  </a:lnTo>
                  <a:lnTo>
                    <a:pt x="221" y="98"/>
                  </a:lnTo>
                  <a:close/>
                  <a:moveTo>
                    <a:pt x="240" y="116"/>
                  </a:moveTo>
                  <a:lnTo>
                    <a:pt x="234" y="111"/>
                  </a:lnTo>
                  <a:lnTo>
                    <a:pt x="290" y="54"/>
                  </a:lnTo>
                  <a:lnTo>
                    <a:pt x="296" y="60"/>
                  </a:lnTo>
                  <a:lnTo>
                    <a:pt x="240" y="116"/>
                  </a:lnTo>
                  <a:close/>
                </a:path>
              </a:pathLst>
            </a:custGeom>
            <a:solidFill>
              <a:srgbClr val="3A936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5" name="Group 41"/>
          <p:cNvGrpSpPr/>
          <p:nvPr/>
        </p:nvGrpSpPr>
        <p:grpSpPr>
          <a:xfrm>
            <a:off x="7793007" y="2671756"/>
            <a:ext cx="2714644" cy="941965"/>
            <a:chOff x="6143636" y="1643056"/>
            <a:chExt cx="2714644" cy="941965"/>
          </a:xfrm>
          <a:solidFill>
            <a:srgbClr val="3A9367"/>
          </a:solidFill>
        </p:grpSpPr>
        <p:sp>
          <p:nvSpPr>
            <p:cNvPr id="26" name="Rectangle 13"/>
            <p:cNvSpPr/>
            <p:nvPr/>
          </p:nvSpPr>
          <p:spPr>
            <a:xfrm>
              <a:off x="6429388" y="1643056"/>
              <a:ext cx="229620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How This Work ? Let Us Now !</a:t>
              </a:r>
            </a:p>
          </p:txBody>
        </p:sp>
        <p:sp>
          <p:nvSpPr>
            <p:cNvPr id="27" name="Rectangle 14"/>
            <p:cNvSpPr/>
            <p:nvPr/>
          </p:nvSpPr>
          <p:spPr>
            <a:xfrm>
              <a:off x="6429388" y="2000246"/>
              <a:ext cx="24288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  <p:grpSp>
          <p:nvGrpSpPr>
            <p:cNvPr id="28" name="Group 31"/>
            <p:cNvGrpSpPr/>
            <p:nvPr/>
          </p:nvGrpSpPr>
          <p:grpSpPr>
            <a:xfrm>
              <a:off x="6143636" y="1643056"/>
              <a:ext cx="306388" cy="212725"/>
              <a:chOff x="8477250" y="2244725"/>
              <a:chExt cx="306388" cy="212725"/>
            </a:xfrm>
            <a:grpFill/>
          </p:grpSpPr>
          <p:sp>
            <p:nvSpPr>
              <p:cNvPr id="29" name="Freeform 101"/>
              <p:cNvSpPr/>
              <p:nvPr/>
            </p:nvSpPr>
            <p:spPr bwMode="auto">
              <a:xfrm>
                <a:off x="8628063" y="2359025"/>
                <a:ext cx="71438" cy="9842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14" y="52"/>
                  </a:cxn>
                  <a:cxn ang="0">
                    <a:pos x="23" y="74"/>
                  </a:cxn>
                  <a:cxn ang="0">
                    <a:pos x="30" y="96"/>
                  </a:cxn>
                  <a:cxn ang="0">
                    <a:pos x="30" y="109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32" y="123"/>
                  </a:cxn>
                  <a:cxn ang="0">
                    <a:pos x="32" y="123"/>
                  </a:cxn>
                  <a:cxn ang="0">
                    <a:pos x="34" y="123"/>
                  </a:cxn>
                  <a:cxn ang="0">
                    <a:pos x="87" y="123"/>
                  </a:cxn>
                  <a:cxn ang="0">
                    <a:pos x="87" y="123"/>
                  </a:cxn>
                  <a:cxn ang="0">
                    <a:pos x="88" y="121"/>
                  </a:cxn>
                  <a:cxn ang="0">
                    <a:pos x="90" y="120"/>
                  </a:cxn>
                  <a:cxn ang="0">
                    <a:pos x="90" y="120"/>
                  </a:cxn>
                  <a:cxn ang="0">
                    <a:pos x="88" y="103"/>
                  </a:cxn>
                  <a:cxn ang="0">
                    <a:pos x="87" y="87"/>
                  </a:cxn>
                  <a:cxn ang="0">
                    <a:pos x="83" y="71"/>
                  </a:cxn>
                  <a:cxn ang="0">
                    <a:pos x="78" y="54"/>
                  </a:cxn>
                  <a:cxn ang="0">
                    <a:pos x="72" y="40"/>
                  </a:cxn>
                  <a:cxn ang="0">
                    <a:pos x="65" y="25"/>
                  </a:cxn>
                  <a:cxn ang="0">
                    <a:pos x="56" y="13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4" y="5"/>
                  </a:cxn>
                  <a:cxn ang="0">
                    <a:pos x="21" y="14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90" h="123">
                    <a:moveTo>
                      <a:pt x="0" y="34"/>
                    </a:moveTo>
                    <a:lnTo>
                      <a:pt x="0" y="34"/>
                    </a:lnTo>
                    <a:lnTo>
                      <a:pt x="14" y="52"/>
                    </a:lnTo>
                    <a:lnTo>
                      <a:pt x="23" y="74"/>
                    </a:lnTo>
                    <a:lnTo>
                      <a:pt x="30" y="96"/>
                    </a:lnTo>
                    <a:lnTo>
                      <a:pt x="30" y="109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2" y="123"/>
                    </a:lnTo>
                    <a:lnTo>
                      <a:pt x="32" y="123"/>
                    </a:lnTo>
                    <a:lnTo>
                      <a:pt x="34" y="123"/>
                    </a:lnTo>
                    <a:lnTo>
                      <a:pt x="87" y="123"/>
                    </a:lnTo>
                    <a:lnTo>
                      <a:pt x="87" y="123"/>
                    </a:lnTo>
                    <a:lnTo>
                      <a:pt x="88" y="121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88" y="103"/>
                    </a:lnTo>
                    <a:lnTo>
                      <a:pt x="87" y="87"/>
                    </a:lnTo>
                    <a:lnTo>
                      <a:pt x="83" y="71"/>
                    </a:lnTo>
                    <a:lnTo>
                      <a:pt x="78" y="54"/>
                    </a:lnTo>
                    <a:lnTo>
                      <a:pt x="72" y="40"/>
                    </a:lnTo>
                    <a:lnTo>
                      <a:pt x="65" y="25"/>
                    </a:lnTo>
                    <a:lnTo>
                      <a:pt x="56" y="13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5"/>
                    </a:lnTo>
                    <a:lnTo>
                      <a:pt x="21" y="14"/>
                    </a:lnTo>
                    <a:lnTo>
                      <a:pt x="10" y="23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Freeform 102"/>
              <p:cNvSpPr/>
              <p:nvPr/>
            </p:nvSpPr>
            <p:spPr bwMode="auto">
              <a:xfrm>
                <a:off x="8477250" y="2246313"/>
                <a:ext cx="139700" cy="115888"/>
              </a:xfrm>
              <a:custGeom>
                <a:avLst/>
                <a:gdLst/>
                <a:ahLst/>
                <a:cxnLst>
                  <a:cxn ang="0">
                    <a:pos x="178" y="71"/>
                  </a:cxn>
                  <a:cxn ang="0">
                    <a:pos x="178" y="71"/>
                  </a:cxn>
                  <a:cxn ang="0">
                    <a:pos x="154" y="58"/>
                  </a:cxn>
                  <a:cxn ang="0">
                    <a:pos x="131" y="49"/>
                  </a:cxn>
                  <a:cxn ang="0">
                    <a:pos x="104" y="44"/>
                  </a:cxn>
                  <a:cxn ang="0">
                    <a:pos x="76" y="42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2" y="71"/>
                  </a:cxn>
                  <a:cxn ang="0">
                    <a:pos x="2" y="71"/>
                  </a:cxn>
                  <a:cxn ang="0">
                    <a:pos x="0" y="73"/>
                  </a:cxn>
                  <a:cxn ang="0">
                    <a:pos x="2" y="75"/>
                  </a:cxn>
                  <a:cxn ang="0">
                    <a:pos x="73" y="145"/>
                  </a:cxn>
                  <a:cxn ang="0">
                    <a:pos x="73" y="145"/>
                  </a:cxn>
                  <a:cxn ang="0">
                    <a:pos x="75" y="145"/>
                  </a:cxn>
                  <a:cxn ang="0">
                    <a:pos x="75" y="145"/>
                  </a:cxn>
                  <a:cxn ang="0">
                    <a:pos x="76" y="144"/>
                  </a:cxn>
                  <a:cxn ang="0">
                    <a:pos x="76" y="100"/>
                  </a:cxn>
                  <a:cxn ang="0">
                    <a:pos x="76" y="100"/>
                  </a:cxn>
                  <a:cxn ang="0">
                    <a:pos x="91" y="100"/>
                  </a:cxn>
                  <a:cxn ang="0">
                    <a:pos x="105" y="102"/>
                  </a:cxn>
                  <a:cxn ang="0">
                    <a:pos x="118" y="107"/>
                  </a:cxn>
                  <a:cxn ang="0">
                    <a:pos x="133" y="113"/>
                  </a:cxn>
                  <a:cxn ang="0">
                    <a:pos x="133" y="113"/>
                  </a:cxn>
                  <a:cxn ang="0">
                    <a:pos x="142" y="100"/>
                  </a:cxn>
                  <a:cxn ang="0">
                    <a:pos x="153" y="89"/>
                  </a:cxn>
                  <a:cxn ang="0">
                    <a:pos x="165" y="80"/>
                  </a:cxn>
                  <a:cxn ang="0">
                    <a:pos x="178" y="71"/>
                  </a:cxn>
                  <a:cxn ang="0">
                    <a:pos x="178" y="71"/>
                  </a:cxn>
                </a:cxnLst>
                <a:rect l="0" t="0" r="r" b="b"/>
                <a:pathLst>
                  <a:path w="178" h="145">
                    <a:moveTo>
                      <a:pt x="178" y="71"/>
                    </a:moveTo>
                    <a:lnTo>
                      <a:pt x="178" y="71"/>
                    </a:lnTo>
                    <a:lnTo>
                      <a:pt x="154" y="58"/>
                    </a:lnTo>
                    <a:lnTo>
                      <a:pt x="131" y="49"/>
                    </a:lnTo>
                    <a:lnTo>
                      <a:pt x="104" y="44"/>
                    </a:lnTo>
                    <a:lnTo>
                      <a:pt x="76" y="4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73" y="145"/>
                    </a:lnTo>
                    <a:lnTo>
                      <a:pt x="73" y="145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76" y="144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91" y="100"/>
                    </a:lnTo>
                    <a:lnTo>
                      <a:pt x="105" y="102"/>
                    </a:lnTo>
                    <a:lnTo>
                      <a:pt x="118" y="107"/>
                    </a:lnTo>
                    <a:lnTo>
                      <a:pt x="133" y="113"/>
                    </a:lnTo>
                    <a:lnTo>
                      <a:pt x="133" y="113"/>
                    </a:lnTo>
                    <a:lnTo>
                      <a:pt x="142" y="100"/>
                    </a:lnTo>
                    <a:lnTo>
                      <a:pt x="153" y="89"/>
                    </a:lnTo>
                    <a:lnTo>
                      <a:pt x="165" y="80"/>
                    </a:lnTo>
                    <a:lnTo>
                      <a:pt x="178" y="71"/>
                    </a:lnTo>
                    <a:lnTo>
                      <a:pt x="17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Freeform 103"/>
              <p:cNvSpPr/>
              <p:nvPr/>
            </p:nvSpPr>
            <p:spPr bwMode="auto">
              <a:xfrm>
                <a:off x="8543925" y="2244725"/>
                <a:ext cx="239713" cy="212725"/>
              </a:xfrm>
              <a:custGeom>
                <a:avLst/>
                <a:gdLst/>
                <a:ahLst/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2" name="Group 38"/>
          <p:cNvGrpSpPr/>
          <p:nvPr/>
        </p:nvGrpSpPr>
        <p:grpSpPr>
          <a:xfrm>
            <a:off x="1935091" y="4029078"/>
            <a:ext cx="2714644" cy="941965"/>
            <a:chOff x="285720" y="3000378"/>
            <a:chExt cx="2714644" cy="941965"/>
          </a:xfrm>
        </p:grpSpPr>
        <p:sp>
          <p:nvSpPr>
            <p:cNvPr id="33" name="Freeform 100"/>
            <p:cNvSpPr/>
            <p:nvPr/>
          </p:nvSpPr>
          <p:spPr bwMode="auto">
            <a:xfrm>
              <a:off x="285720" y="3000378"/>
              <a:ext cx="225425" cy="254000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rgbClr val="3A936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Rectangle 32"/>
            <p:cNvSpPr/>
            <p:nvPr/>
          </p:nvSpPr>
          <p:spPr>
            <a:xfrm>
              <a:off x="571472" y="3000378"/>
              <a:ext cx="22962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How This Work ? Let Us Now !</a:t>
              </a:r>
            </a:p>
          </p:txBody>
        </p:sp>
        <p:sp>
          <p:nvSpPr>
            <p:cNvPr id="35" name="Rectangle 33"/>
            <p:cNvSpPr/>
            <p:nvPr/>
          </p:nvSpPr>
          <p:spPr>
            <a:xfrm>
              <a:off x="571472" y="3357568"/>
              <a:ext cx="24288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  <p:grpSp>
        <p:nvGrpSpPr>
          <p:cNvPr id="36" name="Group 39"/>
          <p:cNvGrpSpPr/>
          <p:nvPr/>
        </p:nvGrpSpPr>
        <p:grpSpPr>
          <a:xfrm>
            <a:off x="4935487" y="4029078"/>
            <a:ext cx="2643174" cy="941965"/>
            <a:chOff x="3286116" y="3000378"/>
            <a:chExt cx="2643174" cy="941965"/>
          </a:xfrm>
        </p:grpSpPr>
        <p:grpSp>
          <p:nvGrpSpPr>
            <p:cNvPr id="37" name="Group 30"/>
            <p:cNvGrpSpPr/>
            <p:nvPr/>
          </p:nvGrpSpPr>
          <p:grpSpPr>
            <a:xfrm>
              <a:off x="3286116" y="3000378"/>
              <a:ext cx="195263" cy="260351"/>
              <a:chOff x="5081588" y="3365500"/>
              <a:chExt cx="195263" cy="260351"/>
            </a:xfrm>
            <a:solidFill>
              <a:schemeClr val="bg1">
                <a:lumMod val="65000"/>
              </a:schemeClr>
            </a:solidFill>
          </p:grpSpPr>
          <p:sp>
            <p:nvSpPr>
              <p:cNvPr id="44" name="Freeform 41"/>
              <p:cNvSpPr>
                <a:spLocks noEditPoints="1"/>
              </p:cNvSpPr>
              <p:nvPr/>
            </p:nvSpPr>
            <p:spPr bwMode="auto">
              <a:xfrm>
                <a:off x="5081588" y="3365500"/>
                <a:ext cx="195263" cy="260350"/>
              </a:xfrm>
              <a:custGeom>
                <a:avLst/>
                <a:gdLst/>
                <a:ahLst/>
                <a:cxnLst>
                  <a:cxn ang="0">
                    <a:pos x="31" y="42"/>
                  </a:cxn>
                  <a:cxn ang="0">
                    <a:pos x="26" y="42"/>
                  </a:cxn>
                  <a:cxn ang="0">
                    <a:pos x="15" y="47"/>
                  </a:cxn>
                  <a:cxn ang="0">
                    <a:pos x="6" y="54"/>
                  </a:cxn>
                  <a:cxn ang="0">
                    <a:pos x="2" y="65"/>
                  </a:cxn>
                  <a:cxn ang="0">
                    <a:pos x="0" y="82"/>
                  </a:cxn>
                  <a:cxn ang="0">
                    <a:pos x="247" y="73"/>
                  </a:cxn>
                  <a:cxn ang="0">
                    <a:pos x="245" y="65"/>
                  </a:cxn>
                  <a:cxn ang="0">
                    <a:pos x="241" y="54"/>
                  </a:cxn>
                  <a:cxn ang="0">
                    <a:pos x="232" y="47"/>
                  </a:cxn>
                  <a:cxn ang="0">
                    <a:pos x="221" y="42"/>
                  </a:cxn>
                  <a:cxn ang="0">
                    <a:pos x="216" y="42"/>
                  </a:cxn>
                  <a:cxn ang="0">
                    <a:pos x="167" y="53"/>
                  </a:cxn>
                  <a:cxn ang="0">
                    <a:pos x="86" y="22"/>
                  </a:cxn>
                  <a:cxn ang="0">
                    <a:pos x="163" y="0"/>
                  </a:cxn>
                  <a:cxn ang="0">
                    <a:pos x="82" y="0"/>
                  </a:cxn>
                  <a:cxn ang="0">
                    <a:pos x="71" y="6"/>
                  </a:cxn>
                  <a:cxn ang="0">
                    <a:pos x="66" y="16"/>
                  </a:cxn>
                  <a:cxn ang="0">
                    <a:pos x="58" y="58"/>
                  </a:cxn>
                  <a:cxn ang="0">
                    <a:pos x="62" y="69"/>
                  </a:cxn>
                  <a:cxn ang="0">
                    <a:pos x="73" y="74"/>
                  </a:cxn>
                  <a:cxn ang="0">
                    <a:pos x="174" y="74"/>
                  </a:cxn>
                  <a:cxn ang="0">
                    <a:pos x="185" y="69"/>
                  </a:cxn>
                  <a:cxn ang="0">
                    <a:pos x="187" y="58"/>
                  </a:cxn>
                  <a:cxn ang="0">
                    <a:pos x="182" y="16"/>
                  </a:cxn>
                  <a:cxn ang="0">
                    <a:pos x="176" y="6"/>
                  </a:cxn>
                  <a:cxn ang="0">
                    <a:pos x="163" y="0"/>
                  </a:cxn>
                  <a:cxn ang="0">
                    <a:pos x="220" y="103"/>
                  </a:cxn>
                  <a:cxn ang="0">
                    <a:pos x="26" y="103"/>
                  </a:cxn>
                  <a:cxn ang="0">
                    <a:pos x="13" y="109"/>
                  </a:cxn>
                  <a:cxn ang="0">
                    <a:pos x="8" y="123"/>
                  </a:cxn>
                  <a:cxn ang="0">
                    <a:pos x="24" y="306"/>
                  </a:cxn>
                  <a:cxn ang="0">
                    <a:pos x="31" y="321"/>
                  </a:cxn>
                  <a:cxn ang="0">
                    <a:pos x="47" y="328"/>
                  </a:cxn>
                  <a:cxn ang="0">
                    <a:pos x="200" y="328"/>
                  </a:cxn>
                  <a:cxn ang="0">
                    <a:pos x="214" y="321"/>
                  </a:cxn>
                  <a:cxn ang="0">
                    <a:pos x="221" y="306"/>
                  </a:cxn>
                  <a:cxn ang="0">
                    <a:pos x="240" y="123"/>
                  </a:cxn>
                  <a:cxn ang="0">
                    <a:pos x="234" y="109"/>
                  </a:cxn>
                  <a:cxn ang="0">
                    <a:pos x="220" y="103"/>
                  </a:cxn>
                  <a:cxn ang="0">
                    <a:pos x="82" y="287"/>
                  </a:cxn>
                  <a:cxn ang="0">
                    <a:pos x="42" y="143"/>
                  </a:cxn>
                  <a:cxn ang="0">
                    <a:pos x="82" y="287"/>
                  </a:cxn>
                  <a:cxn ang="0">
                    <a:pos x="104" y="287"/>
                  </a:cxn>
                  <a:cxn ang="0">
                    <a:pos x="144" y="143"/>
                  </a:cxn>
                  <a:cxn ang="0">
                    <a:pos x="194" y="287"/>
                  </a:cxn>
                  <a:cxn ang="0">
                    <a:pos x="163" y="143"/>
                  </a:cxn>
                  <a:cxn ang="0">
                    <a:pos x="194" y="287"/>
                  </a:cxn>
                </a:cxnLst>
                <a:rect l="0" t="0" r="r" b="b"/>
                <a:pathLst>
                  <a:path w="246" h="328">
                    <a:moveTo>
                      <a:pt x="216" y="42"/>
                    </a:moveTo>
                    <a:lnTo>
                      <a:pt x="31" y="42"/>
                    </a:lnTo>
                    <a:lnTo>
                      <a:pt x="31" y="42"/>
                    </a:lnTo>
                    <a:lnTo>
                      <a:pt x="26" y="42"/>
                    </a:lnTo>
                    <a:lnTo>
                      <a:pt x="20" y="44"/>
                    </a:lnTo>
                    <a:lnTo>
                      <a:pt x="15" y="47"/>
                    </a:lnTo>
                    <a:lnTo>
                      <a:pt x="9" y="51"/>
                    </a:lnTo>
                    <a:lnTo>
                      <a:pt x="6" y="54"/>
                    </a:lnTo>
                    <a:lnTo>
                      <a:pt x="4" y="60"/>
                    </a:lnTo>
                    <a:lnTo>
                      <a:pt x="2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247" y="82"/>
                    </a:lnTo>
                    <a:lnTo>
                      <a:pt x="247" y="73"/>
                    </a:lnTo>
                    <a:lnTo>
                      <a:pt x="247" y="73"/>
                    </a:lnTo>
                    <a:lnTo>
                      <a:pt x="245" y="65"/>
                    </a:lnTo>
                    <a:lnTo>
                      <a:pt x="243" y="60"/>
                    </a:lnTo>
                    <a:lnTo>
                      <a:pt x="241" y="54"/>
                    </a:lnTo>
                    <a:lnTo>
                      <a:pt x="238" y="51"/>
                    </a:lnTo>
                    <a:lnTo>
                      <a:pt x="232" y="47"/>
                    </a:lnTo>
                    <a:lnTo>
                      <a:pt x="227" y="44"/>
                    </a:lnTo>
                    <a:lnTo>
                      <a:pt x="221" y="42"/>
                    </a:lnTo>
                    <a:lnTo>
                      <a:pt x="216" y="42"/>
                    </a:lnTo>
                    <a:lnTo>
                      <a:pt x="216" y="42"/>
                    </a:lnTo>
                    <a:close/>
                    <a:moveTo>
                      <a:pt x="162" y="22"/>
                    </a:moveTo>
                    <a:lnTo>
                      <a:pt x="167" y="53"/>
                    </a:lnTo>
                    <a:lnTo>
                      <a:pt x="80" y="53"/>
                    </a:lnTo>
                    <a:lnTo>
                      <a:pt x="86" y="22"/>
                    </a:lnTo>
                    <a:lnTo>
                      <a:pt x="162" y="22"/>
                    </a:lnTo>
                    <a:close/>
                    <a:moveTo>
                      <a:pt x="163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76" y="2"/>
                    </a:lnTo>
                    <a:lnTo>
                      <a:pt x="71" y="6"/>
                    </a:lnTo>
                    <a:lnTo>
                      <a:pt x="67" y="9"/>
                    </a:lnTo>
                    <a:lnTo>
                      <a:pt x="66" y="16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60" y="65"/>
                    </a:lnTo>
                    <a:lnTo>
                      <a:pt x="62" y="69"/>
                    </a:lnTo>
                    <a:lnTo>
                      <a:pt x="67" y="73"/>
                    </a:lnTo>
                    <a:lnTo>
                      <a:pt x="73" y="74"/>
                    </a:lnTo>
                    <a:lnTo>
                      <a:pt x="174" y="74"/>
                    </a:lnTo>
                    <a:lnTo>
                      <a:pt x="174" y="74"/>
                    </a:lnTo>
                    <a:lnTo>
                      <a:pt x="180" y="73"/>
                    </a:lnTo>
                    <a:lnTo>
                      <a:pt x="185" y="69"/>
                    </a:lnTo>
                    <a:lnTo>
                      <a:pt x="187" y="65"/>
                    </a:lnTo>
                    <a:lnTo>
                      <a:pt x="187" y="58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80" y="9"/>
                    </a:lnTo>
                    <a:lnTo>
                      <a:pt x="176" y="6"/>
                    </a:lnTo>
                    <a:lnTo>
                      <a:pt x="171" y="2"/>
                    </a:lnTo>
                    <a:lnTo>
                      <a:pt x="163" y="0"/>
                    </a:lnTo>
                    <a:lnTo>
                      <a:pt x="163" y="0"/>
                    </a:lnTo>
                    <a:close/>
                    <a:moveTo>
                      <a:pt x="220" y="103"/>
                    </a:moveTo>
                    <a:lnTo>
                      <a:pt x="26" y="103"/>
                    </a:lnTo>
                    <a:lnTo>
                      <a:pt x="26" y="103"/>
                    </a:lnTo>
                    <a:lnTo>
                      <a:pt x="18" y="105"/>
                    </a:lnTo>
                    <a:lnTo>
                      <a:pt x="13" y="109"/>
                    </a:lnTo>
                    <a:lnTo>
                      <a:pt x="9" y="116"/>
                    </a:lnTo>
                    <a:lnTo>
                      <a:pt x="8" y="123"/>
                    </a:lnTo>
                    <a:lnTo>
                      <a:pt x="24" y="306"/>
                    </a:lnTo>
                    <a:lnTo>
                      <a:pt x="24" y="306"/>
                    </a:lnTo>
                    <a:lnTo>
                      <a:pt x="28" y="316"/>
                    </a:lnTo>
                    <a:lnTo>
                      <a:pt x="31" y="321"/>
                    </a:lnTo>
                    <a:lnTo>
                      <a:pt x="38" y="326"/>
                    </a:lnTo>
                    <a:lnTo>
                      <a:pt x="47" y="328"/>
                    </a:lnTo>
                    <a:lnTo>
                      <a:pt x="200" y="328"/>
                    </a:lnTo>
                    <a:lnTo>
                      <a:pt x="200" y="328"/>
                    </a:lnTo>
                    <a:lnTo>
                      <a:pt x="209" y="326"/>
                    </a:lnTo>
                    <a:lnTo>
                      <a:pt x="214" y="321"/>
                    </a:lnTo>
                    <a:lnTo>
                      <a:pt x="220" y="316"/>
                    </a:lnTo>
                    <a:lnTo>
                      <a:pt x="221" y="306"/>
                    </a:lnTo>
                    <a:lnTo>
                      <a:pt x="240" y="123"/>
                    </a:lnTo>
                    <a:lnTo>
                      <a:pt x="240" y="123"/>
                    </a:lnTo>
                    <a:lnTo>
                      <a:pt x="238" y="116"/>
                    </a:lnTo>
                    <a:lnTo>
                      <a:pt x="234" y="109"/>
                    </a:lnTo>
                    <a:lnTo>
                      <a:pt x="229" y="105"/>
                    </a:lnTo>
                    <a:lnTo>
                      <a:pt x="220" y="103"/>
                    </a:lnTo>
                    <a:lnTo>
                      <a:pt x="220" y="103"/>
                    </a:lnTo>
                    <a:close/>
                    <a:moveTo>
                      <a:pt x="82" y="287"/>
                    </a:moveTo>
                    <a:lnTo>
                      <a:pt x="51" y="287"/>
                    </a:lnTo>
                    <a:lnTo>
                      <a:pt x="42" y="143"/>
                    </a:lnTo>
                    <a:lnTo>
                      <a:pt x="82" y="143"/>
                    </a:lnTo>
                    <a:lnTo>
                      <a:pt x="82" y="287"/>
                    </a:lnTo>
                    <a:close/>
                    <a:moveTo>
                      <a:pt x="144" y="287"/>
                    </a:moveTo>
                    <a:lnTo>
                      <a:pt x="104" y="287"/>
                    </a:lnTo>
                    <a:lnTo>
                      <a:pt x="104" y="143"/>
                    </a:lnTo>
                    <a:lnTo>
                      <a:pt x="144" y="143"/>
                    </a:lnTo>
                    <a:lnTo>
                      <a:pt x="144" y="287"/>
                    </a:lnTo>
                    <a:close/>
                    <a:moveTo>
                      <a:pt x="194" y="287"/>
                    </a:moveTo>
                    <a:lnTo>
                      <a:pt x="163" y="287"/>
                    </a:lnTo>
                    <a:lnTo>
                      <a:pt x="163" y="143"/>
                    </a:lnTo>
                    <a:lnTo>
                      <a:pt x="205" y="143"/>
                    </a:lnTo>
                    <a:lnTo>
                      <a:pt x="194" y="2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 bwMode="auto">
              <a:xfrm>
                <a:off x="5081588" y="3397250"/>
                <a:ext cx="195263" cy="31750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5" y="5"/>
                  </a:cxn>
                  <a:cxn ang="0">
                    <a:pos x="9" y="9"/>
                  </a:cxn>
                  <a:cxn ang="0">
                    <a:pos x="6" y="12"/>
                  </a:cxn>
                  <a:cxn ang="0">
                    <a:pos x="4" y="18"/>
                  </a:cxn>
                  <a:cxn ang="0">
                    <a:pos x="2" y="23"/>
                  </a:cxn>
                  <a:cxn ang="0">
                    <a:pos x="0" y="31"/>
                  </a:cxn>
                  <a:cxn ang="0">
                    <a:pos x="0" y="40"/>
                  </a:cxn>
                  <a:cxn ang="0">
                    <a:pos x="247" y="40"/>
                  </a:cxn>
                  <a:cxn ang="0">
                    <a:pos x="247" y="31"/>
                  </a:cxn>
                  <a:cxn ang="0">
                    <a:pos x="247" y="31"/>
                  </a:cxn>
                  <a:cxn ang="0">
                    <a:pos x="245" y="23"/>
                  </a:cxn>
                  <a:cxn ang="0">
                    <a:pos x="243" y="18"/>
                  </a:cxn>
                  <a:cxn ang="0">
                    <a:pos x="241" y="12"/>
                  </a:cxn>
                  <a:cxn ang="0">
                    <a:pos x="238" y="9"/>
                  </a:cxn>
                  <a:cxn ang="0">
                    <a:pos x="232" y="5"/>
                  </a:cxn>
                  <a:cxn ang="0">
                    <a:pos x="227" y="2"/>
                  </a:cxn>
                  <a:cxn ang="0">
                    <a:pos x="221" y="0"/>
                  </a:cxn>
                  <a:cxn ang="0">
                    <a:pos x="216" y="0"/>
                  </a:cxn>
                  <a:cxn ang="0">
                    <a:pos x="216" y="0"/>
                  </a:cxn>
                </a:cxnLst>
                <a:rect l="0" t="0" r="r" b="b"/>
                <a:pathLst>
                  <a:path w="246" h="40">
                    <a:moveTo>
                      <a:pt x="216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31"/>
                    </a:lnTo>
                    <a:lnTo>
                      <a:pt x="0" y="40"/>
                    </a:lnTo>
                    <a:lnTo>
                      <a:pt x="247" y="40"/>
                    </a:lnTo>
                    <a:lnTo>
                      <a:pt x="247" y="31"/>
                    </a:lnTo>
                    <a:lnTo>
                      <a:pt x="247" y="31"/>
                    </a:lnTo>
                    <a:lnTo>
                      <a:pt x="245" y="23"/>
                    </a:lnTo>
                    <a:lnTo>
                      <a:pt x="243" y="18"/>
                    </a:lnTo>
                    <a:lnTo>
                      <a:pt x="241" y="12"/>
                    </a:lnTo>
                    <a:lnTo>
                      <a:pt x="238" y="9"/>
                    </a:lnTo>
                    <a:lnTo>
                      <a:pt x="232" y="5"/>
                    </a:lnTo>
                    <a:lnTo>
                      <a:pt x="227" y="2"/>
                    </a:lnTo>
                    <a:lnTo>
                      <a:pt x="221" y="0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solidFill>
                <a:srgbClr val="3A936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 bwMode="auto">
              <a:xfrm>
                <a:off x="5145088" y="3381375"/>
                <a:ext cx="68263" cy="2540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7" y="31"/>
                  </a:cxn>
                  <a:cxn ang="0">
                    <a:pos x="0" y="31"/>
                  </a:cxn>
                  <a:cxn ang="0">
                    <a:pos x="6" y="0"/>
                  </a:cxn>
                  <a:cxn ang="0">
                    <a:pos x="82" y="0"/>
                  </a:cxn>
                </a:cxnLst>
                <a:rect l="0" t="0" r="r" b="b"/>
                <a:pathLst>
                  <a:path w="87" h="31">
                    <a:moveTo>
                      <a:pt x="82" y="0"/>
                    </a:moveTo>
                    <a:lnTo>
                      <a:pt x="87" y="31"/>
                    </a:lnTo>
                    <a:lnTo>
                      <a:pt x="0" y="31"/>
                    </a:lnTo>
                    <a:lnTo>
                      <a:pt x="6" y="0"/>
                    </a:lnTo>
                    <a:lnTo>
                      <a:pt x="82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 bwMode="auto">
              <a:xfrm>
                <a:off x="5127625" y="3365500"/>
                <a:ext cx="101600" cy="58738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9"/>
                  </a:cxn>
                  <a:cxn ang="0">
                    <a:pos x="8" y="16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2" y="65"/>
                  </a:cxn>
                  <a:cxn ang="0">
                    <a:pos x="4" y="69"/>
                  </a:cxn>
                  <a:cxn ang="0">
                    <a:pos x="9" y="73"/>
                  </a:cxn>
                  <a:cxn ang="0">
                    <a:pos x="15" y="74"/>
                  </a:cxn>
                  <a:cxn ang="0">
                    <a:pos x="116" y="74"/>
                  </a:cxn>
                  <a:cxn ang="0">
                    <a:pos x="116" y="74"/>
                  </a:cxn>
                  <a:cxn ang="0">
                    <a:pos x="122" y="73"/>
                  </a:cxn>
                  <a:cxn ang="0">
                    <a:pos x="127" y="69"/>
                  </a:cxn>
                  <a:cxn ang="0">
                    <a:pos x="129" y="65"/>
                  </a:cxn>
                  <a:cxn ang="0">
                    <a:pos x="129" y="58"/>
                  </a:cxn>
                  <a:cxn ang="0">
                    <a:pos x="124" y="16"/>
                  </a:cxn>
                  <a:cxn ang="0">
                    <a:pos x="124" y="16"/>
                  </a:cxn>
                  <a:cxn ang="0">
                    <a:pos x="122" y="9"/>
                  </a:cxn>
                  <a:cxn ang="0">
                    <a:pos x="118" y="6"/>
                  </a:cxn>
                  <a:cxn ang="0">
                    <a:pos x="113" y="2"/>
                  </a:cxn>
                  <a:cxn ang="0">
                    <a:pos x="105" y="0"/>
                  </a:cxn>
                  <a:cxn ang="0">
                    <a:pos x="105" y="0"/>
                  </a:cxn>
                </a:cxnLst>
                <a:rect l="0" t="0" r="r" b="b"/>
                <a:pathLst>
                  <a:path w="129" h="74">
                    <a:moveTo>
                      <a:pt x="105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9"/>
                    </a:lnTo>
                    <a:lnTo>
                      <a:pt x="8" y="1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5"/>
                    </a:lnTo>
                    <a:lnTo>
                      <a:pt x="4" y="69"/>
                    </a:lnTo>
                    <a:lnTo>
                      <a:pt x="9" y="73"/>
                    </a:lnTo>
                    <a:lnTo>
                      <a:pt x="15" y="74"/>
                    </a:lnTo>
                    <a:lnTo>
                      <a:pt x="116" y="74"/>
                    </a:lnTo>
                    <a:lnTo>
                      <a:pt x="116" y="74"/>
                    </a:lnTo>
                    <a:lnTo>
                      <a:pt x="122" y="73"/>
                    </a:lnTo>
                    <a:lnTo>
                      <a:pt x="127" y="69"/>
                    </a:lnTo>
                    <a:lnTo>
                      <a:pt x="129" y="65"/>
                    </a:lnTo>
                    <a:lnTo>
                      <a:pt x="129" y="58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2" y="9"/>
                    </a:lnTo>
                    <a:lnTo>
                      <a:pt x="118" y="6"/>
                    </a:lnTo>
                    <a:lnTo>
                      <a:pt x="113" y="2"/>
                    </a:lnTo>
                    <a:lnTo>
                      <a:pt x="105" y="0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3A936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 bwMode="auto">
              <a:xfrm>
                <a:off x="5086350" y="3446463"/>
                <a:ext cx="184150" cy="179388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6"/>
                  </a:cxn>
                  <a:cxn ang="0">
                    <a:pos x="1" y="13"/>
                  </a:cxn>
                  <a:cxn ang="0">
                    <a:pos x="0" y="20"/>
                  </a:cxn>
                  <a:cxn ang="0">
                    <a:pos x="16" y="203"/>
                  </a:cxn>
                  <a:cxn ang="0">
                    <a:pos x="16" y="203"/>
                  </a:cxn>
                  <a:cxn ang="0">
                    <a:pos x="20" y="213"/>
                  </a:cxn>
                  <a:cxn ang="0">
                    <a:pos x="23" y="218"/>
                  </a:cxn>
                  <a:cxn ang="0">
                    <a:pos x="30" y="223"/>
                  </a:cxn>
                  <a:cxn ang="0">
                    <a:pos x="39" y="225"/>
                  </a:cxn>
                  <a:cxn ang="0">
                    <a:pos x="192" y="225"/>
                  </a:cxn>
                  <a:cxn ang="0">
                    <a:pos x="192" y="225"/>
                  </a:cxn>
                  <a:cxn ang="0">
                    <a:pos x="201" y="223"/>
                  </a:cxn>
                  <a:cxn ang="0">
                    <a:pos x="206" y="218"/>
                  </a:cxn>
                  <a:cxn ang="0">
                    <a:pos x="212" y="213"/>
                  </a:cxn>
                  <a:cxn ang="0">
                    <a:pos x="213" y="203"/>
                  </a:cxn>
                  <a:cxn ang="0">
                    <a:pos x="232" y="20"/>
                  </a:cxn>
                  <a:cxn ang="0">
                    <a:pos x="232" y="20"/>
                  </a:cxn>
                  <a:cxn ang="0">
                    <a:pos x="230" y="13"/>
                  </a:cxn>
                  <a:cxn ang="0">
                    <a:pos x="226" y="6"/>
                  </a:cxn>
                  <a:cxn ang="0">
                    <a:pos x="221" y="2"/>
                  </a:cxn>
                  <a:cxn ang="0">
                    <a:pos x="212" y="0"/>
                  </a:cxn>
                  <a:cxn ang="0">
                    <a:pos x="212" y="0"/>
                  </a:cxn>
                </a:cxnLst>
                <a:rect l="0" t="0" r="r" b="b"/>
                <a:pathLst>
                  <a:path w="231" h="225">
                    <a:moveTo>
                      <a:pt x="212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0"/>
                    </a:lnTo>
                    <a:lnTo>
                      <a:pt x="16" y="203"/>
                    </a:lnTo>
                    <a:lnTo>
                      <a:pt x="16" y="203"/>
                    </a:lnTo>
                    <a:lnTo>
                      <a:pt x="20" y="213"/>
                    </a:lnTo>
                    <a:lnTo>
                      <a:pt x="23" y="218"/>
                    </a:lnTo>
                    <a:lnTo>
                      <a:pt x="30" y="223"/>
                    </a:lnTo>
                    <a:lnTo>
                      <a:pt x="39" y="225"/>
                    </a:lnTo>
                    <a:lnTo>
                      <a:pt x="192" y="225"/>
                    </a:lnTo>
                    <a:lnTo>
                      <a:pt x="192" y="225"/>
                    </a:lnTo>
                    <a:lnTo>
                      <a:pt x="201" y="223"/>
                    </a:lnTo>
                    <a:lnTo>
                      <a:pt x="206" y="218"/>
                    </a:lnTo>
                    <a:lnTo>
                      <a:pt x="212" y="213"/>
                    </a:lnTo>
                    <a:lnTo>
                      <a:pt x="213" y="203"/>
                    </a:lnTo>
                    <a:lnTo>
                      <a:pt x="232" y="20"/>
                    </a:lnTo>
                    <a:lnTo>
                      <a:pt x="232" y="20"/>
                    </a:lnTo>
                    <a:lnTo>
                      <a:pt x="230" y="13"/>
                    </a:lnTo>
                    <a:lnTo>
                      <a:pt x="226" y="6"/>
                    </a:lnTo>
                    <a:lnTo>
                      <a:pt x="221" y="2"/>
                    </a:lnTo>
                    <a:lnTo>
                      <a:pt x="212" y="0"/>
                    </a:lnTo>
                    <a:lnTo>
                      <a:pt x="212" y="0"/>
                    </a:lnTo>
                  </a:path>
                </a:pathLst>
              </a:custGeom>
              <a:solidFill>
                <a:srgbClr val="3A936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 bwMode="auto">
              <a:xfrm>
                <a:off x="5114925" y="3478213"/>
                <a:ext cx="30163" cy="114300"/>
              </a:xfrm>
              <a:custGeom>
                <a:avLst/>
                <a:gdLst/>
                <a:ahLst/>
                <a:cxnLst>
                  <a:cxn ang="0">
                    <a:pos x="40" y="144"/>
                  </a:cxn>
                  <a:cxn ang="0">
                    <a:pos x="9" y="14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144"/>
                  </a:cxn>
                </a:cxnLst>
                <a:rect l="0" t="0" r="r" b="b"/>
                <a:pathLst>
                  <a:path w="40" h="144">
                    <a:moveTo>
                      <a:pt x="40" y="144"/>
                    </a:moveTo>
                    <a:lnTo>
                      <a:pt x="9" y="14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4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5162550" y="3478213"/>
                <a:ext cx="31750" cy="114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Freeform 48"/>
              <p:cNvSpPr/>
              <p:nvPr/>
            </p:nvSpPr>
            <p:spPr bwMode="auto">
              <a:xfrm>
                <a:off x="5210175" y="3478213"/>
                <a:ext cx="33338" cy="114300"/>
              </a:xfrm>
              <a:custGeom>
                <a:avLst/>
                <a:gdLst/>
                <a:ahLst/>
                <a:cxnLst>
                  <a:cxn ang="0">
                    <a:pos x="31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31" y="144"/>
                  </a:cxn>
                </a:cxnLst>
                <a:rect l="0" t="0" r="r" b="b"/>
                <a:pathLst>
                  <a:path w="42" h="144">
                    <a:moveTo>
                      <a:pt x="31" y="144"/>
                    </a:moveTo>
                    <a:lnTo>
                      <a:pt x="0" y="144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31" y="144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8" name="Rectangle 34"/>
            <p:cNvSpPr/>
            <p:nvPr/>
          </p:nvSpPr>
          <p:spPr>
            <a:xfrm>
              <a:off x="3500398" y="3000378"/>
              <a:ext cx="22962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How This Work ? Let Us Now !</a:t>
              </a:r>
            </a:p>
          </p:txBody>
        </p:sp>
        <p:sp>
          <p:nvSpPr>
            <p:cNvPr id="39" name="Rectangle 35"/>
            <p:cNvSpPr/>
            <p:nvPr/>
          </p:nvSpPr>
          <p:spPr>
            <a:xfrm>
              <a:off x="3500398" y="3357568"/>
              <a:ext cx="24288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  <p:grpSp>
        <p:nvGrpSpPr>
          <p:cNvPr id="53" name="Group 40"/>
          <p:cNvGrpSpPr/>
          <p:nvPr/>
        </p:nvGrpSpPr>
        <p:grpSpPr>
          <a:xfrm>
            <a:off x="7793007" y="4029078"/>
            <a:ext cx="2714644" cy="941965"/>
            <a:chOff x="6143636" y="3000378"/>
            <a:chExt cx="2714644" cy="941965"/>
          </a:xfrm>
          <a:solidFill>
            <a:srgbClr val="3A9367"/>
          </a:solidFill>
        </p:grpSpPr>
        <p:sp>
          <p:nvSpPr>
            <p:cNvPr id="54" name="Freeform 32"/>
            <p:cNvSpPr>
              <a:spLocks noEditPoints="1"/>
            </p:cNvSpPr>
            <p:nvPr/>
          </p:nvSpPr>
          <p:spPr bwMode="auto">
            <a:xfrm>
              <a:off x="6143636" y="3000378"/>
              <a:ext cx="287338" cy="234950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39" y="2"/>
                </a:cxn>
                <a:cxn ang="0">
                  <a:pos x="210" y="15"/>
                </a:cxn>
                <a:cxn ang="0">
                  <a:pos x="74" y="149"/>
                </a:cxn>
                <a:cxn ang="0">
                  <a:pos x="69" y="154"/>
                </a:cxn>
                <a:cxn ang="0">
                  <a:pos x="65" y="165"/>
                </a:cxn>
                <a:cxn ang="0">
                  <a:pos x="65" y="178"/>
                </a:cxn>
                <a:cxn ang="0">
                  <a:pos x="69" y="189"/>
                </a:cxn>
                <a:cxn ang="0">
                  <a:pos x="167" y="288"/>
                </a:cxn>
                <a:cxn ang="0">
                  <a:pos x="172" y="292"/>
                </a:cxn>
                <a:cxn ang="0">
                  <a:pos x="183" y="297"/>
                </a:cxn>
                <a:cxn ang="0">
                  <a:pos x="196" y="297"/>
                </a:cxn>
                <a:cxn ang="0">
                  <a:pos x="208" y="292"/>
                </a:cxn>
                <a:cxn ang="0">
                  <a:pos x="339" y="162"/>
                </a:cxn>
                <a:cxn ang="0">
                  <a:pos x="348" y="151"/>
                </a:cxn>
                <a:cxn ang="0">
                  <a:pos x="359" y="122"/>
                </a:cxn>
                <a:cxn ang="0">
                  <a:pos x="361" y="33"/>
                </a:cxn>
                <a:cxn ang="0">
                  <a:pos x="361" y="26"/>
                </a:cxn>
                <a:cxn ang="0">
                  <a:pos x="355" y="15"/>
                </a:cxn>
                <a:cxn ang="0">
                  <a:pos x="346" y="6"/>
                </a:cxn>
                <a:cxn ang="0">
                  <a:pos x="335" y="2"/>
                </a:cxn>
                <a:cxn ang="0">
                  <a:pos x="330" y="0"/>
                </a:cxn>
                <a:cxn ang="0">
                  <a:pos x="286" y="107"/>
                </a:cxn>
                <a:cxn ang="0">
                  <a:pos x="274" y="105"/>
                </a:cxn>
                <a:cxn ang="0">
                  <a:pos x="263" y="98"/>
                </a:cxn>
                <a:cxn ang="0">
                  <a:pos x="257" y="87"/>
                </a:cxn>
                <a:cxn ang="0">
                  <a:pos x="254" y="74"/>
                </a:cxn>
                <a:cxn ang="0">
                  <a:pos x="256" y="69"/>
                </a:cxn>
                <a:cxn ang="0">
                  <a:pos x="259" y="58"/>
                </a:cxn>
                <a:cxn ang="0">
                  <a:pos x="268" y="49"/>
                </a:cxn>
                <a:cxn ang="0">
                  <a:pos x="279" y="44"/>
                </a:cxn>
                <a:cxn ang="0">
                  <a:pos x="286" y="44"/>
                </a:cxn>
                <a:cxn ang="0">
                  <a:pos x="299" y="45"/>
                </a:cxn>
                <a:cxn ang="0">
                  <a:pos x="308" y="53"/>
                </a:cxn>
                <a:cxn ang="0">
                  <a:pos x="315" y="64"/>
                </a:cxn>
                <a:cxn ang="0">
                  <a:pos x="319" y="74"/>
                </a:cxn>
                <a:cxn ang="0">
                  <a:pos x="317" y="82"/>
                </a:cxn>
                <a:cxn ang="0">
                  <a:pos x="314" y="93"/>
                </a:cxn>
                <a:cxn ang="0">
                  <a:pos x="304" y="102"/>
                </a:cxn>
                <a:cxn ang="0">
                  <a:pos x="292" y="107"/>
                </a:cxn>
                <a:cxn ang="0">
                  <a:pos x="286" y="107"/>
                </a:cxn>
                <a:cxn ang="0">
                  <a:pos x="141" y="294"/>
                </a:cxn>
                <a:cxn ang="0">
                  <a:pos x="130" y="297"/>
                </a:cxn>
                <a:cxn ang="0">
                  <a:pos x="112" y="294"/>
                </a:cxn>
                <a:cxn ang="0">
                  <a:pos x="9" y="194"/>
                </a:cxn>
                <a:cxn ang="0">
                  <a:pos x="5" y="189"/>
                </a:cxn>
                <a:cxn ang="0">
                  <a:pos x="0" y="178"/>
                </a:cxn>
                <a:cxn ang="0">
                  <a:pos x="0" y="165"/>
                </a:cxn>
                <a:cxn ang="0">
                  <a:pos x="5" y="154"/>
                </a:cxn>
                <a:cxn ang="0">
                  <a:pos x="136" y="24"/>
                </a:cxn>
                <a:cxn ang="0">
                  <a:pos x="147" y="15"/>
                </a:cxn>
                <a:cxn ang="0">
                  <a:pos x="176" y="2"/>
                </a:cxn>
                <a:cxn ang="0">
                  <a:pos x="27" y="163"/>
                </a:cxn>
                <a:cxn ang="0">
                  <a:pos x="23" y="167"/>
                </a:cxn>
                <a:cxn ang="0">
                  <a:pos x="23" y="176"/>
                </a:cxn>
                <a:cxn ang="0">
                  <a:pos x="27" y="180"/>
                </a:cxn>
              </a:cxnLst>
              <a:rect l="0" t="0" r="r" b="b"/>
              <a:pathLst>
                <a:path w="361" h="297">
                  <a:moveTo>
                    <a:pt x="330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39" y="2"/>
                  </a:lnTo>
                  <a:lnTo>
                    <a:pt x="225" y="7"/>
                  </a:lnTo>
                  <a:lnTo>
                    <a:pt x="210" y="15"/>
                  </a:lnTo>
                  <a:lnTo>
                    <a:pt x="199" y="24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69" y="154"/>
                  </a:lnTo>
                  <a:lnTo>
                    <a:pt x="67" y="160"/>
                  </a:lnTo>
                  <a:lnTo>
                    <a:pt x="65" y="165"/>
                  </a:lnTo>
                  <a:lnTo>
                    <a:pt x="63" y="172"/>
                  </a:lnTo>
                  <a:lnTo>
                    <a:pt x="65" y="178"/>
                  </a:lnTo>
                  <a:lnTo>
                    <a:pt x="67" y="183"/>
                  </a:lnTo>
                  <a:lnTo>
                    <a:pt x="69" y="189"/>
                  </a:lnTo>
                  <a:lnTo>
                    <a:pt x="74" y="194"/>
                  </a:lnTo>
                  <a:lnTo>
                    <a:pt x="167" y="288"/>
                  </a:lnTo>
                  <a:lnTo>
                    <a:pt x="167" y="288"/>
                  </a:lnTo>
                  <a:lnTo>
                    <a:pt x="172" y="292"/>
                  </a:lnTo>
                  <a:lnTo>
                    <a:pt x="178" y="296"/>
                  </a:lnTo>
                  <a:lnTo>
                    <a:pt x="183" y="297"/>
                  </a:lnTo>
                  <a:lnTo>
                    <a:pt x="190" y="297"/>
                  </a:lnTo>
                  <a:lnTo>
                    <a:pt x="196" y="297"/>
                  </a:lnTo>
                  <a:lnTo>
                    <a:pt x="201" y="296"/>
                  </a:lnTo>
                  <a:lnTo>
                    <a:pt x="208" y="292"/>
                  </a:lnTo>
                  <a:lnTo>
                    <a:pt x="212" y="288"/>
                  </a:lnTo>
                  <a:lnTo>
                    <a:pt x="339" y="162"/>
                  </a:lnTo>
                  <a:lnTo>
                    <a:pt x="339" y="162"/>
                  </a:lnTo>
                  <a:lnTo>
                    <a:pt x="348" y="151"/>
                  </a:lnTo>
                  <a:lnTo>
                    <a:pt x="355" y="136"/>
                  </a:lnTo>
                  <a:lnTo>
                    <a:pt x="359" y="122"/>
                  </a:lnTo>
                  <a:lnTo>
                    <a:pt x="361" y="107"/>
                  </a:lnTo>
                  <a:lnTo>
                    <a:pt x="361" y="33"/>
                  </a:lnTo>
                  <a:lnTo>
                    <a:pt x="361" y="33"/>
                  </a:lnTo>
                  <a:lnTo>
                    <a:pt x="361" y="26"/>
                  </a:lnTo>
                  <a:lnTo>
                    <a:pt x="359" y="20"/>
                  </a:lnTo>
                  <a:lnTo>
                    <a:pt x="355" y="15"/>
                  </a:lnTo>
                  <a:lnTo>
                    <a:pt x="352" y="9"/>
                  </a:lnTo>
                  <a:lnTo>
                    <a:pt x="346" y="6"/>
                  </a:lnTo>
                  <a:lnTo>
                    <a:pt x="341" y="4"/>
                  </a:lnTo>
                  <a:lnTo>
                    <a:pt x="335" y="2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286" y="107"/>
                  </a:moveTo>
                  <a:lnTo>
                    <a:pt x="286" y="107"/>
                  </a:lnTo>
                  <a:lnTo>
                    <a:pt x="279" y="107"/>
                  </a:lnTo>
                  <a:lnTo>
                    <a:pt x="274" y="105"/>
                  </a:lnTo>
                  <a:lnTo>
                    <a:pt x="268" y="102"/>
                  </a:lnTo>
                  <a:lnTo>
                    <a:pt x="263" y="98"/>
                  </a:lnTo>
                  <a:lnTo>
                    <a:pt x="259" y="93"/>
                  </a:lnTo>
                  <a:lnTo>
                    <a:pt x="257" y="87"/>
                  </a:lnTo>
                  <a:lnTo>
                    <a:pt x="256" y="8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6" y="69"/>
                  </a:lnTo>
                  <a:lnTo>
                    <a:pt x="257" y="64"/>
                  </a:lnTo>
                  <a:lnTo>
                    <a:pt x="259" y="58"/>
                  </a:lnTo>
                  <a:lnTo>
                    <a:pt x="263" y="53"/>
                  </a:lnTo>
                  <a:lnTo>
                    <a:pt x="268" y="49"/>
                  </a:lnTo>
                  <a:lnTo>
                    <a:pt x="274" y="45"/>
                  </a:lnTo>
                  <a:lnTo>
                    <a:pt x="279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92" y="44"/>
                  </a:lnTo>
                  <a:lnTo>
                    <a:pt x="299" y="45"/>
                  </a:lnTo>
                  <a:lnTo>
                    <a:pt x="304" y="49"/>
                  </a:lnTo>
                  <a:lnTo>
                    <a:pt x="308" y="53"/>
                  </a:lnTo>
                  <a:lnTo>
                    <a:pt x="314" y="58"/>
                  </a:lnTo>
                  <a:lnTo>
                    <a:pt x="315" y="64"/>
                  </a:lnTo>
                  <a:lnTo>
                    <a:pt x="317" y="69"/>
                  </a:lnTo>
                  <a:lnTo>
                    <a:pt x="319" y="74"/>
                  </a:lnTo>
                  <a:lnTo>
                    <a:pt x="319" y="74"/>
                  </a:lnTo>
                  <a:lnTo>
                    <a:pt x="317" y="82"/>
                  </a:lnTo>
                  <a:lnTo>
                    <a:pt x="315" y="87"/>
                  </a:lnTo>
                  <a:lnTo>
                    <a:pt x="314" y="93"/>
                  </a:lnTo>
                  <a:lnTo>
                    <a:pt x="308" y="98"/>
                  </a:lnTo>
                  <a:lnTo>
                    <a:pt x="304" y="102"/>
                  </a:lnTo>
                  <a:lnTo>
                    <a:pt x="299" y="105"/>
                  </a:lnTo>
                  <a:lnTo>
                    <a:pt x="292" y="107"/>
                  </a:lnTo>
                  <a:lnTo>
                    <a:pt x="286" y="107"/>
                  </a:lnTo>
                  <a:lnTo>
                    <a:pt x="286" y="107"/>
                  </a:lnTo>
                  <a:close/>
                  <a:moveTo>
                    <a:pt x="27" y="180"/>
                  </a:moveTo>
                  <a:lnTo>
                    <a:pt x="141" y="294"/>
                  </a:lnTo>
                  <a:lnTo>
                    <a:pt x="141" y="294"/>
                  </a:lnTo>
                  <a:lnTo>
                    <a:pt x="130" y="297"/>
                  </a:lnTo>
                  <a:lnTo>
                    <a:pt x="121" y="297"/>
                  </a:lnTo>
                  <a:lnTo>
                    <a:pt x="112" y="294"/>
                  </a:lnTo>
                  <a:lnTo>
                    <a:pt x="103" y="288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5" y="189"/>
                  </a:lnTo>
                  <a:lnTo>
                    <a:pt x="2" y="183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0" y="165"/>
                  </a:lnTo>
                  <a:lnTo>
                    <a:pt x="2" y="160"/>
                  </a:lnTo>
                  <a:lnTo>
                    <a:pt x="5" y="154"/>
                  </a:lnTo>
                  <a:lnTo>
                    <a:pt x="9" y="149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47" y="15"/>
                  </a:lnTo>
                  <a:lnTo>
                    <a:pt x="161" y="7"/>
                  </a:lnTo>
                  <a:lnTo>
                    <a:pt x="176" y="2"/>
                  </a:lnTo>
                  <a:lnTo>
                    <a:pt x="190" y="0"/>
                  </a:lnTo>
                  <a:lnTo>
                    <a:pt x="27" y="163"/>
                  </a:lnTo>
                  <a:lnTo>
                    <a:pt x="27" y="163"/>
                  </a:lnTo>
                  <a:lnTo>
                    <a:pt x="23" y="167"/>
                  </a:lnTo>
                  <a:lnTo>
                    <a:pt x="23" y="172"/>
                  </a:lnTo>
                  <a:lnTo>
                    <a:pt x="23" y="176"/>
                  </a:lnTo>
                  <a:lnTo>
                    <a:pt x="27" y="180"/>
                  </a:lnTo>
                  <a:lnTo>
                    <a:pt x="27" y="1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Rectangle 36"/>
            <p:cNvSpPr/>
            <p:nvPr/>
          </p:nvSpPr>
          <p:spPr>
            <a:xfrm>
              <a:off x="6429388" y="3000378"/>
              <a:ext cx="229620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How This Work ? Let Us Now !</a:t>
              </a:r>
            </a:p>
          </p:txBody>
        </p:sp>
        <p:sp>
          <p:nvSpPr>
            <p:cNvPr id="56" name="Rectangle 37"/>
            <p:cNvSpPr/>
            <p:nvPr/>
          </p:nvSpPr>
          <p:spPr>
            <a:xfrm>
              <a:off x="6429388" y="3357568"/>
              <a:ext cx="24288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5188730" y="1819922"/>
            <a:ext cx="1857388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Group 7"/>
          <p:cNvGrpSpPr/>
          <p:nvPr/>
        </p:nvGrpSpPr>
        <p:grpSpPr>
          <a:xfrm>
            <a:off x="4974416" y="4005916"/>
            <a:ext cx="2286016" cy="400110"/>
            <a:chOff x="3428992" y="2705101"/>
            <a:chExt cx="2286016" cy="400110"/>
          </a:xfrm>
        </p:grpSpPr>
        <p:sp>
          <p:nvSpPr>
            <p:cNvPr id="43" name="Rectangle 20"/>
            <p:cNvSpPr/>
            <p:nvPr/>
          </p:nvSpPr>
          <p:spPr>
            <a:xfrm>
              <a:off x="3428992" y="2705101"/>
              <a:ext cx="22860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谢谢观看</a:t>
              </a:r>
              <a:endParaRPr lang="id-ID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cxnSp>
          <p:nvCxnSpPr>
            <p:cNvPr id="44" name="Straight Connector 25"/>
            <p:cNvCxnSpPr/>
            <p:nvPr/>
          </p:nvCxnSpPr>
          <p:spPr>
            <a:xfrm rot="5400000">
              <a:off x="5394728" y="2916651"/>
              <a:ext cx="213520" cy="1588"/>
            </a:xfrm>
            <a:prstGeom prst="line">
              <a:avLst/>
            </a:prstGeom>
            <a:ln w="19050"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1"/>
            <p:cNvCxnSpPr/>
            <p:nvPr/>
          </p:nvCxnSpPr>
          <p:spPr>
            <a:xfrm rot="5400000">
              <a:off x="3537340" y="2916651"/>
              <a:ext cx="213520" cy="1588"/>
            </a:xfrm>
            <a:prstGeom prst="line">
              <a:avLst/>
            </a:prstGeom>
            <a:ln w="19050"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14"/>
          <p:cNvSpPr/>
          <p:nvPr/>
        </p:nvSpPr>
        <p:spPr>
          <a:xfrm>
            <a:off x="3430573" y="4623559"/>
            <a:ext cx="5373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Enter the content according to the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classificationEnter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content according to the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3430573" y="2866367"/>
            <a:ext cx="5486400" cy="675950"/>
          </a:xfrm>
          <a:custGeom>
            <a:avLst/>
            <a:gdLst>
              <a:gd name="connsiteX0" fmla="*/ 0 w 5486400"/>
              <a:gd name="connsiteY0" fmla="*/ 0 h 675950"/>
              <a:gd name="connsiteX1" fmla="*/ 1276350 w 5486400"/>
              <a:gd name="connsiteY1" fmla="*/ 466725 h 675950"/>
              <a:gd name="connsiteX2" fmla="*/ 2514600 w 5486400"/>
              <a:gd name="connsiteY2" fmla="*/ 161925 h 675950"/>
              <a:gd name="connsiteX3" fmla="*/ 3352800 w 5486400"/>
              <a:gd name="connsiteY3" fmla="*/ 28575 h 675950"/>
              <a:gd name="connsiteX4" fmla="*/ 4667250 w 5486400"/>
              <a:gd name="connsiteY4" fmla="*/ 619125 h 675950"/>
              <a:gd name="connsiteX5" fmla="*/ 5486400 w 5486400"/>
              <a:gd name="connsiteY5" fmla="*/ 619125 h 6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75950">
                <a:moveTo>
                  <a:pt x="0" y="0"/>
                </a:moveTo>
                <a:cubicBezTo>
                  <a:pt x="428625" y="219869"/>
                  <a:pt x="857250" y="439738"/>
                  <a:pt x="1276350" y="466725"/>
                </a:cubicBezTo>
                <a:cubicBezTo>
                  <a:pt x="1695450" y="493712"/>
                  <a:pt x="2168525" y="234950"/>
                  <a:pt x="2514600" y="161925"/>
                </a:cubicBezTo>
                <a:cubicBezTo>
                  <a:pt x="2860675" y="88900"/>
                  <a:pt x="2994025" y="-47625"/>
                  <a:pt x="3352800" y="28575"/>
                </a:cubicBezTo>
                <a:cubicBezTo>
                  <a:pt x="3711575" y="104775"/>
                  <a:pt x="4311650" y="520700"/>
                  <a:pt x="4667250" y="619125"/>
                </a:cubicBezTo>
                <a:cubicBezTo>
                  <a:pt x="5022850" y="717550"/>
                  <a:pt x="5254625" y="668337"/>
                  <a:pt x="5486400" y="619125"/>
                </a:cubicBezTo>
              </a:path>
            </a:pathLst>
          </a:cu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18050" y="959510"/>
            <a:ext cx="2447925" cy="271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22252" y="388010"/>
            <a:ext cx="2447925" cy="2717800"/>
          </a:xfrm>
          <a:prstGeom prst="rect">
            <a:avLst/>
          </a:prstGeom>
        </p:spPr>
      </p:pic>
      <p:sp>
        <p:nvSpPr>
          <p:cNvPr id="2" name="任意多边形: 形状 1"/>
          <p:cNvSpPr/>
          <p:nvPr/>
        </p:nvSpPr>
        <p:spPr>
          <a:xfrm>
            <a:off x="25400" y="2323966"/>
            <a:ext cx="11455400" cy="789389"/>
          </a:xfrm>
          <a:custGeom>
            <a:avLst/>
            <a:gdLst>
              <a:gd name="connsiteX0" fmla="*/ 0 w 10287000"/>
              <a:gd name="connsiteY0" fmla="*/ 12834 h 789389"/>
              <a:gd name="connsiteX1" fmla="*/ 1066800 w 10287000"/>
              <a:gd name="connsiteY1" fmla="*/ 787534 h 789389"/>
              <a:gd name="connsiteX2" fmla="*/ 2755900 w 10287000"/>
              <a:gd name="connsiteY2" fmla="*/ 241434 h 789389"/>
              <a:gd name="connsiteX3" fmla="*/ 4292600 w 10287000"/>
              <a:gd name="connsiteY3" fmla="*/ 647834 h 789389"/>
              <a:gd name="connsiteX4" fmla="*/ 5829300 w 10287000"/>
              <a:gd name="connsiteY4" fmla="*/ 134 h 789389"/>
              <a:gd name="connsiteX5" fmla="*/ 7620000 w 10287000"/>
              <a:gd name="connsiteY5" fmla="*/ 711334 h 789389"/>
              <a:gd name="connsiteX6" fmla="*/ 9271000 w 10287000"/>
              <a:gd name="connsiteY6" fmla="*/ 50934 h 789389"/>
              <a:gd name="connsiteX7" fmla="*/ 10287000 w 10287000"/>
              <a:gd name="connsiteY7" fmla="*/ 241434 h 78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7000" h="789389">
                <a:moveTo>
                  <a:pt x="0" y="12834"/>
                </a:moveTo>
                <a:cubicBezTo>
                  <a:pt x="303741" y="381134"/>
                  <a:pt x="607483" y="749434"/>
                  <a:pt x="1066800" y="787534"/>
                </a:cubicBezTo>
                <a:cubicBezTo>
                  <a:pt x="1526117" y="825634"/>
                  <a:pt x="2218267" y="264717"/>
                  <a:pt x="2755900" y="241434"/>
                </a:cubicBezTo>
                <a:cubicBezTo>
                  <a:pt x="3293533" y="218151"/>
                  <a:pt x="3780367" y="688051"/>
                  <a:pt x="4292600" y="647834"/>
                </a:cubicBezTo>
                <a:cubicBezTo>
                  <a:pt x="4804833" y="607617"/>
                  <a:pt x="5274733" y="-10449"/>
                  <a:pt x="5829300" y="134"/>
                </a:cubicBezTo>
                <a:cubicBezTo>
                  <a:pt x="6383867" y="10717"/>
                  <a:pt x="7046383" y="702867"/>
                  <a:pt x="7620000" y="711334"/>
                </a:cubicBezTo>
                <a:cubicBezTo>
                  <a:pt x="8193617" y="719801"/>
                  <a:pt x="8826500" y="129251"/>
                  <a:pt x="9271000" y="50934"/>
                </a:cubicBezTo>
                <a:cubicBezTo>
                  <a:pt x="9715500" y="-27383"/>
                  <a:pt x="10001250" y="107025"/>
                  <a:pt x="10287000" y="241434"/>
                </a:cubicBezTo>
              </a:path>
            </a:pathLst>
          </a:cu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70"/>
          <p:cNvGrpSpPr/>
          <p:nvPr/>
        </p:nvGrpSpPr>
        <p:grpSpPr>
          <a:xfrm>
            <a:off x="2325673" y="970705"/>
            <a:ext cx="1721238" cy="3425694"/>
            <a:chOff x="458580" y="1241001"/>
            <a:chExt cx="1721238" cy="3425694"/>
          </a:xfrm>
        </p:grpSpPr>
        <p:sp>
          <p:nvSpPr>
            <p:cNvPr id="17" name="Rectangle 18"/>
            <p:cNvSpPr/>
            <p:nvPr/>
          </p:nvSpPr>
          <p:spPr>
            <a:xfrm>
              <a:off x="771462" y="3092454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794134" y="4500575"/>
              <a:ext cx="89092" cy="166120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1731965" y="4500576"/>
              <a:ext cx="186596" cy="166118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1229526" y="4500122"/>
              <a:ext cx="161270" cy="161270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Oval 38"/>
            <p:cNvSpPr/>
            <p:nvPr/>
          </p:nvSpPr>
          <p:spPr>
            <a:xfrm>
              <a:off x="458580" y="1241001"/>
              <a:ext cx="1721238" cy="1721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Oval 37"/>
            <p:cNvSpPr/>
            <p:nvPr/>
          </p:nvSpPr>
          <p:spPr>
            <a:xfrm>
              <a:off x="549517" y="1335349"/>
              <a:ext cx="1532542" cy="1532542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Rectangle 48"/>
            <p:cNvSpPr/>
            <p:nvPr/>
          </p:nvSpPr>
          <p:spPr>
            <a:xfrm>
              <a:off x="571472" y="350044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s-MY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  <p:grpSp>
        <p:nvGrpSpPr>
          <p:cNvPr id="24" name="Group 71"/>
          <p:cNvGrpSpPr/>
          <p:nvPr/>
        </p:nvGrpSpPr>
        <p:grpSpPr>
          <a:xfrm>
            <a:off x="4303342" y="2718660"/>
            <a:ext cx="1721238" cy="3425694"/>
            <a:chOff x="2744596" y="1241001"/>
            <a:chExt cx="1721238" cy="3425694"/>
          </a:xfrm>
        </p:grpSpPr>
        <p:sp>
          <p:nvSpPr>
            <p:cNvPr id="25" name="Oval 39"/>
            <p:cNvSpPr/>
            <p:nvPr/>
          </p:nvSpPr>
          <p:spPr>
            <a:xfrm>
              <a:off x="2744596" y="1241001"/>
              <a:ext cx="1721238" cy="1721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Oval 40"/>
            <p:cNvSpPr/>
            <p:nvPr/>
          </p:nvSpPr>
          <p:spPr>
            <a:xfrm>
              <a:off x="2835533" y="1335349"/>
              <a:ext cx="1532542" cy="1532542"/>
            </a:xfrm>
            <a:prstGeom prst="ellipse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Rectangle 45"/>
            <p:cNvSpPr/>
            <p:nvPr/>
          </p:nvSpPr>
          <p:spPr>
            <a:xfrm>
              <a:off x="3079609" y="3092454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3080150" y="4500575"/>
              <a:ext cx="89092" cy="166120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017981" y="4500576"/>
              <a:ext cx="186596" cy="166118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3515542" y="4500122"/>
              <a:ext cx="161270" cy="161270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Rectangle 52"/>
            <p:cNvSpPr/>
            <p:nvPr/>
          </p:nvSpPr>
          <p:spPr>
            <a:xfrm>
              <a:off x="2857488" y="350044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  <p:grpSp>
        <p:nvGrpSpPr>
          <p:cNvPr id="32" name="Group 72"/>
          <p:cNvGrpSpPr/>
          <p:nvPr/>
        </p:nvGrpSpPr>
        <p:grpSpPr>
          <a:xfrm>
            <a:off x="6404542" y="1065053"/>
            <a:ext cx="1721238" cy="3425694"/>
            <a:chOff x="4889825" y="1241001"/>
            <a:chExt cx="1721238" cy="3425694"/>
          </a:xfrm>
        </p:grpSpPr>
        <p:sp>
          <p:nvSpPr>
            <p:cNvPr id="33" name="Oval 41"/>
            <p:cNvSpPr/>
            <p:nvPr/>
          </p:nvSpPr>
          <p:spPr>
            <a:xfrm>
              <a:off x="4889825" y="1241001"/>
              <a:ext cx="1721238" cy="1721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Oval 42"/>
            <p:cNvSpPr/>
            <p:nvPr/>
          </p:nvSpPr>
          <p:spPr>
            <a:xfrm>
              <a:off x="4980762" y="1335349"/>
              <a:ext cx="1532542" cy="1532542"/>
            </a:xfrm>
            <a:prstGeom prst="ellipse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Rectangle 46"/>
            <p:cNvSpPr/>
            <p:nvPr/>
          </p:nvSpPr>
          <p:spPr>
            <a:xfrm>
              <a:off x="5205011" y="3105154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5223290" y="4500575"/>
              <a:ext cx="89092" cy="166120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 16"/>
            <p:cNvSpPr/>
            <p:nvPr/>
          </p:nvSpPr>
          <p:spPr bwMode="auto">
            <a:xfrm>
              <a:off x="6161121" y="4500576"/>
              <a:ext cx="186596" cy="166118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 55"/>
            <p:cNvSpPr>
              <a:spLocks noEditPoints="1"/>
            </p:cNvSpPr>
            <p:nvPr/>
          </p:nvSpPr>
          <p:spPr bwMode="auto">
            <a:xfrm>
              <a:off x="5658682" y="4500122"/>
              <a:ext cx="161270" cy="161270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Rectangle 56"/>
            <p:cNvSpPr/>
            <p:nvPr/>
          </p:nvSpPr>
          <p:spPr>
            <a:xfrm>
              <a:off x="5000628" y="350044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  <p:grpSp>
        <p:nvGrpSpPr>
          <p:cNvPr id="40" name="Group 73"/>
          <p:cNvGrpSpPr/>
          <p:nvPr/>
        </p:nvGrpSpPr>
        <p:grpSpPr>
          <a:xfrm>
            <a:off x="9134682" y="2552087"/>
            <a:ext cx="1721238" cy="3425694"/>
            <a:chOff x="7030876" y="1241001"/>
            <a:chExt cx="1721238" cy="3425694"/>
          </a:xfrm>
        </p:grpSpPr>
        <p:sp>
          <p:nvSpPr>
            <p:cNvPr id="47" name="Oval 43"/>
            <p:cNvSpPr/>
            <p:nvPr/>
          </p:nvSpPr>
          <p:spPr>
            <a:xfrm>
              <a:off x="7030876" y="1241001"/>
              <a:ext cx="1721238" cy="1721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Oval 44"/>
            <p:cNvSpPr/>
            <p:nvPr/>
          </p:nvSpPr>
          <p:spPr>
            <a:xfrm>
              <a:off x="7121813" y="1335349"/>
              <a:ext cx="1532542" cy="1532542"/>
            </a:xfrm>
            <a:prstGeom prst="ellipse">
              <a:avLst/>
            </a:pr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Rectangle 47"/>
            <p:cNvSpPr/>
            <p:nvPr/>
          </p:nvSpPr>
          <p:spPr>
            <a:xfrm>
              <a:off x="7317799" y="3105154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sp>
          <p:nvSpPr>
            <p:cNvPr id="52" name="Freeform 11"/>
            <p:cNvSpPr/>
            <p:nvPr/>
          </p:nvSpPr>
          <p:spPr bwMode="auto">
            <a:xfrm>
              <a:off x="7366430" y="4500575"/>
              <a:ext cx="89092" cy="166120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auto">
            <a:xfrm>
              <a:off x="8304261" y="4500576"/>
              <a:ext cx="186596" cy="166118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Freeform 59"/>
            <p:cNvSpPr>
              <a:spLocks noEditPoints="1"/>
            </p:cNvSpPr>
            <p:nvPr/>
          </p:nvSpPr>
          <p:spPr bwMode="auto">
            <a:xfrm>
              <a:off x="7801822" y="4500122"/>
              <a:ext cx="161270" cy="161270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Rectangle 60"/>
            <p:cNvSpPr/>
            <p:nvPr/>
          </p:nvSpPr>
          <p:spPr>
            <a:xfrm>
              <a:off x="7143768" y="350044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543026" y="2900204"/>
            <a:ext cx="4893324" cy="1084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425825" y="2754313"/>
            <a:ext cx="3100626" cy="135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561807" y="2900204"/>
            <a:ext cx="96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01</a:t>
            </a:r>
          </a:p>
        </p:txBody>
      </p:sp>
      <p:sp>
        <p:nvSpPr>
          <p:cNvPr id="13" name="矩形 12"/>
          <p:cNvSpPr/>
          <p:nvPr/>
        </p:nvSpPr>
        <p:spPr>
          <a:xfrm>
            <a:off x="6782342" y="29477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输入内容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2342" y="3410804"/>
            <a:ext cx="410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1295942" y="3534494"/>
            <a:ext cx="5486400" cy="675950"/>
          </a:xfrm>
          <a:custGeom>
            <a:avLst/>
            <a:gdLst>
              <a:gd name="connsiteX0" fmla="*/ 0 w 5486400"/>
              <a:gd name="connsiteY0" fmla="*/ 0 h 675950"/>
              <a:gd name="connsiteX1" fmla="*/ 1276350 w 5486400"/>
              <a:gd name="connsiteY1" fmla="*/ 466725 h 675950"/>
              <a:gd name="connsiteX2" fmla="*/ 2514600 w 5486400"/>
              <a:gd name="connsiteY2" fmla="*/ 161925 h 675950"/>
              <a:gd name="connsiteX3" fmla="*/ 3352800 w 5486400"/>
              <a:gd name="connsiteY3" fmla="*/ 28575 h 675950"/>
              <a:gd name="connsiteX4" fmla="*/ 4667250 w 5486400"/>
              <a:gd name="connsiteY4" fmla="*/ 619125 h 675950"/>
              <a:gd name="connsiteX5" fmla="*/ 5486400 w 5486400"/>
              <a:gd name="connsiteY5" fmla="*/ 619125 h 6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75950">
                <a:moveTo>
                  <a:pt x="0" y="0"/>
                </a:moveTo>
                <a:cubicBezTo>
                  <a:pt x="428625" y="219869"/>
                  <a:pt x="857250" y="439738"/>
                  <a:pt x="1276350" y="466725"/>
                </a:cubicBezTo>
                <a:cubicBezTo>
                  <a:pt x="1695450" y="493712"/>
                  <a:pt x="2168525" y="234950"/>
                  <a:pt x="2514600" y="161925"/>
                </a:cubicBezTo>
                <a:cubicBezTo>
                  <a:pt x="2860675" y="88900"/>
                  <a:pt x="2994025" y="-47625"/>
                  <a:pt x="3352800" y="28575"/>
                </a:cubicBezTo>
                <a:cubicBezTo>
                  <a:pt x="3711575" y="104775"/>
                  <a:pt x="4311650" y="520700"/>
                  <a:pt x="4667250" y="619125"/>
                </a:cubicBezTo>
                <a:cubicBezTo>
                  <a:pt x="5022850" y="717550"/>
                  <a:pt x="5254625" y="668337"/>
                  <a:pt x="5486400" y="619125"/>
                </a:cubicBezTo>
              </a:path>
            </a:pathLst>
          </a:cu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04357" y="1530352"/>
            <a:ext cx="2447925" cy="25876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15171" y="2244545"/>
            <a:ext cx="1000114" cy="1019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/>
        </p:nvSpPr>
        <p:spPr>
          <a:xfrm rot="10800000" flipV="1">
            <a:off x="2723159" y="3386040"/>
            <a:ext cx="1791769" cy="1619148"/>
          </a:xfrm>
          <a:prstGeom prst="hexagon">
            <a:avLst/>
          </a:pr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六边形 17"/>
          <p:cNvSpPr/>
          <p:nvPr/>
        </p:nvSpPr>
        <p:spPr>
          <a:xfrm rot="10800000" flipV="1">
            <a:off x="4534998" y="2391802"/>
            <a:ext cx="1225736" cy="1053115"/>
          </a:xfrm>
          <a:prstGeom prst="hexagon">
            <a:avLst/>
          </a:pr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六边形 18"/>
          <p:cNvSpPr/>
          <p:nvPr/>
        </p:nvSpPr>
        <p:spPr>
          <a:xfrm rot="10800000" flipV="1">
            <a:off x="1526886" y="2917690"/>
            <a:ext cx="683789" cy="607515"/>
          </a:xfrm>
          <a:prstGeom prst="hexagon">
            <a:avLst/>
          </a:pr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文本框 4"/>
          <p:cNvSpPr txBox="1">
            <a:spLocks noChangeArrowheads="1"/>
          </p:cNvSpPr>
          <p:nvPr/>
        </p:nvSpPr>
        <p:spPr bwMode="auto">
          <a:xfrm>
            <a:off x="3069736" y="5030612"/>
            <a:ext cx="10986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text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19910" y="3386040"/>
            <a:ext cx="10999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text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63993" y="3513163"/>
            <a:ext cx="80957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text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4268709" y="3288356"/>
            <a:ext cx="438909" cy="44426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163816" y="3343218"/>
            <a:ext cx="653012" cy="61019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572719" y="2679670"/>
            <a:ext cx="1215031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135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45%</a:t>
            </a:r>
            <a:endParaRPr lang="zh-CN" altLang="en-US" sz="2135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892771" y="3831798"/>
            <a:ext cx="146392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88%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50975" y="3122751"/>
            <a:ext cx="80957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12%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8" name="组合 20"/>
          <p:cNvGrpSpPr/>
          <p:nvPr/>
        </p:nvGrpSpPr>
        <p:grpSpPr bwMode="auto">
          <a:xfrm>
            <a:off x="6286904" y="2095177"/>
            <a:ext cx="4406495" cy="3201839"/>
            <a:chOff x="481943" y="2193028"/>
            <a:chExt cx="3694984" cy="3409391"/>
          </a:xfrm>
        </p:grpSpPr>
        <p:grpSp>
          <p:nvGrpSpPr>
            <p:cNvPr id="29" name="组合 21"/>
            <p:cNvGrpSpPr/>
            <p:nvPr/>
          </p:nvGrpSpPr>
          <p:grpSpPr bwMode="auto">
            <a:xfrm>
              <a:off x="481943" y="2193028"/>
              <a:ext cx="3694984" cy="3409391"/>
              <a:chOff x="5092700" y="2495551"/>
              <a:chExt cx="3479637" cy="2648472"/>
            </a:xfrm>
          </p:grpSpPr>
          <p:grpSp>
            <p:nvGrpSpPr>
              <p:cNvPr id="32" name="组合 16"/>
              <p:cNvGrpSpPr/>
              <p:nvPr/>
            </p:nvGrpSpPr>
            <p:grpSpPr bwMode="auto">
              <a:xfrm>
                <a:off x="5136061" y="2495551"/>
                <a:ext cx="3418558" cy="772454"/>
                <a:chOff x="4099904" y="1491494"/>
                <a:chExt cx="4022623" cy="446811"/>
              </a:xfrm>
            </p:grpSpPr>
            <p:sp>
              <p:nvSpPr>
                <p:cNvPr id="37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99904" y="1658420"/>
                  <a:ext cx="4022623" cy="279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065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A designer can use default text to simulate what text would look like. If it is not real text. A designer can use default text to simulate what text would look like.</a:t>
                  </a:r>
                  <a:endParaRPr lang="en-US" altLang="zh-CN" sz="106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38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4120998" y="1491494"/>
                  <a:ext cx="2183398" cy="319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6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1.</a:t>
                  </a:r>
                  <a:r>
                    <a:rPr lang="zh-CN" altLang="en-US" sz="1865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幼圆" panose="02010509060101010101" pitchFamily="49" charset="-122"/>
                      <a:ea typeface="幼圆" panose="02010509060101010101" pitchFamily="49" charset="-122"/>
                    </a:rPr>
                    <a:t>标题文字</a:t>
                  </a:r>
                  <a:endParaRPr lang="en-US" altLang="zh-CN" sz="186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  <a:p>
                  <a:pPr>
                    <a:defRPr/>
                  </a:pPr>
                  <a:endParaRPr lang="zh-CN" altLang="en-US" sz="186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33" name="组合 8"/>
              <p:cNvGrpSpPr/>
              <p:nvPr/>
            </p:nvGrpSpPr>
            <p:grpSpPr bwMode="auto">
              <a:xfrm>
                <a:off x="5118061" y="3405401"/>
                <a:ext cx="3454276" cy="790473"/>
                <a:chOff x="4078723" y="1343261"/>
                <a:chExt cx="4064652" cy="456361"/>
              </a:xfrm>
            </p:grpSpPr>
            <p:sp>
              <p:nvSpPr>
                <p:cNvPr id="35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78723" y="1520271"/>
                  <a:ext cx="4064652" cy="279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en-US" sz="1065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A designer can use default text to simulate what text would look like. If it is not real text. A designer can use default text to simulate what text would look like.</a:t>
                  </a:r>
                  <a:endParaRPr lang="en-US" altLang="zh-CN" sz="106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36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119755" y="1343261"/>
                  <a:ext cx="2184642" cy="3185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6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2.</a:t>
                  </a:r>
                  <a:r>
                    <a:rPr lang="zh-CN" altLang="en-US" sz="1865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幼圆" panose="02010509060101010101" pitchFamily="49" charset="-122"/>
                      <a:ea typeface="幼圆" panose="02010509060101010101" pitchFamily="49" charset="-122"/>
                    </a:rPr>
                    <a:t>标题文字</a:t>
                  </a:r>
                  <a:endParaRPr lang="en-US" altLang="zh-CN" sz="186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  <a:p>
                  <a:pPr>
                    <a:defRPr/>
                  </a:pPr>
                  <a:endParaRPr lang="zh-CN" altLang="en-US" sz="186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34" name="文本框 13"/>
              <p:cNvSpPr txBox="1">
                <a:spLocks noChangeArrowheads="1"/>
              </p:cNvSpPr>
              <p:nvPr/>
            </p:nvSpPr>
            <p:spPr bwMode="auto">
              <a:xfrm>
                <a:off x="5092700" y="4914897"/>
                <a:ext cx="1871257" cy="22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508873" y="4572583"/>
              <a:ext cx="1971480" cy="710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3.</a:t>
              </a: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标题文字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defRPr/>
              </a:pPr>
              <a:endParaRPr lang="zh-CN" altLang="en-US" sz="1865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TextBox 35"/>
            <p:cNvSpPr txBox="1">
              <a:spLocks noChangeArrowheads="1"/>
            </p:cNvSpPr>
            <p:nvPr/>
          </p:nvSpPr>
          <p:spPr bwMode="auto">
            <a:xfrm>
              <a:off x="495408" y="4955877"/>
              <a:ext cx="3668053" cy="622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designer can use default text to simulate what text would look like. If it is not real text. A designer can use default text to simulate what text would look like.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6254585" y="2274317"/>
            <a:ext cx="3024187" cy="17176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sp>
        <p:nvSpPr>
          <p:cNvPr id="44" name="Rectangle 19"/>
          <p:cNvSpPr/>
          <p:nvPr/>
        </p:nvSpPr>
        <p:spPr>
          <a:xfrm>
            <a:off x="6254267" y="4091845"/>
            <a:ext cx="1908175" cy="12239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圆角矩形 10"/>
          <p:cNvSpPr/>
          <p:nvPr/>
        </p:nvSpPr>
        <p:spPr bwMode="auto">
          <a:xfrm>
            <a:off x="8255469" y="4091845"/>
            <a:ext cx="1023303" cy="1223963"/>
          </a:xfrm>
          <a:prstGeom prst="roundRect">
            <a:avLst>
              <a:gd name="adj" fmla="val 758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04592" y="2317655"/>
            <a:ext cx="90487" cy="366713"/>
          </a:xfrm>
          <a:prstGeom prst="rect">
            <a:avLst/>
          </a:prstGeom>
          <a:solidFill>
            <a:srgbClr val="3A9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54B902"/>
              </a:solidFill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2595079" y="2317655"/>
            <a:ext cx="2306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2412517" y="2879630"/>
            <a:ext cx="3636962" cy="1155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08839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available, but the majority have suffered alteration in some form, by injected humor, or randomized words which don't look even slightly believable. If you are going to use a passage of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you need to be sure there isn't anything embarrassing. There are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2504592" y="4238530"/>
            <a:ext cx="1406525" cy="366713"/>
          </a:xfrm>
          <a:prstGeom prst="roundRect">
            <a:avLst>
              <a:gd name="adj" fmla="val 27968"/>
            </a:avLst>
          </a:prstGeom>
          <a:solidFill>
            <a:srgbClr val="3A9367"/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>
                <a:solidFill>
                  <a:schemeClr val="bg1"/>
                </a:solidFill>
              </a:rPr>
              <a:t>More Details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45" grpId="0" animBg="1"/>
      <p:bldP spid="46" grpId="0" animBg="1"/>
      <p:bldP spid="47" grpId="0"/>
      <p:bldP spid="48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981795" y="2724732"/>
            <a:ext cx="3820812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consectetur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elit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Curabitur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elementum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posuere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pretium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553264" y="2635762"/>
            <a:ext cx="3830895" cy="0"/>
          </a:xfrm>
          <a:prstGeom prst="line">
            <a:avLst/>
          </a:prstGeom>
          <a:solidFill>
            <a:srgbClr val="070606"/>
          </a:solidFill>
          <a:ln w="15875">
            <a:solidFill>
              <a:srgbClr val="3A9367"/>
            </a:solidFill>
            <a:round/>
          </a:ln>
        </p:spPr>
      </p:cxnSp>
      <p:sp>
        <p:nvSpPr>
          <p:cNvPr id="16" name="TextBox 4"/>
          <p:cNvSpPr txBox="1"/>
          <p:nvPr/>
        </p:nvSpPr>
        <p:spPr bwMode="auto">
          <a:xfrm>
            <a:off x="6596955" y="2153192"/>
            <a:ext cx="13708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200" spc="3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995910" y="2131706"/>
            <a:ext cx="3830895" cy="504056"/>
            <a:chOff x="4917569" y="1098191"/>
            <a:chExt cx="3830895" cy="504056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917569" y="1602247"/>
              <a:ext cx="3830895" cy="0"/>
            </a:xfrm>
            <a:prstGeom prst="line">
              <a:avLst/>
            </a:prstGeom>
            <a:solidFill>
              <a:srgbClr val="070606"/>
            </a:solidFill>
            <a:ln w="15875">
              <a:solidFill>
                <a:srgbClr val="3A9367"/>
              </a:solidFill>
              <a:round/>
            </a:ln>
          </p:spPr>
        </p:cxnSp>
        <p:sp>
          <p:nvSpPr>
            <p:cNvPr id="19" name="TextBox 6"/>
            <p:cNvSpPr txBox="1"/>
            <p:nvPr/>
          </p:nvSpPr>
          <p:spPr bwMode="auto">
            <a:xfrm>
              <a:off x="4961260" y="1098191"/>
              <a:ext cx="13708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121846" y="2915161"/>
            <a:ext cx="2459038" cy="2459038"/>
            <a:chOff x="1409451" y="1716144"/>
            <a:chExt cx="2459038" cy="2459038"/>
          </a:xfrm>
        </p:grpSpPr>
        <p:grpSp>
          <p:nvGrpSpPr>
            <p:cNvPr id="21" name="组合 20"/>
            <p:cNvGrpSpPr/>
            <p:nvPr/>
          </p:nvGrpSpPr>
          <p:grpSpPr>
            <a:xfrm>
              <a:off x="1630114" y="1927282"/>
              <a:ext cx="1985962" cy="2033587"/>
              <a:chOff x="1630114" y="1927282"/>
              <a:chExt cx="1985962" cy="2033587"/>
            </a:xfrm>
          </p:grpSpPr>
          <p:sp>
            <p:nvSpPr>
              <p:cNvPr id="23" name="Freeform 8"/>
              <p:cNvSpPr/>
              <p:nvPr/>
            </p:nvSpPr>
            <p:spPr bwMode="auto">
              <a:xfrm>
                <a:off x="3084264" y="2370194"/>
                <a:ext cx="531812" cy="1387475"/>
              </a:xfrm>
              <a:custGeom>
                <a:avLst/>
                <a:gdLst>
                  <a:gd name="T0" fmla="*/ 2147483647 w 65"/>
                  <a:gd name="T1" fmla="*/ 2147483647 h 170"/>
                  <a:gd name="T2" fmla="*/ 2147483647 w 65"/>
                  <a:gd name="T3" fmla="*/ 0 h 170"/>
                  <a:gd name="T4" fmla="*/ 2147483647 w 65"/>
                  <a:gd name="T5" fmla="*/ 2147483647 h 170"/>
                  <a:gd name="T6" fmla="*/ 2147483647 w 65"/>
                  <a:gd name="T7" fmla="*/ 2147483647 h 170"/>
                  <a:gd name="T8" fmla="*/ 0 w 65"/>
                  <a:gd name="T9" fmla="*/ 2147483647 h 170"/>
                  <a:gd name="T10" fmla="*/ 2147483647 w 65"/>
                  <a:gd name="T11" fmla="*/ 2147483647 h 170"/>
                  <a:gd name="T12" fmla="*/ 2147483647 w 65"/>
                  <a:gd name="T13" fmla="*/ 2147483647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170">
                    <a:moveTo>
                      <a:pt x="65" y="70"/>
                    </a:moveTo>
                    <a:cubicBezTo>
                      <a:pt x="65" y="44"/>
                      <a:pt x="56" y="20"/>
                      <a:pt x="42" y="0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38" y="28"/>
                      <a:pt x="45" y="48"/>
                      <a:pt x="45" y="70"/>
                    </a:cubicBezTo>
                    <a:cubicBezTo>
                      <a:pt x="45" y="105"/>
                      <a:pt x="27" y="136"/>
                      <a:pt x="0" y="153"/>
                    </a:cubicBezTo>
                    <a:cubicBezTo>
                      <a:pt x="10" y="170"/>
                      <a:pt x="10" y="170"/>
                      <a:pt x="10" y="170"/>
                    </a:cubicBezTo>
                    <a:cubicBezTo>
                      <a:pt x="43" y="149"/>
                      <a:pt x="65" y="112"/>
                      <a:pt x="65" y="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Freeform 9"/>
              <p:cNvSpPr/>
              <p:nvPr/>
            </p:nvSpPr>
            <p:spPr bwMode="auto">
              <a:xfrm>
                <a:off x="2609601" y="1979669"/>
                <a:ext cx="820738" cy="487363"/>
              </a:xfrm>
              <a:custGeom>
                <a:avLst/>
                <a:gdLst>
                  <a:gd name="T0" fmla="*/ 2147483647 w 100"/>
                  <a:gd name="T1" fmla="*/ 2147483647 h 60"/>
                  <a:gd name="T2" fmla="*/ 2147483647 w 100"/>
                  <a:gd name="T3" fmla="*/ 2147483647 h 60"/>
                  <a:gd name="T4" fmla="*/ 2147483647 w 100"/>
                  <a:gd name="T5" fmla="*/ 2147483647 h 60"/>
                  <a:gd name="T6" fmla="*/ 2147483647 w 100"/>
                  <a:gd name="T7" fmla="*/ 0 h 60"/>
                  <a:gd name="T8" fmla="*/ 0 w 100"/>
                  <a:gd name="T9" fmla="*/ 0 h 60"/>
                  <a:gd name="T10" fmla="*/ 2147483647 w 100"/>
                  <a:gd name="T11" fmla="*/ 2147483647 h 60"/>
                  <a:gd name="T12" fmla="*/ 2147483647 w 100"/>
                  <a:gd name="T13" fmla="*/ 214748364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60">
                    <a:moveTo>
                      <a:pt x="4" y="19"/>
                    </a:moveTo>
                    <a:cubicBezTo>
                      <a:pt x="37" y="19"/>
                      <a:pt x="66" y="35"/>
                      <a:pt x="84" y="60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78" y="19"/>
                      <a:pt x="43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3" y="19"/>
                      <a:pt x="4" y="1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5" name="Freeform 10"/>
              <p:cNvSpPr/>
              <p:nvPr/>
            </p:nvSpPr>
            <p:spPr bwMode="auto">
              <a:xfrm>
                <a:off x="1630114" y="1927282"/>
                <a:ext cx="1709737" cy="2033587"/>
              </a:xfrm>
              <a:custGeom>
                <a:avLst/>
                <a:gdLst>
                  <a:gd name="T0" fmla="*/ 2147483647 w 209"/>
                  <a:gd name="T1" fmla="*/ 2147483647 h 249"/>
                  <a:gd name="T2" fmla="*/ 2147483647 w 209"/>
                  <a:gd name="T3" fmla="*/ 2147483647 h 249"/>
                  <a:gd name="T4" fmla="*/ 2147483647 w 209"/>
                  <a:gd name="T5" fmla="*/ 2147483647 h 249"/>
                  <a:gd name="T6" fmla="*/ 2147483647 w 209"/>
                  <a:gd name="T7" fmla="*/ 2147483647 h 249"/>
                  <a:gd name="T8" fmla="*/ 2147483647 w 209"/>
                  <a:gd name="T9" fmla="*/ 2147483647 h 249"/>
                  <a:gd name="T10" fmla="*/ 2147483647 w 209"/>
                  <a:gd name="T11" fmla="*/ 0 h 249"/>
                  <a:gd name="T12" fmla="*/ 0 w 209"/>
                  <a:gd name="T13" fmla="*/ 2147483647 h 249"/>
                  <a:gd name="T14" fmla="*/ 2147483647 w 209"/>
                  <a:gd name="T15" fmla="*/ 2147483647 h 249"/>
                  <a:gd name="T16" fmla="*/ 2147483647 w 209"/>
                  <a:gd name="T17" fmla="*/ 2147483647 h 249"/>
                  <a:gd name="T18" fmla="*/ 2147483647 w 209"/>
                  <a:gd name="T19" fmla="*/ 2147483647 h 249"/>
                  <a:gd name="T20" fmla="*/ 2147483647 w 209"/>
                  <a:gd name="T21" fmla="*/ 2147483647 h 2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9" h="249">
                    <a:moveTo>
                      <a:pt x="188" y="192"/>
                    </a:moveTo>
                    <a:cubicBezTo>
                      <a:pt x="171" y="208"/>
                      <a:pt x="149" y="217"/>
                      <a:pt x="124" y="217"/>
                    </a:cubicBezTo>
                    <a:cubicBezTo>
                      <a:pt x="95" y="217"/>
                      <a:pt x="70" y="204"/>
                      <a:pt x="52" y="183"/>
                    </a:cubicBezTo>
                    <a:cubicBezTo>
                      <a:pt x="39" y="167"/>
                      <a:pt x="31" y="147"/>
                      <a:pt x="31" y="124"/>
                    </a:cubicBezTo>
                    <a:cubicBezTo>
                      <a:pt x="31" y="73"/>
                      <a:pt x="73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55" y="0"/>
                      <a:pt x="0" y="56"/>
                      <a:pt x="0" y="124"/>
                    </a:cubicBezTo>
                    <a:cubicBezTo>
                      <a:pt x="0" y="154"/>
                      <a:pt x="10" y="182"/>
                      <a:pt x="28" y="203"/>
                    </a:cubicBezTo>
                    <a:cubicBezTo>
                      <a:pt x="51" y="231"/>
                      <a:pt x="86" y="249"/>
                      <a:pt x="124" y="249"/>
                    </a:cubicBezTo>
                    <a:cubicBezTo>
                      <a:pt x="157" y="249"/>
                      <a:pt x="187" y="236"/>
                      <a:pt x="209" y="215"/>
                    </a:cubicBezTo>
                    <a:lnTo>
                      <a:pt x="188" y="192"/>
                    </a:lnTo>
                    <a:close/>
                  </a:path>
                </a:pathLst>
              </a:custGeom>
              <a:solidFill>
                <a:srgbClr val="3A9367"/>
              </a:solidFill>
              <a:ln>
                <a:solidFill>
                  <a:srgbClr val="3A9367"/>
                </a:solidFill>
              </a:ln>
            </p:spPr>
            <p:txBody>
              <a:bodyPr/>
              <a:lstStyle/>
              <a:p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409451" y="1716144"/>
              <a:ext cx="2459038" cy="2459038"/>
            </a:xfrm>
            <a:prstGeom prst="ellipse">
              <a:avLst/>
            </a:prstGeom>
            <a:noFill/>
            <a:ln w="4">
              <a:solidFill>
                <a:srgbClr val="3A936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6" name="Freeform 22"/>
          <p:cNvSpPr/>
          <p:nvPr/>
        </p:nvSpPr>
        <p:spPr bwMode="auto">
          <a:xfrm>
            <a:off x="8771259" y="2970724"/>
            <a:ext cx="1079500" cy="384175"/>
          </a:xfrm>
          <a:custGeom>
            <a:avLst/>
            <a:gdLst>
              <a:gd name="T0" fmla="*/ 0 w 312"/>
              <a:gd name="T1" fmla="*/ 2147483647 h 111"/>
              <a:gd name="T2" fmla="*/ 0 w 312"/>
              <a:gd name="T3" fmla="*/ 2147483647 h 111"/>
              <a:gd name="T4" fmla="*/ 2147483647 w 312"/>
              <a:gd name="T5" fmla="*/ 0 h 111"/>
              <a:gd name="T6" fmla="*/ 2147483647 w 312"/>
              <a:gd name="T7" fmla="*/ 0 h 111"/>
              <a:gd name="T8" fmla="*/ 2147483647 w 312"/>
              <a:gd name="T9" fmla="*/ 2147483647 h 111"/>
              <a:gd name="T10" fmla="*/ 2147483647 w 312"/>
              <a:gd name="T11" fmla="*/ 2147483647 h 111"/>
              <a:gd name="T12" fmla="*/ 0 w 312"/>
              <a:gd name="T13" fmla="*/ 2147483647 h 1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2" h="111">
                <a:moveTo>
                  <a:pt x="0" y="111"/>
                </a:moveTo>
                <a:lnTo>
                  <a:pt x="0" y="109"/>
                </a:lnTo>
                <a:lnTo>
                  <a:pt x="234" y="0"/>
                </a:lnTo>
                <a:lnTo>
                  <a:pt x="312" y="0"/>
                </a:lnTo>
                <a:lnTo>
                  <a:pt x="312" y="5"/>
                </a:lnTo>
                <a:lnTo>
                  <a:pt x="236" y="5"/>
                </a:lnTo>
                <a:lnTo>
                  <a:pt x="0" y="111"/>
                </a:lnTo>
                <a:close/>
              </a:path>
            </a:pathLst>
          </a:custGeom>
          <a:solidFill>
            <a:srgbClr val="3A9367"/>
          </a:solidFill>
          <a:ln>
            <a:solidFill>
              <a:srgbClr val="3A9367"/>
            </a:solidFill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 23"/>
          <p:cNvSpPr/>
          <p:nvPr/>
        </p:nvSpPr>
        <p:spPr bwMode="auto">
          <a:xfrm>
            <a:off x="9107809" y="4534411"/>
            <a:ext cx="977900" cy="498475"/>
          </a:xfrm>
          <a:custGeom>
            <a:avLst/>
            <a:gdLst>
              <a:gd name="T0" fmla="*/ 2147483647 w 283"/>
              <a:gd name="T1" fmla="*/ 2147483647 h 144"/>
              <a:gd name="T2" fmla="*/ 2147483647 w 283"/>
              <a:gd name="T3" fmla="*/ 2147483647 h 144"/>
              <a:gd name="T4" fmla="*/ 2147483647 w 283"/>
              <a:gd name="T5" fmla="*/ 2147483647 h 144"/>
              <a:gd name="T6" fmla="*/ 0 w 283"/>
              <a:gd name="T7" fmla="*/ 2147483647 h 144"/>
              <a:gd name="T8" fmla="*/ 2147483647 w 283"/>
              <a:gd name="T9" fmla="*/ 0 h 144"/>
              <a:gd name="T10" fmla="*/ 2147483647 w 283"/>
              <a:gd name="T11" fmla="*/ 2147483647 h 144"/>
              <a:gd name="T12" fmla="*/ 2147483647 w 283"/>
              <a:gd name="T13" fmla="*/ 2147483647 h 144"/>
              <a:gd name="T14" fmla="*/ 2147483647 w 283"/>
              <a:gd name="T15" fmla="*/ 2147483647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3" h="144">
                <a:moveTo>
                  <a:pt x="283" y="144"/>
                </a:moveTo>
                <a:lnTo>
                  <a:pt x="217" y="144"/>
                </a:lnTo>
                <a:lnTo>
                  <a:pt x="0" y="4"/>
                </a:lnTo>
                <a:lnTo>
                  <a:pt x="2" y="0"/>
                </a:lnTo>
                <a:lnTo>
                  <a:pt x="217" y="139"/>
                </a:lnTo>
                <a:lnTo>
                  <a:pt x="283" y="139"/>
                </a:lnTo>
                <a:lnTo>
                  <a:pt x="283" y="144"/>
                </a:lnTo>
                <a:close/>
              </a:path>
            </a:pathLst>
          </a:custGeom>
          <a:solidFill>
            <a:srgbClr val="3A9367"/>
          </a:solidFill>
          <a:ln>
            <a:solidFill>
              <a:srgbClr val="3A9367"/>
            </a:solidFill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Freeform 24"/>
          <p:cNvSpPr/>
          <p:nvPr/>
        </p:nvSpPr>
        <p:spPr bwMode="auto">
          <a:xfrm>
            <a:off x="6631309" y="3216786"/>
            <a:ext cx="939800" cy="496888"/>
          </a:xfrm>
          <a:custGeom>
            <a:avLst/>
            <a:gdLst>
              <a:gd name="T0" fmla="*/ 2147483647 w 272"/>
              <a:gd name="T1" fmla="*/ 2147483647 h 144"/>
              <a:gd name="T2" fmla="*/ 2147483647 w 272"/>
              <a:gd name="T3" fmla="*/ 2147483647 h 144"/>
              <a:gd name="T4" fmla="*/ 0 w 272"/>
              <a:gd name="T5" fmla="*/ 2147483647 h 144"/>
              <a:gd name="T6" fmla="*/ 0 w 272"/>
              <a:gd name="T7" fmla="*/ 0 h 144"/>
              <a:gd name="T8" fmla="*/ 2147483647 w 272"/>
              <a:gd name="T9" fmla="*/ 0 h 144"/>
              <a:gd name="T10" fmla="*/ 2147483647 w 272"/>
              <a:gd name="T11" fmla="*/ 0 h 144"/>
              <a:gd name="T12" fmla="*/ 2147483647 w 272"/>
              <a:gd name="T13" fmla="*/ 2147483647 h 144"/>
              <a:gd name="T14" fmla="*/ 2147483647 w 272"/>
              <a:gd name="T15" fmla="*/ 2147483647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2" h="144">
                <a:moveTo>
                  <a:pt x="270" y="144"/>
                </a:moveTo>
                <a:lnTo>
                  <a:pt x="55" y="5"/>
                </a:lnTo>
                <a:lnTo>
                  <a:pt x="0" y="5"/>
                </a:lnTo>
                <a:lnTo>
                  <a:pt x="0" y="0"/>
                </a:lnTo>
                <a:lnTo>
                  <a:pt x="55" y="0"/>
                </a:lnTo>
                <a:lnTo>
                  <a:pt x="57" y="0"/>
                </a:lnTo>
                <a:lnTo>
                  <a:pt x="272" y="142"/>
                </a:lnTo>
                <a:lnTo>
                  <a:pt x="270" y="144"/>
                </a:lnTo>
                <a:close/>
              </a:path>
            </a:pathLst>
          </a:custGeom>
          <a:solidFill>
            <a:srgbClr val="3A9367"/>
          </a:solidFill>
          <a:ln>
            <a:solidFill>
              <a:srgbClr val="3A9367"/>
            </a:solidFill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682"/>
          <p:cNvSpPr txBox="1"/>
          <p:nvPr/>
        </p:nvSpPr>
        <p:spPr>
          <a:xfrm>
            <a:off x="6298851" y="3260943"/>
            <a:ext cx="7136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58%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Box 682"/>
          <p:cNvSpPr txBox="1"/>
          <p:nvPr/>
        </p:nvSpPr>
        <p:spPr>
          <a:xfrm>
            <a:off x="9493930" y="3024355"/>
            <a:ext cx="7136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682"/>
          <p:cNvSpPr txBox="1"/>
          <p:nvPr/>
        </p:nvSpPr>
        <p:spPr>
          <a:xfrm>
            <a:off x="9493930" y="5098849"/>
            <a:ext cx="7136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18"/>
          <p:cNvSpPr txBox="1"/>
          <p:nvPr/>
        </p:nvSpPr>
        <p:spPr bwMode="auto">
          <a:xfrm>
            <a:off x="7764115" y="3955544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200" spc="3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添加标题</a:t>
            </a:r>
          </a:p>
        </p:txBody>
      </p:sp>
      <p:pic>
        <p:nvPicPr>
          <p:cNvPr id="33" name="图片 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19848" y="3478212"/>
            <a:ext cx="346423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34" name="Freeform 6"/>
          <p:cNvSpPr/>
          <p:nvPr/>
        </p:nvSpPr>
        <p:spPr bwMode="auto">
          <a:xfrm>
            <a:off x="5967075" y="2743554"/>
            <a:ext cx="2401570" cy="2306320"/>
          </a:xfrm>
          <a:prstGeom prst="teardrop">
            <a:avLst/>
          </a:prstGeom>
          <a:noFill/>
          <a:ln w="28575" cap="flat">
            <a:solidFill>
              <a:srgbClr val="3A9367"/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2000" dirty="0">
              <a:solidFill>
                <a:srgbClr val="3A936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Freeform 7"/>
          <p:cNvSpPr/>
          <p:nvPr/>
        </p:nvSpPr>
        <p:spPr bwMode="auto">
          <a:xfrm>
            <a:off x="8651532" y="2743035"/>
            <a:ext cx="2403475" cy="2233613"/>
          </a:xfrm>
          <a:prstGeom prst="teardrop">
            <a:avLst/>
          </a:prstGeom>
          <a:noFill/>
          <a:ln w="28575" cap="flat">
            <a:solidFill>
              <a:srgbClr val="3A9367"/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1646535" y="3433799"/>
            <a:ext cx="37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1646664" y="3068325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请在此输入文字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646535" y="2162529"/>
            <a:ext cx="37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1646664" y="1858015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请在此输入文字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6454884" y="4094485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9300954" y="3890015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6960215" y="3108679"/>
            <a:ext cx="417195" cy="786765"/>
            <a:chOff x="4670" y="4925"/>
            <a:chExt cx="260" cy="512"/>
          </a:xfrm>
          <a:solidFill>
            <a:srgbClr val="3A9367"/>
          </a:solidFill>
        </p:grpSpPr>
        <p:sp>
          <p:nvSpPr>
            <p:cNvPr id="49" name="Freeform 81"/>
            <p:cNvSpPr/>
            <p:nvPr/>
          </p:nvSpPr>
          <p:spPr bwMode="auto">
            <a:xfrm>
              <a:off x="4670" y="5095"/>
              <a:ext cx="260" cy="343"/>
            </a:xfrm>
            <a:custGeom>
              <a:avLst/>
              <a:gdLst>
                <a:gd name="T0" fmla="*/ 72 w 72"/>
                <a:gd name="T1" fmla="*/ 30 h 96"/>
                <a:gd name="T2" fmla="*/ 72 w 72"/>
                <a:gd name="T3" fmla="*/ 6 h 96"/>
                <a:gd name="T4" fmla="*/ 66 w 72"/>
                <a:gd name="T5" fmla="*/ 0 h 96"/>
                <a:gd name="T6" fmla="*/ 60 w 72"/>
                <a:gd name="T7" fmla="*/ 6 h 96"/>
                <a:gd name="T8" fmla="*/ 60 w 72"/>
                <a:gd name="T9" fmla="*/ 30 h 96"/>
                <a:gd name="T10" fmla="*/ 36 w 72"/>
                <a:gd name="T11" fmla="*/ 54 h 96"/>
                <a:gd name="T12" fmla="*/ 12 w 72"/>
                <a:gd name="T13" fmla="*/ 30 h 96"/>
                <a:gd name="T14" fmla="*/ 12 w 72"/>
                <a:gd name="T15" fmla="*/ 6 h 96"/>
                <a:gd name="T16" fmla="*/ 6 w 72"/>
                <a:gd name="T17" fmla="*/ 0 h 96"/>
                <a:gd name="T18" fmla="*/ 0 w 72"/>
                <a:gd name="T19" fmla="*/ 6 h 96"/>
                <a:gd name="T20" fmla="*/ 0 w 72"/>
                <a:gd name="T21" fmla="*/ 30 h 96"/>
                <a:gd name="T22" fmla="*/ 30 w 72"/>
                <a:gd name="T23" fmla="*/ 66 h 96"/>
                <a:gd name="T24" fmla="*/ 30 w 72"/>
                <a:gd name="T25" fmla="*/ 84 h 96"/>
                <a:gd name="T26" fmla="*/ 6 w 72"/>
                <a:gd name="T27" fmla="*/ 84 h 96"/>
                <a:gd name="T28" fmla="*/ 0 w 72"/>
                <a:gd name="T29" fmla="*/ 90 h 96"/>
                <a:gd name="T30" fmla="*/ 6 w 72"/>
                <a:gd name="T31" fmla="*/ 96 h 96"/>
                <a:gd name="T32" fmla="*/ 66 w 72"/>
                <a:gd name="T33" fmla="*/ 96 h 96"/>
                <a:gd name="T34" fmla="*/ 72 w 72"/>
                <a:gd name="T35" fmla="*/ 90 h 96"/>
                <a:gd name="T36" fmla="*/ 66 w 72"/>
                <a:gd name="T37" fmla="*/ 84 h 96"/>
                <a:gd name="T38" fmla="*/ 42 w 72"/>
                <a:gd name="T39" fmla="*/ 84 h 96"/>
                <a:gd name="T40" fmla="*/ 42 w 72"/>
                <a:gd name="T41" fmla="*/ 66 h 96"/>
                <a:gd name="T42" fmla="*/ 72 w 72"/>
                <a:gd name="T43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96">
                  <a:moveTo>
                    <a:pt x="72" y="30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3"/>
                    <a:pt x="69" y="0"/>
                    <a:pt x="66" y="0"/>
                  </a:cubicBezTo>
                  <a:cubicBezTo>
                    <a:pt x="63" y="0"/>
                    <a:pt x="60" y="3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1"/>
                    <a:pt x="60" y="54"/>
                    <a:pt x="36" y="54"/>
                  </a:cubicBezTo>
                  <a:cubicBezTo>
                    <a:pt x="13" y="54"/>
                    <a:pt x="12" y="32"/>
                    <a:pt x="12" y="3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2"/>
                    <a:pt x="6" y="63"/>
                    <a:pt x="30" y="66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7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9" y="96"/>
                    <a:pt x="72" y="93"/>
                    <a:pt x="72" y="90"/>
                  </a:cubicBezTo>
                  <a:cubicBezTo>
                    <a:pt x="72" y="87"/>
                    <a:pt x="69" y="84"/>
                    <a:pt x="66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66" y="63"/>
                    <a:pt x="72" y="42"/>
                    <a:pt x="72" y="3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82"/>
            <p:cNvSpPr/>
            <p:nvPr/>
          </p:nvSpPr>
          <p:spPr bwMode="auto">
            <a:xfrm>
              <a:off x="4735" y="4925"/>
              <a:ext cx="130" cy="343"/>
            </a:xfrm>
            <a:custGeom>
              <a:avLst/>
              <a:gdLst>
                <a:gd name="T0" fmla="*/ 18 w 36"/>
                <a:gd name="T1" fmla="*/ 96 h 96"/>
                <a:gd name="T2" fmla="*/ 36 w 36"/>
                <a:gd name="T3" fmla="*/ 78 h 96"/>
                <a:gd name="T4" fmla="*/ 36 w 36"/>
                <a:gd name="T5" fmla="*/ 54 h 96"/>
                <a:gd name="T6" fmla="*/ 0 w 36"/>
                <a:gd name="T7" fmla="*/ 54 h 96"/>
                <a:gd name="T8" fmla="*/ 0 w 36"/>
                <a:gd name="T9" fmla="*/ 48 h 96"/>
                <a:gd name="T10" fmla="*/ 36 w 36"/>
                <a:gd name="T11" fmla="*/ 48 h 96"/>
                <a:gd name="T12" fmla="*/ 36 w 36"/>
                <a:gd name="T13" fmla="*/ 18 h 96"/>
                <a:gd name="T14" fmla="*/ 18 w 36"/>
                <a:gd name="T15" fmla="*/ 0 h 96"/>
                <a:gd name="T16" fmla="*/ 0 w 36"/>
                <a:gd name="T17" fmla="*/ 18 h 96"/>
                <a:gd name="T18" fmla="*/ 0 w 36"/>
                <a:gd name="T19" fmla="*/ 78 h 96"/>
                <a:gd name="T20" fmla="*/ 18 w 36"/>
                <a:gd name="T2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18" y="96"/>
                  </a:moveTo>
                  <a:cubicBezTo>
                    <a:pt x="28" y="96"/>
                    <a:pt x="36" y="88"/>
                    <a:pt x="36" y="78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8" y="96"/>
                    <a:pt x="18" y="9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673570" y="3149319"/>
            <a:ext cx="501650" cy="587375"/>
            <a:chOff x="8555" y="4960"/>
            <a:chExt cx="430" cy="529"/>
          </a:xfrm>
          <a:solidFill>
            <a:srgbClr val="3A9367"/>
          </a:solidFill>
        </p:grpSpPr>
        <p:sp>
          <p:nvSpPr>
            <p:cNvPr id="54" name="Rectangle 94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Rectangle 95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Rectangle 96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Rectangle 97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Rectangle 98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Rectangle 99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Rectangle 100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Rectangle 101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102"/>
            <p:cNvSpPr/>
            <p:nvPr/>
          </p:nvSpPr>
          <p:spPr bwMode="auto">
            <a:xfrm>
              <a:off x="8555" y="5083"/>
              <a:ext cx="430" cy="407"/>
            </a:xfrm>
            <a:custGeom>
              <a:avLst/>
              <a:gdLst>
                <a:gd name="T0" fmla="*/ 53 w 106"/>
                <a:gd name="T1" fmla="*/ 0 h 101"/>
                <a:gd name="T2" fmla="*/ 66 w 106"/>
                <a:gd name="T3" fmla="*/ 38 h 101"/>
                <a:gd name="T4" fmla="*/ 106 w 106"/>
                <a:gd name="T5" fmla="*/ 39 h 101"/>
                <a:gd name="T6" fmla="*/ 74 w 106"/>
                <a:gd name="T7" fmla="*/ 63 h 101"/>
                <a:gd name="T8" fmla="*/ 85 w 106"/>
                <a:gd name="T9" fmla="*/ 101 h 101"/>
                <a:gd name="T10" fmla="*/ 53 w 106"/>
                <a:gd name="T11" fmla="*/ 78 h 101"/>
                <a:gd name="T12" fmla="*/ 20 w 106"/>
                <a:gd name="T13" fmla="*/ 101 h 101"/>
                <a:gd name="T14" fmla="*/ 31 w 106"/>
                <a:gd name="T15" fmla="*/ 63 h 101"/>
                <a:gd name="T16" fmla="*/ 0 w 106"/>
                <a:gd name="T17" fmla="*/ 39 h 101"/>
                <a:gd name="T18" fmla="*/ 39 w 106"/>
                <a:gd name="T19" fmla="*/ 38 h 101"/>
                <a:gd name="T20" fmla="*/ 53 w 106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1">
                  <a:moveTo>
                    <a:pt x="53" y="0"/>
                  </a:moveTo>
                  <a:lnTo>
                    <a:pt x="66" y="38"/>
                  </a:lnTo>
                  <a:lnTo>
                    <a:pt x="106" y="39"/>
                  </a:lnTo>
                  <a:lnTo>
                    <a:pt x="74" y="63"/>
                  </a:lnTo>
                  <a:lnTo>
                    <a:pt x="85" y="101"/>
                  </a:lnTo>
                  <a:lnTo>
                    <a:pt x="53" y="78"/>
                  </a:lnTo>
                  <a:lnTo>
                    <a:pt x="20" y="101"/>
                  </a:lnTo>
                  <a:lnTo>
                    <a:pt x="31" y="63"/>
                  </a:lnTo>
                  <a:lnTo>
                    <a:pt x="0" y="39"/>
                  </a:lnTo>
                  <a:lnTo>
                    <a:pt x="39" y="38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103"/>
            <p:cNvSpPr/>
            <p:nvPr/>
          </p:nvSpPr>
          <p:spPr bwMode="auto">
            <a:xfrm>
              <a:off x="8555" y="5083"/>
              <a:ext cx="430" cy="407"/>
            </a:xfrm>
            <a:custGeom>
              <a:avLst/>
              <a:gdLst>
                <a:gd name="T0" fmla="*/ 53 w 106"/>
                <a:gd name="T1" fmla="*/ 0 h 101"/>
                <a:gd name="T2" fmla="*/ 66 w 106"/>
                <a:gd name="T3" fmla="*/ 38 h 101"/>
                <a:gd name="T4" fmla="*/ 106 w 106"/>
                <a:gd name="T5" fmla="*/ 39 h 101"/>
                <a:gd name="T6" fmla="*/ 74 w 106"/>
                <a:gd name="T7" fmla="*/ 63 h 101"/>
                <a:gd name="T8" fmla="*/ 85 w 106"/>
                <a:gd name="T9" fmla="*/ 101 h 101"/>
                <a:gd name="T10" fmla="*/ 53 w 106"/>
                <a:gd name="T11" fmla="*/ 78 h 101"/>
                <a:gd name="T12" fmla="*/ 20 w 106"/>
                <a:gd name="T13" fmla="*/ 101 h 101"/>
                <a:gd name="T14" fmla="*/ 31 w 106"/>
                <a:gd name="T15" fmla="*/ 63 h 101"/>
                <a:gd name="T16" fmla="*/ 0 w 106"/>
                <a:gd name="T17" fmla="*/ 39 h 101"/>
                <a:gd name="T18" fmla="*/ 39 w 106"/>
                <a:gd name="T19" fmla="*/ 38 h 101"/>
                <a:gd name="T20" fmla="*/ 53 w 106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1">
                  <a:moveTo>
                    <a:pt x="53" y="0"/>
                  </a:moveTo>
                  <a:lnTo>
                    <a:pt x="66" y="38"/>
                  </a:lnTo>
                  <a:lnTo>
                    <a:pt x="106" y="39"/>
                  </a:lnTo>
                  <a:lnTo>
                    <a:pt x="74" y="63"/>
                  </a:lnTo>
                  <a:lnTo>
                    <a:pt x="85" y="101"/>
                  </a:lnTo>
                  <a:lnTo>
                    <a:pt x="53" y="78"/>
                  </a:lnTo>
                  <a:lnTo>
                    <a:pt x="20" y="101"/>
                  </a:lnTo>
                  <a:lnTo>
                    <a:pt x="31" y="63"/>
                  </a:lnTo>
                  <a:lnTo>
                    <a:pt x="0" y="39"/>
                  </a:lnTo>
                  <a:lnTo>
                    <a:pt x="39" y="38"/>
                  </a:lnTo>
                  <a:lnTo>
                    <a:pt x="5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Rectangle 104"/>
            <p:cNvSpPr>
              <a:spLocks noChangeArrowheads="1"/>
            </p:cNvSpPr>
            <p:nvPr/>
          </p:nvSpPr>
          <p:spPr bwMode="auto">
            <a:xfrm>
              <a:off x="8725" y="4960"/>
              <a:ext cx="85" cy="19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Rectangle 105"/>
            <p:cNvSpPr>
              <a:spLocks noChangeArrowheads="1"/>
            </p:cNvSpPr>
            <p:nvPr/>
          </p:nvSpPr>
          <p:spPr bwMode="auto">
            <a:xfrm>
              <a:off x="8725" y="4960"/>
              <a:ext cx="85" cy="19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106"/>
            <p:cNvSpPr/>
            <p:nvPr/>
          </p:nvSpPr>
          <p:spPr bwMode="auto">
            <a:xfrm>
              <a:off x="8725" y="4960"/>
              <a:ext cx="85" cy="190"/>
            </a:xfrm>
            <a:custGeom>
              <a:avLst/>
              <a:gdLst>
                <a:gd name="T0" fmla="*/ 21 w 21"/>
                <a:gd name="T1" fmla="*/ 0 h 47"/>
                <a:gd name="T2" fmla="*/ 0 w 21"/>
                <a:gd name="T3" fmla="*/ 0 h 47"/>
                <a:gd name="T4" fmla="*/ 0 w 21"/>
                <a:gd name="T5" fmla="*/ 47 h 47"/>
                <a:gd name="T6" fmla="*/ 11 w 21"/>
                <a:gd name="T7" fmla="*/ 16 h 47"/>
                <a:gd name="T8" fmla="*/ 21 w 21"/>
                <a:gd name="T9" fmla="*/ 47 h 47"/>
                <a:gd name="T10" fmla="*/ 21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21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1" y="16"/>
                  </a:lnTo>
                  <a:lnTo>
                    <a:pt x="21" y="47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107"/>
            <p:cNvSpPr/>
            <p:nvPr/>
          </p:nvSpPr>
          <p:spPr bwMode="auto">
            <a:xfrm>
              <a:off x="8725" y="4960"/>
              <a:ext cx="85" cy="190"/>
            </a:xfrm>
            <a:custGeom>
              <a:avLst/>
              <a:gdLst>
                <a:gd name="T0" fmla="*/ 21 w 21"/>
                <a:gd name="T1" fmla="*/ 0 h 47"/>
                <a:gd name="T2" fmla="*/ 0 w 21"/>
                <a:gd name="T3" fmla="*/ 0 h 47"/>
                <a:gd name="T4" fmla="*/ 0 w 21"/>
                <a:gd name="T5" fmla="*/ 47 h 47"/>
                <a:gd name="T6" fmla="*/ 11 w 21"/>
                <a:gd name="T7" fmla="*/ 16 h 47"/>
                <a:gd name="T8" fmla="*/ 21 w 21"/>
                <a:gd name="T9" fmla="*/ 47 h 47"/>
                <a:gd name="T10" fmla="*/ 21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21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1" y="16"/>
                  </a:lnTo>
                  <a:lnTo>
                    <a:pt x="21" y="47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344" y="4254590"/>
            <a:ext cx="1841927" cy="1225918"/>
          </a:xfrm>
          <a:prstGeom prst="rect">
            <a:avLst/>
          </a:prstGeom>
          <a:noFill/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3135" y="4273331"/>
            <a:ext cx="1784985" cy="11879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38" grpId="0"/>
      <p:bldP spid="39" grpId="0"/>
      <p:bldP spid="44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3309130" y="3039122"/>
            <a:ext cx="1857388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876550" y="2185989"/>
            <a:ext cx="2447925" cy="2717800"/>
          </a:xfrm>
          <a:prstGeom prst="rect">
            <a:avLst/>
          </a:prstGeom>
        </p:spPr>
      </p:pic>
      <p:sp>
        <p:nvSpPr>
          <p:cNvPr id="10" name="Oval 8"/>
          <p:cNvSpPr/>
          <p:nvPr/>
        </p:nvSpPr>
        <p:spPr>
          <a:xfrm>
            <a:off x="2316148" y="2478720"/>
            <a:ext cx="1120804" cy="112080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Oval 8"/>
          <p:cNvSpPr/>
          <p:nvPr/>
        </p:nvSpPr>
        <p:spPr>
          <a:xfrm>
            <a:off x="2003873" y="3039122"/>
            <a:ext cx="725978" cy="72597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540000" y="4470400"/>
            <a:ext cx="7620000" cy="0"/>
          </a:xfrm>
          <a:prstGeom prst="line">
            <a:avLst/>
          </a:prstGeom>
          <a:ln>
            <a:solidFill>
              <a:srgbClr val="3A9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57600" y="1943100"/>
            <a:ext cx="0" cy="3556000"/>
          </a:xfrm>
          <a:prstGeom prst="line">
            <a:avLst/>
          </a:prstGeom>
          <a:ln>
            <a:solidFill>
              <a:srgbClr val="3A9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471174" y="3199354"/>
            <a:ext cx="96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02</a:t>
            </a:r>
          </a:p>
        </p:txBody>
      </p:sp>
      <p:sp>
        <p:nvSpPr>
          <p:cNvPr id="17" name="矩形 16"/>
          <p:cNvSpPr/>
          <p:nvPr/>
        </p:nvSpPr>
        <p:spPr>
          <a:xfrm>
            <a:off x="6691709" y="324693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输入内容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91709" y="3709954"/>
            <a:ext cx="410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5179396" y="2437947"/>
            <a:ext cx="801938" cy="817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 animBg="1"/>
      <p:bldP spid="11" grpId="0" animBg="1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1889</Words>
  <Application>Microsoft Office PowerPoint</Application>
  <PresentationFormat>宽屏</PresentationFormat>
  <Paragraphs>201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FontAwesome</vt:lpstr>
      <vt:lpstr>Gill Sans</vt:lpstr>
      <vt:lpstr>Lato</vt:lpstr>
      <vt:lpstr>Lato Light</vt:lpstr>
      <vt:lpstr>Open Sans</vt:lpstr>
      <vt:lpstr>Open Sans Light</vt:lpstr>
      <vt:lpstr>Roboto</vt:lpstr>
      <vt:lpstr>Roboto condensed</vt:lpstr>
      <vt:lpstr>Roboto light</vt:lpstr>
      <vt:lpstr>Yu Gothic UI Light</vt:lpstr>
      <vt:lpstr>等线</vt:lpstr>
      <vt:lpstr>等线 Light</vt:lpstr>
      <vt:lpstr>方正中等线简体</vt:lpstr>
      <vt:lpstr>微软雅黑</vt:lpstr>
      <vt:lpstr>幼圆</vt:lpstr>
      <vt:lpstr>Arial</vt:lpstr>
      <vt:lpstr>Arial Black</vt:lpstr>
      <vt:lpstr>Calibri</vt:lpstr>
      <vt:lpstr>Calibri Light</vt:lpstr>
      <vt:lpstr>Century Gothic</vt:lpstr>
      <vt:lpstr>Vrinda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清新绿叶</dc:title>
  <dc:creator>第一PPT</dc:creator>
  <cp:keywords>www.1ppt.com</cp:keywords>
  <dc:description>www.1ppt.com</dc:description>
  <cp:lastModifiedBy>天 下</cp:lastModifiedBy>
  <cp:revision>52</cp:revision>
  <dcterms:created xsi:type="dcterms:W3CDTF">2017-06-26T12:33:00Z</dcterms:created>
  <dcterms:modified xsi:type="dcterms:W3CDTF">2021-01-05T05:11:51Z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