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631" r:id="rId2"/>
    <p:sldId id="4632" r:id="rId3"/>
    <p:sldId id="4633" r:id="rId4"/>
    <p:sldId id="4639" r:id="rId5"/>
    <p:sldId id="4640" r:id="rId6"/>
    <p:sldId id="4641" r:id="rId7"/>
    <p:sldId id="4645" r:id="rId8"/>
    <p:sldId id="4638" r:id="rId9"/>
    <p:sldId id="4634" r:id="rId10"/>
    <p:sldId id="4635" r:id="rId11"/>
    <p:sldId id="4646" r:id="rId12"/>
    <p:sldId id="4647" r:id="rId13"/>
    <p:sldId id="4643" r:id="rId14"/>
    <p:sldId id="4649" r:id="rId15"/>
    <p:sldId id="4636" r:id="rId16"/>
    <p:sldId id="4637" r:id="rId17"/>
    <p:sldId id="4650" r:id="rId18"/>
    <p:sldId id="4648" r:id="rId19"/>
    <p:sldId id="4642" r:id="rId20"/>
    <p:sldId id="4644" r:id="rId21"/>
    <p:sldId id="4651" r:id="rId22"/>
    <p:sldId id="4652" r:id="rId23"/>
  </p:sldIdLst>
  <p:sldSz cx="12858750" cy="7232650"/>
  <p:notesSz cx="6858000" cy="9144000"/>
  <p:custDataLst>
    <p:tags r:id="rId26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40080" indent="-1828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955" indent="-5543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">
          <p15:clr>
            <a:srgbClr val="A4A3A4"/>
          </p15:clr>
        </p15:guide>
        <p15:guide id="2" orient="horz" pos="4183">
          <p15:clr>
            <a:srgbClr val="A4A3A4"/>
          </p15:clr>
        </p15:guide>
        <p15:guide id="3" pos="4050">
          <p15:clr>
            <a:srgbClr val="A4A3A4"/>
          </p15:clr>
        </p15:guide>
        <p15:guide id="4" pos="557">
          <p15:clr>
            <a:srgbClr val="A4A3A4"/>
          </p15:clr>
        </p15:guide>
        <p15:guide id="5" pos="7497">
          <p15:clr>
            <a:srgbClr val="A4A3A4"/>
          </p15:clr>
        </p15:guide>
        <p15:guide id="6" pos="69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5B3E"/>
    <a:srgbClr val="27B6B9"/>
    <a:srgbClr val="FFFFFF"/>
    <a:srgbClr val="29ABE2"/>
    <a:srgbClr val="262626"/>
    <a:srgbClr val="F66E4F"/>
    <a:srgbClr val="73DB29"/>
    <a:srgbClr val="FED40D"/>
    <a:srgbClr val="3AD1B5"/>
    <a:srgbClr val="3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9" autoAdjust="0"/>
    <p:restoredTop sz="95274" autoAdjust="0"/>
  </p:normalViewPr>
  <p:slideViewPr>
    <p:cSldViewPr>
      <p:cViewPr>
        <p:scale>
          <a:sx n="50" d="100"/>
          <a:sy n="50" d="100"/>
        </p:scale>
        <p:origin x="-288" y="-1698"/>
      </p:cViewPr>
      <p:guideLst>
        <p:guide orient="horz" pos="328"/>
        <p:guide orient="horz" pos="4183"/>
        <p:guide pos="4050"/>
        <p:guide pos="557"/>
        <p:guide pos="7497"/>
        <p:guide pos="6908"/>
      </p:guideLst>
    </p:cSldViewPr>
  </p:slideViewPr>
  <p:outlineViewPr>
    <p:cViewPr>
      <p:scale>
        <a:sx n="100" d="100"/>
        <a:sy n="100" d="100"/>
      </p:scale>
      <p:origin x="0" y="-103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0DBF-D010-4114-9DE3-41E342A27C1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1D107-4CC9-43CA-8CA8-36E1DF70D5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87638" y="514350"/>
            <a:ext cx="4570412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86050" y="514350"/>
            <a:ext cx="4573588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8325228" y="6545425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84238" y="385763"/>
            <a:ext cx="11090275" cy="139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4238" y="1925638"/>
            <a:ext cx="11090275" cy="4589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423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F82D2-7A68-459D-A996-9BDDA2518FA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59263" y="6704013"/>
            <a:ext cx="43402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08208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12858397" cy="723265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26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notesSlide" Target="../notesSlides/notesSlide13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7" Type="http://schemas.openxmlformats.org/officeDocument/2006/relationships/notesSlide" Target="../notesSlides/notesSlide18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slideLayout" Target="../slideLayouts/slideLayout1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notesSlide" Target="../notesSlides/notesSlide8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任意多边形 15"/>
          <p:cNvSpPr/>
          <p:nvPr/>
        </p:nvSpPr>
        <p:spPr>
          <a:xfrm>
            <a:off x="3763339" y="825500"/>
            <a:ext cx="5332072" cy="5581650"/>
          </a:xfrm>
          <a:custGeom>
            <a:avLst/>
            <a:gdLst>
              <a:gd name="connsiteX0" fmla="*/ 0 w 5332072"/>
              <a:gd name="connsiteY0" fmla="*/ 3618082 h 5581650"/>
              <a:gd name="connsiteX1" fmla="*/ 80779 w 5332072"/>
              <a:gd name="connsiteY1" fmla="*/ 3618082 h 5581650"/>
              <a:gd name="connsiteX2" fmla="*/ 164740 w 5332072"/>
              <a:gd name="connsiteY2" fmla="*/ 3847480 h 5581650"/>
              <a:gd name="connsiteX3" fmla="*/ 2666036 w 5332072"/>
              <a:gd name="connsiteY3" fmla="*/ 5505450 h 5581650"/>
              <a:gd name="connsiteX4" fmla="*/ 5167332 w 5332072"/>
              <a:gd name="connsiteY4" fmla="*/ 3847480 h 5581650"/>
              <a:gd name="connsiteX5" fmla="*/ 5251293 w 5332072"/>
              <a:gd name="connsiteY5" fmla="*/ 3618082 h 5581650"/>
              <a:gd name="connsiteX6" fmla="*/ 5332072 w 5332072"/>
              <a:gd name="connsiteY6" fmla="*/ 3618082 h 5581650"/>
              <a:gd name="connsiteX7" fmla="*/ 5331391 w 5332072"/>
              <a:gd name="connsiteY7" fmla="*/ 3620731 h 5581650"/>
              <a:gd name="connsiteX8" fmla="*/ 2666036 w 5332072"/>
              <a:gd name="connsiteY8" fmla="*/ 5581650 h 5581650"/>
              <a:gd name="connsiteX9" fmla="*/ 681 w 5332072"/>
              <a:gd name="connsiteY9" fmla="*/ 3620731 h 5581650"/>
              <a:gd name="connsiteX10" fmla="*/ 2666036 w 5332072"/>
              <a:gd name="connsiteY10" fmla="*/ 0 h 5581650"/>
              <a:gd name="connsiteX11" fmla="*/ 5331391 w 5332072"/>
              <a:gd name="connsiteY11" fmla="*/ 1960919 h 5581650"/>
              <a:gd name="connsiteX12" fmla="*/ 5332072 w 5332072"/>
              <a:gd name="connsiteY12" fmla="*/ 1963569 h 5581650"/>
              <a:gd name="connsiteX13" fmla="*/ 5251293 w 5332072"/>
              <a:gd name="connsiteY13" fmla="*/ 1963569 h 5581650"/>
              <a:gd name="connsiteX14" fmla="*/ 5167332 w 5332072"/>
              <a:gd name="connsiteY14" fmla="*/ 1734171 h 5581650"/>
              <a:gd name="connsiteX15" fmla="*/ 2666036 w 5332072"/>
              <a:gd name="connsiteY15" fmla="*/ 76200 h 5581650"/>
              <a:gd name="connsiteX16" fmla="*/ 164740 w 5332072"/>
              <a:gd name="connsiteY16" fmla="*/ 1734171 h 5581650"/>
              <a:gd name="connsiteX17" fmla="*/ 80779 w 5332072"/>
              <a:gd name="connsiteY17" fmla="*/ 1963569 h 5581650"/>
              <a:gd name="connsiteX18" fmla="*/ 0 w 5332072"/>
              <a:gd name="connsiteY18" fmla="*/ 1963569 h 5581650"/>
              <a:gd name="connsiteX19" fmla="*/ 681 w 5332072"/>
              <a:gd name="connsiteY19" fmla="*/ 1960919 h 5581650"/>
              <a:gd name="connsiteX20" fmla="*/ 2666036 w 5332072"/>
              <a:gd name="connsiteY20" fmla="*/ 0 h 558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32072" h="5581650">
                <a:moveTo>
                  <a:pt x="0" y="3618082"/>
                </a:moveTo>
                <a:lnTo>
                  <a:pt x="80779" y="3618082"/>
                </a:lnTo>
                <a:lnTo>
                  <a:pt x="164740" y="3847480"/>
                </a:lnTo>
                <a:cubicBezTo>
                  <a:pt x="576843" y="4821800"/>
                  <a:pt x="1541602" y="5505450"/>
                  <a:pt x="2666036" y="5505450"/>
                </a:cubicBezTo>
                <a:cubicBezTo>
                  <a:pt x="3790471" y="5505450"/>
                  <a:pt x="4755230" y="4821800"/>
                  <a:pt x="5167332" y="3847480"/>
                </a:cubicBezTo>
                <a:lnTo>
                  <a:pt x="5251293" y="3618082"/>
                </a:lnTo>
                <a:lnTo>
                  <a:pt x="5332072" y="3618082"/>
                </a:lnTo>
                <a:lnTo>
                  <a:pt x="5331391" y="3620731"/>
                </a:lnTo>
                <a:cubicBezTo>
                  <a:pt x="4978041" y="4756788"/>
                  <a:pt x="3918367" y="5581650"/>
                  <a:pt x="2666036" y="5581650"/>
                </a:cubicBezTo>
                <a:cubicBezTo>
                  <a:pt x="1413706" y="5581650"/>
                  <a:pt x="354032" y="4756788"/>
                  <a:pt x="681" y="3620731"/>
                </a:cubicBezTo>
                <a:close/>
                <a:moveTo>
                  <a:pt x="2666036" y="0"/>
                </a:moveTo>
                <a:cubicBezTo>
                  <a:pt x="3918367" y="0"/>
                  <a:pt x="4978041" y="824862"/>
                  <a:pt x="5331391" y="1960919"/>
                </a:cubicBezTo>
                <a:lnTo>
                  <a:pt x="5332072" y="1963569"/>
                </a:lnTo>
                <a:lnTo>
                  <a:pt x="5251293" y="1963569"/>
                </a:lnTo>
                <a:lnTo>
                  <a:pt x="5167332" y="1734171"/>
                </a:lnTo>
                <a:cubicBezTo>
                  <a:pt x="4755230" y="759851"/>
                  <a:pt x="3790471" y="76200"/>
                  <a:pt x="2666036" y="76200"/>
                </a:cubicBezTo>
                <a:cubicBezTo>
                  <a:pt x="1541602" y="76200"/>
                  <a:pt x="576843" y="759851"/>
                  <a:pt x="164740" y="1734171"/>
                </a:cubicBezTo>
                <a:lnTo>
                  <a:pt x="80779" y="1963569"/>
                </a:lnTo>
                <a:lnTo>
                  <a:pt x="0" y="1963569"/>
                </a:lnTo>
                <a:lnTo>
                  <a:pt x="681" y="1960919"/>
                </a:lnTo>
                <a:cubicBezTo>
                  <a:pt x="354032" y="824862"/>
                  <a:pt x="1413706" y="0"/>
                  <a:pt x="2666036" y="0"/>
                </a:cubicBezTo>
                <a:close/>
              </a:path>
            </a:pathLst>
          </a:custGeom>
          <a:solidFill>
            <a:schemeClr val="accent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3816060" y="1003010"/>
            <a:ext cx="5226630" cy="522663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4" name="矩形 259"/>
          <p:cNvSpPr>
            <a:spLocks noChangeArrowheads="1"/>
          </p:cNvSpPr>
          <p:nvPr/>
        </p:nvSpPr>
        <p:spPr bwMode="auto">
          <a:xfrm>
            <a:off x="3524250" y="2775778"/>
            <a:ext cx="581025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2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会议报告 </a:t>
            </a:r>
            <a:r>
              <a:rPr lang="en-US" altLang="zh-CN" sz="2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zh-CN" altLang="en-US" sz="2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座谈交流 </a:t>
            </a:r>
            <a:r>
              <a:rPr lang="en-US" altLang="zh-CN" sz="2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zh-CN" altLang="en-US" sz="2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工作总结 </a:t>
            </a:r>
            <a:r>
              <a:rPr lang="en-US" altLang="zh-CN" sz="2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zh-CN" altLang="en-US" sz="2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工作汇报</a:t>
            </a:r>
            <a:endParaRPr lang="en-US" altLang="zh-CN" sz="2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矩形 259"/>
          <p:cNvSpPr>
            <a:spLocks noChangeArrowheads="1"/>
          </p:cNvSpPr>
          <p:nvPr/>
        </p:nvSpPr>
        <p:spPr bwMode="auto">
          <a:xfrm>
            <a:off x="2597150" y="3073211"/>
            <a:ext cx="7664450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7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开题报告</a:t>
            </a:r>
            <a:r>
              <a:rPr lang="en-US" altLang="zh-CN" sz="7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PPT</a:t>
            </a:r>
            <a:r>
              <a:rPr lang="zh-CN" altLang="en-US" sz="7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模版</a:t>
            </a:r>
            <a:endParaRPr lang="en-US" altLang="zh-CN" sz="5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矩形 259"/>
          <p:cNvSpPr>
            <a:spLocks noChangeArrowheads="1"/>
          </p:cNvSpPr>
          <p:nvPr/>
        </p:nvSpPr>
        <p:spPr bwMode="auto">
          <a:xfrm>
            <a:off x="4667250" y="4406742"/>
            <a:ext cx="3524250" cy="27686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t" anchorCtr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汇报：</a:t>
            </a:r>
            <a:r>
              <a:rPr lang="en-US" altLang="zh-CN" sz="180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xiazaii        </a:t>
            </a:r>
            <a:r>
              <a: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部门：销售部</a:t>
            </a: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8" name="矩形 259"/>
          <p:cNvSpPr>
            <a:spLocks noChangeArrowheads="1"/>
          </p:cNvSpPr>
          <p:nvPr/>
        </p:nvSpPr>
        <p:spPr bwMode="auto">
          <a:xfrm>
            <a:off x="596727" y="515827"/>
            <a:ext cx="2118955" cy="108337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</a:p>
          <a:p>
            <a:pPr>
              <a:buNone/>
            </a:pPr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xiazaii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fractur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99"/>
                            </p:stCondLst>
                            <p:childTnLst>
                              <p:par>
                                <p:cTn id="2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700"/>
                            </p:stCondLst>
                            <p:childTnLst>
                              <p:par>
                                <p:cTn id="3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2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 animBg="1"/>
      <p:bldP spid="44" grpId="0"/>
      <p:bldP spid="44" grpId="1"/>
      <p:bldP spid="46" grpId="0"/>
      <p:bldP spid="46" grpId="1"/>
      <p:bldP spid="47" grpId="0" bldLvl="0" animBg="1"/>
      <p:bldP spid="48" grpId="0" bldLvl="0" animBg="1"/>
      <p:bldP spid="48" grpId="1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017817" y="1538566"/>
            <a:ext cx="3284566" cy="4853182"/>
            <a:chOff x="1912729" y="1458758"/>
            <a:chExt cx="3510756" cy="5187394"/>
          </a:xfrm>
        </p:grpSpPr>
        <p:grpSp>
          <p:nvGrpSpPr>
            <p:cNvPr id="5" name="Group 4"/>
            <p:cNvGrpSpPr/>
            <p:nvPr/>
          </p:nvGrpSpPr>
          <p:grpSpPr>
            <a:xfrm>
              <a:off x="1972256" y="1458758"/>
              <a:ext cx="292103" cy="5187394"/>
              <a:chOff x="1374772" y="1213680"/>
              <a:chExt cx="274322" cy="5187394"/>
            </a:xfrm>
          </p:grpSpPr>
          <p:sp>
            <p:nvSpPr>
              <p:cNvPr id="22" name="Pentagon 21"/>
              <p:cNvSpPr/>
              <p:nvPr/>
            </p:nvSpPr>
            <p:spPr>
              <a:xfrm rot="5400000">
                <a:off x="1103752" y="5857228"/>
                <a:ext cx="814866" cy="272825"/>
              </a:xfrm>
              <a:prstGeom prst="homePlate">
                <a:avLst>
                  <a:gd name="adj" fmla="val 281623"/>
                </a:avLst>
              </a:prstGeom>
              <a:gradFill flip="none" rotWithShape="1">
                <a:gsLst>
                  <a:gs pos="100000">
                    <a:srgbClr val="B88954"/>
                  </a:gs>
                  <a:gs pos="0">
                    <a:srgbClr val="E1C9AF"/>
                  </a:gs>
                </a:gsLst>
                <a:lin ang="5400000" scaled="1"/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3" name="Rectangle 5"/>
              <p:cNvSpPr/>
              <p:nvPr/>
            </p:nvSpPr>
            <p:spPr>
              <a:xfrm>
                <a:off x="1374774" y="2007666"/>
                <a:ext cx="273845" cy="3776859"/>
              </a:xfrm>
              <a:custGeom>
                <a:avLst/>
                <a:gdLst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0 w 272825"/>
                  <a:gd name="connsiteY3" fmla="*/ 3776662 h 3776662"/>
                  <a:gd name="connsiteX4" fmla="*/ 0 w 272825"/>
                  <a:gd name="connsiteY4" fmla="*/ 0 h 3776662"/>
                  <a:gd name="connsiteX0-1" fmla="*/ 0 w 272825"/>
                  <a:gd name="connsiteY0-2" fmla="*/ 0 h 3776662"/>
                  <a:gd name="connsiteX1-3" fmla="*/ 272825 w 272825"/>
                  <a:gd name="connsiteY1-4" fmla="*/ 0 h 3776662"/>
                  <a:gd name="connsiteX2-5" fmla="*/ 272825 w 272825"/>
                  <a:gd name="connsiteY2-6" fmla="*/ 3776662 h 3776662"/>
                  <a:gd name="connsiteX3-7" fmla="*/ 0 w 272825"/>
                  <a:gd name="connsiteY3-8" fmla="*/ 3776662 h 3776662"/>
                  <a:gd name="connsiteX4-9" fmla="*/ 1 w 272825"/>
                  <a:gd name="connsiteY4-10" fmla="*/ 3609974 h 3776662"/>
                  <a:gd name="connsiteX5" fmla="*/ 0 w 272825"/>
                  <a:gd name="connsiteY5" fmla="*/ 0 h 3776662"/>
                  <a:gd name="connsiteX0-11" fmla="*/ 0 w 272825"/>
                  <a:gd name="connsiteY0-12" fmla="*/ 0 h 3776662"/>
                  <a:gd name="connsiteX1-13" fmla="*/ 272825 w 272825"/>
                  <a:gd name="connsiteY1-14" fmla="*/ 0 h 3776662"/>
                  <a:gd name="connsiteX2-15" fmla="*/ 272825 w 272825"/>
                  <a:gd name="connsiteY2-16" fmla="*/ 3776662 h 3776662"/>
                  <a:gd name="connsiteX3-17" fmla="*/ 57151 w 272825"/>
                  <a:gd name="connsiteY3-18" fmla="*/ 3776661 h 3776662"/>
                  <a:gd name="connsiteX4-19" fmla="*/ 0 w 272825"/>
                  <a:gd name="connsiteY4-20" fmla="*/ 3776662 h 3776662"/>
                  <a:gd name="connsiteX5-21" fmla="*/ 1 w 272825"/>
                  <a:gd name="connsiteY5-22" fmla="*/ 3609974 h 3776662"/>
                  <a:gd name="connsiteX6" fmla="*/ 0 w 272825"/>
                  <a:gd name="connsiteY6" fmla="*/ 0 h 3776662"/>
                  <a:gd name="connsiteX0-23" fmla="*/ 0 w 272825"/>
                  <a:gd name="connsiteY0-24" fmla="*/ 0 h 3776662"/>
                  <a:gd name="connsiteX1-25" fmla="*/ 272825 w 272825"/>
                  <a:gd name="connsiteY1-26" fmla="*/ 0 h 3776662"/>
                  <a:gd name="connsiteX2-27" fmla="*/ 272825 w 272825"/>
                  <a:gd name="connsiteY2-28" fmla="*/ 3776662 h 3776662"/>
                  <a:gd name="connsiteX3-29" fmla="*/ 166689 w 272825"/>
                  <a:gd name="connsiteY3-30" fmla="*/ 3776661 h 3776662"/>
                  <a:gd name="connsiteX4-31" fmla="*/ 57151 w 272825"/>
                  <a:gd name="connsiteY4-32" fmla="*/ 3776661 h 3776662"/>
                  <a:gd name="connsiteX5-33" fmla="*/ 0 w 272825"/>
                  <a:gd name="connsiteY5-34" fmla="*/ 3776662 h 3776662"/>
                  <a:gd name="connsiteX6-35" fmla="*/ 1 w 272825"/>
                  <a:gd name="connsiteY6-36" fmla="*/ 3609974 h 3776662"/>
                  <a:gd name="connsiteX7" fmla="*/ 0 w 272825"/>
                  <a:gd name="connsiteY7" fmla="*/ 0 h 3776662"/>
                  <a:gd name="connsiteX0-37" fmla="*/ 0 w 272825"/>
                  <a:gd name="connsiteY0-38" fmla="*/ 0 h 3776662"/>
                  <a:gd name="connsiteX1-39" fmla="*/ 272825 w 272825"/>
                  <a:gd name="connsiteY1-40" fmla="*/ 0 h 3776662"/>
                  <a:gd name="connsiteX2-41" fmla="*/ 272825 w 272825"/>
                  <a:gd name="connsiteY2-42" fmla="*/ 3776662 h 3776662"/>
                  <a:gd name="connsiteX3-43" fmla="*/ 166689 w 272825"/>
                  <a:gd name="connsiteY3-44" fmla="*/ 3776661 h 3776662"/>
                  <a:gd name="connsiteX4-45" fmla="*/ 107157 w 272825"/>
                  <a:gd name="connsiteY4-46" fmla="*/ 3774280 h 3776662"/>
                  <a:gd name="connsiteX5-47" fmla="*/ 57151 w 272825"/>
                  <a:gd name="connsiteY5-48" fmla="*/ 3776661 h 3776662"/>
                  <a:gd name="connsiteX6-49" fmla="*/ 0 w 272825"/>
                  <a:gd name="connsiteY6-50" fmla="*/ 3776662 h 3776662"/>
                  <a:gd name="connsiteX7-51" fmla="*/ 1 w 272825"/>
                  <a:gd name="connsiteY7-52" fmla="*/ 3609974 h 3776662"/>
                  <a:gd name="connsiteX8" fmla="*/ 0 w 272825"/>
                  <a:gd name="connsiteY8" fmla="*/ 0 h 3776662"/>
                  <a:gd name="connsiteX0-53" fmla="*/ 0 w 272825"/>
                  <a:gd name="connsiteY0-54" fmla="*/ 0 h 3776662"/>
                  <a:gd name="connsiteX1-55" fmla="*/ 272825 w 272825"/>
                  <a:gd name="connsiteY1-56" fmla="*/ 0 h 3776662"/>
                  <a:gd name="connsiteX2-57" fmla="*/ 272825 w 272825"/>
                  <a:gd name="connsiteY2-58" fmla="*/ 3776662 h 3776662"/>
                  <a:gd name="connsiteX3-59" fmla="*/ 221457 w 272825"/>
                  <a:gd name="connsiteY3-60" fmla="*/ 3774280 h 3776662"/>
                  <a:gd name="connsiteX4-61" fmla="*/ 166689 w 272825"/>
                  <a:gd name="connsiteY4-62" fmla="*/ 3776661 h 3776662"/>
                  <a:gd name="connsiteX5-63" fmla="*/ 107157 w 272825"/>
                  <a:gd name="connsiteY5-64" fmla="*/ 3774280 h 3776662"/>
                  <a:gd name="connsiteX6-65" fmla="*/ 57151 w 272825"/>
                  <a:gd name="connsiteY6-66" fmla="*/ 3776661 h 3776662"/>
                  <a:gd name="connsiteX7-67" fmla="*/ 0 w 272825"/>
                  <a:gd name="connsiteY7-68" fmla="*/ 3776662 h 3776662"/>
                  <a:gd name="connsiteX8-69" fmla="*/ 1 w 272825"/>
                  <a:gd name="connsiteY8-70" fmla="*/ 3609974 h 3776662"/>
                  <a:gd name="connsiteX9" fmla="*/ 0 w 272825"/>
                  <a:gd name="connsiteY9" fmla="*/ 0 h 3776662"/>
                  <a:gd name="connsiteX0-71" fmla="*/ 0 w 272825"/>
                  <a:gd name="connsiteY0-72" fmla="*/ 0 h 3776662"/>
                  <a:gd name="connsiteX1-73" fmla="*/ 272825 w 272825"/>
                  <a:gd name="connsiteY1-74" fmla="*/ 0 h 3776662"/>
                  <a:gd name="connsiteX2-75" fmla="*/ 272825 w 272825"/>
                  <a:gd name="connsiteY2-76" fmla="*/ 3776662 h 3776662"/>
                  <a:gd name="connsiteX3-77" fmla="*/ 252414 w 272825"/>
                  <a:gd name="connsiteY3-78" fmla="*/ 3776661 h 3776662"/>
                  <a:gd name="connsiteX4-79" fmla="*/ 221457 w 272825"/>
                  <a:gd name="connsiteY4-80" fmla="*/ 3774280 h 3776662"/>
                  <a:gd name="connsiteX5-81" fmla="*/ 166689 w 272825"/>
                  <a:gd name="connsiteY5-82" fmla="*/ 3776661 h 3776662"/>
                  <a:gd name="connsiteX6-83" fmla="*/ 107157 w 272825"/>
                  <a:gd name="connsiteY6-84" fmla="*/ 3774280 h 3776662"/>
                  <a:gd name="connsiteX7-85" fmla="*/ 57151 w 272825"/>
                  <a:gd name="connsiteY7-86" fmla="*/ 3776661 h 3776662"/>
                  <a:gd name="connsiteX8-87" fmla="*/ 0 w 272825"/>
                  <a:gd name="connsiteY8-88" fmla="*/ 3776662 h 3776662"/>
                  <a:gd name="connsiteX9-89" fmla="*/ 1 w 272825"/>
                  <a:gd name="connsiteY9-90" fmla="*/ 3609974 h 3776662"/>
                  <a:gd name="connsiteX10" fmla="*/ 0 w 272825"/>
                  <a:gd name="connsiteY10" fmla="*/ 0 h 3776662"/>
                  <a:gd name="connsiteX0-91" fmla="*/ 0 w 273845"/>
                  <a:gd name="connsiteY0-92" fmla="*/ 0 h 3776662"/>
                  <a:gd name="connsiteX1-93" fmla="*/ 272825 w 273845"/>
                  <a:gd name="connsiteY1-94" fmla="*/ 0 h 3776662"/>
                  <a:gd name="connsiteX2-95" fmla="*/ 273845 w 273845"/>
                  <a:gd name="connsiteY2-96" fmla="*/ 3581399 h 3776662"/>
                  <a:gd name="connsiteX3-97" fmla="*/ 272825 w 273845"/>
                  <a:gd name="connsiteY3-98" fmla="*/ 3776662 h 3776662"/>
                  <a:gd name="connsiteX4-99" fmla="*/ 252414 w 273845"/>
                  <a:gd name="connsiteY4-100" fmla="*/ 3776661 h 3776662"/>
                  <a:gd name="connsiteX5-101" fmla="*/ 221457 w 273845"/>
                  <a:gd name="connsiteY5-102" fmla="*/ 3774280 h 3776662"/>
                  <a:gd name="connsiteX6-103" fmla="*/ 166689 w 273845"/>
                  <a:gd name="connsiteY6-104" fmla="*/ 3776661 h 3776662"/>
                  <a:gd name="connsiteX7-105" fmla="*/ 107157 w 273845"/>
                  <a:gd name="connsiteY7-106" fmla="*/ 3774280 h 3776662"/>
                  <a:gd name="connsiteX8-107" fmla="*/ 57151 w 273845"/>
                  <a:gd name="connsiteY8-108" fmla="*/ 3776661 h 3776662"/>
                  <a:gd name="connsiteX9-109" fmla="*/ 0 w 273845"/>
                  <a:gd name="connsiteY9-110" fmla="*/ 3776662 h 3776662"/>
                  <a:gd name="connsiteX10-111" fmla="*/ 1 w 273845"/>
                  <a:gd name="connsiteY10-112" fmla="*/ 3609974 h 3776662"/>
                  <a:gd name="connsiteX11" fmla="*/ 0 w 273845"/>
                  <a:gd name="connsiteY11" fmla="*/ 0 h 3776662"/>
                  <a:gd name="connsiteX0-113" fmla="*/ 0 w 273845"/>
                  <a:gd name="connsiteY0-114" fmla="*/ 0 h 3776662"/>
                  <a:gd name="connsiteX1-115" fmla="*/ 272825 w 273845"/>
                  <a:gd name="connsiteY1-116" fmla="*/ 0 h 3776662"/>
                  <a:gd name="connsiteX2-117" fmla="*/ 273845 w 273845"/>
                  <a:gd name="connsiteY2-118" fmla="*/ 3581399 h 3776662"/>
                  <a:gd name="connsiteX3-119" fmla="*/ 252414 w 273845"/>
                  <a:gd name="connsiteY3-120" fmla="*/ 3776661 h 3776662"/>
                  <a:gd name="connsiteX4-121" fmla="*/ 221457 w 273845"/>
                  <a:gd name="connsiteY4-122" fmla="*/ 3774280 h 3776662"/>
                  <a:gd name="connsiteX5-123" fmla="*/ 166689 w 273845"/>
                  <a:gd name="connsiteY5-124" fmla="*/ 3776661 h 3776662"/>
                  <a:gd name="connsiteX6-125" fmla="*/ 107157 w 273845"/>
                  <a:gd name="connsiteY6-126" fmla="*/ 3774280 h 3776662"/>
                  <a:gd name="connsiteX7-127" fmla="*/ 57151 w 273845"/>
                  <a:gd name="connsiteY7-128" fmla="*/ 3776661 h 3776662"/>
                  <a:gd name="connsiteX8-129" fmla="*/ 0 w 273845"/>
                  <a:gd name="connsiteY8-130" fmla="*/ 3776662 h 3776662"/>
                  <a:gd name="connsiteX9-131" fmla="*/ 1 w 273845"/>
                  <a:gd name="connsiteY9-132" fmla="*/ 3609974 h 3776662"/>
                  <a:gd name="connsiteX10-133" fmla="*/ 0 w 273845"/>
                  <a:gd name="connsiteY10-134" fmla="*/ 0 h 3776662"/>
                  <a:gd name="connsiteX0-135" fmla="*/ 0 w 273845"/>
                  <a:gd name="connsiteY0-136" fmla="*/ 0 h 3776661"/>
                  <a:gd name="connsiteX1-137" fmla="*/ 272825 w 273845"/>
                  <a:gd name="connsiteY1-138" fmla="*/ 0 h 3776661"/>
                  <a:gd name="connsiteX2-139" fmla="*/ 273845 w 273845"/>
                  <a:gd name="connsiteY2-140" fmla="*/ 3581399 h 3776661"/>
                  <a:gd name="connsiteX3-141" fmla="*/ 252414 w 273845"/>
                  <a:gd name="connsiteY3-142" fmla="*/ 3776661 h 3776661"/>
                  <a:gd name="connsiteX4-143" fmla="*/ 221457 w 273845"/>
                  <a:gd name="connsiteY4-144" fmla="*/ 3774280 h 3776661"/>
                  <a:gd name="connsiteX5-145" fmla="*/ 166689 w 273845"/>
                  <a:gd name="connsiteY5-146" fmla="*/ 3776661 h 3776661"/>
                  <a:gd name="connsiteX6-147" fmla="*/ 107157 w 273845"/>
                  <a:gd name="connsiteY6-148" fmla="*/ 3774280 h 3776661"/>
                  <a:gd name="connsiteX7-149" fmla="*/ 57151 w 273845"/>
                  <a:gd name="connsiteY7-150" fmla="*/ 3776661 h 3776661"/>
                  <a:gd name="connsiteX8-151" fmla="*/ 1 w 273845"/>
                  <a:gd name="connsiteY8-152" fmla="*/ 3609974 h 3776661"/>
                  <a:gd name="connsiteX9-153" fmla="*/ 0 w 273845"/>
                  <a:gd name="connsiteY9-154" fmla="*/ 0 h 3776661"/>
                  <a:gd name="connsiteX0-155" fmla="*/ 0 w 273845"/>
                  <a:gd name="connsiteY0-156" fmla="*/ 0 h 3776661"/>
                  <a:gd name="connsiteX1-157" fmla="*/ 272825 w 273845"/>
                  <a:gd name="connsiteY1-158" fmla="*/ 0 h 3776661"/>
                  <a:gd name="connsiteX2-159" fmla="*/ 273845 w 273845"/>
                  <a:gd name="connsiteY2-160" fmla="*/ 3581399 h 3776661"/>
                  <a:gd name="connsiteX3-161" fmla="*/ 252414 w 273845"/>
                  <a:gd name="connsiteY3-162" fmla="*/ 3776661 h 3776661"/>
                  <a:gd name="connsiteX4-163" fmla="*/ 221457 w 273845"/>
                  <a:gd name="connsiteY4-164" fmla="*/ 3774280 h 3776661"/>
                  <a:gd name="connsiteX5-165" fmla="*/ 166689 w 273845"/>
                  <a:gd name="connsiteY5-166" fmla="*/ 3776661 h 3776661"/>
                  <a:gd name="connsiteX6-167" fmla="*/ 104776 w 273845"/>
                  <a:gd name="connsiteY6-168" fmla="*/ 3664743 h 3776661"/>
                  <a:gd name="connsiteX7-169" fmla="*/ 57151 w 273845"/>
                  <a:gd name="connsiteY7-170" fmla="*/ 3776661 h 3776661"/>
                  <a:gd name="connsiteX8-171" fmla="*/ 1 w 273845"/>
                  <a:gd name="connsiteY8-172" fmla="*/ 3609974 h 3776661"/>
                  <a:gd name="connsiteX9-173" fmla="*/ 0 w 273845"/>
                  <a:gd name="connsiteY9-174" fmla="*/ 0 h 3776661"/>
                  <a:gd name="connsiteX0-175" fmla="*/ 0 w 273845"/>
                  <a:gd name="connsiteY0-176" fmla="*/ 0 h 3776661"/>
                  <a:gd name="connsiteX1-177" fmla="*/ 272825 w 273845"/>
                  <a:gd name="connsiteY1-178" fmla="*/ 0 h 3776661"/>
                  <a:gd name="connsiteX2-179" fmla="*/ 273845 w 273845"/>
                  <a:gd name="connsiteY2-180" fmla="*/ 3581399 h 3776661"/>
                  <a:gd name="connsiteX3-181" fmla="*/ 252414 w 273845"/>
                  <a:gd name="connsiteY3-182" fmla="*/ 3776661 h 3776661"/>
                  <a:gd name="connsiteX4-183" fmla="*/ 221457 w 273845"/>
                  <a:gd name="connsiteY4-184" fmla="*/ 3774280 h 3776661"/>
                  <a:gd name="connsiteX5-185" fmla="*/ 166689 w 273845"/>
                  <a:gd name="connsiteY5-186" fmla="*/ 3776661 h 3776661"/>
                  <a:gd name="connsiteX6-187" fmla="*/ 104776 w 273845"/>
                  <a:gd name="connsiteY6-188" fmla="*/ 3664743 h 3776661"/>
                  <a:gd name="connsiteX7-189" fmla="*/ 57151 w 273845"/>
                  <a:gd name="connsiteY7-190" fmla="*/ 3750467 h 3776661"/>
                  <a:gd name="connsiteX8-191" fmla="*/ 1 w 273845"/>
                  <a:gd name="connsiteY8-192" fmla="*/ 3609974 h 3776661"/>
                  <a:gd name="connsiteX9-193" fmla="*/ 0 w 273845"/>
                  <a:gd name="connsiteY9-194" fmla="*/ 0 h 3776661"/>
                  <a:gd name="connsiteX0-195" fmla="*/ 0 w 273845"/>
                  <a:gd name="connsiteY0-196" fmla="*/ 0 h 3776661"/>
                  <a:gd name="connsiteX1-197" fmla="*/ 272825 w 273845"/>
                  <a:gd name="connsiteY1-198" fmla="*/ 0 h 3776661"/>
                  <a:gd name="connsiteX2-199" fmla="*/ 273845 w 273845"/>
                  <a:gd name="connsiteY2-200" fmla="*/ 3581399 h 3776661"/>
                  <a:gd name="connsiteX3-201" fmla="*/ 252414 w 273845"/>
                  <a:gd name="connsiteY3-202" fmla="*/ 3776661 h 3776661"/>
                  <a:gd name="connsiteX4-203" fmla="*/ 228601 w 273845"/>
                  <a:gd name="connsiteY4-204" fmla="*/ 3629023 h 3776661"/>
                  <a:gd name="connsiteX5-205" fmla="*/ 166689 w 273845"/>
                  <a:gd name="connsiteY5-206" fmla="*/ 3776661 h 3776661"/>
                  <a:gd name="connsiteX6-207" fmla="*/ 104776 w 273845"/>
                  <a:gd name="connsiteY6-208" fmla="*/ 3664743 h 3776661"/>
                  <a:gd name="connsiteX7-209" fmla="*/ 57151 w 273845"/>
                  <a:gd name="connsiteY7-210" fmla="*/ 3750467 h 3776661"/>
                  <a:gd name="connsiteX8-211" fmla="*/ 1 w 273845"/>
                  <a:gd name="connsiteY8-212" fmla="*/ 3609974 h 3776661"/>
                  <a:gd name="connsiteX9-213" fmla="*/ 0 w 273845"/>
                  <a:gd name="connsiteY9-214" fmla="*/ 0 h 3776661"/>
                  <a:gd name="connsiteX0-215" fmla="*/ 0 w 273845"/>
                  <a:gd name="connsiteY0-216" fmla="*/ 0 h 3776661"/>
                  <a:gd name="connsiteX1-217" fmla="*/ 272825 w 273845"/>
                  <a:gd name="connsiteY1-218" fmla="*/ 0 h 3776661"/>
                  <a:gd name="connsiteX2-219" fmla="*/ 273845 w 273845"/>
                  <a:gd name="connsiteY2-220" fmla="*/ 3581399 h 3776661"/>
                  <a:gd name="connsiteX3-221" fmla="*/ 250032 w 273845"/>
                  <a:gd name="connsiteY3-222" fmla="*/ 3695699 h 3776661"/>
                  <a:gd name="connsiteX4-223" fmla="*/ 228601 w 273845"/>
                  <a:gd name="connsiteY4-224" fmla="*/ 3629023 h 3776661"/>
                  <a:gd name="connsiteX5-225" fmla="*/ 166689 w 273845"/>
                  <a:gd name="connsiteY5-226" fmla="*/ 3776661 h 3776661"/>
                  <a:gd name="connsiteX6-227" fmla="*/ 104776 w 273845"/>
                  <a:gd name="connsiteY6-228" fmla="*/ 3664743 h 3776661"/>
                  <a:gd name="connsiteX7-229" fmla="*/ 57151 w 273845"/>
                  <a:gd name="connsiteY7-230" fmla="*/ 3750467 h 3776661"/>
                  <a:gd name="connsiteX8-231" fmla="*/ 1 w 273845"/>
                  <a:gd name="connsiteY8-232" fmla="*/ 3609974 h 3776661"/>
                  <a:gd name="connsiteX9-233" fmla="*/ 0 w 273845"/>
                  <a:gd name="connsiteY9-234" fmla="*/ 0 h 3776661"/>
                  <a:gd name="connsiteX0-235" fmla="*/ 0 w 273845"/>
                  <a:gd name="connsiteY0-236" fmla="*/ 0 h 3776661"/>
                  <a:gd name="connsiteX1-237" fmla="*/ 272825 w 273845"/>
                  <a:gd name="connsiteY1-238" fmla="*/ 0 h 3776661"/>
                  <a:gd name="connsiteX2-239" fmla="*/ 273845 w 273845"/>
                  <a:gd name="connsiteY2-240" fmla="*/ 3581399 h 3776661"/>
                  <a:gd name="connsiteX3-241" fmla="*/ 247651 w 273845"/>
                  <a:gd name="connsiteY3-242" fmla="*/ 3702843 h 3776661"/>
                  <a:gd name="connsiteX4-243" fmla="*/ 228601 w 273845"/>
                  <a:gd name="connsiteY4-244" fmla="*/ 3629023 h 3776661"/>
                  <a:gd name="connsiteX5-245" fmla="*/ 166689 w 273845"/>
                  <a:gd name="connsiteY5-246" fmla="*/ 3776661 h 3776661"/>
                  <a:gd name="connsiteX6-247" fmla="*/ 104776 w 273845"/>
                  <a:gd name="connsiteY6-248" fmla="*/ 3664743 h 3776661"/>
                  <a:gd name="connsiteX7-249" fmla="*/ 57151 w 273845"/>
                  <a:gd name="connsiteY7-250" fmla="*/ 3750467 h 3776661"/>
                  <a:gd name="connsiteX8-251" fmla="*/ 1 w 273845"/>
                  <a:gd name="connsiteY8-252" fmla="*/ 3609974 h 3776661"/>
                  <a:gd name="connsiteX9-253" fmla="*/ 0 w 273845"/>
                  <a:gd name="connsiteY9-254" fmla="*/ 0 h 3776661"/>
                  <a:gd name="connsiteX0-255" fmla="*/ 0 w 273845"/>
                  <a:gd name="connsiteY0-256" fmla="*/ 0 h 3776661"/>
                  <a:gd name="connsiteX1-257" fmla="*/ 272825 w 273845"/>
                  <a:gd name="connsiteY1-258" fmla="*/ 0 h 3776661"/>
                  <a:gd name="connsiteX2-259" fmla="*/ 273845 w 273845"/>
                  <a:gd name="connsiteY2-260" fmla="*/ 3581399 h 3776661"/>
                  <a:gd name="connsiteX3-261" fmla="*/ 247651 w 273845"/>
                  <a:gd name="connsiteY3-262" fmla="*/ 3702843 h 3776661"/>
                  <a:gd name="connsiteX4-263" fmla="*/ 228601 w 273845"/>
                  <a:gd name="connsiteY4-264" fmla="*/ 3629023 h 3776661"/>
                  <a:gd name="connsiteX5-265" fmla="*/ 166689 w 273845"/>
                  <a:gd name="connsiteY5-266" fmla="*/ 3776661 h 3776661"/>
                  <a:gd name="connsiteX6-267" fmla="*/ 104776 w 273845"/>
                  <a:gd name="connsiteY6-268" fmla="*/ 3664743 h 3776661"/>
                  <a:gd name="connsiteX7-269" fmla="*/ 57151 w 273845"/>
                  <a:gd name="connsiteY7-270" fmla="*/ 3750467 h 3776661"/>
                  <a:gd name="connsiteX8-271" fmla="*/ 1 w 273845"/>
                  <a:gd name="connsiteY8-272" fmla="*/ 3609974 h 3776661"/>
                  <a:gd name="connsiteX9-273" fmla="*/ 0 w 273845"/>
                  <a:gd name="connsiteY9-274" fmla="*/ 0 h 3776661"/>
                  <a:gd name="connsiteX0-275" fmla="*/ 0 w 273845"/>
                  <a:gd name="connsiteY0-276" fmla="*/ 0 h 3776661"/>
                  <a:gd name="connsiteX1-277" fmla="*/ 272825 w 273845"/>
                  <a:gd name="connsiteY1-278" fmla="*/ 0 h 3776661"/>
                  <a:gd name="connsiteX2-279" fmla="*/ 273845 w 273845"/>
                  <a:gd name="connsiteY2-280" fmla="*/ 3581399 h 3776661"/>
                  <a:gd name="connsiteX3-281" fmla="*/ 247651 w 273845"/>
                  <a:gd name="connsiteY3-282" fmla="*/ 3702843 h 3776661"/>
                  <a:gd name="connsiteX4-283" fmla="*/ 228601 w 273845"/>
                  <a:gd name="connsiteY4-284" fmla="*/ 3629023 h 3776661"/>
                  <a:gd name="connsiteX5-285" fmla="*/ 166689 w 273845"/>
                  <a:gd name="connsiteY5-286" fmla="*/ 3776661 h 3776661"/>
                  <a:gd name="connsiteX6-287" fmla="*/ 104776 w 273845"/>
                  <a:gd name="connsiteY6-288" fmla="*/ 3664743 h 3776661"/>
                  <a:gd name="connsiteX7-289" fmla="*/ 57151 w 273845"/>
                  <a:gd name="connsiteY7-290" fmla="*/ 3750467 h 3776661"/>
                  <a:gd name="connsiteX8-291" fmla="*/ 1 w 273845"/>
                  <a:gd name="connsiteY8-292" fmla="*/ 3609974 h 3776661"/>
                  <a:gd name="connsiteX9-293" fmla="*/ 0 w 273845"/>
                  <a:gd name="connsiteY9-294" fmla="*/ 0 h 3776661"/>
                  <a:gd name="connsiteX0-295" fmla="*/ 0 w 273845"/>
                  <a:gd name="connsiteY0-296" fmla="*/ 0 h 3776661"/>
                  <a:gd name="connsiteX1-297" fmla="*/ 272825 w 273845"/>
                  <a:gd name="connsiteY1-298" fmla="*/ 0 h 3776661"/>
                  <a:gd name="connsiteX2-299" fmla="*/ 273845 w 273845"/>
                  <a:gd name="connsiteY2-300" fmla="*/ 3581399 h 3776661"/>
                  <a:gd name="connsiteX3-301" fmla="*/ 247651 w 273845"/>
                  <a:gd name="connsiteY3-302" fmla="*/ 3702843 h 3776661"/>
                  <a:gd name="connsiteX4-303" fmla="*/ 228601 w 273845"/>
                  <a:gd name="connsiteY4-304" fmla="*/ 3629023 h 3776661"/>
                  <a:gd name="connsiteX5-305" fmla="*/ 166689 w 273845"/>
                  <a:gd name="connsiteY5-306" fmla="*/ 3776661 h 3776661"/>
                  <a:gd name="connsiteX6-307" fmla="*/ 104776 w 273845"/>
                  <a:gd name="connsiteY6-308" fmla="*/ 3664743 h 3776661"/>
                  <a:gd name="connsiteX7-309" fmla="*/ 57151 w 273845"/>
                  <a:gd name="connsiteY7-310" fmla="*/ 3750467 h 3776661"/>
                  <a:gd name="connsiteX8-311" fmla="*/ 1 w 273845"/>
                  <a:gd name="connsiteY8-312" fmla="*/ 3609974 h 3776661"/>
                  <a:gd name="connsiteX9-313" fmla="*/ 0 w 273845"/>
                  <a:gd name="connsiteY9-314" fmla="*/ 0 h 3776661"/>
                  <a:gd name="connsiteX0-315" fmla="*/ 0 w 273845"/>
                  <a:gd name="connsiteY0-316" fmla="*/ 0 h 3776661"/>
                  <a:gd name="connsiteX1-317" fmla="*/ 272825 w 273845"/>
                  <a:gd name="connsiteY1-318" fmla="*/ 0 h 3776661"/>
                  <a:gd name="connsiteX2-319" fmla="*/ 273845 w 273845"/>
                  <a:gd name="connsiteY2-320" fmla="*/ 3581399 h 3776661"/>
                  <a:gd name="connsiteX3-321" fmla="*/ 247651 w 273845"/>
                  <a:gd name="connsiteY3-322" fmla="*/ 3702843 h 3776661"/>
                  <a:gd name="connsiteX4-323" fmla="*/ 228601 w 273845"/>
                  <a:gd name="connsiteY4-324" fmla="*/ 3629023 h 3776661"/>
                  <a:gd name="connsiteX5-325" fmla="*/ 166689 w 273845"/>
                  <a:gd name="connsiteY5-326" fmla="*/ 3776661 h 3776661"/>
                  <a:gd name="connsiteX6-327" fmla="*/ 104776 w 273845"/>
                  <a:gd name="connsiteY6-328" fmla="*/ 3664743 h 3776661"/>
                  <a:gd name="connsiteX7-329" fmla="*/ 57151 w 273845"/>
                  <a:gd name="connsiteY7-330" fmla="*/ 3750467 h 3776661"/>
                  <a:gd name="connsiteX8-331" fmla="*/ 1 w 273845"/>
                  <a:gd name="connsiteY8-332" fmla="*/ 3609974 h 3776661"/>
                  <a:gd name="connsiteX9-333" fmla="*/ 0 w 273845"/>
                  <a:gd name="connsiteY9-334" fmla="*/ 0 h 3776661"/>
                  <a:gd name="connsiteX0-335" fmla="*/ 0 w 273845"/>
                  <a:gd name="connsiteY0-336" fmla="*/ 0 h 3776661"/>
                  <a:gd name="connsiteX1-337" fmla="*/ 272825 w 273845"/>
                  <a:gd name="connsiteY1-338" fmla="*/ 0 h 3776661"/>
                  <a:gd name="connsiteX2-339" fmla="*/ 273845 w 273845"/>
                  <a:gd name="connsiteY2-340" fmla="*/ 3581399 h 3776661"/>
                  <a:gd name="connsiteX3-341" fmla="*/ 247651 w 273845"/>
                  <a:gd name="connsiteY3-342" fmla="*/ 3702843 h 3776661"/>
                  <a:gd name="connsiteX4-343" fmla="*/ 228601 w 273845"/>
                  <a:gd name="connsiteY4-344" fmla="*/ 3629023 h 3776661"/>
                  <a:gd name="connsiteX5-345" fmla="*/ 166689 w 273845"/>
                  <a:gd name="connsiteY5-346" fmla="*/ 3776661 h 3776661"/>
                  <a:gd name="connsiteX6-347" fmla="*/ 104776 w 273845"/>
                  <a:gd name="connsiteY6-348" fmla="*/ 3664743 h 3776661"/>
                  <a:gd name="connsiteX7-349" fmla="*/ 57151 w 273845"/>
                  <a:gd name="connsiteY7-350" fmla="*/ 3750467 h 3776661"/>
                  <a:gd name="connsiteX8-351" fmla="*/ 1 w 273845"/>
                  <a:gd name="connsiteY8-352" fmla="*/ 3609974 h 3776661"/>
                  <a:gd name="connsiteX9-353" fmla="*/ 0 w 273845"/>
                  <a:gd name="connsiteY9-354" fmla="*/ 0 h 3776661"/>
                  <a:gd name="connsiteX0-355" fmla="*/ 0 w 273845"/>
                  <a:gd name="connsiteY0-356" fmla="*/ 0 h 3776887"/>
                  <a:gd name="connsiteX1-357" fmla="*/ 272825 w 273845"/>
                  <a:gd name="connsiteY1-358" fmla="*/ 0 h 3776887"/>
                  <a:gd name="connsiteX2-359" fmla="*/ 273845 w 273845"/>
                  <a:gd name="connsiteY2-360" fmla="*/ 3581399 h 3776887"/>
                  <a:gd name="connsiteX3-361" fmla="*/ 247651 w 273845"/>
                  <a:gd name="connsiteY3-362" fmla="*/ 3702843 h 3776887"/>
                  <a:gd name="connsiteX4-363" fmla="*/ 228601 w 273845"/>
                  <a:gd name="connsiteY4-364" fmla="*/ 3629023 h 3776887"/>
                  <a:gd name="connsiteX5-365" fmla="*/ 166689 w 273845"/>
                  <a:gd name="connsiteY5-366" fmla="*/ 3776661 h 3776887"/>
                  <a:gd name="connsiteX6-367" fmla="*/ 104776 w 273845"/>
                  <a:gd name="connsiteY6-368" fmla="*/ 3664743 h 3776887"/>
                  <a:gd name="connsiteX7-369" fmla="*/ 57151 w 273845"/>
                  <a:gd name="connsiteY7-370" fmla="*/ 3750467 h 3776887"/>
                  <a:gd name="connsiteX8-371" fmla="*/ 1 w 273845"/>
                  <a:gd name="connsiteY8-372" fmla="*/ 3609974 h 3776887"/>
                  <a:gd name="connsiteX9-373" fmla="*/ 0 w 273845"/>
                  <a:gd name="connsiteY9-374" fmla="*/ 0 h 3776887"/>
                  <a:gd name="connsiteX0-375" fmla="*/ 0 w 273845"/>
                  <a:gd name="connsiteY0-376" fmla="*/ 0 h 3776887"/>
                  <a:gd name="connsiteX1-377" fmla="*/ 272825 w 273845"/>
                  <a:gd name="connsiteY1-378" fmla="*/ 0 h 3776887"/>
                  <a:gd name="connsiteX2-379" fmla="*/ 273845 w 273845"/>
                  <a:gd name="connsiteY2-380" fmla="*/ 3581399 h 3776887"/>
                  <a:gd name="connsiteX3-381" fmla="*/ 247651 w 273845"/>
                  <a:gd name="connsiteY3-382" fmla="*/ 3702843 h 3776887"/>
                  <a:gd name="connsiteX4-383" fmla="*/ 228601 w 273845"/>
                  <a:gd name="connsiteY4-384" fmla="*/ 3629023 h 3776887"/>
                  <a:gd name="connsiteX5-385" fmla="*/ 166689 w 273845"/>
                  <a:gd name="connsiteY5-386" fmla="*/ 3776661 h 3776887"/>
                  <a:gd name="connsiteX6-387" fmla="*/ 104776 w 273845"/>
                  <a:gd name="connsiteY6-388" fmla="*/ 3664743 h 3776887"/>
                  <a:gd name="connsiteX7-389" fmla="*/ 57151 w 273845"/>
                  <a:gd name="connsiteY7-390" fmla="*/ 3750467 h 3776887"/>
                  <a:gd name="connsiteX8-391" fmla="*/ 1 w 273845"/>
                  <a:gd name="connsiteY8-392" fmla="*/ 3609974 h 3776887"/>
                  <a:gd name="connsiteX9-393" fmla="*/ 0 w 273845"/>
                  <a:gd name="connsiteY9-394" fmla="*/ 0 h 3776887"/>
                  <a:gd name="connsiteX0-395" fmla="*/ 0 w 273845"/>
                  <a:gd name="connsiteY0-396" fmla="*/ 0 h 3776887"/>
                  <a:gd name="connsiteX1-397" fmla="*/ 272825 w 273845"/>
                  <a:gd name="connsiteY1-398" fmla="*/ 0 h 3776887"/>
                  <a:gd name="connsiteX2-399" fmla="*/ 273845 w 273845"/>
                  <a:gd name="connsiteY2-400" fmla="*/ 3581399 h 3776887"/>
                  <a:gd name="connsiteX3-401" fmla="*/ 247651 w 273845"/>
                  <a:gd name="connsiteY3-402" fmla="*/ 3702843 h 3776887"/>
                  <a:gd name="connsiteX4-403" fmla="*/ 228601 w 273845"/>
                  <a:gd name="connsiteY4-404" fmla="*/ 3629023 h 3776887"/>
                  <a:gd name="connsiteX5-405" fmla="*/ 166689 w 273845"/>
                  <a:gd name="connsiteY5-406" fmla="*/ 3776661 h 3776887"/>
                  <a:gd name="connsiteX6-407" fmla="*/ 104776 w 273845"/>
                  <a:gd name="connsiteY6-408" fmla="*/ 3664743 h 3776887"/>
                  <a:gd name="connsiteX7-409" fmla="*/ 57151 w 273845"/>
                  <a:gd name="connsiteY7-410" fmla="*/ 3750467 h 3776887"/>
                  <a:gd name="connsiteX8-411" fmla="*/ 1 w 273845"/>
                  <a:gd name="connsiteY8-412" fmla="*/ 3609974 h 3776887"/>
                  <a:gd name="connsiteX9-413" fmla="*/ 0 w 273845"/>
                  <a:gd name="connsiteY9-414" fmla="*/ 0 h 3776887"/>
                  <a:gd name="connsiteX0-415" fmla="*/ 0 w 273845"/>
                  <a:gd name="connsiteY0-416" fmla="*/ 0 h 3776859"/>
                  <a:gd name="connsiteX1-417" fmla="*/ 272825 w 273845"/>
                  <a:gd name="connsiteY1-418" fmla="*/ 0 h 3776859"/>
                  <a:gd name="connsiteX2-419" fmla="*/ 273845 w 273845"/>
                  <a:gd name="connsiteY2-420" fmla="*/ 3581399 h 3776859"/>
                  <a:gd name="connsiteX3-421" fmla="*/ 247651 w 273845"/>
                  <a:gd name="connsiteY3-422" fmla="*/ 3702843 h 3776859"/>
                  <a:gd name="connsiteX4-423" fmla="*/ 223839 w 273845"/>
                  <a:gd name="connsiteY4-424" fmla="*/ 3631404 h 3776859"/>
                  <a:gd name="connsiteX5-425" fmla="*/ 166689 w 273845"/>
                  <a:gd name="connsiteY5-426" fmla="*/ 3776661 h 3776859"/>
                  <a:gd name="connsiteX6-427" fmla="*/ 104776 w 273845"/>
                  <a:gd name="connsiteY6-428" fmla="*/ 3664743 h 3776859"/>
                  <a:gd name="connsiteX7-429" fmla="*/ 57151 w 273845"/>
                  <a:gd name="connsiteY7-430" fmla="*/ 3750467 h 3776859"/>
                  <a:gd name="connsiteX8-431" fmla="*/ 1 w 273845"/>
                  <a:gd name="connsiteY8-432" fmla="*/ 3609974 h 3776859"/>
                  <a:gd name="connsiteX9-433" fmla="*/ 0 w 273845"/>
                  <a:gd name="connsiteY9-434" fmla="*/ 0 h 3776859"/>
                  <a:gd name="connsiteX0-435" fmla="*/ 0 w 273845"/>
                  <a:gd name="connsiteY0-436" fmla="*/ 0 h 3776859"/>
                  <a:gd name="connsiteX1-437" fmla="*/ 272825 w 273845"/>
                  <a:gd name="connsiteY1-438" fmla="*/ 0 h 3776859"/>
                  <a:gd name="connsiteX2-439" fmla="*/ 273845 w 273845"/>
                  <a:gd name="connsiteY2-440" fmla="*/ 3581399 h 3776859"/>
                  <a:gd name="connsiteX3-441" fmla="*/ 247651 w 273845"/>
                  <a:gd name="connsiteY3-442" fmla="*/ 3702843 h 3776859"/>
                  <a:gd name="connsiteX4-443" fmla="*/ 223839 w 273845"/>
                  <a:gd name="connsiteY4-444" fmla="*/ 3631404 h 3776859"/>
                  <a:gd name="connsiteX5-445" fmla="*/ 166689 w 273845"/>
                  <a:gd name="connsiteY5-446" fmla="*/ 3776661 h 3776859"/>
                  <a:gd name="connsiteX6-447" fmla="*/ 104776 w 273845"/>
                  <a:gd name="connsiteY6-448" fmla="*/ 3664743 h 3776859"/>
                  <a:gd name="connsiteX7-449" fmla="*/ 57151 w 273845"/>
                  <a:gd name="connsiteY7-450" fmla="*/ 3750467 h 3776859"/>
                  <a:gd name="connsiteX8-451" fmla="*/ 1 w 273845"/>
                  <a:gd name="connsiteY8-452" fmla="*/ 3609974 h 3776859"/>
                  <a:gd name="connsiteX9-453" fmla="*/ 0 w 273845"/>
                  <a:gd name="connsiteY9-454" fmla="*/ 0 h 3776859"/>
                  <a:gd name="connsiteX0-455" fmla="*/ 0 w 273894"/>
                  <a:gd name="connsiteY0-456" fmla="*/ 0 h 3776859"/>
                  <a:gd name="connsiteX1-457" fmla="*/ 272825 w 273894"/>
                  <a:gd name="connsiteY1-458" fmla="*/ 0 h 3776859"/>
                  <a:gd name="connsiteX2-459" fmla="*/ 273845 w 273894"/>
                  <a:gd name="connsiteY2-460" fmla="*/ 3581399 h 3776859"/>
                  <a:gd name="connsiteX3-461" fmla="*/ 247651 w 273894"/>
                  <a:gd name="connsiteY3-462" fmla="*/ 3702843 h 3776859"/>
                  <a:gd name="connsiteX4-463" fmla="*/ 223839 w 273894"/>
                  <a:gd name="connsiteY4-464" fmla="*/ 3631404 h 3776859"/>
                  <a:gd name="connsiteX5-465" fmla="*/ 166689 w 273894"/>
                  <a:gd name="connsiteY5-466" fmla="*/ 3776661 h 3776859"/>
                  <a:gd name="connsiteX6-467" fmla="*/ 104776 w 273894"/>
                  <a:gd name="connsiteY6-468" fmla="*/ 3664743 h 3776859"/>
                  <a:gd name="connsiteX7-469" fmla="*/ 57151 w 273894"/>
                  <a:gd name="connsiteY7-470" fmla="*/ 3750467 h 3776859"/>
                  <a:gd name="connsiteX8-471" fmla="*/ 1 w 273894"/>
                  <a:gd name="connsiteY8-472" fmla="*/ 3609974 h 3776859"/>
                  <a:gd name="connsiteX9-473" fmla="*/ 0 w 273894"/>
                  <a:gd name="connsiteY9-474" fmla="*/ 0 h 3776859"/>
                  <a:gd name="connsiteX0-475" fmla="*/ 0 w 273894"/>
                  <a:gd name="connsiteY0-476" fmla="*/ 0 h 3776859"/>
                  <a:gd name="connsiteX1-477" fmla="*/ 272825 w 273894"/>
                  <a:gd name="connsiteY1-478" fmla="*/ 0 h 3776859"/>
                  <a:gd name="connsiteX2-479" fmla="*/ 273845 w 273894"/>
                  <a:gd name="connsiteY2-480" fmla="*/ 3581399 h 3776859"/>
                  <a:gd name="connsiteX3-481" fmla="*/ 247651 w 273894"/>
                  <a:gd name="connsiteY3-482" fmla="*/ 3702843 h 3776859"/>
                  <a:gd name="connsiteX4-483" fmla="*/ 223839 w 273894"/>
                  <a:gd name="connsiteY4-484" fmla="*/ 3631404 h 3776859"/>
                  <a:gd name="connsiteX5-485" fmla="*/ 166689 w 273894"/>
                  <a:gd name="connsiteY5-486" fmla="*/ 3776661 h 3776859"/>
                  <a:gd name="connsiteX6-487" fmla="*/ 104776 w 273894"/>
                  <a:gd name="connsiteY6-488" fmla="*/ 3664743 h 3776859"/>
                  <a:gd name="connsiteX7-489" fmla="*/ 57151 w 273894"/>
                  <a:gd name="connsiteY7-490" fmla="*/ 3750467 h 3776859"/>
                  <a:gd name="connsiteX8-491" fmla="*/ 1 w 273894"/>
                  <a:gd name="connsiteY8-492" fmla="*/ 3609974 h 3776859"/>
                  <a:gd name="connsiteX9-493" fmla="*/ 0 w 273894"/>
                  <a:gd name="connsiteY9-494" fmla="*/ 0 h 3776859"/>
                  <a:gd name="connsiteX0-495" fmla="*/ 0 w 273845"/>
                  <a:gd name="connsiteY0-496" fmla="*/ 0 h 3776859"/>
                  <a:gd name="connsiteX1-497" fmla="*/ 272825 w 273845"/>
                  <a:gd name="connsiteY1-498" fmla="*/ 0 h 3776859"/>
                  <a:gd name="connsiteX2-499" fmla="*/ 273845 w 273845"/>
                  <a:gd name="connsiteY2-500" fmla="*/ 3581399 h 3776859"/>
                  <a:gd name="connsiteX3-501" fmla="*/ 247651 w 273845"/>
                  <a:gd name="connsiteY3-502" fmla="*/ 3702843 h 3776859"/>
                  <a:gd name="connsiteX4-503" fmla="*/ 223839 w 273845"/>
                  <a:gd name="connsiteY4-504" fmla="*/ 3631404 h 3776859"/>
                  <a:gd name="connsiteX5-505" fmla="*/ 166689 w 273845"/>
                  <a:gd name="connsiteY5-506" fmla="*/ 3776661 h 3776859"/>
                  <a:gd name="connsiteX6-507" fmla="*/ 104776 w 273845"/>
                  <a:gd name="connsiteY6-508" fmla="*/ 3664743 h 3776859"/>
                  <a:gd name="connsiteX7-509" fmla="*/ 57151 w 273845"/>
                  <a:gd name="connsiteY7-510" fmla="*/ 3750467 h 3776859"/>
                  <a:gd name="connsiteX8-511" fmla="*/ 1 w 273845"/>
                  <a:gd name="connsiteY8-512" fmla="*/ 3609974 h 3776859"/>
                  <a:gd name="connsiteX9-513" fmla="*/ 0 w 273845"/>
                  <a:gd name="connsiteY9-514" fmla="*/ 0 h 3776859"/>
                  <a:gd name="connsiteX0-515" fmla="*/ 0 w 273845"/>
                  <a:gd name="connsiteY0-516" fmla="*/ 0 h 3776859"/>
                  <a:gd name="connsiteX1-517" fmla="*/ 272825 w 273845"/>
                  <a:gd name="connsiteY1-518" fmla="*/ 0 h 3776859"/>
                  <a:gd name="connsiteX2-519" fmla="*/ 273845 w 273845"/>
                  <a:gd name="connsiteY2-520" fmla="*/ 3581399 h 3776859"/>
                  <a:gd name="connsiteX3-521" fmla="*/ 252414 w 273845"/>
                  <a:gd name="connsiteY3-522" fmla="*/ 3702843 h 3776859"/>
                  <a:gd name="connsiteX4-523" fmla="*/ 223839 w 273845"/>
                  <a:gd name="connsiteY4-524" fmla="*/ 3631404 h 3776859"/>
                  <a:gd name="connsiteX5-525" fmla="*/ 166689 w 273845"/>
                  <a:gd name="connsiteY5-526" fmla="*/ 3776661 h 3776859"/>
                  <a:gd name="connsiteX6-527" fmla="*/ 104776 w 273845"/>
                  <a:gd name="connsiteY6-528" fmla="*/ 3664743 h 3776859"/>
                  <a:gd name="connsiteX7-529" fmla="*/ 57151 w 273845"/>
                  <a:gd name="connsiteY7-530" fmla="*/ 3750467 h 3776859"/>
                  <a:gd name="connsiteX8-531" fmla="*/ 1 w 273845"/>
                  <a:gd name="connsiteY8-532" fmla="*/ 3609974 h 3776859"/>
                  <a:gd name="connsiteX9-533" fmla="*/ 0 w 273845"/>
                  <a:gd name="connsiteY9-534" fmla="*/ 0 h 3776859"/>
                  <a:gd name="connsiteX0-535" fmla="*/ 0 w 273845"/>
                  <a:gd name="connsiteY0-536" fmla="*/ 0 h 3776859"/>
                  <a:gd name="connsiteX1-537" fmla="*/ 272825 w 273845"/>
                  <a:gd name="connsiteY1-538" fmla="*/ 0 h 3776859"/>
                  <a:gd name="connsiteX2-539" fmla="*/ 273845 w 273845"/>
                  <a:gd name="connsiteY2-540" fmla="*/ 3581399 h 3776859"/>
                  <a:gd name="connsiteX3-541" fmla="*/ 252414 w 273845"/>
                  <a:gd name="connsiteY3-542" fmla="*/ 3702843 h 3776859"/>
                  <a:gd name="connsiteX4-543" fmla="*/ 223839 w 273845"/>
                  <a:gd name="connsiteY4-544" fmla="*/ 3631404 h 3776859"/>
                  <a:gd name="connsiteX5-545" fmla="*/ 166689 w 273845"/>
                  <a:gd name="connsiteY5-546" fmla="*/ 3776661 h 3776859"/>
                  <a:gd name="connsiteX6-547" fmla="*/ 104776 w 273845"/>
                  <a:gd name="connsiteY6-548" fmla="*/ 3664743 h 3776859"/>
                  <a:gd name="connsiteX7-549" fmla="*/ 57151 w 273845"/>
                  <a:gd name="connsiteY7-550" fmla="*/ 3750467 h 3776859"/>
                  <a:gd name="connsiteX8-551" fmla="*/ 1 w 273845"/>
                  <a:gd name="connsiteY8-552" fmla="*/ 3609974 h 3776859"/>
                  <a:gd name="connsiteX9-553" fmla="*/ 0 w 273845"/>
                  <a:gd name="connsiteY9-554" fmla="*/ 0 h 3776859"/>
                  <a:gd name="connsiteX0-555" fmla="*/ 0 w 273845"/>
                  <a:gd name="connsiteY0-556" fmla="*/ 0 h 3776859"/>
                  <a:gd name="connsiteX1-557" fmla="*/ 272825 w 273845"/>
                  <a:gd name="connsiteY1-558" fmla="*/ 0 h 3776859"/>
                  <a:gd name="connsiteX2-559" fmla="*/ 273845 w 273845"/>
                  <a:gd name="connsiteY2-560" fmla="*/ 3581399 h 3776859"/>
                  <a:gd name="connsiteX3-561" fmla="*/ 245270 w 273845"/>
                  <a:gd name="connsiteY3-562" fmla="*/ 3702843 h 3776859"/>
                  <a:gd name="connsiteX4-563" fmla="*/ 223839 w 273845"/>
                  <a:gd name="connsiteY4-564" fmla="*/ 3631404 h 3776859"/>
                  <a:gd name="connsiteX5-565" fmla="*/ 166689 w 273845"/>
                  <a:gd name="connsiteY5-566" fmla="*/ 3776661 h 3776859"/>
                  <a:gd name="connsiteX6-567" fmla="*/ 104776 w 273845"/>
                  <a:gd name="connsiteY6-568" fmla="*/ 3664743 h 3776859"/>
                  <a:gd name="connsiteX7-569" fmla="*/ 57151 w 273845"/>
                  <a:gd name="connsiteY7-570" fmla="*/ 3750467 h 3776859"/>
                  <a:gd name="connsiteX8-571" fmla="*/ 1 w 273845"/>
                  <a:gd name="connsiteY8-572" fmla="*/ 3609974 h 3776859"/>
                  <a:gd name="connsiteX9-573" fmla="*/ 0 w 273845"/>
                  <a:gd name="connsiteY9-574" fmla="*/ 0 h 3776859"/>
                  <a:gd name="connsiteX0-575" fmla="*/ 0 w 273845"/>
                  <a:gd name="connsiteY0-576" fmla="*/ 0 h 3776859"/>
                  <a:gd name="connsiteX1-577" fmla="*/ 272825 w 273845"/>
                  <a:gd name="connsiteY1-578" fmla="*/ 0 h 3776859"/>
                  <a:gd name="connsiteX2-579" fmla="*/ 273845 w 273845"/>
                  <a:gd name="connsiteY2-580" fmla="*/ 3581399 h 3776859"/>
                  <a:gd name="connsiteX3-581" fmla="*/ 245270 w 273845"/>
                  <a:gd name="connsiteY3-582" fmla="*/ 3702843 h 3776859"/>
                  <a:gd name="connsiteX4-583" fmla="*/ 223839 w 273845"/>
                  <a:gd name="connsiteY4-584" fmla="*/ 3631404 h 3776859"/>
                  <a:gd name="connsiteX5-585" fmla="*/ 166689 w 273845"/>
                  <a:gd name="connsiteY5-586" fmla="*/ 3776661 h 3776859"/>
                  <a:gd name="connsiteX6-587" fmla="*/ 104776 w 273845"/>
                  <a:gd name="connsiteY6-588" fmla="*/ 3664743 h 3776859"/>
                  <a:gd name="connsiteX7-589" fmla="*/ 57151 w 273845"/>
                  <a:gd name="connsiteY7-590" fmla="*/ 3750467 h 3776859"/>
                  <a:gd name="connsiteX8-591" fmla="*/ 1 w 273845"/>
                  <a:gd name="connsiteY8-592" fmla="*/ 3609974 h 3776859"/>
                  <a:gd name="connsiteX9-593" fmla="*/ 0 w 273845"/>
                  <a:gd name="connsiteY9-594" fmla="*/ 0 h 3776859"/>
                  <a:gd name="connsiteX0-595" fmla="*/ 0 w 273845"/>
                  <a:gd name="connsiteY0-596" fmla="*/ 0 h 3776859"/>
                  <a:gd name="connsiteX1-597" fmla="*/ 272825 w 273845"/>
                  <a:gd name="connsiteY1-598" fmla="*/ 0 h 3776859"/>
                  <a:gd name="connsiteX2-599" fmla="*/ 273845 w 273845"/>
                  <a:gd name="connsiteY2-600" fmla="*/ 3581399 h 3776859"/>
                  <a:gd name="connsiteX3-601" fmla="*/ 245270 w 273845"/>
                  <a:gd name="connsiteY3-602" fmla="*/ 3702843 h 3776859"/>
                  <a:gd name="connsiteX4-603" fmla="*/ 223839 w 273845"/>
                  <a:gd name="connsiteY4-604" fmla="*/ 3631404 h 3776859"/>
                  <a:gd name="connsiteX5-605" fmla="*/ 166689 w 273845"/>
                  <a:gd name="connsiteY5-606" fmla="*/ 3776661 h 3776859"/>
                  <a:gd name="connsiteX6-607" fmla="*/ 104776 w 273845"/>
                  <a:gd name="connsiteY6-608" fmla="*/ 3664743 h 3776859"/>
                  <a:gd name="connsiteX7-609" fmla="*/ 57151 w 273845"/>
                  <a:gd name="connsiteY7-610" fmla="*/ 3750467 h 3776859"/>
                  <a:gd name="connsiteX8-611" fmla="*/ 1 w 273845"/>
                  <a:gd name="connsiteY8-612" fmla="*/ 3609974 h 3776859"/>
                  <a:gd name="connsiteX9-613" fmla="*/ 0 w 273845"/>
                  <a:gd name="connsiteY9-614" fmla="*/ 0 h 3776859"/>
                  <a:gd name="connsiteX0-615" fmla="*/ 0 w 273845"/>
                  <a:gd name="connsiteY0-616" fmla="*/ 0 h 3776859"/>
                  <a:gd name="connsiteX1-617" fmla="*/ 272825 w 273845"/>
                  <a:gd name="connsiteY1-618" fmla="*/ 0 h 3776859"/>
                  <a:gd name="connsiteX2-619" fmla="*/ 273845 w 273845"/>
                  <a:gd name="connsiteY2-620" fmla="*/ 3581399 h 3776859"/>
                  <a:gd name="connsiteX3-621" fmla="*/ 245270 w 273845"/>
                  <a:gd name="connsiteY3-622" fmla="*/ 3702843 h 3776859"/>
                  <a:gd name="connsiteX4-623" fmla="*/ 223839 w 273845"/>
                  <a:gd name="connsiteY4-624" fmla="*/ 3631404 h 3776859"/>
                  <a:gd name="connsiteX5-625" fmla="*/ 166689 w 273845"/>
                  <a:gd name="connsiteY5-626" fmla="*/ 3776661 h 3776859"/>
                  <a:gd name="connsiteX6-627" fmla="*/ 104776 w 273845"/>
                  <a:gd name="connsiteY6-628" fmla="*/ 3664743 h 3776859"/>
                  <a:gd name="connsiteX7-629" fmla="*/ 57151 w 273845"/>
                  <a:gd name="connsiteY7-630" fmla="*/ 3750467 h 3776859"/>
                  <a:gd name="connsiteX8-631" fmla="*/ 1 w 273845"/>
                  <a:gd name="connsiteY8-632" fmla="*/ 3609974 h 3776859"/>
                  <a:gd name="connsiteX9-633" fmla="*/ 0 w 273845"/>
                  <a:gd name="connsiteY9-634" fmla="*/ 0 h 3776859"/>
                  <a:gd name="connsiteX0-635" fmla="*/ 0 w 273845"/>
                  <a:gd name="connsiteY0-636" fmla="*/ 0 h 3776859"/>
                  <a:gd name="connsiteX1-637" fmla="*/ 272825 w 273845"/>
                  <a:gd name="connsiteY1-638" fmla="*/ 0 h 3776859"/>
                  <a:gd name="connsiteX2-639" fmla="*/ 273845 w 273845"/>
                  <a:gd name="connsiteY2-640" fmla="*/ 3581399 h 3776859"/>
                  <a:gd name="connsiteX3-641" fmla="*/ 245270 w 273845"/>
                  <a:gd name="connsiteY3-642" fmla="*/ 3702843 h 3776859"/>
                  <a:gd name="connsiteX4-643" fmla="*/ 223839 w 273845"/>
                  <a:gd name="connsiteY4-644" fmla="*/ 3631404 h 3776859"/>
                  <a:gd name="connsiteX5-645" fmla="*/ 166689 w 273845"/>
                  <a:gd name="connsiteY5-646" fmla="*/ 3776661 h 3776859"/>
                  <a:gd name="connsiteX6-647" fmla="*/ 104776 w 273845"/>
                  <a:gd name="connsiteY6-648" fmla="*/ 3664743 h 3776859"/>
                  <a:gd name="connsiteX7-649" fmla="*/ 57151 w 273845"/>
                  <a:gd name="connsiteY7-650" fmla="*/ 3750467 h 3776859"/>
                  <a:gd name="connsiteX8-651" fmla="*/ 1 w 273845"/>
                  <a:gd name="connsiteY8-652" fmla="*/ 3609974 h 3776859"/>
                  <a:gd name="connsiteX9-653" fmla="*/ 0 w 273845"/>
                  <a:gd name="connsiteY9-654" fmla="*/ 0 h 3776859"/>
                  <a:gd name="connsiteX0-655" fmla="*/ 0 w 273845"/>
                  <a:gd name="connsiteY0-656" fmla="*/ 0 h 3776859"/>
                  <a:gd name="connsiteX1-657" fmla="*/ 272825 w 273845"/>
                  <a:gd name="connsiteY1-658" fmla="*/ 0 h 3776859"/>
                  <a:gd name="connsiteX2-659" fmla="*/ 273845 w 273845"/>
                  <a:gd name="connsiteY2-660" fmla="*/ 3581399 h 3776859"/>
                  <a:gd name="connsiteX3-661" fmla="*/ 245270 w 273845"/>
                  <a:gd name="connsiteY3-662" fmla="*/ 3702843 h 3776859"/>
                  <a:gd name="connsiteX4-663" fmla="*/ 223839 w 273845"/>
                  <a:gd name="connsiteY4-664" fmla="*/ 3631404 h 3776859"/>
                  <a:gd name="connsiteX5-665" fmla="*/ 166689 w 273845"/>
                  <a:gd name="connsiteY5-666" fmla="*/ 3776661 h 3776859"/>
                  <a:gd name="connsiteX6-667" fmla="*/ 104776 w 273845"/>
                  <a:gd name="connsiteY6-668" fmla="*/ 3664743 h 3776859"/>
                  <a:gd name="connsiteX7-669" fmla="*/ 57151 w 273845"/>
                  <a:gd name="connsiteY7-670" fmla="*/ 3750467 h 3776859"/>
                  <a:gd name="connsiteX8-671" fmla="*/ 1 w 273845"/>
                  <a:gd name="connsiteY8-672" fmla="*/ 3609974 h 3776859"/>
                  <a:gd name="connsiteX9-673" fmla="*/ 0 w 273845"/>
                  <a:gd name="connsiteY9-674" fmla="*/ 0 h 3776859"/>
                  <a:gd name="connsiteX0-675" fmla="*/ 0 w 273845"/>
                  <a:gd name="connsiteY0-676" fmla="*/ 0 h 3776859"/>
                  <a:gd name="connsiteX1-677" fmla="*/ 272825 w 273845"/>
                  <a:gd name="connsiteY1-678" fmla="*/ 0 h 3776859"/>
                  <a:gd name="connsiteX2-679" fmla="*/ 273845 w 273845"/>
                  <a:gd name="connsiteY2-680" fmla="*/ 3581399 h 3776859"/>
                  <a:gd name="connsiteX3-681" fmla="*/ 245270 w 273845"/>
                  <a:gd name="connsiteY3-682" fmla="*/ 3702843 h 3776859"/>
                  <a:gd name="connsiteX4-683" fmla="*/ 223839 w 273845"/>
                  <a:gd name="connsiteY4-684" fmla="*/ 3631404 h 3776859"/>
                  <a:gd name="connsiteX5-685" fmla="*/ 166689 w 273845"/>
                  <a:gd name="connsiteY5-686" fmla="*/ 3776661 h 3776859"/>
                  <a:gd name="connsiteX6-687" fmla="*/ 104776 w 273845"/>
                  <a:gd name="connsiteY6-688" fmla="*/ 3664743 h 3776859"/>
                  <a:gd name="connsiteX7-689" fmla="*/ 57151 w 273845"/>
                  <a:gd name="connsiteY7-690" fmla="*/ 3750467 h 3776859"/>
                  <a:gd name="connsiteX8-691" fmla="*/ 1 w 273845"/>
                  <a:gd name="connsiteY8-692" fmla="*/ 3609974 h 3776859"/>
                  <a:gd name="connsiteX9-693" fmla="*/ 0 w 273845"/>
                  <a:gd name="connsiteY9-694" fmla="*/ 0 h 3776859"/>
                  <a:gd name="connsiteX0-695" fmla="*/ 0 w 273845"/>
                  <a:gd name="connsiteY0-696" fmla="*/ 0 h 3776859"/>
                  <a:gd name="connsiteX1-697" fmla="*/ 272825 w 273845"/>
                  <a:gd name="connsiteY1-698" fmla="*/ 0 h 3776859"/>
                  <a:gd name="connsiteX2-699" fmla="*/ 273845 w 273845"/>
                  <a:gd name="connsiteY2-700" fmla="*/ 3581399 h 3776859"/>
                  <a:gd name="connsiteX3-701" fmla="*/ 245270 w 273845"/>
                  <a:gd name="connsiteY3-702" fmla="*/ 3702843 h 3776859"/>
                  <a:gd name="connsiteX4-703" fmla="*/ 223839 w 273845"/>
                  <a:gd name="connsiteY4-704" fmla="*/ 3631404 h 3776859"/>
                  <a:gd name="connsiteX5-705" fmla="*/ 166689 w 273845"/>
                  <a:gd name="connsiteY5-706" fmla="*/ 3776661 h 3776859"/>
                  <a:gd name="connsiteX6-707" fmla="*/ 104776 w 273845"/>
                  <a:gd name="connsiteY6-708" fmla="*/ 3664743 h 3776859"/>
                  <a:gd name="connsiteX7-709" fmla="*/ 57151 w 273845"/>
                  <a:gd name="connsiteY7-710" fmla="*/ 3750467 h 3776859"/>
                  <a:gd name="connsiteX8-711" fmla="*/ 1 w 273845"/>
                  <a:gd name="connsiteY8-712" fmla="*/ 3609974 h 3776859"/>
                  <a:gd name="connsiteX9-713" fmla="*/ 0 w 273845"/>
                  <a:gd name="connsiteY9-714" fmla="*/ 0 h 377685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21" y="connsiteY5-22"/>
                  </a:cxn>
                  <a:cxn ang="0">
                    <a:pos x="connsiteX6-35" y="connsiteY6-36"/>
                  </a:cxn>
                  <a:cxn ang="0">
                    <a:pos x="connsiteX7-51" y="connsiteY7-52"/>
                  </a:cxn>
                  <a:cxn ang="0">
                    <a:pos x="connsiteX8-69" y="connsiteY8-70"/>
                  </a:cxn>
                  <a:cxn ang="0">
                    <a:pos x="connsiteX9-89" y="connsiteY9-90"/>
                  </a:cxn>
                </a:cxnLst>
                <a:rect l="l" t="t" r="r" b="b"/>
                <a:pathLst>
                  <a:path w="273845" h="3776859">
                    <a:moveTo>
                      <a:pt x="0" y="0"/>
                    </a:moveTo>
                    <a:lnTo>
                      <a:pt x="272825" y="0"/>
                    </a:lnTo>
                    <a:lnTo>
                      <a:pt x="273845" y="3581399"/>
                    </a:lnTo>
                    <a:cubicBezTo>
                      <a:pt x="269876" y="3659980"/>
                      <a:pt x="258763" y="3688555"/>
                      <a:pt x="245270" y="3702843"/>
                    </a:cubicBezTo>
                    <a:cubicBezTo>
                      <a:pt x="228204" y="3675061"/>
                      <a:pt x="236936" y="3619101"/>
                      <a:pt x="223839" y="3631404"/>
                    </a:cubicBezTo>
                    <a:cubicBezTo>
                      <a:pt x="210742" y="3643707"/>
                      <a:pt x="186533" y="3771105"/>
                      <a:pt x="166689" y="3776661"/>
                    </a:cubicBezTo>
                    <a:cubicBezTo>
                      <a:pt x="146845" y="3782217"/>
                      <a:pt x="123032" y="3669109"/>
                      <a:pt x="104776" y="3664743"/>
                    </a:cubicBezTo>
                    <a:cubicBezTo>
                      <a:pt x="86520" y="3660377"/>
                      <a:pt x="74614" y="3759595"/>
                      <a:pt x="57151" y="3750467"/>
                    </a:cubicBezTo>
                    <a:cubicBezTo>
                      <a:pt x="28576" y="3725068"/>
                      <a:pt x="9527" y="3661568"/>
                      <a:pt x="1" y="3609974"/>
                    </a:cubicBezTo>
                    <a:cubicBezTo>
                      <a:pt x="1" y="2406649"/>
                      <a:pt x="0" y="1203325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83000">
                    <a:schemeClr val="tx2"/>
                  </a:gs>
                  <a:gs pos="82000">
                    <a:schemeClr val="tx2"/>
                  </a:gs>
                  <a:gs pos="34000">
                    <a:schemeClr val="tx2">
                      <a:lumMod val="75000"/>
                    </a:schemeClr>
                  </a:gs>
                  <a:gs pos="0">
                    <a:schemeClr val="tx2"/>
                  </a:gs>
                  <a:gs pos="38000">
                    <a:schemeClr val="tx2"/>
                  </a:gs>
                  <a:gs pos="100000">
                    <a:schemeClr val="tx2"/>
                  </a:gs>
                </a:gsLst>
                <a:lin ang="0" scaled="1"/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374774" y="1417118"/>
                <a:ext cx="272825" cy="59055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7000">
                    <a:srgbClr val="F2F2F2">
                      <a:lumMod val="0"/>
                      <a:lumOff val="100000"/>
                    </a:srgbClr>
                  </a:gs>
                  <a:gs pos="100000">
                    <a:schemeClr val="bg1">
                      <a:lumMod val="50000"/>
                    </a:schemeClr>
                  </a:gs>
                </a:gsLst>
                <a:lin ang="10800000" scaled="1"/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404710" y="1213680"/>
                <a:ext cx="212954" cy="203438"/>
              </a:xfrm>
              <a:prstGeom prst="rect">
                <a:avLst/>
              </a:prstGeom>
              <a:solidFill>
                <a:schemeClr val="tx2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>
              <a:xfrm rot="5400000">
                <a:off x="1396885" y="6250198"/>
                <a:ext cx="228600" cy="73152"/>
              </a:xfrm>
              <a:custGeom>
                <a:avLst/>
                <a:gdLst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0-1" fmla="*/ 0 w 226544"/>
                  <a:gd name="connsiteY0-2" fmla="*/ 35306 h 70612"/>
                  <a:gd name="connsiteX1-3" fmla="*/ 27685 w 226544"/>
                  <a:gd name="connsiteY1-4" fmla="*/ 0 h 70612"/>
                  <a:gd name="connsiteX2-5" fmla="*/ 226544 w 226544"/>
                  <a:gd name="connsiteY2-6" fmla="*/ 35306 h 70612"/>
                  <a:gd name="connsiteX3-7" fmla="*/ 27685 w 226544"/>
                  <a:gd name="connsiteY3-8" fmla="*/ 70612 h 70612"/>
                  <a:gd name="connsiteX4" fmla="*/ 0 w 226544"/>
                  <a:gd name="connsiteY4" fmla="*/ 35306 h 70612"/>
                  <a:gd name="connsiteX0-9" fmla="*/ 0 w 226544"/>
                  <a:gd name="connsiteY0-10" fmla="*/ 35306 h 70612"/>
                  <a:gd name="connsiteX1-11" fmla="*/ 27685 w 226544"/>
                  <a:gd name="connsiteY1-12" fmla="*/ 0 h 70612"/>
                  <a:gd name="connsiteX2-13" fmla="*/ 226544 w 226544"/>
                  <a:gd name="connsiteY2-14" fmla="*/ 35306 h 70612"/>
                  <a:gd name="connsiteX3-15" fmla="*/ 27685 w 226544"/>
                  <a:gd name="connsiteY3-16" fmla="*/ 70612 h 70612"/>
                  <a:gd name="connsiteX4-17" fmla="*/ 0 w 226544"/>
                  <a:gd name="connsiteY4-18" fmla="*/ 35306 h 70612"/>
                  <a:gd name="connsiteX0-19" fmla="*/ 0 w 226544"/>
                  <a:gd name="connsiteY0-20" fmla="*/ 35306 h 70612"/>
                  <a:gd name="connsiteX1-21" fmla="*/ 27685 w 226544"/>
                  <a:gd name="connsiteY1-22" fmla="*/ 0 h 70612"/>
                  <a:gd name="connsiteX2-23" fmla="*/ 226544 w 226544"/>
                  <a:gd name="connsiteY2-24" fmla="*/ 35306 h 70612"/>
                  <a:gd name="connsiteX3-25" fmla="*/ 27685 w 226544"/>
                  <a:gd name="connsiteY3-26" fmla="*/ 70612 h 70612"/>
                  <a:gd name="connsiteX4-27" fmla="*/ 0 w 226544"/>
                  <a:gd name="connsiteY4-28" fmla="*/ 35306 h 70612"/>
                  <a:gd name="connsiteX0-29" fmla="*/ 0 w 226544"/>
                  <a:gd name="connsiteY0-30" fmla="*/ 35306 h 70612"/>
                  <a:gd name="connsiteX1-31" fmla="*/ 27685 w 226544"/>
                  <a:gd name="connsiteY1-32" fmla="*/ 0 h 70612"/>
                  <a:gd name="connsiteX2-33" fmla="*/ 226544 w 226544"/>
                  <a:gd name="connsiteY2-34" fmla="*/ 35306 h 70612"/>
                  <a:gd name="connsiteX3-35" fmla="*/ 27685 w 226544"/>
                  <a:gd name="connsiteY3-36" fmla="*/ 70612 h 70612"/>
                  <a:gd name="connsiteX4-37" fmla="*/ 0 w 226544"/>
                  <a:gd name="connsiteY4-38" fmla="*/ 35306 h 70612"/>
                  <a:gd name="connsiteX0-39" fmla="*/ 0 w 226544"/>
                  <a:gd name="connsiteY0-40" fmla="*/ 35306 h 70612"/>
                  <a:gd name="connsiteX1-41" fmla="*/ 27685 w 226544"/>
                  <a:gd name="connsiteY1-42" fmla="*/ 0 h 70612"/>
                  <a:gd name="connsiteX2-43" fmla="*/ 226544 w 226544"/>
                  <a:gd name="connsiteY2-44" fmla="*/ 35306 h 70612"/>
                  <a:gd name="connsiteX3-45" fmla="*/ 27685 w 226544"/>
                  <a:gd name="connsiteY3-46" fmla="*/ 70612 h 70612"/>
                  <a:gd name="connsiteX4-47" fmla="*/ 0 w 226544"/>
                  <a:gd name="connsiteY4-48" fmla="*/ 35306 h 70612"/>
                  <a:gd name="connsiteX0-49" fmla="*/ 0 w 226544"/>
                  <a:gd name="connsiteY0-50" fmla="*/ 35306 h 70612"/>
                  <a:gd name="connsiteX1-51" fmla="*/ 27685 w 226544"/>
                  <a:gd name="connsiteY1-52" fmla="*/ 0 h 70612"/>
                  <a:gd name="connsiteX2-53" fmla="*/ 226544 w 226544"/>
                  <a:gd name="connsiteY2-54" fmla="*/ 35306 h 70612"/>
                  <a:gd name="connsiteX3-55" fmla="*/ 27685 w 226544"/>
                  <a:gd name="connsiteY3-56" fmla="*/ 70612 h 70612"/>
                  <a:gd name="connsiteX4-57" fmla="*/ 0 w 226544"/>
                  <a:gd name="connsiteY4-58" fmla="*/ 35306 h 70612"/>
                  <a:gd name="connsiteX0-59" fmla="*/ 0 w 226544"/>
                  <a:gd name="connsiteY0-60" fmla="*/ 35306 h 70612"/>
                  <a:gd name="connsiteX1-61" fmla="*/ 27685 w 226544"/>
                  <a:gd name="connsiteY1-62" fmla="*/ 0 h 70612"/>
                  <a:gd name="connsiteX2-63" fmla="*/ 226544 w 226544"/>
                  <a:gd name="connsiteY2-64" fmla="*/ 35306 h 70612"/>
                  <a:gd name="connsiteX3-65" fmla="*/ 27685 w 226544"/>
                  <a:gd name="connsiteY3-66" fmla="*/ 70612 h 70612"/>
                  <a:gd name="connsiteX4-67" fmla="*/ 0 w 226544"/>
                  <a:gd name="connsiteY4-68" fmla="*/ 35306 h 70612"/>
                  <a:gd name="connsiteX0-69" fmla="*/ 0 w 226544"/>
                  <a:gd name="connsiteY0-70" fmla="*/ 35306 h 70612"/>
                  <a:gd name="connsiteX1-71" fmla="*/ 27685 w 226544"/>
                  <a:gd name="connsiteY1-72" fmla="*/ 0 h 70612"/>
                  <a:gd name="connsiteX2-73" fmla="*/ 226544 w 226544"/>
                  <a:gd name="connsiteY2-74" fmla="*/ 35306 h 70612"/>
                  <a:gd name="connsiteX3-75" fmla="*/ 27685 w 226544"/>
                  <a:gd name="connsiteY3-76" fmla="*/ 70612 h 70612"/>
                  <a:gd name="connsiteX4-77" fmla="*/ 0 w 226544"/>
                  <a:gd name="connsiteY4-78" fmla="*/ 35306 h 70612"/>
                  <a:gd name="connsiteX0-79" fmla="*/ 0 w 226544"/>
                  <a:gd name="connsiteY0-80" fmla="*/ 35306 h 70612"/>
                  <a:gd name="connsiteX1-81" fmla="*/ 27685 w 226544"/>
                  <a:gd name="connsiteY1-82" fmla="*/ 0 h 70612"/>
                  <a:gd name="connsiteX2-83" fmla="*/ 226544 w 226544"/>
                  <a:gd name="connsiteY2-84" fmla="*/ 35306 h 70612"/>
                  <a:gd name="connsiteX3-85" fmla="*/ 27685 w 226544"/>
                  <a:gd name="connsiteY3-86" fmla="*/ 70612 h 70612"/>
                  <a:gd name="connsiteX4-87" fmla="*/ 0 w 226544"/>
                  <a:gd name="connsiteY4-88" fmla="*/ 35306 h 7061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</a:cxnLst>
                <a:rect l="l" t="t" r="r" b="b"/>
                <a:pathLst>
                  <a:path w="226544" h="70612">
                    <a:moveTo>
                      <a:pt x="0" y="35306"/>
                    </a:moveTo>
                    <a:cubicBezTo>
                      <a:pt x="1521" y="15316"/>
                      <a:pt x="12805" y="4576"/>
                      <a:pt x="27685" y="0"/>
                    </a:cubicBezTo>
                    <a:lnTo>
                      <a:pt x="226544" y="35306"/>
                    </a:lnTo>
                    <a:lnTo>
                      <a:pt x="27685" y="70612"/>
                    </a:lnTo>
                    <a:cubicBezTo>
                      <a:pt x="11264" y="65009"/>
                      <a:pt x="1007" y="52726"/>
                      <a:pt x="0" y="35306"/>
                    </a:cubicBezTo>
                    <a:close/>
                  </a:path>
                </a:pathLst>
              </a:custGeom>
              <a:solidFill>
                <a:srgbClr val="4C504C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1374774" y="1486648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374774" y="1562425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1374774" y="1638202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1374774" y="1713979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374774" y="1789756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374774" y="1865533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1374774" y="1941308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rapezoid 5"/>
            <p:cNvSpPr/>
            <p:nvPr/>
          </p:nvSpPr>
          <p:spPr>
            <a:xfrm rot="16200000">
              <a:off x="1594832" y="5341831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2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Trapezoid 6"/>
            <p:cNvSpPr/>
            <p:nvPr/>
          </p:nvSpPr>
          <p:spPr>
            <a:xfrm rot="16200000">
              <a:off x="1594832" y="4439533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5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Trapezoid 7"/>
            <p:cNvSpPr/>
            <p:nvPr/>
          </p:nvSpPr>
          <p:spPr>
            <a:xfrm rot="16200000">
              <a:off x="1594832" y="3537234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4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Trapezoid 8"/>
            <p:cNvSpPr/>
            <p:nvPr/>
          </p:nvSpPr>
          <p:spPr>
            <a:xfrm rot="16200000">
              <a:off x="1594832" y="2634935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3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Pentagon 9"/>
            <p:cNvSpPr/>
            <p:nvPr/>
          </p:nvSpPr>
          <p:spPr>
            <a:xfrm>
              <a:off x="1912729" y="2359899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1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Pentagon 10"/>
            <p:cNvSpPr/>
            <p:nvPr/>
          </p:nvSpPr>
          <p:spPr>
            <a:xfrm>
              <a:off x="1912729" y="3262198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2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Pentagon 11"/>
            <p:cNvSpPr/>
            <p:nvPr/>
          </p:nvSpPr>
          <p:spPr>
            <a:xfrm>
              <a:off x="1912729" y="4164497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3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Pentagon 12"/>
            <p:cNvSpPr/>
            <p:nvPr/>
          </p:nvSpPr>
          <p:spPr>
            <a:xfrm>
              <a:off x="1912729" y="5066795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4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679704" y="2509740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TextBox 38"/>
            <p:cNvSpPr txBox="1"/>
            <p:nvPr/>
          </p:nvSpPr>
          <p:spPr>
            <a:xfrm>
              <a:off x="1944843" y="2478964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36" name="TextBox 191"/>
            <p:cNvSpPr txBox="1"/>
            <p:nvPr/>
          </p:nvSpPr>
          <p:spPr>
            <a:xfrm>
              <a:off x="1944843" y="3381429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37" name="TextBox 192"/>
            <p:cNvSpPr txBox="1"/>
            <p:nvPr/>
          </p:nvSpPr>
          <p:spPr>
            <a:xfrm>
              <a:off x="1944843" y="4283895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38" name="TextBox 193"/>
            <p:cNvSpPr txBox="1"/>
            <p:nvPr/>
          </p:nvSpPr>
          <p:spPr>
            <a:xfrm>
              <a:off x="1944843" y="5186362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679704" y="3412206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679704" y="4314672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679704" y="5214753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868972" y="201186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868972" y="2354521"/>
            <a:ext cx="4377747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Donut 44"/>
          <p:cNvSpPr/>
          <p:nvPr/>
        </p:nvSpPr>
        <p:spPr>
          <a:xfrm>
            <a:off x="5937233" y="3301776"/>
            <a:ext cx="724494" cy="724494"/>
          </a:xfrm>
          <a:prstGeom prst="donut">
            <a:avLst>
              <a:gd name="adj" fmla="val 680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Freeform 45"/>
          <p:cNvSpPr>
            <a:spLocks noEditPoints="1"/>
          </p:cNvSpPr>
          <p:nvPr/>
        </p:nvSpPr>
        <p:spPr bwMode="auto">
          <a:xfrm>
            <a:off x="6142990" y="3499217"/>
            <a:ext cx="312978" cy="329611"/>
          </a:xfrm>
          <a:custGeom>
            <a:avLst/>
            <a:gdLst>
              <a:gd name="T0" fmla="*/ 20 w 96"/>
              <a:gd name="T1" fmla="*/ 86 h 101"/>
              <a:gd name="T2" fmla="*/ 7 w 96"/>
              <a:gd name="T3" fmla="*/ 58 h 101"/>
              <a:gd name="T4" fmla="*/ 18 w 96"/>
              <a:gd name="T5" fmla="*/ 29 h 101"/>
              <a:gd name="T6" fmla="*/ 42 w 96"/>
              <a:gd name="T7" fmla="*/ 17 h 101"/>
              <a:gd name="T8" fmla="*/ 41 w 96"/>
              <a:gd name="T9" fmla="*/ 9 h 101"/>
              <a:gd name="T10" fmla="*/ 36 w 96"/>
              <a:gd name="T11" fmla="*/ 10 h 101"/>
              <a:gd name="T12" fmla="*/ 35 w 96"/>
              <a:gd name="T13" fmla="*/ 5 h 101"/>
              <a:gd name="T14" fmla="*/ 48 w 96"/>
              <a:gd name="T15" fmla="*/ 3 h 101"/>
              <a:gd name="T16" fmla="*/ 49 w 96"/>
              <a:gd name="T17" fmla="*/ 8 h 101"/>
              <a:gd name="T18" fmla="*/ 44 w 96"/>
              <a:gd name="T19" fmla="*/ 9 h 101"/>
              <a:gd name="T20" fmla="*/ 46 w 96"/>
              <a:gd name="T21" fmla="*/ 16 h 101"/>
              <a:gd name="T22" fmla="*/ 74 w 96"/>
              <a:gd name="T23" fmla="*/ 27 h 101"/>
              <a:gd name="T24" fmla="*/ 87 w 96"/>
              <a:gd name="T25" fmla="*/ 54 h 101"/>
              <a:gd name="T26" fmla="*/ 77 w 96"/>
              <a:gd name="T27" fmla="*/ 83 h 101"/>
              <a:gd name="T28" fmla="*/ 75 w 96"/>
              <a:gd name="T29" fmla="*/ 85 h 101"/>
              <a:gd name="T30" fmla="*/ 79 w 96"/>
              <a:gd name="T31" fmla="*/ 101 h 101"/>
              <a:gd name="T32" fmla="*/ 74 w 96"/>
              <a:gd name="T33" fmla="*/ 101 h 101"/>
              <a:gd name="T34" fmla="*/ 63 w 96"/>
              <a:gd name="T35" fmla="*/ 93 h 101"/>
              <a:gd name="T36" fmla="*/ 49 w 96"/>
              <a:gd name="T37" fmla="*/ 96 h 101"/>
              <a:gd name="T38" fmla="*/ 32 w 96"/>
              <a:gd name="T39" fmla="*/ 93 h 101"/>
              <a:gd name="T40" fmla="*/ 22 w 96"/>
              <a:gd name="T41" fmla="*/ 101 h 101"/>
              <a:gd name="T42" fmla="*/ 17 w 96"/>
              <a:gd name="T43" fmla="*/ 101 h 101"/>
              <a:gd name="T44" fmla="*/ 21 w 96"/>
              <a:gd name="T45" fmla="*/ 86 h 101"/>
              <a:gd name="T46" fmla="*/ 20 w 96"/>
              <a:gd name="T47" fmla="*/ 86 h 101"/>
              <a:gd name="T48" fmla="*/ 82 w 96"/>
              <a:gd name="T49" fmla="*/ 6 h 101"/>
              <a:gd name="T50" fmla="*/ 60 w 96"/>
              <a:gd name="T51" fmla="*/ 11 h 101"/>
              <a:gd name="T52" fmla="*/ 92 w 96"/>
              <a:gd name="T53" fmla="*/ 31 h 101"/>
              <a:gd name="T54" fmla="*/ 88 w 96"/>
              <a:gd name="T55" fmla="*/ 9 h 101"/>
              <a:gd name="T56" fmla="*/ 92 w 96"/>
              <a:gd name="T57" fmla="*/ 3 h 101"/>
              <a:gd name="T58" fmla="*/ 86 w 96"/>
              <a:gd name="T59" fmla="*/ 0 h 101"/>
              <a:gd name="T60" fmla="*/ 82 w 96"/>
              <a:gd name="T61" fmla="*/ 6 h 101"/>
              <a:gd name="T62" fmla="*/ 14 w 96"/>
              <a:gd name="T63" fmla="*/ 6 h 101"/>
              <a:gd name="T64" fmla="*/ 10 w 96"/>
              <a:gd name="T65" fmla="*/ 0 h 101"/>
              <a:gd name="T66" fmla="*/ 4 w 96"/>
              <a:gd name="T67" fmla="*/ 3 h 101"/>
              <a:gd name="T68" fmla="*/ 8 w 96"/>
              <a:gd name="T69" fmla="*/ 9 h 101"/>
              <a:gd name="T70" fmla="*/ 4 w 96"/>
              <a:gd name="T71" fmla="*/ 31 h 101"/>
              <a:gd name="T72" fmla="*/ 36 w 96"/>
              <a:gd name="T73" fmla="*/ 11 h 101"/>
              <a:gd name="T74" fmla="*/ 14 w 96"/>
              <a:gd name="T75" fmla="*/ 6 h 101"/>
              <a:gd name="T76" fmla="*/ 43 w 96"/>
              <a:gd name="T77" fmla="*/ 54 h 101"/>
              <a:gd name="T78" fmla="*/ 42 w 96"/>
              <a:gd name="T79" fmla="*/ 56 h 101"/>
              <a:gd name="T80" fmla="*/ 22 w 96"/>
              <a:gd name="T81" fmla="*/ 61 h 101"/>
              <a:gd name="T82" fmla="*/ 22 w 96"/>
              <a:gd name="T83" fmla="*/ 64 h 101"/>
              <a:gd name="T84" fmla="*/ 43 w 96"/>
              <a:gd name="T85" fmla="*/ 59 h 101"/>
              <a:gd name="T86" fmla="*/ 46 w 96"/>
              <a:gd name="T87" fmla="*/ 61 h 101"/>
              <a:gd name="T88" fmla="*/ 54 w 96"/>
              <a:gd name="T89" fmla="*/ 58 h 101"/>
              <a:gd name="T90" fmla="*/ 50 w 96"/>
              <a:gd name="T91" fmla="*/ 50 h 101"/>
              <a:gd name="T92" fmla="*/ 49 w 96"/>
              <a:gd name="T93" fmla="*/ 50 h 101"/>
              <a:gd name="T94" fmla="*/ 41 w 96"/>
              <a:gd name="T95" fmla="*/ 37 h 101"/>
              <a:gd name="T96" fmla="*/ 38 w 96"/>
              <a:gd name="T97" fmla="*/ 39 h 101"/>
              <a:gd name="T98" fmla="*/ 44 w 96"/>
              <a:gd name="T99" fmla="*/ 52 h 101"/>
              <a:gd name="T100" fmla="*/ 43 w 96"/>
              <a:gd name="T101" fmla="*/ 54 h 101"/>
              <a:gd name="T102" fmla="*/ 18 w 96"/>
              <a:gd name="T103" fmla="*/ 58 h 101"/>
              <a:gd name="T104" fmla="*/ 28 w 96"/>
              <a:gd name="T105" fmla="*/ 78 h 101"/>
              <a:gd name="T106" fmla="*/ 49 w 96"/>
              <a:gd name="T107" fmla="*/ 85 h 101"/>
              <a:gd name="T108" fmla="*/ 69 w 96"/>
              <a:gd name="T109" fmla="*/ 76 h 101"/>
              <a:gd name="T110" fmla="*/ 76 w 96"/>
              <a:gd name="T111" fmla="*/ 55 h 101"/>
              <a:gd name="T112" fmla="*/ 67 w 96"/>
              <a:gd name="T113" fmla="*/ 35 h 101"/>
              <a:gd name="T114" fmla="*/ 46 w 96"/>
              <a:gd name="T115" fmla="*/ 27 h 101"/>
              <a:gd name="T116" fmla="*/ 26 w 96"/>
              <a:gd name="T117" fmla="*/ 37 h 101"/>
              <a:gd name="T118" fmla="*/ 18 w 96"/>
              <a:gd name="T119" fmla="*/ 58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6" h="101">
                <a:moveTo>
                  <a:pt x="20" y="86"/>
                </a:moveTo>
                <a:cubicBezTo>
                  <a:pt x="12" y="78"/>
                  <a:pt x="8" y="68"/>
                  <a:pt x="7" y="58"/>
                </a:cubicBezTo>
                <a:cubicBezTo>
                  <a:pt x="7" y="48"/>
                  <a:pt x="10" y="38"/>
                  <a:pt x="18" y="29"/>
                </a:cubicBezTo>
                <a:cubicBezTo>
                  <a:pt x="24" y="22"/>
                  <a:pt x="33" y="18"/>
                  <a:pt x="42" y="17"/>
                </a:cubicBezTo>
                <a:cubicBezTo>
                  <a:pt x="41" y="9"/>
                  <a:pt x="41" y="9"/>
                  <a:pt x="41" y="9"/>
                </a:cubicBezTo>
                <a:cubicBezTo>
                  <a:pt x="36" y="10"/>
                  <a:pt x="36" y="10"/>
                  <a:pt x="36" y="10"/>
                </a:cubicBezTo>
                <a:cubicBezTo>
                  <a:pt x="35" y="5"/>
                  <a:pt x="35" y="5"/>
                  <a:pt x="35" y="5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8"/>
                  <a:pt x="49" y="8"/>
                  <a:pt x="49" y="8"/>
                </a:cubicBezTo>
                <a:cubicBezTo>
                  <a:pt x="44" y="9"/>
                  <a:pt x="44" y="9"/>
                  <a:pt x="44" y="9"/>
                </a:cubicBezTo>
                <a:cubicBezTo>
                  <a:pt x="46" y="16"/>
                  <a:pt x="46" y="16"/>
                  <a:pt x="46" y="16"/>
                </a:cubicBezTo>
                <a:cubicBezTo>
                  <a:pt x="56" y="16"/>
                  <a:pt x="66" y="19"/>
                  <a:pt x="74" y="27"/>
                </a:cubicBezTo>
                <a:cubicBezTo>
                  <a:pt x="82" y="34"/>
                  <a:pt x="87" y="44"/>
                  <a:pt x="87" y="54"/>
                </a:cubicBezTo>
                <a:cubicBezTo>
                  <a:pt x="88" y="65"/>
                  <a:pt x="84" y="75"/>
                  <a:pt x="77" y="83"/>
                </a:cubicBezTo>
                <a:cubicBezTo>
                  <a:pt x="76" y="84"/>
                  <a:pt x="76" y="84"/>
                  <a:pt x="75" y="85"/>
                </a:cubicBezTo>
                <a:cubicBezTo>
                  <a:pt x="79" y="101"/>
                  <a:pt x="79" y="101"/>
                  <a:pt x="79" y="101"/>
                </a:cubicBezTo>
                <a:cubicBezTo>
                  <a:pt x="74" y="101"/>
                  <a:pt x="74" y="101"/>
                  <a:pt x="74" y="101"/>
                </a:cubicBezTo>
                <a:cubicBezTo>
                  <a:pt x="63" y="93"/>
                  <a:pt x="63" y="93"/>
                  <a:pt x="63" y="93"/>
                </a:cubicBezTo>
                <a:cubicBezTo>
                  <a:pt x="59" y="95"/>
                  <a:pt x="54" y="96"/>
                  <a:pt x="49" y="96"/>
                </a:cubicBezTo>
                <a:cubicBezTo>
                  <a:pt x="44" y="96"/>
                  <a:pt x="38" y="95"/>
                  <a:pt x="32" y="93"/>
                </a:cubicBezTo>
                <a:cubicBezTo>
                  <a:pt x="22" y="101"/>
                  <a:pt x="22" y="101"/>
                  <a:pt x="22" y="101"/>
                </a:cubicBezTo>
                <a:cubicBezTo>
                  <a:pt x="17" y="101"/>
                  <a:pt x="17" y="101"/>
                  <a:pt x="17" y="101"/>
                </a:cubicBezTo>
                <a:cubicBezTo>
                  <a:pt x="21" y="86"/>
                  <a:pt x="21" y="86"/>
                  <a:pt x="21" y="86"/>
                </a:cubicBezTo>
                <a:cubicBezTo>
                  <a:pt x="20" y="86"/>
                  <a:pt x="20" y="86"/>
                  <a:pt x="20" y="86"/>
                </a:cubicBezTo>
                <a:close/>
                <a:moveTo>
                  <a:pt x="82" y="6"/>
                </a:moveTo>
                <a:cubicBezTo>
                  <a:pt x="74" y="3"/>
                  <a:pt x="66" y="5"/>
                  <a:pt x="60" y="11"/>
                </a:cubicBezTo>
                <a:cubicBezTo>
                  <a:pt x="92" y="31"/>
                  <a:pt x="92" y="31"/>
                  <a:pt x="92" y="31"/>
                </a:cubicBezTo>
                <a:cubicBezTo>
                  <a:pt x="96" y="24"/>
                  <a:pt x="94" y="15"/>
                  <a:pt x="88" y="9"/>
                </a:cubicBezTo>
                <a:cubicBezTo>
                  <a:pt x="92" y="3"/>
                  <a:pt x="92" y="3"/>
                  <a:pt x="92" y="3"/>
                </a:cubicBezTo>
                <a:cubicBezTo>
                  <a:pt x="86" y="0"/>
                  <a:pt x="86" y="0"/>
                  <a:pt x="86" y="0"/>
                </a:cubicBezTo>
                <a:cubicBezTo>
                  <a:pt x="82" y="6"/>
                  <a:pt x="82" y="6"/>
                  <a:pt x="82" y="6"/>
                </a:cubicBezTo>
                <a:close/>
                <a:moveTo>
                  <a:pt x="14" y="6"/>
                </a:moveTo>
                <a:cubicBezTo>
                  <a:pt x="10" y="0"/>
                  <a:pt x="10" y="0"/>
                  <a:pt x="10" y="0"/>
                </a:cubicBezTo>
                <a:cubicBezTo>
                  <a:pt x="4" y="3"/>
                  <a:pt x="4" y="3"/>
                  <a:pt x="4" y="3"/>
                </a:cubicBezTo>
                <a:cubicBezTo>
                  <a:pt x="8" y="9"/>
                  <a:pt x="8" y="9"/>
                  <a:pt x="8" y="9"/>
                </a:cubicBezTo>
                <a:cubicBezTo>
                  <a:pt x="2" y="15"/>
                  <a:pt x="0" y="24"/>
                  <a:pt x="4" y="31"/>
                </a:cubicBezTo>
                <a:cubicBezTo>
                  <a:pt x="36" y="11"/>
                  <a:pt x="36" y="11"/>
                  <a:pt x="36" y="11"/>
                </a:cubicBezTo>
                <a:cubicBezTo>
                  <a:pt x="30" y="5"/>
                  <a:pt x="21" y="3"/>
                  <a:pt x="14" y="6"/>
                </a:cubicBezTo>
                <a:close/>
                <a:moveTo>
                  <a:pt x="43" y="54"/>
                </a:moveTo>
                <a:cubicBezTo>
                  <a:pt x="42" y="55"/>
                  <a:pt x="42" y="55"/>
                  <a:pt x="42" y="56"/>
                </a:cubicBezTo>
                <a:cubicBezTo>
                  <a:pt x="35" y="57"/>
                  <a:pt x="28" y="58"/>
                  <a:pt x="22" y="61"/>
                </a:cubicBezTo>
                <a:cubicBezTo>
                  <a:pt x="22" y="62"/>
                  <a:pt x="22" y="63"/>
                  <a:pt x="22" y="64"/>
                </a:cubicBezTo>
                <a:cubicBezTo>
                  <a:pt x="29" y="63"/>
                  <a:pt x="37" y="62"/>
                  <a:pt x="43" y="59"/>
                </a:cubicBezTo>
                <a:cubicBezTo>
                  <a:pt x="44" y="60"/>
                  <a:pt x="45" y="61"/>
                  <a:pt x="46" y="61"/>
                </a:cubicBezTo>
                <a:cubicBezTo>
                  <a:pt x="49" y="62"/>
                  <a:pt x="53" y="61"/>
                  <a:pt x="54" y="58"/>
                </a:cubicBezTo>
                <a:cubicBezTo>
                  <a:pt x="55" y="55"/>
                  <a:pt x="53" y="51"/>
                  <a:pt x="50" y="50"/>
                </a:cubicBezTo>
                <a:cubicBezTo>
                  <a:pt x="50" y="50"/>
                  <a:pt x="49" y="50"/>
                  <a:pt x="49" y="50"/>
                </a:cubicBezTo>
                <a:cubicBezTo>
                  <a:pt x="47" y="46"/>
                  <a:pt x="44" y="41"/>
                  <a:pt x="41" y="37"/>
                </a:cubicBezTo>
                <a:cubicBezTo>
                  <a:pt x="40" y="38"/>
                  <a:pt x="39" y="39"/>
                  <a:pt x="38" y="39"/>
                </a:cubicBezTo>
                <a:cubicBezTo>
                  <a:pt x="39" y="44"/>
                  <a:pt x="41" y="48"/>
                  <a:pt x="44" y="52"/>
                </a:cubicBezTo>
                <a:cubicBezTo>
                  <a:pt x="43" y="52"/>
                  <a:pt x="43" y="53"/>
                  <a:pt x="43" y="54"/>
                </a:cubicBezTo>
                <a:close/>
                <a:moveTo>
                  <a:pt x="18" y="58"/>
                </a:moveTo>
                <a:cubicBezTo>
                  <a:pt x="19" y="65"/>
                  <a:pt x="22" y="72"/>
                  <a:pt x="28" y="78"/>
                </a:cubicBezTo>
                <a:cubicBezTo>
                  <a:pt x="34" y="83"/>
                  <a:pt x="41" y="86"/>
                  <a:pt x="49" y="85"/>
                </a:cubicBezTo>
                <a:cubicBezTo>
                  <a:pt x="56" y="85"/>
                  <a:pt x="63" y="82"/>
                  <a:pt x="69" y="76"/>
                </a:cubicBezTo>
                <a:cubicBezTo>
                  <a:pt x="74" y="70"/>
                  <a:pt x="77" y="62"/>
                  <a:pt x="76" y="55"/>
                </a:cubicBezTo>
                <a:cubicBezTo>
                  <a:pt x="76" y="47"/>
                  <a:pt x="73" y="40"/>
                  <a:pt x="67" y="35"/>
                </a:cubicBezTo>
                <a:cubicBezTo>
                  <a:pt x="61" y="29"/>
                  <a:pt x="53" y="27"/>
                  <a:pt x="46" y="27"/>
                </a:cubicBezTo>
                <a:cubicBezTo>
                  <a:pt x="38" y="28"/>
                  <a:pt x="31" y="31"/>
                  <a:pt x="26" y="37"/>
                </a:cubicBezTo>
                <a:cubicBezTo>
                  <a:pt x="20" y="43"/>
                  <a:pt x="18" y="50"/>
                  <a:pt x="18" y="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Freeform 46"/>
          <p:cNvSpPr>
            <a:spLocks noEditPoints="1"/>
          </p:cNvSpPr>
          <p:nvPr/>
        </p:nvSpPr>
        <p:spPr bwMode="auto">
          <a:xfrm>
            <a:off x="6114638" y="5024359"/>
            <a:ext cx="355312" cy="287275"/>
          </a:xfrm>
          <a:custGeom>
            <a:avLst/>
            <a:gdLst>
              <a:gd name="T0" fmla="*/ 86 w 109"/>
              <a:gd name="T1" fmla="*/ 88 h 88"/>
              <a:gd name="T2" fmla="*/ 84 w 109"/>
              <a:gd name="T3" fmla="*/ 44 h 88"/>
              <a:gd name="T4" fmla="*/ 80 w 109"/>
              <a:gd name="T5" fmla="*/ 71 h 88"/>
              <a:gd name="T6" fmla="*/ 109 w 109"/>
              <a:gd name="T7" fmla="*/ 0 h 88"/>
              <a:gd name="T8" fmla="*/ 92 w 109"/>
              <a:gd name="T9" fmla="*/ 33 h 88"/>
              <a:gd name="T10" fmla="*/ 80 w 109"/>
              <a:gd name="T11" fmla="*/ 25 h 88"/>
              <a:gd name="T12" fmla="*/ 67 w 109"/>
              <a:gd name="T13" fmla="*/ 68 h 88"/>
              <a:gd name="T14" fmla="*/ 37 w 109"/>
              <a:gd name="T15" fmla="*/ 73 h 88"/>
              <a:gd name="T16" fmla="*/ 19 w 109"/>
              <a:gd name="T17" fmla="*/ 63 h 88"/>
              <a:gd name="T18" fmla="*/ 0 w 109"/>
              <a:gd name="T19" fmla="*/ 56 h 88"/>
              <a:gd name="T20" fmla="*/ 25 w 109"/>
              <a:gd name="T21" fmla="*/ 48 h 88"/>
              <a:gd name="T22" fmla="*/ 30 w 109"/>
              <a:gd name="T23" fmla="*/ 57 h 88"/>
              <a:gd name="T24" fmla="*/ 44 w 109"/>
              <a:gd name="T25" fmla="*/ 29 h 88"/>
              <a:gd name="T26" fmla="*/ 66 w 109"/>
              <a:gd name="T27" fmla="*/ 50 h 88"/>
              <a:gd name="T28" fmla="*/ 68 w 109"/>
              <a:gd name="T29" fmla="*/ 18 h 88"/>
              <a:gd name="T30" fmla="*/ 78 w 109"/>
              <a:gd name="T31" fmla="*/ 12 h 88"/>
              <a:gd name="T32" fmla="*/ 90 w 109"/>
              <a:gd name="T33" fmla="*/ 1 h 88"/>
              <a:gd name="T34" fmla="*/ 22 w 109"/>
              <a:gd name="T35" fmla="*/ 88 h 88"/>
              <a:gd name="T36" fmla="*/ 29 w 109"/>
              <a:gd name="T37" fmla="*/ 80 h 88"/>
              <a:gd name="T38" fmla="*/ 22 w 109"/>
              <a:gd name="T39" fmla="*/ 79 h 88"/>
              <a:gd name="T40" fmla="*/ 11 w 109"/>
              <a:gd name="T41" fmla="*/ 88 h 88"/>
              <a:gd name="T42" fmla="*/ 17 w 109"/>
              <a:gd name="T43" fmla="*/ 71 h 88"/>
              <a:gd name="T44" fmla="*/ 11 w 109"/>
              <a:gd name="T45" fmla="*/ 73 h 88"/>
              <a:gd name="T46" fmla="*/ 34 w 109"/>
              <a:gd name="T47" fmla="*/ 88 h 88"/>
              <a:gd name="T48" fmla="*/ 40 w 109"/>
              <a:gd name="T49" fmla="*/ 79 h 88"/>
              <a:gd name="T50" fmla="*/ 34 w 109"/>
              <a:gd name="T51" fmla="*/ 80 h 88"/>
              <a:gd name="T52" fmla="*/ 45 w 109"/>
              <a:gd name="T53" fmla="*/ 88 h 88"/>
              <a:gd name="T54" fmla="*/ 52 w 109"/>
              <a:gd name="T55" fmla="*/ 63 h 88"/>
              <a:gd name="T56" fmla="*/ 45 w 109"/>
              <a:gd name="T57" fmla="*/ 69 h 88"/>
              <a:gd name="T58" fmla="*/ 57 w 109"/>
              <a:gd name="T59" fmla="*/ 88 h 88"/>
              <a:gd name="T60" fmla="*/ 63 w 109"/>
              <a:gd name="T61" fmla="*/ 73 h 88"/>
              <a:gd name="T62" fmla="*/ 57 w 109"/>
              <a:gd name="T63" fmla="*/ 88 h 88"/>
              <a:gd name="T64" fmla="*/ 75 w 109"/>
              <a:gd name="T65" fmla="*/ 88 h 88"/>
              <a:gd name="T66" fmla="*/ 68 w 109"/>
              <a:gd name="T67" fmla="*/ 7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09" h="88">
                <a:moveTo>
                  <a:pt x="80" y="88"/>
                </a:moveTo>
                <a:cubicBezTo>
                  <a:pt x="86" y="88"/>
                  <a:pt x="86" y="88"/>
                  <a:pt x="86" y="88"/>
                </a:cubicBezTo>
                <a:cubicBezTo>
                  <a:pt x="86" y="44"/>
                  <a:pt x="86" y="44"/>
                  <a:pt x="86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2" y="70"/>
                  <a:pt x="82" y="70"/>
                  <a:pt x="82" y="70"/>
                </a:cubicBezTo>
                <a:cubicBezTo>
                  <a:pt x="80" y="71"/>
                  <a:pt x="80" y="71"/>
                  <a:pt x="80" y="71"/>
                </a:cubicBezTo>
                <a:cubicBezTo>
                  <a:pt x="80" y="88"/>
                  <a:pt x="80" y="88"/>
                  <a:pt x="80" y="88"/>
                </a:cubicBezTo>
                <a:close/>
                <a:moveTo>
                  <a:pt x="109" y="0"/>
                </a:moveTo>
                <a:cubicBezTo>
                  <a:pt x="100" y="17"/>
                  <a:pt x="100" y="17"/>
                  <a:pt x="100" y="17"/>
                </a:cubicBezTo>
                <a:cubicBezTo>
                  <a:pt x="92" y="33"/>
                  <a:pt x="92" y="33"/>
                  <a:pt x="92" y="33"/>
                </a:cubicBezTo>
                <a:cubicBezTo>
                  <a:pt x="84" y="22"/>
                  <a:pt x="84" y="22"/>
                  <a:pt x="84" y="22"/>
                </a:cubicBezTo>
                <a:cubicBezTo>
                  <a:pt x="80" y="25"/>
                  <a:pt x="80" y="25"/>
                  <a:pt x="80" y="25"/>
                </a:cubicBezTo>
                <a:cubicBezTo>
                  <a:pt x="77" y="64"/>
                  <a:pt x="77" y="64"/>
                  <a:pt x="77" y="64"/>
                </a:cubicBezTo>
                <a:cubicBezTo>
                  <a:pt x="67" y="68"/>
                  <a:pt x="67" y="68"/>
                  <a:pt x="67" y="68"/>
                </a:cubicBezTo>
                <a:cubicBezTo>
                  <a:pt x="48" y="50"/>
                  <a:pt x="48" y="50"/>
                  <a:pt x="48" y="50"/>
                </a:cubicBezTo>
                <a:cubicBezTo>
                  <a:pt x="37" y="73"/>
                  <a:pt x="37" y="73"/>
                  <a:pt x="37" y="73"/>
                </a:cubicBezTo>
                <a:cubicBezTo>
                  <a:pt x="26" y="73"/>
                  <a:pt x="26" y="73"/>
                  <a:pt x="26" y="73"/>
                </a:cubicBezTo>
                <a:cubicBezTo>
                  <a:pt x="19" y="63"/>
                  <a:pt x="19" y="63"/>
                  <a:pt x="19" y="63"/>
                </a:cubicBezTo>
                <a:cubicBezTo>
                  <a:pt x="4" y="67"/>
                  <a:pt x="4" y="67"/>
                  <a:pt x="4" y="67"/>
                </a:cubicBezTo>
                <a:cubicBezTo>
                  <a:pt x="0" y="56"/>
                  <a:pt x="0" y="56"/>
                  <a:pt x="0" y="56"/>
                </a:cubicBezTo>
                <a:cubicBezTo>
                  <a:pt x="20" y="50"/>
                  <a:pt x="20" y="50"/>
                  <a:pt x="20" y="50"/>
                </a:cubicBezTo>
                <a:cubicBezTo>
                  <a:pt x="25" y="48"/>
                  <a:pt x="25" y="48"/>
                  <a:pt x="25" y="48"/>
                </a:cubicBezTo>
                <a:cubicBezTo>
                  <a:pt x="27" y="52"/>
                  <a:pt x="27" y="52"/>
                  <a:pt x="27" y="52"/>
                </a:cubicBezTo>
                <a:cubicBezTo>
                  <a:pt x="30" y="57"/>
                  <a:pt x="30" y="57"/>
                  <a:pt x="30" y="57"/>
                </a:cubicBezTo>
                <a:cubicBezTo>
                  <a:pt x="40" y="37"/>
                  <a:pt x="40" y="37"/>
                  <a:pt x="40" y="37"/>
                </a:cubicBezTo>
                <a:cubicBezTo>
                  <a:pt x="44" y="29"/>
                  <a:pt x="44" y="29"/>
                  <a:pt x="44" y="29"/>
                </a:cubicBezTo>
                <a:cubicBezTo>
                  <a:pt x="50" y="35"/>
                  <a:pt x="50" y="35"/>
                  <a:pt x="50" y="35"/>
                </a:cubicBezTo>
                <a:cubicBezTo>
                  <a:pt x="66" y="50"/>
                  <a:pt x="66" y="50"/>
                  <a:pt x="66" y="50"/>
                </a:cubicBezTo>
                <a:cubicBezTo>
                  <a:pt x="68" y="21"/>
                  <a:pt x="68" y="21"/>
                  <a:pt x="68" y="21"/>
                </a:cubicBezTo>
                <a:cubicBezTo>
                  <a:pt x="68" y="18"/>
                  <a:pt x="68" y="18"/>
                  <a:pt x="68" y="18"/>
                </a:cubicBezTo>
                <a:cubicBezTo>
                  <a:pt x="71" y="16"/>
                  <a:pt x="71" y="16"/>
                  <a:pt x="71" y="16"/>
                </a:cubicBezTo>
                <a:cubicBezTo>
                  <a:pt x="78" y="12"/>
                  <a:pt x="78" y="12"/>
                  <a:pt x="78" y="12"/>
                </a:cubicBezTo>
                <a:cubicBezTo>
                  <a:pt x="72" y="2"/>
                  <a:pt x="72" y="2"/>
                  <a:pt x="72" y="2"/>
                </a:cubicBezTo>
                <a:cubicBezTo>
                  <a:pt x="90" y="1"/>
                  <a:pt x="90" y="1"/>
                  <a:pt x="90" y="1"/>
                </a:cubicBezTo>
                <a:cubicBezTo>
                  <a:pt x="109" y="0"/>
                  <a:pt x="109" y="0"/>
                  <a:pt x="109" y="0"/>
                </a:cubicBezTo>
                <a:close/>
                <a:moveTo>
                  <a:pt x="22" y="88"/>
                </a:moveTo>
                <a:cubicBezTo>
                  <a:pt x="24" y="88"/>
                  <a:pt x="27" y="88"/>
                  <a:pt x="29" y="88"/>
                </a:cubicBezTo>
                <a:cubicBezTo>
                  <a:pt x="29" y="80"/>
                  <a:pt x="29" y="80"/>
                  <a:pt x="29" y="80"/>
                </a:cubicBezTo>
                <a:cubicBezTo>
                  <a:pt x="23" y="81"/>
                  <a:pt x="23" y="81"/>
                  <a:pt x="23" y="81"/>
                </a:cubicBezTo>
                <a:cubicBezTo>
                  <a:pt x="22" y="79"/>
                  <a:pt x="22" y="79"/>
                  <a:pt x="22" y="79"/>
                </a:cubicBezTo>
                <a:cubicBezTo>
                  <a:pt x="22" y="88"/>
                  <a:pt x="22" y="88"/>
                  <a:pt x="22" y="88"/>
                </a:cubicBezTo>
                <a:close/>
                <a:moveTo>
                  <a:pt x="11" y="88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71"/>
                  <a:pt x="17" y="71"/>
                  <a:pt x="17" y="71"/>
                </a:cubicBezTo>
                <a:cubicBezTo>
                  <a:pt x="17" y="71"/>
                  <a:pt x="17" y="71"/>
                  <a:pt x="17" y="71"/>
                </a:cubicBezTo>
                <a:cubicBezTo>
                  <a:pt x="11" y="73"/>
                  <a:pt x="11" y="73"/>
                  <a:pt x="11" y="73"/>
                </a:cubicBezTo>
                <a:cubicBezTo>
                  <a:pt x="11" y="88"/>
                  <a:pt x="11" y="88"/>
                  <a:pt x="11" y="88"/>
                </a:cubicBezTo>
                <a:close/>
                <a:moveTo>
                  <a:pt x="34" y="88"/>
                </a:moveTo>
                <a:cubicBezTo>
                  <a:pt x="36" y="88"/>
                  <a:pt x="38" y="88"/>
                  <a:pt x="40" y="88"/>
                </a:cubicBezTo>
                <a:cubicBezTo>
                  <a:pt x="40" y="79"/>
                  <a:pt x="40" y="79"/>
                  <a:pt x="40" y="79"/>
                </a:cubicBezTo>
                <a:cubicBezTo>
                  <a:pt x="40" y="80"/>
                  <a:pt x="40" y="80"/>
                  <a:pt x="40" y="80"/>
                </a:cubicBezTo>
                <a:cubicBezTo>
                  <a:pt x="34" y="80"/>
                  <a:pt x="34" y="80"/>
                  <a:pt x="34" y="80"/>
                </a:cubicBezTo>
                <a:cubicBezTo>
                  <a:pt x="34" y="88"/>
                  <a:pt x="34" y="88"/>
                  <a:pt x="34" y="88"/>
                </a:cubicBezTo>
                <a:close/>
                <a:moveTo>
                  <a:pt x="45" y="88"/>
                </a:moveTo>
                <a:cubicBezTo>
                  <a:pt x="47" y="88"/>
                  <a:pt x="50" y="88"/>
                  <a:pt x="52" y="88"/>
                </a:cubicBezTo>
                <a:cubicBezTo>
                  <a:pt x="52" y="63"/>
                  <a:pt x="52" y="63"/>
                  <a:pt x="52" y="63"/>
                </a:cubicBezTo>
                <a:cubicBezTo>
                  <a:pt x="49" y="60"/>
                  <a:pt x="49" y="60"/>
                  <a:pt x="49" y="60"/>
                </a:cubicBezTo>
                <a:cubicBezTo>
                  <a:pt x="45" y="69"/>
                  <a:pt x="45" y="69"/>
                  <a:pt x="45" y="69"/>
                </a:cubicBezTo>
                <a:cubicBezTo>
                  <a:pt x="45" y="88"/>
                  <a:pt x="45" y="88"/>
                  <a:pt x="45" y="88"/>
                </a:cubicBezTo>
                <a:close/>
                <a:moveTo>
                  <a:pt x="57" y="88"/>
                </a:moveTo>
                <a:cubicBezTo>
                  <a:pt x="59" y="88"/>
                  <a:pt x="61" y="88"/>
                  <a:pt x="63" y="88"/>
                </a:cubicBezTo>
                <a:cubicBezTo>
                  <a:pt x="63" y="73"/>
                  <a:pt x="63" y="73"/>
                  <a:pt x="63" y="73"/>
                </a:cubicBezTo>
                <a:cubicBezTo>
                  <a:pt x="57" y="67"/>
                  <a:pt x="57" y="67"/>
                  <a:pt x="57" y="67"/>
                </a:cubicBezTo>
                <a:cubicBezTo>
                  <a:pt x="57" y="88"/>
                  <a:pt x="57" y="88"/>
                  <a:pt x="57" y="88"/>
                </a:cubicBezTo>
                <a:close/>
                <a:moveTo>
                  <a:pt x="68" y="88"/>
                </a:moveTo>
                <a:cubicBezTo>
                  <a:pt x="70" y="88"/>
                  <a:pt x="73" y="88"/>
                  <a:pt x="75" y="88"/>
                </a:cubicBezTo>
                <a:cubicBezTo>
                  <a:pt x="75" y="72"/>
                  <a:pt x="75" y="72"/>
                  <a:pt x="75" y="72"/>
                </a:cubicBezTo>
                <a:cubicBezTo>
                  <a:pt x="68" y="75"/>
                  <a:pt x="68" y="75"/>
                  <a:pt x="68" y="75"/>
                </a:cubicBezTo>
                <a:lnTo>
                  <a:pt x="68" y="8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Freeform 47"/>
          <p:cNvSpPr>
            <a:spLocks noEditPoints="1"/>
          </p:cNvSpPr>
          <p:nvPr/>
        </p:nvSpPr>
        <p:spPr bwMode="auto">
          <a:xfrm>
            <a:off x="8854192" y="5021839"/>
            <a:ext cx="237380" cy="347754"/>
          </a:xfrm>
          <a:custGeom>
            <a:avLst/>
            <a:gdLst>
              <a:gd name="T0" fmla="*/ 16 w 73"/>
              <a:gd name="T1" fmla="*/ 77 h 107"/>
              <a:gd name="T2" fmla="*/ 57 w 73"/>
              <a:gd name="T3" fmla="*/ 77 h 107"/>
              <a:gd name="T4" fmla="*/ 52 w 73"/>
              <a:gd name="T5" fmla="*/ 101 h 107"/>
              <a:gd name="T6" fmla="*/ 45 w 73"/>
              <a:gd name="T7" fmla="*/ 101 h 107"/>
              <a:gd name="T8" fmla="*/ 37 w 73"/>
              <a:gd name="T9" fmla="*/ 107 h 107"/>
              <a:gd name="T10" fmla="*/ 29 w 73"/>
              <a:gd name="T11" fmla="*/ 101 h 107"/>
              <a:gd name="T12" fmla="*/ 21 w 73"/>
              <a:gd name="T13" fmla="*/ 101 h 107"/>
              <a:gd name="T14" fmla="*/ 16 w 73"/>
              <a:gd name="T15" fmla="*/ 77 h 107"/>
              <a:gd name="T16" fmla="*/ 51 w 73"/>
              <a:gd name="T17" fmla="*/ 29 h 107"/>
              <a:gd name="T18" fmla="*/ 52 w 73"/>
              <a:gd name="T19" fmla="*/ 35 h 107"/>
              <a:gd name="T20" fmla="*/ 51 w 73"/>
              <a:gd name="T21" fmla="*/ 37 h 107"/>
              <a:gd name="T22" fmla="*/ 53 w 73"/>
              <a:gd name="T23" fmla="*/ 38 h 107"/>
              <a:gd name="T24" fmla="*/ 52 w 73"/>
              <a:gd name="T25" fmla="*/ 42 h 107"/>
              <a:gd name="T26" fmla="*/ 50 w 73"/>
              <a:gd name="T27" fmla="*/ 42 h 107"/>
              <a:gd name="T28" fmla="*/ 52 w 73"/>
              <a:gd name="T29" fmla="*/ 44 h 107"/>
              <a:gd name="T30" fmla="*/ 51 w 73"/>
              <a:gd name="T31" fmla="*/ 47 h 107"/>
              <a:gd name="T32" fmla="*/ 50 w 73"/>
              <a:gd name="T33" fmla="*/ 48 h 107"/>
              <a:gd name="T34" fmla="*/ 51 w 73"/>
              <a:gd name="T35" fmla="*/ 49 h 107"/>
              <a:gd name="T36" fmla="*/ 50 w 73"/>
              <a:gd name="T37" fmla="*/ 53 h 107"/>
              <a:gd name="T38" fmla="*/ 47 w 73"/>
              <a:gd name="T39" fmla="*/ 54 h 107"/>
              <a:gd name="T40" fmla="*/ 29 w 73"/>
              <a:gd name="T41" fmla="*/ 49 h 107"/>
              <a:gd name="T42" fmla="*/ 21 w 73"/>
              <a:gd name="T43" fmla="*/ 49 h 107"/>
              <a:gd name="T44" fmla="*/ 21 w 73"/>
              <a:gd name="T45" fmla="*/ 32 h 107"/>
              <a:gd name="T46" fmla="*/ 28 w 73"/>
              <a:gd name="T47" fmla="*/ 31 h 107"/>
              <a:gd name="T48" fmla="*/ 42 w 73"/>
              <a:gd name="T49" fmla="*/ 16 h 107"/>
              <a:gd name="T50" fmla="*/ 38 w 73"/>
              <a:gd name="T51" fmla="*/ 30 h 107"/>
              <a:gd name="T52" fmla="*/ 51 w 73"/>
              <a:gd name="T53" fmla="*/ 29 h 107"/>
              <a:gd name="T54" fmla="*/ 15 w 73"/>
              <a:gd name="T55" fmla="*/ 71 h 107"/>
              <a:gd name="T56" fmla="*/ 25 w 73"/>
              <a:gd name="T57" fmla="*/ 71 h 107"/>
              <a:gd name="T58" fmla="*/ 17 w 73"/>
              <a:gd name="T59" fmla="*/ 48 h 107"/>
              <a:gd name="T60" fmla="*/ 11 w 73"/>
              <a:gd name="T61" fmla="*/ 29 h 107"/>
              <a:gd name="T62" fmla="*/ 23 w 73"/>
              <a:gd name="T63" fmla="*/ 13 h 107"/>
              <a:gd name="T64" fmla="*/ 37 w 73"/>
              <a:gd name="T65" fmla="*/ 11 h 107"/>
              <a:gd name="T66" fmla="*/ 50 w 73"/>
              <a:gd name="T67" fmla="*/ 14 h 107"/>
              <a:gd name="T68" fmla="*/ 62 w 73"/>
              <a:gd name="T69" fmla="*/ 29 h 107"/>
              <a:gd name="T70" fmla="*/ 56 w 73"/>
              <a:gd name="T71" fmla="*/ 48 h 107"/>
              <a:gd name="T72" fmla="*/ 48 w 73"/>
              <a:gd name="T73" fmla="*/ 71 h 107"/>
              <a:gd name="T74" fmla="*/ 58 w 73"/>
              <a:gd name="T75" fmla="*/ 71 h 107"/>
              <a:gd name="T76" fmla="*/ 65 w 73"/>
              <a:gd name="T77" fmla="*/ 52 h 107"/>
              <a:gd name="T78" fmla="*/ 71 w 73"/>
              <a:gd name="T79" fmla="*/ 27 h 107"/>
              <a:gd name="T80" fmla="*/ 55 w 73"/>
              <a:gd name="T81" fmla="*/ 5 h 107"/>
              <a:gd name="T82" fmla="*/ 37 w 73"/>
              <a:gd name="T83" fmla="*/ 1 h 107"/>
              <a:gd name="T84" fmla="*/ 19 w 73"/>
              <a:gd name="T85" fmla="*/ 5 h 107"/>
              <a:gd name="T86" fmla="*/ 2 w 73"/>
              <a:gd name="T87" fmla="*/ 27 h 107"/>
              <a:gd name="T88" fmla="*/ 8 w 73"/>
              <a:gd name="T89" fmla="*/ 53 h 107"/>
              <a:gd name="T90" fmla="*/ 15 w 73"/>
              <a:gd name="T91" fmla="*/ 71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73" h="107">
                <a:moveTo>
                  <a:pt x="16" y="77"/>
                </a:moveTo>
                <a:cubicBezTo>
                  <a:pt x="57" y="77"/>
                  <a:pt x="57" y="77"/>
                  <a:pt x="57" y="77"/>
                </a:cubicBezTo>
                <a:cubicBezTo>
                  <a:pt x="52" y="101"/>
                  <a:pt x="52" y="101"/>
                  <a:pt x="52" y="101"/>
                </a:cubicBezTo>
                <a:cubicBezTo>
                  <a:pt x="45" y="101"/>
                  <a:pt x="45" y="101"/>
                  <a:pt x="45" y="101"/>
                </a:cubicBezTo>
                <a:cubicBezTo>
                  <a:pt x="44" y="104"/>
                  <a:pt x="41" y="107"/>
                  <a:pt x="37" y="107"/>
                </a:cubicBezTo>
                <a:cubicBezTo>
                  <a:pt x="33" y="107"/>
                  <a:pt x="30" y="104"/>
                  <a:pt x="29" y="101"/>
                </a:cubicBezTo>
                <a:cubicBezTo>
                  <a:pt x="21" y="101"/>
                  <a:pt x="21" y="101"/>
                  <a:pt x="21" y="101"/>
                </a:cubicBezTo>
                <a:cubicBezTo>
                  <a:pt x="16" y="77"/>
                  <a:pt x="16" y="77"/>
                  <a:pt x="16" y="77"/>
                </a:cubicBezTo>
                <a:close/>
                <a:moveTo>
                  <a:pt x="51" y="29"/>
                </a:moveTo>
                <a:cubicBezTo>
                  <a:pt x="52" y="35"/>
                  <a:pt x="52" y="35"/>
                  <a:pt x="52" y="35"/>
                </a:cubicBezTo>
                <a:cubicBezTo>
                  <a:pt x="51" y="37"/>
                  <a:pt x="51" y="37"/>
                  <a:pt x="51" y="37"/>
                </a:cubicBezTo>
                <a:cubicBezTo>
                  <a:pt x="53" y="38"/>
                  <a:pt x="53" y="38"/>
                  <a:pt x="53" y="38"/>
                </a:cubicBezTo>
                <a:cubicBezTo>
                  <a:pt x="52" y="42"/>
                  <a:pt x="52" y="42"/>
                  <a:pt x="52" y="42"/>
                </a:cubicBezTo>
                <a:cubicBezTo>
                  <a:pt x="50" y="42"/>
                  <a:pt x="50" y="42"/>
                  <a:pt x="50" y="42"/>
                </a:cubicBezTo>
                <a:cubicBezTo>
                  <a:pt x="52" y="44"/>
                  <a:pt x="52" y="44"/>
                  <a:pt x="52" y="44"/>
                </a:cubicBezTo>
                <a:cubicBezTo>
                  <a:pt x="51" y="47"/>
                  <a:pt x="51" y="47"/>
                  <a:pt x="51" y="47"/>
                </a:cubicBezTo>
                <a:cubicBezTo>
                  <a:pt x="50" y="48"/>
                  <a:pt x="50" y="48"/>
                  <a:pt x="50" y="48"/>
                </a:cubicBezTo>
                <a:cubicBezTo>
                  <a:pt x="51" y="49"/>
                  <a:pt x="51" y="49"/>
                  <a:pt x="51" y="49"/>
                </a:cubicBezTo>
                <a:cubicBezTo>
                  <a:pt x="50" y="53"/>
                  <a:pt x="50" y="53"/>
                  <a:pt x="50" y="53"/>
                </a:cubicBezTo>
                <a:cubicBezTo>
                  <a:pt x="47" y="54"/>
                  <a:pt x="47" y="54"/>
                  <a:pt x="47" y="54"/>
                </a:cubicBezTo>
                <a:cubicBezTo>
                  <a:pt x="29" y="49"/>
                  <a:pt x="29" y="49"/>
                  <a:pt x="29" y="49"/>
                </a:cubicBezTo>
                <a:cubicBezTo>
                  <a:pt x="21" y="49"/>
                  <a:pt x="21" y="49"/>
                  <a:pt x="21" y="49"/>
                </a:cubicBezTo>
                <a:cubicBezTo>
                  <a:pt x="21" y="32"/>
                  <a:pt x="21" y="32"/>
                  <a:pt x="21" y="32"/>
                </a:cubicBezTo>
                <a:cubicBezTo>
                  <a:pt x="28" y="31"/>
                  <a:pt x="28" y="31"/>
                  <a:pt x="28" y="31"/>
                </a:cubicBezTo>
                <a:cubicBezTo>
                  <a:pt x="42" y="16"/>
                  <a:pt x="42" y="16"/>
                  <a:pt x="42" y="16"/>
                </a:cubicBezTo>
                <a:cubicBezTo>
                  <a:pt x="50" y="21"/>
                  <a:pt x="43" y="27"/>
                  <a:pt x="38" y="30"/>
                </a:cubicBezTo>
                <a:cubicBezTo>
                  <a:pt x="51" y="29"/>
                  <a:pt x="51" y="29"/>
                  <a:pt x="51" y="29"/>
                </a:cubicBezTo>
                <a:close/>
                <a:moveTo>
                  <a:pt x="15" y="71"/>
                </a:moveTo>
                <a:cubicBezTo>
                  <a:pt x="25" y="71"/>
                  <a:pt x="25" y="71"/>
                  <a:pt x="25" y="71"/>
                </a:cubicBezTo>
                <a:cubicBezTo>
                  <a:pt x="24" y="62"/>
                  <a:pt x="20" y="55"/>
                  <a:pt x="17" y="48"/>
                </a:cubicBezTo>
                <a:cubicBezTo>
                  <a:pt x="13" y="41"/>
                  <a:pt x="10" y="34"/>
                  <a:pt x="11" y="29"/>
                </a:cubicBezTo>
                <a:cubicBezTo>
                  <a:pt x="13" y="21"/>
                  <a:pt x="17" y="16"/>
                  <a:pt x="23" y="13"/>
                </a:cubicBezTo>
                <a:cubicBezTo>
                  <a:pt x="27" y="11"/>
                  <a:pt x="32" y="10"/>
                  <a:pt x="37" y="11"/>
                </a:cubicBezTo>
                <a:cubicBezTo>
                  <a:pt x="42" y="11"/>
                  <a:pt x="46" y="12"/>
                  <a:pt x="50" y="14"/>
                </a:cubicBezTo>
                <a:cubicBezTo>
                  <a:pt x="56" y="17"/>
                  <a:pt x="60" y="22"/>
                  <a:pt x="62" y="29"/>
                </a:cubicBezTo>
                <a:cubicBezTo>
                  <a:pt x="63" y="34"/>
                  <a:pt x="59" y="41"/>
                  <a:pt x="56" y="48"/>
                </a:cubicBezTo>
                <a:cubicBezTo>
                  <a:pt x="53" y="55"/>
                  <a:pt x="49" y="62"/>
                  <a:pt x="48" y="71"/>
                </a:cubicBezTo>
                <a:cubicBezTo>
                  <a:pt x="58" y="71"/>
                  <a:pt x="58" y="71"/>
                  <a:pt x="58" y="71"/>
                </a:cubicBezTo>
                <a:cubicBezTo>
                  <a:pt x="59" y="64"/>
                  <a:pt x="62" y="58"/>
                  <a:pt x="65" y="52"/>
                </a:cubicBezTo>
                <a:cubicBezTo>
                  <a:pt x="69" y="44"/>
                  <a:pt x="73" y="36"/>
                  <a:pt x="71" y="27"/>
                </a:cubicBezTo>
                <a:cubicBezTo>
                  <a:pt x="70" y="17"/>
                  <a:pt x="63" y="9"/>
                  <a:pt x="55" y="5"/>
                </a:cubicBezTo>
                <a:cubicBezTo>
                  <a:pt x="49" y="2"/>
                  <a:pt x="43" y="1"/>
                  <a:pt x="37" y="1"/>
                </a:cubicBezTo>
                <a:cubicBezTo>
                  <a:pt x="31" y="0"/>
                  <a:pt x="24" y="2"/>
                  <a:pt x="19" y="5"/>
                </a:cubicBezTo>
                <a:cubicBezTo>
                  <a:pt x="10" y="9"/>
                  <a:pt x="4" y="16"/>
                  <a:pt x="2" y="27"/>
                </a:cubicBezTo>
                <a:cubicBezTo>
                  <a:pt x="0" y="36"/>
                  <a:pt x="4" y="44"/>
                  <a:pt x="8" y="53"/>
                </a:cubicBezTo>
                <a:cubicBezTo>
                  <a:pt x="11" y="58"/>
                  <a:pt x="13" y="64"/>
                  <a:pt x="15" y="7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Freeform 48"/>
          <p:cNvSpPr>
            <a:spLocks noEditPoints="1"/>
          </p:cNvSpPr>
          <p:nvPr/>
        </p:nvSpPr>
        <p:spPr bwMode="auto">
          <a:xfrm>
            <a:off x="8844060" y="3512070"/>
            <a:ext cx="250987" cy="303906"/>
          </a:xfrm>
          <a:custGeom>
            <a:avLst/>
            <a:gdLst>
              <a:gd name="T0" fmla="*/ 0 w 77"/>
              <a:gd name="T1" fmla="*/ 85 h 93"/>
              <a:gd name="T2" fmla="*/ 30 w 77"/>
              <a:gd name="T3" fmla="*/ 20 h 93"/>
              <a:gd name="T4" fmla="*/ 38 w 77"/>
              <a:gd name="T5" fmla="*/ 26 h 93"/>
              <a:gd name="T6" fmla="*/ 39 w 77"/>
              <a:gd name="T7" fmla="*/ 27 h 93"/>
              <a:gd name="T8" fmla="*/ 39 w 77"/>
              <a:gd name="T9" fmla="*/ 27 h 93"/>
              <a:gd name="T10" fmla="*/ 40 w 77"/>
              <a:gd name="T11" fmla="*/ 27 h 93"/>
              <a:gd name="T12" fmla="*/ 40 w 77"/>
              <a:gd name="T13" fmla="*/ 28 h 93"/>
              <a:gd name="T14" fmla="*/ 40 w 77"/>
              <a:gd name="T15" fmla="*/ 28 h 93"/>
              <a:gd name="T16" fmla="*/ 41 w 77"/>
              <a:gd name="T17" fmla="*/ 28 h 93"/>
              <a:gd name="T18" fmla="*/ 41 w 77"/>
              <a:gd name="T19" fmla="*/ 29 h 93"/>
              <a:gd name="T20" fmla="*/ 42 w 77"/>
              <a:gd name="T21" fmla="*/ 29 h 93"/>
              <a:gd name="T22" fmla="*/ 42 w 77"/>
              <a:gd name="T23" fmla="*/ 29 h 93"/>
              <a:gd name="T24" fmla="*/ 43 w 77"/>
              <a:gd name="T25" fmla="*/ 29 h 93"/>
              <a:gd name="T26" fmla="*/ 43 w 77"/>
              <a:gd name="T27" fmla="*/ 30 h 93"/>
              <a:gd name="T28" fmla="*/ 43 w 77"/>
              <a:gd name="T29" fmla="*/ 30 h 93"/>
              <a:gd name="T30" fmla="*/ 48 w 77"/>
              <a:gd name="T31" fmla="*/ 33 h 93"/>
              <a:gd name="T32" fmla="*/ 48 w 77"/>
              <a:gd name="T33" fmla="*/ 33 h 93"/>
              <a:gd name="T34" fmla="*/ 49 w 77"/>
              <a:gd name="T35" fmla="*/ 34 h 93"/>
              <a:gd name="T36" fmla="*/ 49 w 77"/>
              <a:gd name="T37" fmla="*/ 34 h 93"/>
              <a:gd name="T38" fmla="*/ 50 w 77"/>
              <a:gd name="T39" fmla="*/ 34 h 93"/>
              <a:gd name="T40" fmla="*/ 50 w 77"/>
              <a:gd name="T41" fmla="*/ 35 h 93"/>
              <a:gd name="T42" fmla="*/ 50 w 77"/>
              <a:gd name="T43" fmla="*/ 35 h 93"/>
              <a:gd name="T44" fmla="*/ 51 w 77"/>
              <a:gd name="T45" fmla="*/ 35 h 93"/>
              <a:gd name="T46" fmla="*/ 51 w 77"/>
              <a:gd name="T47" fmla="*/ 36 h 93"/>
              <a:gd name="T48" fmla="*/ 52 w 77"/>
              <a:gd name="T49" fmla="*/ 36 h 93"/>
              <a:gd name="T50" fmla="*/ 52 w 77"/>
              <a:gd name="T51" fmla="*/ 36 h 93"/>
              <a:gd name="T52" fmla="*/ 53 w 77"/>
              <a:gd name="T53" fmla="*/ 37 h 93"/>
              <a:gd name="T54" fmla="*/ 53 w 77"/>
              <a:gd name="T55" fmla="*/ 37 h 93"/>
              <a:gd name="T56" fmla="*/ 48 w 77"/>
              <a:gd name="T57" fmla="*/ 79 h 93"/>
              <a:gd name="T58" fmla="*/ 7 w 77"/>
              <a:gd name="T59" fmla="*/ 91 h 93"/>
              <a:gd name="T60" fmla="*/ 35 w 77"/>
              <a:gd name="T61" fmla="*/ 64 h 93"/>
              <a:gd name="T62" fmla="*/ 19 w 77"/>
              <a:gd name="T63" fmla="*/ 53 h 93"/>
              <a:gd name="T64" fmla="*/ 3 w 77"/>
              <a:gd name="T65" fmla="*/ 88 h 93"/>
              <a:gd name="T66" fmla="*/ 73 w 77"/>
              <a:gd name="T67" fmla="*/ 93 h 93"/>
              <a:gd name="T68" fmla="*/ 54 w 77"/>
              <a:gd name="T69" fmla="*/ 83 h 93"/>
              <a:gd name="T70" fmla="*/ 69 w 77"/>
              <a:gd name="T71" fmla="*/ 42 h 93"/>
              <a:gd name="T72" fmla="*/ 34 w 77"/>
              <a:gd name="T73" fmla="*/ 0 h 93"/>
              <a:gd name="T74" fmla="*/ 69 w 77"/>
              <a:gd name="T75" fmla="*/ 42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7" h="93">
                <a:moveTo>
                  <a:pt x="3" y="88"/>
                </a:moveTo>
                <a:cubicBezTo>
                  <a:pt x="2" y="87"/>
                  <a:pt x="1" y="86"/>
                  <a:pt x="0" y="85"/>
                </a:cubicBezTo>
                <a:cubicBezTo>
                  <a:pt x="0" y="72"/>
                  <a:pt x="0" y="58"/>
                  <a:pt x="0" y="45"/>
                </a:cubicBezTo>
                <a:cubicBezTo>
                  <a:pt x="12" y="40"/>
                  <a:pt x="21" y="32"/>
                  <a:pt x="30" y="20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7"/>
                  <a:pt x="38" y="27"/>
                  <a:pt x="38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9"/>
                  <a:pt x="41" y="29"/>
                  <a:pt x="41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4"/>
                  <a:pt x="48" y="34"/>
                  <a:pt x="48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6"/>
                  <a:pt x="51" y="36"/>
                  <a:pt x="51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62" y="43"/>
                  <a:pt x="62" y="43"/>
                  <a:pt x="62" y="43"/>
                </a:cubicBezTo>
                <a:cubicBezTo>
                  <a:pt x="53" y="55"/>
                  <a:pt x="49" y="67"/>
                  <a:pt x="48" y="79"/>
                </a:cubicBezTo>
                <a:cubicBezTo>
                  <a:pt x="36" y="84"/>
                  <a:pt x="23" y="88"/>
                  <a:pt x="11" y="93"/>
                </a:cubicBezTo>
                <a:cubicBezTo>
                  <a:pt x="9" y="92"/>
                  <a:pt x="8" y="91"/>
                  <a:pt x="7" y="91"/>
                </a:cubicBezTo>
                <a:cubicBezTo>
                  <a:pt x="23" y="68"/>
                  <a:pt x="23" y="68"/>
                  <a:pt x="23" y="68"/>
                </a:cubicBezTo>
                <a:cubicBezTo>
                  <a:pt x="27" y="69"/>
                  <a:pt x="32" y="68"/>
                  <a:pt x="35" y="64"/>
                </a:cubicBezTo>
                <a:cubicBezTo>
                  <a:pt x="38" y="60"/>
                  <a:pt x="37" y="54"/>
                  <a:pt x="32" y="51"/>
                </a:cubicBezTo>
                <a:cubicBezTo>
                  <a:pt x="28" y="47"/>
                  <a:pt x="22" y="49"/>
                  <a:pt x="19" y="53"/>
                </a:cubicBezTo>
                <a:cubicBezTo>
                  <a:pt x="16" y="57"/>
                  <a:pt x="16" y="62"/>
                  <a:pt x="19" y="65"/>
                </a:cubicBezTo>
                <a:cubicBezTo>
                  <a:pt x="3" y="88"/>
                  <a:pt x="3" y="88"/>
                  <a:pt x="3" y="88"/>
                </a:cubicBezTo>
                <a:close/>
                <a:moveTo>
                  <a:pt x="27" y="93"/>
                </a:moveTo>
                <a:cubicBezTo>
                  <a:pt x="73" y="93"/>
                  <a:pt x="73" y="93"/>
                  <a:pt x="73" y="93"/>
                </a:cubicBezTo>
                <a:cubicBezTo>
                  <a:pt x="73" y="83"/>
                  <a:pt x="73" y="83"/>
                  <a:pt x="73" y="83"/>
                </a:cubicBezTo>
                <a:cubicBezTo>
                  <a:pt x="54" y="83"/>
                  <a:pt x="54" y="83"/>
                  <a:pt x="54" y="83"/>
                </a:cubicBezTo>
                <a:cubicBezTo>
                  <a:pt x="27" y="93"/>
                  <a:pt x="27" y="93"/>
                  <a:pt x="27" y="93"/>
                </a:cubicBezTo>
                <a:close/>
                <a:moveTo>
                  <a:pt x="69" y="42"/>
                </a:moveTo>
                <a:cubicBezTo>
                  <a:pt x="77" y="31"/>
                  <a:pt x="77" y="31"/>
                  <a:pt x="77" y="31"/>
                </a:cubicBezTo>
                <a:cubicBezTo>
                  <a:pt x="34" y="0"/>
                  <a:pt x="34" y="0"/>
                  <a:pt x="34" y="0"/>
                </a:cubicBezTo>
                <a:cubicBezTo>
                  <a:pt x="26" y="12"/>
                  <a:pt x="26" y="12"/>
                  <a:pt x="26" y="12"/>
                </a:cubicBezTo>
                <a:lnTo>
                  <a:pt x="69" y="4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Donut 49"/>
          <p:cNvSpPr/>
          <p:nvPr/>
        </p:nvSpPr>
        <p:spPr>
          <a:xfrm>
            <a:off x="8610636" y="4818814"/>
            <a:ext cx="724494" cy="724494"/>
          </a:xfrm>
          <a:prstGeom prst="donut">
            <a:avLst>
              <a:gd name="adj" fmla="val 680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Donut 50"/>
          <p:cNvSpPr/>
          <p:nvPr/>
        </p:nvSpPr>
        <p:spPr>
          <a:xfrm>
            <a:off x="5931813" y="4818967"/>
            <a:ext cx="724494" cy="724494"/>
          </a:xfrm>
          <a:prstGeom prst="donut">
            <a:avLst>
              <a:gd name="adj" fmla="val 680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Donut 51"/>
          <p:cNvSpPr/>
          <p:nvPr/>
        </p:nvSpPr>
        <p:spPr>
          <a:xfrm>
            <a:off x="8604931" y="3301776"/>
            <a:ext cx="724494" cy="724494"/>
          </a:xfrm>
          <a:prstGeom prst="donut">
            <a:avLst>
              <a:gd name="adj" fmla="val 680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654485" y="360977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596777" y="3340555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80%</a:t>
            </a:r>
            <a:endParaRPr lang="en-GB" sz="14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283439" y="360977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282082" y="3340555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60%</a:t>
            </a:r>
            <a:endParaRPr lang="en-GB" sz="1400" b="1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654485" y="5135727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596777" y="4849926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93%</a:t>
            </a:r>
            <a:endParaRPr lang="en-GB" sz="1400" b="1">
              <a:solidFill>
                <a:schemeClr val="accent3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9340944" y="5135727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284396" y="4849926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55%</a:t>
            </a:r>
            <a:endParaRPr lang="en-GB" sz="1400" b="1">
              <a:solidFill>
                <a:schemeClr val="accent4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884114" y="4036579"/>
            <a:ext cx="2400274" cy="521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884114" y="5560125"/>
            <a:ext cx="2400274" cy="521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548425" y="4036579"/>
            <a:ext cx="2400274" cy="521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542297" y="5560125"/>
            <a:ext cx="2400274" cy="521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5" name="TextBox 8"/>
          <p:cNvSpPr txBox="1"/>
          <p:nvPr/>
        </p:nvSpPr>
        <p:spPr>
          <a:xfrm>
            <a:off x="755650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6" name="TextBox 8"/>
          <p:cNvSpPr txBox="1"/>
          <p:nvPr/>
        </p:nvSpPr>
        <p:spPr>
          <a:xfrm>
            <a:off x="755650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ferris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"/>
                            </p:stCondLst>
                            <p:childTnLst>
                              <p:par>
                                <p:cTn id="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500"/>
                            </p:stCondLst>
                            <p:childTnLst>
                              <p:par>
                                <p:cTn id="10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 noChangeAspect="1"/>
          </p:cNvGrpSpPr>
          <p:nvPr/>
        </p:nvGrpSpPr>
        <p:grpSpPr>
          <a:xfrm rot="4351113">
            <a:off x="5467143" y="2247983"/>
            <a:ext cx="4707118" cy="3246798"/>
            <a:chOff x="940378" y="1114346"/>
            <a:chExt cx="7056438" cy="4867275"/>
          </a:xfrm>
        </p:grpSpPr>
        <p:sp>
          <p:nvSpPr>
            <p:cNvPr id="6" name="Arc 682"/>
            <p:cNvSpPr/>
            <p:nvPr/>
          </p:nvSpPr>
          <p:spPr bwMode="auto">
            <a:xfrm rot="18746405">
              <a:off x="3554196" y="1119903"/>
              <a:ext cx="1014413" cy="1003300"/>
            </a:xfrm>
            <a:custGeom>
              <a:avLst/>
              <a:gdLst>
                <a:gd name="T0" fmla="*/ 2147483647 w 21600"/>
                <a:gd name="T1" fmla="*/ 0 h 21356"/>
                <a:gd name="T2" fmla="*/ 2147483647 w 21600"/>
                <a:gd name="T3" fmla="*/ 2147483647 h 21356"/>
                <a:gd name="T4" fmla="*/ 0 w 21600"/>
                <a:gd name="T5" fmla="*/ 2147483647 h 21356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56"/>
                <a:gd name="T11" fmla="*/ 21600 w 21600"/>
                <a:gd name="T12" fmla="*/ 21356 h 213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56" fill="none" extrusionOk="0">
                  <a:moveTo>
                    <a:pt x="3237" y="-1"/>
                  </a:moveTo>
                  <a:cubicBezTo>
                    <a:pt x="13795" y="1600"/>
                    <a:pt x="21600" y="10676"/>
                    <a:pt x="21600" y="21356"/>
                  </a:cubicBezTo>
                </a:path>
                <a:path w="21600" h="21356" stroke="0" extrusionOk="0">
                  <a:moveTo>
                    <a:pt x="3237" y="-1"/>
                  </a:moveTo>
                  <a:cubicBezTo>
                    <a:pt x="13795" y="1600"/>
                    <a:pt x="21600" y="10676"/>
                    <a:pt x="21600" y="21356"/>
                  </a:cubicBezTo>
                  <a:lnTo>
                    <a:pt x="0" y="21356"/>
                  </a:lnTo>
                  <a:lnTo>
                    <a:pt x="3237" y="-1"/>
                  </a:lnTo>
                  <a:close/>
                </a:path>
              </a:pathLst>
            </a:custGeom>
            <a:noFill/>
            <a:ln w="9525">
              <a:solidFill>
                <a:schemeClr val="bg1">
                  <a:lumMod val="50000"/>
                </a:schemeClr>
              </a:solidFill>
              <a:prstDash val="sysDot"/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just" defTabSz="1054735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 sz="900" ker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Freeform 673"/>
            <p:cNvSpPr>
              <a:spLocks noEditPoints="1"/>
            </p:cNvSpPr>
            <p:nvPr/>
          </p:nvSpPr>
          <p:spPr bwMode="auto">
            <a:xfrm rot="21275257">
              <a:off x="4204278" y="1579484"/>
              <a:ext cx="2628900" cy="2630487"/>
            </a:xfrm>
            <a:custGeom>
              <a:avLst/>
              <a:gdLst>
                <a:gd name="T0" fmla="*/ 2147483647 w 1816"/>
                <a:gd name="T1" fmla="*/ 2147483647 h 1816"/>
                <a:gd name="T2" fmla="*/ 2147483647 w 1816"/>
                <a:gd name="T3" fmla="*/ 2147483647 h 1816"/>
                <a:gd name="T4" fmla="*/ 2147483647 w 1816"/>
                <a:gd name="T5" fmla="*/ 2147483647 h 1816"/>
                <a:gd name="T6" fmla="*/ 2147483647 w 1816"/>
                <a:gd name="T7" fmla="*/ 2147483647 h 1816"/>
                <a:gd name="T8" fmla="*/ 2147483647 w 1816"/>
                <a:gd name="T9" fmla="*/ 2147483647 h 1816"/>
                <a:gd name="T10" fmla="*/ 2147483647 w 1816"/>
                <a:gd name="T11" fmla="*/ 2147483647 h 1816"/>
                <a:gd name="T12" fmla="*/ 2147483647 w 1816"/>
                <a:gd name="T13" fmla="*/ 2147483647 h 1816"/>
                <a:gd name="T14" fmla="*/ 2147483647 w 1816"/>
                <a:gd name="T15" fmla="*/ 2147483647 h 1816"/>
                <a:gd name="T16" fmla="*/ 2147483647 w 1816"/>
                <a:gd name="T17" fmla="*/ 2147483647 h 1816"/>
                <a:gd name="T18" fmla="*/ 2147483647 w 1816"/>
                <a:gd name="T19" fmla="*/ 2147483647 h 1816"/>
                <a:gd name="T20" fmla="*/ 2147483647 w 1816"/>
                <a:gd name="T21" fmla="*/ 2147483647 h 1816"/>
                <a:gd name="T22" fmla="*/ 2147483647 w 1816"/>
                <a:gd name="T23" fmla="*/ 2147483647 h 1816"/>
                <a:gd name="T24" fmla="*/ 0 w 1816"/>
                <a:gd name="T25" fmla="*/ 2147483647 h 1816"/>
                <a:gd name="T26" fmla="*/ 2147483647 w 1816"/>
                <a:gd name="T27" fmla="*/ 2147483647 h 1816"/>
                <a:gd name="T28" fmla="*/ 2147483647 w 1816"/>
                <a:gd name="T29" fmla="*/ 2147483647 h 1816"/>
                <a:gd name="T30" fmla="*/ 2147483647 w 1816"/>
                <a:gd name="T31" fmla="*/ 2147483647 h 1816"/>
                <a:gd name="T32" fmla="*/ 2147483647 w 1816"/>
                <a:gd name="T33" fmla="*/ 2147483647 h 1816"/>
                <a:gd name="T34" fmla="*/ 2147483647 w 1816"/>
                <a:gd name="T35" fmla="*/ 2147483647 h 1816"/>
                <a:gd name="T36" fmla="*/ 2147483647 w 1816"/>
                <a:gd name="T37" fmla="*/ 2147483647 h 1816"/>
                <a:gd name="T38" fmla="*/ 2147483647 w 1816"/>
                <a:gd name="T39" fmla="*/ 2147483647 h 1816"/>
                <a:gd name="T40" fmla="*/ 2147483647 w 1816"/>
                <a:gd name="T41" fmla="*/ 2147483647 h 1816"/>
                <a:gd name="T42" fmla="*/ 2147483647 w 1816"/>
                <a:gd name="T43" fmla="*/ 2147483647 h 1816"/>
                <a:gd name="T44" fmla="*/ 2147483647 w 1816"/>
                <a:gd name="T45" fmla="*/ 2147483647 h 1816"/>
                <a:gd name="T46" fmla="*/ 2147483647 w 1816"/>
                <a:gd name="T47" fmla="*/ 2147483647 h 1816"/>
                <a:gd name="T48" fmla="*/ 2147483647 w 1816"/>
                <a:gd name="T49" fmla="*/ 2147483647 h 1816"/>
                <a:gd name="T50" fmla="*/ 2147483647 w 1816"/>
                <a:gd name="T51" fmla="*/ 2147483647 h 1816"/>
                <a:gd name="T52" fmla="*/ 2147483647 w 1816"/>
                <a:gd name="T53" fmla="*/ 2147483647 h 1816"/>
                <a:gd name="T54" fmla="*/ 2147483647 w 1816"/>
                <a:gd name="T55" fmla="*/ 2147483647 h 1816"/>
                <a:gd name="T56" fmla="*/ 2147483647 w 1816"/>
                <a:gd name="T57" fmla="*/ 2147483647 h 1816"/>
                <a:gd name="T58" fmla="*/ 2147483647 w 1816"/>
                <a:gd name="T59" fmla="*/ 2147483647 h 1816"/>
                <a:gd name="T60" fmla="*/ 2147483647 w 1816"/>
                <a:gd name="T61" fmla="*/ 2147483647 h 1816"/>
                <a:gd name="T62" fmla="*/ 2147483647 w 1816"/>
                <a:gd name="T63" fmla="*/ 2147483647 h 1816"/>
                <a:gd name="T64" fmla="*/ 2147483647 w 1816"/>
                <a:gd name="T65" fmla="*/ 2147483647 h 1816"/>
                <a:gd name="T66" fmla="*/ 2147483647 w 1816"/>
                <a:gd name="T67" fmla="*/ 2147483647 h 1816"/>
                <a:gd name="T68" fmla="*/ 2147483647 w 1816"/>
                <a:gd name="T69" fmla="*/ 2147483647 h 1816"/>
                <a:gd name="T70" fmla="*/ 2147483647 w 1816"/>
                <a:gd name="T71" fmla="*/ 2147483647 h 1816"/>
                <a:gd name="T72" fmla="*/ 2147483647 w 1816"/>
                <a:gd name="T73" fmla="*/ 2147483647 h 1816"/>
                <a:gd name="T74" fmla="*/ 2147483647 w 1816"/>
                <a:gd name="T75" fmla="*/ 2147483647 h 1816"/>
                <a:gd name="T76" fmla="*/ 2147483647 w 1816"/>
                <a:gd name="T77" fmla="*/ 2147483647 h 1816"/>
                <a:gd name="T78" fmla="*/ 2147483647 w 1816"/>
                <a:gd name="T79" fmla="*/ 2147483647 h 1816"/>
                <a:gd name="T80" fmla="*/ 2147483647 w 1816"/>
                <a:gd name="T81" fmla="*/ 2147483647 h 1816"/>
                <a:gd name="T82" fmla="*/ 2147483647 w 1816"/>
                <a:gd name="T83" fmla="*/ 2147483647 h 1816"/>
                <a:gd name="T84" fmla="*/ 2147483647 w 1816"/>
                <a:gd name="T85" fmla="*/ 2147483647 h 1816"/>
                <a:gd name="T86" fmla="*/ 2147483647 w 1816"/>
                <a:gd name="T87" fmla="*/ 2147483647 h 1816"/>
                <a:gd name="T88" fmla="*/ 2147483647 w 1816"/>
                <a:gd name="T89" fmla="*/ 2147483647 h 1816"/>
                <a:gd name="T90" fmla="*/ 2147483647 w 1816"/>
                <a:gd name="T91" fmla="*/ 2147483647 h 1816"/>
                <a:gd name="T92" fmla="*/ 2147483647 w 1816"/>
                <a:gd name="T93" fmla="*/ 2147483647 h 1816"/>
                <a:gd name="T94" fmla="*/ 2147483647 w 1816"/>
                <a:gd name="T95" fmla="*/ 2147483647 h 1816"/>
                <a:gd name="T96" fmla="*/ 2147483647 w 1816"/>
                <a:gd name="T97" fmla="*/ 2147483647 h 1816"/>
                <a:gd name="T98" fmla="*/ 2147483647 w 1816"/>
                <a:gd name="T99" fmla="*/ 2147483647 h 1816"/>
                <a:gd name="T100" fmla="*/ 2147483647 w 1816"/>
                <a:gd name="T101" fmla="*/ 2147483647 h 1816"/>
                <a:gd name="T102" fmla="*/ 2147483647 w 1816"/>
                <a:gd name="T103" fmla="*/ 2147483647 h 181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16"/>
                <a:gd name="T157" fmla="*/ 0 h 1816"/>
                <a:gd name="T158" fmla="*/ 1816 w 1816"/>
                <a:gd name="T159" fmla="*/ 1816 h 181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16" h="1816">
                  <a:moveTo>
                    <a:pt x="1816" y="978"/>
                  </a:moveTo>
                  <a:lnTo>
                    <a:pt x="1816" y="836"/>
                  </a:lnTo>
                  <a:lnTo>
                    <a:pt x="1710" y="836"/>
                  </a:lnTo>
                  <a:lnTo>
                    <a:pt x="1706" y="792"/>
                  </a:lnTo>
                  <a:lnTo>
                    <a:pt x="1698" y="750"/>
                  </a:lnTo>
                  <a:lnTo>
                    <a:pt x="1688" y="708"/>
                  </a:lnTo>
                  <a:lnTo>
                    <a:pt x="1678" y="666"/>
                  </a:lnTo>
                  <a:lnTo>
                    <a:pt x="1774" y="626"/>
                  </a:lnTo>
                  <a:lnTo>
                    <a:pt x="1718" y="494"/>
                  </a:lnTo>
                  <a:lnTo>
                    <a:pt x="1622" y="534"/>
                  </a:lnTo>
                  <a:lnTo>
                    <a:pt x="1602" y="496"/>
                  </a:lnTo>
                  <a:lnTo>
                    <a:pt x="1578" y="460"/>
                  </a:lnTo>
                  <a:lnTo>
                    <a:pt x="1552" y="424"/>
                  </a:lnTo>
                  <a:lnTo>
                    <a:pt x="1526" y="390"/>
                  </a:lnTo>
                  <a:lnTo>
                    <a:pt x="1600" y="316"/>
                  </a:lnTo>
                  <a:lnTo>
                    <a:pt x="1498" y="216"/>
                  </a:lnTo>
                  <a:lnTo>
                    <a:pt x="1426" y="290"/>
                  </a:lnTo>
                  <a:lnTo>
                    <a:pt x="1392" y="262"/>
                  </a:lnTo>
                  <a:lnTo>
                    <a:pt x="1356" y="236"/>
                  </a:lnTo>
                  <a:lnTo>
                    <a:pt x="1318" y="214"/>
                  </a:lnTo>
                  <a:lnTo>
                    <a:pt x="1280" y="192"/>
                  </a:lnTo>
                  <a:lnTo>
                    <a:pt x="1320" y="96"/>
                  </a:lnTo>
                  <a:lnTo>
                    <a:pt x="1188" y="42"/>
                  </a:lnTo>
                  <a:lnTo>
                    <a:pt x="1150" y="138"/>
                  </a:lnTo>
                  <a:lnTo>
                    <a:pt x="1108" y="126"/>
                  </a:lnTo>
                  <a:lnTo>
                    <a:pt x="1066" y="116"/>
                  </a:lnTo>
                  <a:lnTo>
                    <a:pt x="1022" y="110"/>
                  </a:lnTo>
                  <a:lnTo>
                    <a:pt x="978" y="104"/>
                  </a:lnTo>
                  <a:lnTo>
                    <a:pt x="978" y="0"/>
                  </a:lnTo>
                  <a:lnTo>
                    <a:pt x="836" y="0"/>
                  </a:lnTo>
                  <a:lnTo>
                    <a:pt x="836" y="104"/>
                  </a:lnTo>
                  <a:lnTo>
                    <a:pt x="792" y="110"/>
                  </a:lnTo>
                  <a:lnTo>
                    <a:pt x="750" y="116"/>
                  </a:lnTo>
                  <a:lnTo>
                    <a:pt x="706" y="126"/>
                  </a:lnTo>
                  <a:lnTo>
                    <a:pt x="666" y="138"/>
                  </a:lnTo>
                  <a:lnTo>
                    <a:pt x="626" y="42"/>
                  </a:lnTo>
                  <a:lnTo>
                    <a:pt x="494" y="96"/>
                  </a:lnTo>
                  <a:lnTo>
                    <a:pt x="534" y="192"/>
                  </a:lnTo>
                  <a:lnTo>
                    <a:pt x="496" y="214"/>
                  </a:lnTo>
                  <a:lnTo>
                    <a:pt x="460" y="236"/>
                  </a:lnTo>
                  <a:lnTo>
                    <a:pt x="424" y="262"/>
                  </a:lnTo>
                  <a:lnTo>
                    <a:pt x="390" y="290"/>
                  </a:lnTo>
                  <a:lnTo>
                    <a:pt x="316" y="216"/>
                  </a:lnTo>
                  <a:lnTo>
                    <a:pt x="216" y="316"/>
                  </a:lnTo>
                  <a:lnTo>
                    <a:pt x="288" y="390"/>
                  </a:lnTo>
                  <a:lnTo>
                    <a:pt x="262" y="424"/>
                  </a:lnTo>
                  <a:lnTo>
                    <a:pt x="236" y="460"/>
                  </a:lnTo>
                  <a:lnTo>
                    <a:pt x="214" y="496"/>
                  </a:lnTo>
                  <a:lnTo>
                    <a:pt x="192" y="534"/>
                  </a:lnTo>
                  <a:lnTo>
                    <a:pt x="96" y="494"/>
                  </a:lnTo>
                  <a:lnTo>
                    <a:pt x="42" y="626"/>
                  </a:lnTo>
                  <a:lnTo>
                    <a:pt x="138" y="666"/>
                  </a:lnTo>
                  <a:lnTo>
                    <a:pt x="126" y="708"/>
                  </a:lnTo>
                  <a:lnTo>
                    <a:pt x="116" y="750"/>
                  </a:lnTo>
                  <a:lnTo>
                    <a:pt x="108" y="792"/>
                  </a:lnTo>
                  <a:lnTo>
                    <a:pt x="104" y="836"/>
                  </a:lnTo>
                  <a:lnTo>
                    <a:pt x="0" y="836"/>
                  </a:lnTo>
                  <a:lnTo>
                    <a:pt x="0" y="978"/>
                  </a:lnTo>
                  <a:lnTo>
                    <a:pt x="104" y="978"/>
                  </a:lnTo>
                  <a:lnTo>
                    <a:pt x="108" y="1022"/>
                  </a:lnTo>
                  <a:lnTo>
                    <a:pt x="116" y="1066"/>
                  </a:lnTo>
                  <a:lnTo>
                    <a:pt x="126" y="1108"/>
                  </a:lnTo>
                  <a:lnTo>
                    <a:pt x="138" y="1150"/>
                  </a:lnTo>
                  <a:lnTo>
                    <a:pt x="42" y="1190"/>
                  </a:lnTo>
                  <a:lnTo>
                    <a:pt x="96" y="1320"/>
                  </a:lnTo>
                  <a:lnTo>
                    <a:pt x="192" y="1280"/>
                  </a:lnTo>
                  <a:lnTo>
                    <a:pt x="214" y="1320"/>
                  </a:lnTo>
                  <a:lnTo>
                    <a:pt x="236" y="1356"/>
                  </a:lnTo>
                  <a:lnTo>
                    <a:pt x="262" y="1392"/>
                  </a:lnTo>
                  <a:lnTo>
                    <a:pt x="288" y="1426"/>
                  </a:lnTo>
                  <a:lnTo>
                    <a:pt x="216" y="1500"/>
                  </a:lnTo>
                  <a:lnTo>
                    <a:pt x="316" y="1600"/>
                  </a:lnTo>
                  <a:lnTo>
                    <a:pt x="390" y="1526"/>
                  </a:lnTo>
                  <a:lnTo>
                    <a:pt x="424" y="1554"/>
                  </a:lnTo>
                  <a:lnTo>
                    <a:pt x="460" y="1578"/>
                  </a:lnTo>
                  <a:lnTo>
                    <a:pt x="496" y="1602"/>
                  </a:lnTo>
                  <a:lnTo>
                    <a:pt x="534" y="1622"/>
                  </a:lnTo>
                  <a:lnTo>
                    <a:pt x="494" y="1718"/>
                  </a:lnTo>
                  <a:lnTo>
                    <a:pt x="626" y="1774"/>
                  </a:lnTo>
                  <a:lnTo>
                    <a:pt x="666" y="1678"/>
                  </a:lnTo>
                  <a:lnTo>
                    <a:pt x="706" y="1690"/>
                  </a:lnTo>
                  <a:lnTo>
                    <a:pt x="750" y="1698"/>
                  </a:lnTo>
                  <a:lnTo>
                    <a:pt x="792" y="1706"/>
                  </a:lnTo>
                  <a:lnTo>
                    <a:pt x="836" y="1712"/>
                  </a:lnTo>
                  <a:lnTo>
                    <a:pt x="836" y="1816"/>
                  </a:lnTo>
                  <a:lnTo>
                    <a:pt x="978" y="1816"/>
                  </a:lnTo>
                  <a:lnTo>
                    <a:pt x="978" y="1712"/>
                  </a:lnTo>
                  <a:lnTo>
                    <a:pt x="1022" y="1706"/>
                  </a:lnTo>
                  <a:lnTo>
                    <a:pt x="1066" y="1698"/>
                  </a:lnTo>
                  <a:lnTo>
                    <a:pt x="1108" y="1690"/>
                  </a:lnTo>
                  <a:lnTo>
                    <a:pt x="1150" y="1678"/>
                  </a:lnTo>
                  <a:lnTo>
                    <a:pt x="1188" y="1774"/>
                  </a:lnTo>
                  <a:lnTo>
                    <a:pt x="1320" y="1718"/>
                  </a:lnTo>
                  <a:lnTo>
                    <a:pt x="1280" y="1622"/>
                  </a:lnTo>
                  <a:lnTo>
                    <a:pt x="1318" y="1602"/>
                  </a:lnTo>
                  <a:lnTo>
                    <a:pt x="1356" y="1578"/>
                  </a:lnTo>
                  <a:lnTo>
                    <a:pt x="1392" y="1554"/>
                  </a:lnTo>
                  <a:lnTo>
                    <a:pt x="1426" y="1526"/>
                  </a:lnTo>
                  <a:lnTo>
                    <a:pt x="1498" y="1600"/>
                  </a:lnTo>
                  <a:lnTo>
                    <a:pt x="1600" y="1500"/>
                  </a:lnTo>
                  <a:lnTo>
                    <a:pt x="1526" y="1426"/>
                  </a:lnTo>
                  <a:lnTo>
                    <a:pt x="1552" y="1392"/>
                  </a:lnTo>
                  <a:lnTo>
                    <a:pt x="1578" y="1356"/>
                  </a:lnTo>
                  <a:lnTo>
                    <a:pt x="1602" y="1320"/>
                  </a:lnTo>
                  <a:lnTo>
                    <a:pt x="1622" y="1280"/>
                  </a:lnTo>
                  <a:lnTo>
                    <a:pt x="1718" y="1320"/>
                  </a:lnTo>
                  <a:lnTo>
                    <a:pt x="1774" y="1190"/>
                  </a:lnTo>
                  <a:lnTo>
                    <a:pt x="1678" y="1150"/>
                  </a:lnTo>
                  <a:lnTo>
                    <a:pt x="1688" y="1108"/>
                  </a:lnTo>
                  <a:lnTo>
                    <a:pt x="1698" y="1066"/>
                  </a:lnTo>
                  <a:lnTo>
                    <a:pt x="1706" y="1022"/>
                  </a:lnTo>
                  <a:lnTo>
                    <a:pt x="1710" y="978"/>
                  </a:lnTo>
                  <a:lnTo>
                    <a:pt x="1816" y="978"/>
                  </a:lnTo>
                  <a:close/>
                  <a:moveTo>
                    <a:pt x="908" y="1614"/>
                  </a:moveTo>
                  <a:lnTo>
                    <a:pt x="908" y="1614"/>
                  </a:lnTo>
                  <a:lnTo>
                    <a:pt x="872" y="1612"/>
                  </a:lnTo>
                  <a:lnTo>
                    <a:pt x="836" y="1610"/>
                  </a:lnTo>
                  <a:lnTo>
                    <a:pt x="800" y="1606"/>
                  </a:lnTo>
                  <a:lnTo>
                    <a:pt x="766" y="1600"/>
                  </a:lnTo>
                  <a:lnTo>
                    <a:pt x="730" y="1592"/>
                  </a:lnTo>
                  <a:lnTo>
                    <a:pt x="698" y="1582"/>
                  </a:lnTo>
                  <a:lnTo>
                    <a:pt x="664" y="1570"/>
                  </a:lnTo>
                  <a:lnTo>
                    <a:pt x="632" y="1558"/>
                  </a:lnTo>
                  <a:lnTo>
                    <a:pt x="602" y="1544"/>
                  </a:lnTo>
                  <a:lnTo>
                    <a:pt x="570" y="1528"/>
                  </a:lnTo>
                  <a:lnTo>
                    <a:pt x="542" y="1512"/>
                  </a:lnTo>
                  <a:lnTo>
                    <a:pt x="512" y="1492"/>
                  </a:lnTo>
                  <a:lnTo>
                    <a:pt x="484" y="1474"/>
                  </a:lnTo>
                  <a:lnTo>
                    <a:pt x="458" y="1452"/>
                  </a:lnTo>
                  <a:lnTo>
                    <a:pt x="432" y="1430"/>
                  </a:lnTo>
                  <a:lnTo>
                    <a:pt x="408" y="1406"/>
                  </a:lnTo>
                  <a:lnTo>
                    <a:pt x="384" y="1382"/>
                  </a:lnTo>
                  <a:lnTo>
                    <a:pt x="362" y="1356"/>
                  </a:lnTo>
                  <a:lnTo>
                    <a:pt x="342" y="1330"/>
                  </a:lnTo>
                  <a:lnTo>
                    <a:pt x="322" y="1302"/>
                  </a:lnTo>
                  <a:lnTo>
                    <a:pt x="304" y="1274"/>
                  </a:lnTo>
                  <a:lnTo>
                    <a:pt x="286" y="1244"/>
                  </a:lnTo>
                  <a:lnTo>
                    <a:pt x="272" y="1214"/>
                  </a:lnTo>
                  <a:lnTo>
                    <a:pt x="256" y="1182"/>
                  </a:lnTo>
                  <a:lnTo>
                    <a:pt x="244" y="1150"/>
                  </a:lnTo>
                  <a:lnTo>
                    <a:pt x="234" y="1118"/>
                  </a:lnTo>
                  <a:lnTo>
                    <a:pt x="224" y="1084"/>
                  </a:lnTo>
                  <a:lnTo>
                    <a:pt x="216" y="1050"/>
                  </a:lnTo>
                  <a:lnTo>
                    <a:pt x="210" y="1016"/>
                  </a:lnTo>
                  <a:lnTo>
                    <a:pt x="206" y="980"/>
                  </a:lnTo>
                  <a:lnTo>
                    <a:pt x="202" y="944"/>
                  </a:lnTo>
                  <a:lnTo>
                    <a:pt x="202" y="908"/>
                  </a:lnTo>
                  <a:lnTo>
                    <a:pt x="202" y="872"/>
                  </a:lnTo>
                  <a:lnTo>
                    <a:pt x="206" y="836"/>
                  </a:lnTo>
                  <a:lnTo>
                    <a:pt x="210" y="800"/>
                  </a:lnTo>
                  <a:lnTo>
                    <a:pt x="216" y="766"/>
                  </a:lnTo>
                  <a:lnTo>
                    <a:pt x="224" y="732"/>
                  </a:lnTo>
                  <a:lnTo>
                    <a:pt x="234" y="698"/>
                  </a:lnTo>
                  <a:lnTo>
                    <a:pt x="244" y="664"/>
                  </a:lnTo>
                  <a:lnTo>
                    <a:pt x="256" y="632"/>
                  </a:lnTo>
                  <a:lnTo>
                    <a:pt x="272" y="602"/>
                  </a:lnTo>
                  <a:lnTo>
                    <a:pt x="286" y="572"/>
                  </a:lnTo>
                  <a:lnTo>
                    <a:pt x="304" y="542"/>
                  </a:lnTo>
                  <a:lnTo>
                    <a:pt x="322" y="512"/>
                  </a:lnTo>
                  <a:lnTo>
                    <a:pt x="342" y="486"/>
                  </a:lnTo>
                  <a:lnTo>
                    <a:pt x="362" y="458"/>
                  </a:lnTo>
                  <a:lnTo>
                    <a:pt x="384" y="432"/>
                  </a:lnTo>
                  <a:lnTo>
                    <a:pt x="408" y="408"/>
                  </a:lnTo>
                  <a:lnTo>
                    <a:pt x="432" y="386"/>
                  </a:lnTo>
                  <a:lnTo>
                    <a:pt x="458" y="362"/>
                  </a:lnTo>
                  <a:lnTo>
                    <a:pt x="484" y="342"/>
                  </a:lnTo>
                  <a:lnTo>
                    <a:pt x="512" y="322"/>
                  </a:lnTo>
                  <a:lnTo>
                    <a:pt x="542" y="304"/>
                  </a:lnTo>
                  <a:lnTo>
                    <a:pt x="570" y="286"/>
                  </a:lnTo>
                  <a:lnTo>
                    <a:pt x="602" y="272"/>
                  </a:lnTo>
                  <a:lnTo>
                    <a:pt x="632" y="258"/>
                  </a:lnTo>
                  <a:lnTo>
                    <a:pt x="664" y="244"/>
                  </a:lnTo>
                  <a:lnTo>
                    <a:pt x="698" y="234"/>
                  </a:lnTo>
                  <a:lnTo>
                    <a:pt x="730" y="224"/>
                  </a:lnTo>
                  <a:lnTo>
                    <a:pt x="766" y="216"/>
                  </a:lnTo>
                  <a:lnTo>
                    <a:pt x="800" y="210"/>
                  </a:lnTo>
                  <a:lnTo>
                    <a:pt x="836" y="206"/>
                  </a:lnTo>
                  <a:lnTo>
                    <a:pt x="872" y="202"/>
                  </a:lnTo>
                  <a:lnTo>
                    <a:pt x="908" y="202"/>
                  </a:lnTo>
                  <a:lnTo>
                    <a:pt x="944" y="202"/>
                  </a:lnTo>
                  <a:lnTo>
                    <a:pt x="980" y="206"/>
                  </a:lnTo>
                  <a:lnTo>
                    <a:pt x="1014" y="210"/>
                  </a:lnTo>
                  <a:lnTo>
                    <a:pt x="1050" y="216"/>
                  </a:lnTo>
                  <a:lnTo>
                    <a:pt x="1084" y="224"/>
                  </a:lnTo>
                  <a:lnTo>
                    <a:pt x="1118" y="234"/>
                  </a:lnTo>
                  <a:lnTo>
                    <a:pt x="1150" y="244"/>
                  </a:lnTo>
                  <a:lnTo>
                    <a:pt x="1182" y="258"/>
                  </a:lnTo>
                  <a:lnTo>
                    <a:pt x="1214" y="272"/>
                  </a:lnTo>
                  <a:lnTo>
                    <a:pt x="1244" y="286"/>
                  </a:lnTo>
                  <a:lnTo>
                    <a:pt x="1274" y="304"/>
                  </a:lnTo>
                  <a:lnTo>
                    <a:pt x="1302" y="322"/>
                  </a:lnTo>
                  <a:lnTo>
                    <a:pt x="1330" y="342"/>
                  </a:lnTo>
                  <a:lnTo>
                    <a:pt x="1356" y="362"/>
                  </a:lnTo>
                  <a:lnTo>
                    <a:pt x="1382" y="386"/>
                  </a:lnTo>
                  <a:lnTo>
                    <a:pt x="1406" y="408"/>
                  </a:lnTo>
                  <a:lnTo>
                    <a:pt x="1430" y="432"/>
                  </a:lnTo>
                  <a:lnTo>
                    <a:pt x="1452" y="458"/>
                  </a:lnTo>
                  <a:lnTo>
                    <a:pt x="1474" y="486"/>
                  </a:lnTo>
                  <a:lnTo>
                    <a:pt x="1492" y="512"/>
                  </a:lnTo>
                  <a:lnTo>
                    <a:pt x="1512" y="542"/>
                  </a:lnTo>
                  <a:lnTo>
                    <a:pt x="1528" y="572"/>
                  </a:lnTo>
                  <a:lnTo>
                    <a:pt x="1544" y="602"/>
                  </a:lnTo>
                  <a:lnTo>
                    <a:pt x="1558" y="632"/>
                  </a:lnTo>
                  <a:lnTo>
                    <a:pt x="1570" y="664"/>
                  </a:lnTo>
                  <a:lnTo>
                    <a:pt x="1582" y="698"/>
                  </a:lnTo>
                  <a:lnTo>
                    <a:pt x="1592" y="732"/>
                  </a:lnTo>
                  <a:lnTo>
                    <a:pt x="1598" y="766"/>
                  </a:lnTo>
                  <a:lnTo>
                    <a:pt x="1606" y="800"/>
                  </a:lnTo>
                  <a:lnTo>
                    <a:pt x="1610" y="836"/>
                  </a:lnTo>
                  <a:lnTo>
                    <a:pt x="1612" y="872"/>
                  </a:lnTo>
                  <a:lnTo>
                    <a:pt x="1614" y="908"/>
                  </a:lnTo>
                  <a:lnTo>
                    <a:pt x="1612" y="944"/>
                  </a:lnTo>
                  <a:lnTo>
                    <a:pt x="1610" y="980"/>
                  </a:lnTo>
                  <a:lnTo>
                    <a:pt x="1606" y="1016"/>
                  </a:lnTo>
                  <a:lnTo>
                    <a:pt x="1598" y="1050"/>
                  </a:lnTo>
                  <a:lnTo>
                    <a:pt x="1592" y="1084"/>
                  </a:lnTo>
                  <a:lnTo>
                    <a:pt x="1582" y="1118"/>
                  </a:lnTo>
                  <a:lnTo>
                    <a:pt x="1570" y="1150"/>
                  </a:lnTo>
                  <a:lnTo>
                    <a:pt x="1558" y="1182"/>
                  </a:lnTo>
                  <a:lnTo>
                    <a:pt x="1544" y="1214"/>
                  </a:lnTo>
                  <a:lnTo>
                    <a:pt x="1528" y="1244"/>
                  </a:lnTo>
                  <a:lnTo>
                    <a:pt x="1512" y="1274"/>
                  </a:lnTo>
                  <a:lnTo>
                    <a:pt x="1492" y="1302"/>
                  </a:lnTo>
                  <a:lnTo>
                    <a:pt x="1474" y="1330"/>
                  </a:lnTo>
                  <a:lnTo>
                    <a:pt x="1452" y="1356"/>
                  </a:lnTo>
                  <a:lnTo>
                    <a:pt x="1430" y="1382"/>
                  </a:lnTo>
                  <a:lnTo>
                    <a:pt x="1406" y="1406"/>
                  </a:lnTo>
                  <a:lnTo>
                    <a:pt x="1382" y="1430"/>
                  </a:lnTo>
                  <a:lnTo>
                    <a:pt x="1356" y="1452"/>
                  </a:lnTo>
                  <a:lnTo>
                    <a:pt x="1330" y="1474"/>
                  </a:lnTo>
                  <a:lnTo>
                    <a:pt x="1302" y="1492"/>
                  </a:lnTo>
                  <a:lnTo>
                    <a:pt x="1274" y="1512"/>
                  </a:lnTo>
                  <a:lnTo>
                    <a:pt x="1244" y="1528"/>
                  </a:lnTo>
                  <a:lnTo>
                    <a:pt x="1214" y="1544"/>
                  </a:lnTo>
                  <a:lnTo>
                    <a:pt x="1182" y="1558"/>
                  </a:lnTo>
                  <a:lnTo>
                    <a:pt x="1150" y="1570"/>
                  </a:lnTo>
                  <a:lnTo>
                    <a:pt x="1118" y="1582"/>
                  </a:lnTo>
                  <a:lnTo>
                    <a:pt x="1084" y="1592"/>
                  </a:lnTo>
                  <a:lnTo>
                    <a:pt x="1050" y="1600"/>
                  </a:lnTo>
                  <a:lnTo>
                    <a:pt x="1014" y="1606"/>
                  </a:lnTo>
                  <a:lnTo>
                    <a:pt x="980" y="1610"/>
                  </a:lnTo>
                  <a:lnTo>
                    <a:pt x="944" y="1612"/>
                  </a:lnTo>
                  <a:lnTo>
                    <a:pt x="908" y="161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 wrap="none" anchor="ctr"/>
            <a:lstStyle/>
            <a:p>
              <a:pPr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kumimoji="1" lang="zh-CN" altLang="en-US" sz="9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Freeform 675"/>
            <p:cNvSpPr>
              <a:spLocks noEditPoints="1"/>
            </p:cNvSpPr>
            <p:nvPr/>
          </p:nvSpPr>
          <p:spPr bwMode="auto">
            <a:xfrm rot="21275257">
              <a:off x="940378" y="1649334"/>
              <a:ext cx="3429000" cy="3429000"/>
            </a:xfrm>
            <a:custGeom>
              <a:avLst/>
              <a:gdLst>
                <a:gd name="T0" fmla="*/ 2147483647 w 2622"/>
                <a:gd name="T1" fmla="*/ 2147483647 h 2622"/>
                <a:gd name="T2" fmla="*/ 2147483647 w 2622"/>
                <a:gd name="T3" fmla="*/ 2147483647 h 2622"/>
                <a:gd name="T4" fmla="*/ 2147483647 w 2622"/>
                <a:gd name="T5" fmla="*/ 2147483647 h 2622"/>
                <a:gd name="T6" fmla="*/ 2147483647 w 2622"/>
                <a:gd name="T7" fmla="*/ 2147483647 h 2622"/>
                <a:gd name="T8" fmla="*/ 2147483647 w 2622"/>
                <a:gd name="T9" fmla="*/ 2147483647 h 2622"/>
                <a:gd name="T10" fmla="*/ 2147483647 w 2622"/>
                <a:gd name="T11" fmla="*/ 2147483647 h 2622"/>
                <a:gd name="T12" fmla="*/ 2147483647 w 2622"/>
                <a:gd name="T13" fmla="*/ 2147483647 h 2622"/>
                <a:gd name="T14" fmla="*/ 2147483647 w 2622"/>
                <a:gd name="T15" fmla="*/ 2147483647 h 2622"/>
                <a:gd name="T16" fmla="*/ 2147483647 w 2622"/>
                <a:gd name="T17" fmla="*/ 2147483647 h 2622"/>
                <a:gd name="T18" fmla="*/ 2147483647 w 2622"/>
                <a:gd name="T19" fmla="*/ 2147483647 h 2622"/>
                <a:gd name="T20" fmla="*/ 2147483647 w 2622"/>
                <a:gd name="T21" fmla="*/ 2147483647 h 2622"/>
                <a:gd name="T22" fmla="*/ 2147483647 w 2622"/>
                <a:gd name="T23" fmla="*/ 2147483647 h 2622"/>
                <a:gd name="T24" fmla="*/ 2147483647 w 2622"/>
                <a:gd name="T25" fmla="*/ 2147483647 h 2622"/>
                <a:gd name="T26" fmla="*/ 2147483647 w 2622"/>
                <a:gd name="T27" fmla="*/ 2147483647 h 2622"/>
                <a:gd name="T28" fmla="*/ 2147483647 w 2622"/>
                <a:gd name="T29" fmla="*/ 2147483647 h 2622"/>
                <a:gd name="T30" fmla="*/ 2147483647 w 2622"/>
                <a:gd name="T31" fmla="*/ 2147483647 h 2622"/>
                <a:gd name="T32" fmla="*/ 2147483647 w 2622"/>
                <a:gd name="T33" fmla="*/ 2147483647 h 2622"/>
                <a:gd name="T34" fmla="*/ 2147483647 w 2622"/>
                <a:gd name="T35" fmla="*/ 2147483647 h 2622"/>
                <a:gd name="T36" fmla="*/ 2147483647 w 2622"/>
                <a:gd name="T37" fmla="*/ 2147483647 h 2622"/>
                <a:gd name="T38" fmla="*/ 2147483647 w 2622"/>
                <a:gd name="T39" fmla="*/ 2147483647 h 2622"/>
                <a:gd name="T40" fmla="*/ 2147483647 w 2622"/>
                <a:gd name="T41" fmla="*/ 2147483647 h 2622"/>
                <a:gd name="T42" fmla="*/ 2147483647 w 2622"/>
                <a:gd name="T43" fmla="*/ 2147483647 h 2622"/>
                <a:gd name="T44" fmla="*/ 2147483647 w 2622"/>
                <a:gd name="T45" fmla="*/ 2147483647 h 2622"/>
                <a:gd name="T46" fmla="*/ 2147483647 w 2622"/>
                <a:gd name="T47" fmla="*/ 2147483647 h 2622"/>
                <a:gd name="T48" fmla="*/ 2147483647 w 2622"/>
                <a:gd name="T49" fmla="*/ 2147483647 h 2622"/>
                <a:gd name="T50" fmla="*/ 2147483647 w 2622"/>
                <a:gd name="T51" fmla="*/ 2147483647 h 2622"/>
                <a:gd name="T52" fmla="*/ 2147483647 w 2622"/>
                <a:gd name="T53" fmla="*/ 2147483647 h 2622"/>
                <a:gd name="T54" fmla="*/ 2147483647 w 2622"/>
                <a:gd name="T55" fmla="*/ 2147483647 h 2622"/>
                <a:gd name="T56" fmla="*/ 2147483647 w 2622"/>
                <a:gd name="T57" fmla="*/ 2147483647 h 2622"/>
                <a:gd name="T58" fmla="*/ 2147483647 w 2622"/>
                <a:gd name="T59" fmla="*/ 2147483647 h 2622"/>
                <a:gd name="T60" fmla="*/ 2147483647 w 2622"/>
                <a:gd name="T61" fmla="*/ 2147483647 h 2622"/>
                <a:gd name="T62" fmla="*/ 2147483647 w 2622"/>
                <a:gd name="T63" fmla="*/ 2147483647 h 2622"/>
                <a:gd name="T64" fmla="*/ 2147483647 w 2622"/>
                <a:gd name="T65" fmla="*/ 2147483647 h 2622"/>
                <a:gd name="T66" fmla="*/ 2147483647 w 2622"/>
                <a:gd name="T67" fmla="*/ 2147483647 h 2622"/>
                <a:gd name="T68" fmla="*/ 2147483647 w 2622"/>
                <a:gd name="T69" fmla="*/ 2147483647 h 2622"/>
                <a:gd name="T70" fmla="*/ 2147483647 w 2622"/>
                <a:gd name="T71" fmla="*/ 2147483647 h 2622"/>
                <a:gd name="T72" fmla="*/ 2147483647 w 2622"/>
                <a:gd name="T73" fmla="*/ 2147483647 h 2622"/>
                <a:gd name="T74" fmla="*/ 2147483647 w 2622"/>
                <a:gd name="T75" fmla="*/ 2147483647 h 2622"/>
                <a:gd name="T76" fmla="*/ 2147483647 w 2622"/>
                <a:gd name="T77" fmla="*/ 2147483647 h 2622"/>
                <a:gd name="T78" fmla="*/ 2147483647 w 2622"/>
                <a:gd name="T79" fmla="*/ 2147483647 h 2622"/>
                <a:gd name="T80" fmla="*/ 2147483647 w 2622"/>
                <a:gd name="T81" fmla="*/ 2147483647 h 2622"/>
                <a:gd name="T82" fmla="*/ 2147483647 w 2622"/>
                <a:gd name="T83" fmla="*/ 2147483647 h 2622"/>
                <a:gd name="T84" fmla="*/ 2147483647 w 2622"/>
                <a:gd name="T85" fmla="*/ 2147483647 h 2622"/>
                <a:gd name="T86" fmla="*/ 2147483647 w 2622"/>
                <a:gd name="T87" fmla="*/ 2147483647 h 2622"/>
                <a:gd name="T88" fmla="*/ 2147483647 w 2622"/>
                <a:gd name="T89" fmla="*/ 2147483647 h 2622"/>
                <a:gd name="T90" fmla="*/ 2147483647 w 2622"/>
                <a:gd name="T91" fmla="*/ 2147483647 h 2622"/>
                <a:gd name="T92" fmla="*/ 2147483647 w 2622"/>
                <a:gd name="T93" fmla="*/ 2147483647 h 2622"/>
                <a:gd name="T94" fmla="*/ 2147483647 w 2622"/>
                <a:gd name="T95" fmla="*/ 2147483647 h 2622"/>
                <a:gd name="T96" fmla="*/ 2147483647 w 2622"/>
                <a:gd name="T97" fmla="*/ 2147483647 h 2622"/>
                <a:gd name="T98" fmla="*/ 2147483647 w 2622"/>
                <a:gd name="T99" fmla="*/ 2147483647 h 2622"/>
                <a:gd name="T100" fmla="*/ 2147483647 w 2622"/>
                <a:gd name="T101" fmla="*/ 2147483647 h 2622"/>
                <a:gd name="T102" fmla="*/ 2147483647 w 2622"/>
                <a:gd name="T103" fmla="*/ 2147483647 h 2622"/>
                <a:gd name="T104" fmla="*/ 2147483647 w 2622"/>
                <a:gd name="T105" fmla="*/ 2147483647 h 2622"/>
                <a:gd name="T106" fmla="*/ 2147483647 w 2622"/>
                <a:gd name="T107" fmla="*/ 2147483647 h 262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622"/>
                <a:gd name="T163" fmla="*/ 0 h 2622"/>
                <a:gd name="T164" fmla="*/ 2622 w 2622"/>
                <a:gd name="T165" fmla="*/ 2622 h 262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622" h="2622">
                  <a:moveTo>
                    <a:pt x="2622" y="1382"/>
                  </a:moveTo>
                  <a:lnTo>
                    <a:pt x="2622" y="1240"/>
                  </a:lnTo>
                  <a:lnTo>
                    <a:pt x="2520" y="1240"/>
                  </a:lnTo>
                  <a:lnTo>
                    <a:pt x="2516" y="1196"/>
                  </a:lnTo>
                  <a:lnTo>
                    <a:pt x="2512" y="1152"/>
                  </a:lnTo>
                  <a:lnTo>
                    <a:pt x="2506" y="1110"/>
                  </a:lnTo>
                  <a:lnTo>
                    <a:pt x="2498" y="1068"/>
                  </a:lnTo>
                  <a:lnTo>
                    <a:pt x="2596" y="1040"/>
                  </a:lnTo>
                  <a:lnTo>
                    <a:pt x="2560" y="904"/>
                  </a:lnTo>
                  <a:lnTo>
                    <a:pt x="2460" y="930"/>
                  </a:lnTo>
                  <a:lnTo>
                    <a:pt x="2446" y="888"/>
                  </a:lnTo>
                  <a:lnTo>
                    <a:pt x="2430" y="848"/>
                  </a:lnTo>
                  <a:lnTo>
                    <a:pt x="2412" y="808"/>
                  </a:lnTo>
                  <a:lnTo>
                    <a:pt x="2394" y="768"/>
                  </a:lnTo>
                  <a:lnTo>
                    <a:pt x="2482" y="718"/>
                  </a:lnTo>
                  <a:lnTo>
                    <a:pt x="2412" y="594"/>
                  </a:lnTo>
                  <a:lnTo>
                    <a:pt x="2322" y="646"/>
                  </a:lnTo>
                  <a:lnTo>
                    <a:pt x="2298" y="610"/>
                  </a:lnTo>
                  <a:lnTo>
                    <a:pt x="2272" y="574"/>
                  </a:lnTo>
                  <a:lnTo>
                    <a:pt x="2244" y="540"/>
                  </a:lnTo>
                  <a:lnTo>
                    <a:pt x="2216" y="508"/>
                  </a:lnTo>
                  <a:lnTo>
                    <a:pt x="2290" y="434"/>
                  </a:lnTo>
                  <a:lnTo>
                    <a:pt x="2188" y="334"/>
                  </a:lnTo>
                  <a:lnTo>
                    <a:pt x="2116" y="406"/>
                  </a:lnTo>
                  <a:lnTo>
                    <a:pt x="2082" y="378"/>
                  </a:lnTo>
                  <a:lnTo>
                    <a:pt x="2048" y="352"/>
                  </a:lnTo>
                  <a:lnTo>
                    <a:pt x="2014" y="326"/>
                  </a:lnTo>
                  <a:lnTo>
                    <a:pt x="1978" y="300"/>
                  </a:lnTo>
                  <a:lnTo>
                    <a:pt x="2028" y="212"/>
                  </a:lnTo>
                  <a:lnTo>
                    <a:pt x="1906" y="140"/>
                  </a:lnTo>
                  <a:lnTo>
                    <a:pt x="1854" y="230"/>
                  </a:lnTo>
                  <a:lnTo>
                    <a:pt x="1816" y="210"/>
                  </a:lnTo>
                  <a:lnTo>
                    <a:pt x="1776" y="194"/>
                  </a:lnTo>
                  <a:lnTo>
                    <a:pt x="1734" y="178"/>
                  </a:lnTo>
                  <a:lnTo>
                    <a:pt x="1694" y="162"/>
                  </a:lnTo>
                  <a:lnTo>
                    <a:pt x="1720" y="64"/>
                  </a:lnTo>
                  <a:lnTo>
                    <a:pt x="1582" y="26"/>
                  </a:lnTo>
                  <a:lnTo>
                    <a:pt x="1556" y="126"/>
                  </a:lnTo>
                  <a:lnTo>
                    <a:pt x="1514" y="118"/>
                  </a:lnTo>
                  <a:lnTo>
                    <a:pt x="1470" y="112"/>
                  </a:lnTo>
                  <a:lnTo>
                    <a:pt x="1426" y="106"/>
                  </a:lnTo>
                  <a:lnTo>
                    <a:pt x="1382" y="104"/>
                  </a:lnTo>
                  <a:lnTo>
                    <a:pt x="1382" y="0"/>
                  </a:lnTo>
                  <a:lnTo>
                    <a:pt x="1240" y="0"/>
                  </a:lnTo>
                  <a:lnTo>
                    <a:pt x="1240" y="104"/>
                  </a:lnTo>
                  <a:lnTo>
                    <a:pt x="1196" y="106"/>
                  </a:lnTo>
                  <a:lnTo>
                    <a:pt x="1154" y="112"/>
                  </a:lnTo>
                  <a:lnTo>
                    <a:pt x="1110" y="118"/>
                  </a:lnTo>
                  <a:lnTo>
                    <a:pt x="1068" y="126"/>
                  </a:lnTo>
                  <a:lnTo>
                    <a:pt x="1042" y="26"/>
                  </a:lnTo>
                  <a:lnTo>
                    <a:pt x="904" y="64"/>
                  </a:lnTo>
                  <a:lnTo>
                    <a:pt x="930" y="162"/>
                  </a:lnTo>
                  <a:lnTo>
                    <a:pt x="890" y="178"/>
                  </a:lnTo>
                  <a:lnTo>
                    <a:pt x="848" y="194"/>
                  </a:lnTo>
                  <a:lnTo>
                    <a:pt x="808" y="210"/>
                  </a:lnTo>
                  <a:lnTo>
                    <a:pt x="770" y="230"/>
                  </a:lnTo>
                  <a:lnTo>
                    <a:pt x="718" y="140"/>
                  </a:lnTo>
                  <a:lnTo>
                    <a:pt x="594" y="212"/>
                  </a:lnTo>
                  <a:lnTo>
                    <a:pt x="646" y="300"/>
                  </a:lnTo>
                  <a:lnTo>
                    <a:pt x="610" y="326"/>
                  </a:lnTo>
                  <a:lnTo>
                    <a:pt x="576" y="352"/>
                  </a:lnTo>
                  <a:lnTo>
                    <a:pt x="542" y="378"/>
                  </a:lnTo>
                  <a:lnTo>
                    <a:pt x="508" y="406"/>
                  </a:lnTo>
                  <a:lnTo>
                    <a:pt x="436" y="334"/>
                  </a:lnTo>
                  <a:lnTo>
                    <a:pt x="334" y="434"/>
                  </a:lnTo>
                  <a:lnTo>
                    <a:pt x="408" y="508"/>
                  </a:lnTo>
                  <a:lnTo>
                    <a:pt x="378" y="540"/>
                  </a:lnTo>
                  <a:lnTo>
                    <a:pt x="352" y="574"/>
                  </a:lnTo>
                  <a:lnTo>
                    <a:pt x="326" y="610"/>
                  </a:lnTo>
                  <a:lnTo>
                    <a:pt x="302" y="646"/>
                  </a:lnTo>
                  <a:lnTo>
                    <a:pt x="212" y="594"/>
                  </a:lnTo>
                  <a:lnTo>
                    <a:pt x="140" y="718"/>
                  </a:lnTo>
                  <a:lnTo>
                    <a:pt x="230" y="768"/>
                  </a:lnTo>
                  <a:lnTo>
                    <a:pt x="212" y="808"/>
                  </a:lnTo>
                  <a:lnTo>
                    <a:pt x="194" y="848"/>
                  </a:lnTo>
                  <a:lnTo>
                    <a:pt x="178" y="888"/>
                  </a:lnTo>
                  <a:lnTo>
                    <a:pt x="164" y="930"/>
                  </a:lnTo>
                  <a:lnTo>
                    <a:pt x="64" y="904"/>
                  </a:lnTo>
                  <a:lnTo>
                    <a:pt x="26" y="1040"/>
                  </a:lnTo>
                  <a:lnTo>
                    <a:pt x="126" y="1068"/>
                  </a:lnTo>
                  <a:lnTo>
                    <a:pt x="118" y="1110"/>
                  </a:lnTo>
                  <a:lnTo>
                    <a:pt x="112" y="1152"/>
                  </a:lnTo>
                  <a:lnTo>
                    <a:pt x="108" y="1196"/>
                  </a:lnTo>
                  <a:lnTo>
                    <a:pt x="104" y="1240"/>
                  </a:lnTo>
                  <a:lnTo>
                    <a:pt x="0" y="1240"/>
                  </a:lnTo>
                  <a:lnTo>
                    <a:pt x="0" y="1382"/>
                  </a:lnTo>
                  <a:lnTo>
                    <a:pt x="104" y="1382"/>
                  </a:lnTo>
                  <a:lnTo>
                    <a:pt x="108" y="1426"/>
                  </a:lnTo>
                  <a:lnTo>
                    <a:pt x="112" y="1470"/>
                  </a:lnTo>
                  <a:lnTo>
                    <a:pt x="118" y="1512"/>
                  </a:lnTo>
                  <a:lnTo>
                    <a:pt x="126" y="1556"/>
                  </a:lnTo>
                  <a:lnTo>
                    <a:pt x="26" y="1582"/>
                  </a:lnTo>
                  <a:lnTo>
                    <a:pt x="64" y="1720"/>
                  </a:lnTo>
                  <a:lnTo>
                    <a:pt x="164" y="1692"/>
                  </a:lnTo>
                  <a:lnTo>
                    <a:pt x="178" y="1734"/>
                  </a:lnTo>
                  <a:lnTo>
                    <a:pt x="194" y="1774"/>
                  </a:lnTo>
                  <a:lnTo>
                    <a:pt x="212" y="1814"/>
                  </a:lnTo>
                  <a:lnTo>
                    <a:pt x="230" y="1854"/>
                  </a:lnTo>
                  <a:lnTo>
                    <a:pt x="140" y="1906"/>
                  </a:lnTo>
                  <a:lnTo>
                    <a:pt x="212" y="2028"/>
                  </a:lnTo>
                  <a:lnTo>
                    <a:pt x="302" y="1978"/>
                  </a:lnTo>
                  <a:lnTo>
                    <a:pt x="326" y="2014"/>
                  </a:lnTo>
                  <a:lnTo>
                    <a:pt x="352" y="2048"/>
                  </a:lnTo>
                  <a:lnTo>
                    <a:pt x="378" y="2082"/>
                  </a:lnTo>
                  <a:lnTo>
                    <a:pt x="408" y="2116"/>
                  </a:lnTo>
                  <a:lnTo>
                    <a:pt x="334" y="2188"/>
                  </a:lnTo>
                  <a:lnTo>
                    <a:pt x="436" y="2288"/>
                  </a:lnTo>
                  <a:lnTo>
                    <a:pt x="508" y="2216"/>
                  </a:lnTo>
                  <a:lnTo>
                    <a:pt x="542" y="2244"/>
                  </a:lnTo>
                  <a:lnTo>
                    <a:pt x="576" y="2272"/>
                  </a:lnTo>
                  <a:lnTo>
                    <a:pt x="610" y="2298"/>
                  </a:lnTo>
                  <a:lnTo>
                    <a:pt x="646" y="2322"/>
                  </a:lnTo>
                  <a:lnTo>
                    <a:pt x="594" y="2412"/>
                  </a:lnTo>
                  <a:lnTo>
                    <a:pt x="718" y="2482"/>
                  </a:lnTo>
                  <a:lnTo>
                    <a:pt x="770" y="2394"/>
                  </a:lnTo>
                  <a:lnTo>
                    <a:pt x="808" y="2412"/>
                  </a:lnTo>
                  <a:lnTo>
                    <a:pt x="848" y="2430"/>
                  </a:lnTo>
                  <a:lnTo>
                    <a:pt x="890" y="2446"/>
                  </a:lnTo>
                  <a:lnTo>
                    <a:pt x="930" y="2460"/>
                  </a:lnTo>
                  <a:lnTo>
                    <a:pt x="904" y="2560"/>
                  </a:lnTo>
                  <a:lnTo>
                    <a:pt x="1042" y="2596"/>
                  </a:lnTo>
                  <a:lnTo>
                    <a:pt x="1068" y="2498"/>
                  </a:lnTo>
                  <a:lnTo>
                    <a:pt x="1110" y="2504"/>
                  </a:lnTo>
                  <a:lnTo>
                    <a:pt x="1154" y="2512"/>
                  </a:lnTo>
                  <a:lnTo>
                    <a:pt x="1196" y="2516"/>
                  </a:lnTo>
                  <a:lnTo>
                    <a:pt x="1240" y="2520"/>
                  </a:lnTo>
                  <a:lnTo>
                    <a:pt x="1240" y="2622"/>
                  </a:lnTo>
                  <a:lnTo>
                    <a:pt x="1382" y="2622"/>
                  </a:lnTo>
                  <a:lnTo>
                    <a:pt x="1382" y="2520"/>
                  </a:lnTo>
                  <a:lnTo>
                    <a:pt x="1426" y="2516"/>
                  </a:lnTo>
                  <a:lnTo>
                    <a:pt x="1470" y="2512"/>
                  </a:lnTo>
                  <a:lnTo>
                    <a:pt x="1514" y="2504"/>
                  </a:lnTo>
                  <a:lnTo>
                    <a:pt x="1556" y="2498"/>
                  </a:lnTo>
                  <a:lnTo>
                    <a:pt x="1582" y="2596"/>
                  </a:lnTo>
                  <a:lnTo>
                    <a:pt x="1720" y="2560"/>
                  </a:lnTo>
                  <a:lnTo>
                    <a:pt x="1694" y="2460"/>
                  </a:lnTo>
                  <a:lnTo>
                    <a:pt x="1734" y="2446"/>
                  </a:lnTo>
                  <a:lnTo>
                    <a:pt x="1776" y="2430"/>
                  </a:lnTo>
                  <a:lnTo>
                    <a:pt x="1816" y="2412"/>
                  </a:lnTo>
                  <a:lnTo>
                    <a:pt x="1854" y="2394"/>
                  </a:lnTo>
                  <a:lnTo>
                    <a:pt x="1906" y="2482"/>
                  </a:lnTo>
                  <a:lnTo>
                    <a:pt x="2028" y="2412"/>
                  </a:lnTo>
                  <a:lnTo>
                    <a:pt x="1978" y="2322"/>
                  </a:lnTo>
                  <a:lnTo>
                    <a:pt x="2014" y="2298"/>
                  </a:lnTo>
                  <a:lnTo>
                    <a:pt x="2048" y="2272"/>
                  </a:lnTo>
                  <a:lnTo>
                    <a:pt x="2082" y="2244"/>
                  </a:lnTo>
                  <a:lnTo>
                    <a:pt x="2116" y="2216"/>
                  </a:lnTo>
                  <a:lnTo>
                    <a:pt x="2188" y="2288"/>
                  </a:lnTo>
                  <a:lnTo>
                    <a:pt x="2290" y="2188"/>
                  </a:lnTo>
                  <a:lnTo>
                    <a:pt x="2216" y="2116"/>
                  </a:lnTo>
                  <a:lnTo>
                    <a:pt x="2244" y="2082"/>
                  </a:lnTo>
                  <a:lnTo>
                    <a:pt x="2272" y="2048"/>
                  </a:lnTo>
                  <a:lnTo>
                    <a:pt x="2298" y="2014"/>
                  </a:lnTo>
                  <a:lnTo>
                    <a:pt x="2322" y="1978"/>
                  </a:lnTo>
                  <a:lnTo>
                    <a:pt x="2412" y="2028"/>
                  </a:lnTo>
                  <a:lnTo>
                    <a:pt x="2482" y="1906"/>
                  </a:lnTo>
                  <a:lnTo>
                    <a:pt x="2394" y="1854"/>
                  </a:lnTo>
                  <a:lnTo>
                    <a:pt x="2412" y="1814"/>
                  </a:lnTo>
                  <a:lnTo>
                    <a:pt x="2430" y="1774"/>
                  </a:lnTo>
                  <a:lnTo>
                    <a:pt x="2446" y="1734"/>
                  </a:lnTo>
                  <a:lnTo>
                    <a:pt x="2460" y="1692"/>
                  </a:lnTo>
                  <a:lnTo>
                    <a:pt x="2560" y="1720"/>
                  </a:lnTo>
                  <a:lnTo>
                    <a:pt x="2596" y="1582"/>
                  </a:lnTo>
                  <a:lnTo>
                    <a:pt x="2498" y="1556"/>
                  </a:lnTo>
                  <a:lnTo>
                    <a:pt x="2506" y="1512"/>
                  </a:lnTo>
                  <a:lnTo>
                    <a:pt x="2512" y="1470"/>
                  </a:lnTo>
                  <a:lnTo>
                    <a:pt x="2516" y="1426"/>
                  </a:lnTo>
                  <a:lnTo>
                    <a:pt x="2520" y="1382"/>
                  </a:lnTo>
                  <a:lnTo>
                    <a:pt x="2622" y="1382"/>
                  </a:lnTo>
                  <a:close/>
                  <a:moveTo>
                    <a:pt x="1312" y="2420"/>
                  </a:moveTo>
                  <a:lnTo>
                    <a:pt x="1312" y="2420"/>
                  </a:lnTo>
                  <a:lnTo>
                    <a:pt x="1254" y="2420"/>
                  </a:lnTo>
                  <a:lnTo>
                    <a:pt x="1198" y="2416"/>
                  </a:lnTo>
                  <a:lnTo>
                    <a:pt x="1142" y="2408"/>
                  </a:lnTo>
                  <a:lnTo>
                    <a:pt x="1088" y="2398"/>
                  </a:lnTo>
                  <a:lnTo>
                    <a:pt x="1034" y="2386"/>
                  </a:lnTo>
                  <a:lnTo>
                    <a:pt x="982" y="2370"/>
                  </a:lnTo>
                  <a:lnTo>
                    <a:pt x="930" y="2354"/>
                  </a:lnTo>
                  <a:lnTo>
                    <a:pt x="880" y="2334"/>
                  </a:lnTo>
                  <a:lnTo>
                    <a:pt x="830" y="2312"/>
                  </a:lnTo>
                  <a:lnTo>
                    <a:pt x="782" y="2286"/>
                  </a:lnTo>
                  <a:lnTo>
                    <a:pt x="736" y="2260"/>
                  </a:lnTo>
                  <a:lnTo>
                    <a:pt x="692" y="2232"/>
                  </a:lnTo>
                  <a:lnTo>
                    <a:pt x="648" y="2200"/>
                  </a:lnTo>
                  <a:lnTo>
                    <a:pt x="606" y="2168"/>
                  </a:lnTo>
                  <a:lnTo>
                    <a:pt x="566" y="2132"/>
                  </a:lnTo>
                  <a:lnTo>
                    <a:pt x="528" y="2096"/>
                  </a:lnTo>
                  <a:lnTo>
                    <a:pt x="490" y="2058"/>
                  </a:lnTo>
                  <a:lnTo>
                    <a:pt x="456" y="2018"/>
                  </a:lnTo>
                  <a:lnTo>
                    <a:pt x="422" y="1976"/>
                  </a:lnTo>
                  <a:lnTo>
                    <a:pt x="392" y="1932"/>
                  </a:lnTo>
                  <a:lnTo>
                    <a:pt x="362" y="1886"/>
                  </a:lnTo>
                  <a:lnTo>
                    <a:pt x="336" y="1840"/>
                  </a:lnTo>
                  <a:lnTo>
                    <a:pt x="312" y="1792"/>
                  </a:lnTo>
                  <a:lnTo>
                    <a:pt x="290" y="1744"/>
                  </a:lnTo>
                  <a:lnTo>
                    <a:pt x="270" y="1692"/>
                  </a:lnTo>
                  <a:lnTo>
                    <a:pt x="252" y="1642"/>
                  </a:lnTo>
                  <a:lnTo>
                    <a:pt x="238" y="1588"/>
                  </a:lnTo>
                  <a:lnTo>
                    <a:pt x="224" y="1534"/>
                  </a:lnTo>
                  <a:lnTo>
                    <a:pt x="216" y="1480"/>
                  </a:lnTo>
                  <a:lnTo>
                    <a:pt x="208" y="1424"/>
                  </a:lnTo>
                  <a:lnTo>
                    <a:pt x="204" y="1368"/>
                  </a:lnTo>
                  <a:lnTo>
                    <a:pt x="202" y="1312"/>
                  </a:lnTo>
                  <a:lnTo>
                    <a:pt x="204" y="1254"/>
                  </a:lnTo>
                  <a:lnTo>
                    <a:pt x="208" y="1198"/>
                  </a:lnTo>
                  <a:lnTo>
                    <a:pt x="216" y="1142"/>
                  </a:lnTo>
                  <a:lnTo>
                    <a:pt x="224" y="1088"/>
                  </a:lnTo>
                  <a:lnTo>
                    <a:pt x="238" y="1034"/>
                  </a:lnTo>
                  <a:lnTo>
                    <a:pt x="252" y="982"/>
                  </a:lnTo>
                  <a:lnTo>
                    <a:pt x="270" y="930"/>
                  </a:lnTo>
                  <a:lnTo>
                    <a:pt x="290" y="880"/>
                  </a:lnTo>
                  <a:lnTo>
                    <a:pt x="312" y="830"/>
                  </a:lnTo>
                  <a:lnTo>
                    <a:pt x="336" y="782"/>
                  </a:lnTo>
                  <a:lnTo>
                    <a:pt x="362" y="736"/>
                  </a:lnTo>
                  <a:lnTo>
                    <a:pt x="392" y="692"/>
                  </a:lnTo>
                  <a:lnTo>
                    <a:pt x="422" y="648"/>
                  </a:lnTo>
                  <a:lnTo>
                    <a:pt x="456" y="606"/>
                  </a:lnTo>
                  <a:lnTo>
                    <a:pt x="490" y="566"/>
                  </a:lnTo>
                  <a:lnTo>
                    <a:pt x="528" y="526"/>
                  </a:lnTo>
                  <a:lnTo>
                    <a:pt x="566" y="490"/>
                  </a:lnTo>
                  <a:lnTo>
                    <a:pt x="606" y="456"/>
                  </a:lnTo>
                  <a:lnTo>
                    <a:pt x="648" y="422"/>
                  </a:lnTo>
                  <a:lnTo>
                    <a:pt x="692" y="392"/>
                  </a:lnTo>
                  <a:lnTo>
                    <a:pt x="736" y="362"/>
                  </a:lnTo>
                  <a:lnTo>
                    <a:pt x="782" y="336"/>
                  </a:lnTo>
                  <a:lnTo>
                    <a:pt x="830" y="312"/>
                  </a:lnTo>
                  <a:lnTo>
                    <a:pt x="880" y="290"/>
                  </a:lnTo>
                  <a:lnTo>
                    <a:pt x="930" y="270"/>
                  </a:lnTo>
                  <a:lnTo>
                    <a:pt x="982" y="252"/>
                  </a:lnTo>
                  <a:lnTo>
                    <a:pt x="1034" y="236"/>
                  </a:lnTo>
                  <a:lnTo>
                    <a:pt x="1088" y="224"/>
                  </a:lnTo>
                  <a:lnTo>
                    <a:pt x="1142" y="214"/>
                  </a:lnTo>
                  <a:lnTo>
                    <a:pt x="1198" y="208"/>
                  </a:lnTo>
                  <a:lnTo>
                    <a:pt x="1254" y="204"/>
                  </a:lnTo>
                  <a:lnTo>
                    <a:pt x="1312" y="202"/>
                  </a:lnTo>
                  <a:lnTo>
                    <a:pt x="1368" y="204"/>
                  </a:lnTo>
                  <a:lnTo>
                    <a:pt x="1426" y="208"/>
                  </a:lnTo>
                  <a:lnTo>
                    <a:pt x="1480" y="214"/>
                  </a:lnTo>
                  <a:lnTo>
                    <a:pt x="1536" y="224"/>
                  </a:lnTo>
                  <a:lnTo>
                    <a:pt x="1588" y="236"/>
                  </a:lnTo>
                  <a:lnTo>
                    <a:pt x="1642" y="252"/>
                  </a:lnTo>
                  <a:lnTo>
                    <a:pt x="1694" y="270"/>
                  </a:lnTo>
                  <a:lnTo>
                    <a:pt x="1744" y="290"/>
                  </a:lnTo>
                  <a:lnTo>
                    <a:pt x="1792" y="312"/>
                  </a:lnTo>
                  <a:lnTo>
                    <a:pt x="1840" y="336"/>
                  </a:lnTo>
                  <a:lnTo>
                    <a:pt x="1886" y="362"/>
                  </a:lnTo>
                  <a:lnTo>
                    <a:pt x="1932" y="392"/>
                  </a:lnTo>
                  <a:lnTo>
                    <a:pt x="1976" y="422"/>
                  </a:lnTo>
                  <a:lnTo>
                    <a:pt x="2018" y="456"/>
                  </a:lnTo>
                  <a:lnTo>
                    <a:pt x="2058" y="490"/>
                  </a:lnTo>
                  <a:lnTo>
                    <a:pt x="2096" y="526"/>
                  </a:lnTo>
                  <a:lnTo>
                    <a:pt x="2132" y="566"/>
                  </a:lnTo>
                  <a:lnTo>
                    <a:pt x="2168" y="606"/>
                  </a:lnTo>
                  <a:lnTo>
                    <a:pt x="2200" y="648"/>
                  </a:lnTo>
                  <a:lnTo>
                    <a:pt x="2232" y="692"/>
                  </a:lnTo>
                  <a:lnTo>
                    <a:pt x="2260" y="736"/>
                  </a:lnTo>
                  <a:lnTo>
                    <a:pt x="2288" y="782"/>
                  </a:lnTo>
                  <a:lnTo>
                    <a:pt x="2312" y="830"/>
                  </a:lnTo>
                  <a:lnTo>
                    <a:pt x="2334" y="880"/>
                  </a:lnTo>
                  <a:lnTo>
                    <a:pt x="2354" y="930"/>
                  </a:lnTo>
                  <a:lnTo>
                    <a:pt x="2372" y="982"/>
                  </a:lnTo>
                  <a:lnTo>
                    <a:pt x="2386" y="1034"/>
                  </a:lnTo>
                  <a:lnTo>
                    <a:pt x="2398" y="1088"/>
                  </a:lnTo>
                  <a:lnTo>
                    <a:pt x="2408" y="1142"/>
                  </a:lnTo>
                  <a:lnTo>
                    <a:pt x="2416" y="1198"/>
                  </a:lnTo>
                  <a:lnTo>
                    <a:pt x="2420" y="1254"/>
                  </a:lnTo>
                  <a:lnTo>
                    <a:pt x="2422" y="1312"/>
                  </a:lnTo>
                  <a:lnTo>
                    <a:pt x="2420" y="1368"/>
                  </a:lnTo>
                  <a:lnTo>
                    <a:pt x="2416" y="1424"/>
                  </a:lnTo>
                  <a:lnTo>
                    <a:pt x="2408" y="1480"/>
                  </a:lnTo>
                  <a:lnTo>
                    <a:pt x="2398" y="1534"/>
                  </a:lnTo>
                  <a:lnTo>
                    <a:pt x="2386" y="1588"/>
                  </a:lnTo>
                  <a:lnTo>
                    <a:pt x="2372" y="1642"/>
                  </a:lnTo>
                  <a:lnTo>
                    <a:pt x="2354" y="1692"/>
                  </a:lnTo>
                  <a:lnTo>
                    <a:pt x="2334" y="1744"/>
                  </a:lnTo>
                  <a:lnTo>
                    <a:pt x="2312" y="1792"/>
                  </a:lnTo>
                  <a:lnTo>
                    <a:pt x="2288" y="1840"/>
                  </a:lnTo>
                  <a:lnTo>
                    <a:pt x="2260" y="1886"/>
                  </a:lnTo>
                  <a:lnTo>
                    <a:pt x="2232" y="1932"/>
                  </a:lnTo>
                  <a:lnTo>
                    <a:pt x="2200" y="1976"/>
                  </a:lnTo>
                  <a:lnTo>
                    <a:pt x="2168" y="2018"/>
                  </a:lnTo>
                  <a:lnTo>
                    <a:pt x="2132" y="2058"/>
                  </a:lnTo>
                  <a:lnTo>
                    <a:pt x="2096" y="2096"/>
                  </a:lnTo>
                  <a:lnTo>
                    <a:pt x="2058" y="2132"/>
                  </a:lnTo>
                  <a:lnTo>
                    <a:pt x="2018" y="2168"/>
                  </a:lnTo>
                  <a:lnTo>
                    <a:pt x="1976" y="2200"/>
                  </a:lnTo>
                  <a:lnTo>
                    <a:pt x="1932" y="2232"/>
                  </a:lnTo>
                  <a:lnTo>
                    <a:pt x="1886" y="2260"/>
                  </a:lnTo>
                  <a:lnTo>
                    <a:pt x="1840" y="2286"/>
                  </a:lnTo>
                  <a:lnTo>
                    <a:pt x="1792" y="2312"/>
                  </a:lnTo>
                  <a:lnTo>
                    <a:pt x="1744" y="2334"/>
                  </a:lnTo>
                  <a:lnTo>
                    <a:pt x="1694" y="2354"/>
                  </a:lnTo>
                  <a:lnTo>
                    <a:pt x="1642" y="2370"/>
                  </a:lnTo>
                  <a:lnTo>
                    <a:pt x="1588" y="2386"/>
                  </a:lnTo>
                  <a:lnTo>
                    <a:pt x="1536" y="2398"/>
                  </a:lnTo>
                  <a:lnTo>
                    <a:pt x="1480" y="2408"/>
                  </a:lnTo>
                  <a:lnTo>
                    <a:pt x="1426" y="2416"/>
                  </a:lnTo>
                  <a:lnTo>
                    <a:pt x="1368" y="2420"/>
                  </a:lnTo>
                  <a:lnTo>
                    <a:pt x="1312" y="2420"/>
                  </a:lnTo>
                  <a:close/>
                </a:path>
              </a:pathLst>
            </a:custGeom>
            <a:solidFill>
              <a:schemeClr val="accent1">
                <a:alpha val="7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 wrap="none" anchor="ctr"/>
            <a:lstStyle/>
            <a:p>
              <a:pPr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kumimoji="1" lang="zh-CN" altLang="en-US" sz="9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Oval 676"/>
            <p:cNvSpPr>
              <a:spLocks noChangeArrowheads="1"/>
            </p:cNvSpPr>
            <p:nvPr/>
          </p:nvSpPr>
          <p:spPr bwMode="auto">
            <a:xfrm rot="21275257">
              <a:off x="1307091" y="2016046"/>
              <a:ext cx="2695575" cy="26939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kumimoji="1" lang="ko-KR" altLang="en-US" sz="9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Oval 677"/>
            <p:cNvSpPr>
              <a:spLocks noChangeArrowheads="1"/>
            </p:cNvSpPr>
            <p:nvPr/>
          </p:nvSpPr>
          <p:spPr bwMode="auto">
            <a:xfrm rot="21275257">
              <a:off x="4617028" y="1993821"/>
              <a:ext cx="1801813" cy="1801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kumimoji="1" lang="ko-KR" alt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679"/>
            <p:cNvSpPr>
              <a:spLocks noEditPoints="1"/>
            </p:cNvSpPr>
            <p:nvPr/>
          </p:nvSpPr>
          <p:spPr bwMode="auto">
            <a:xfrm rot="21275257">
              <a:off x="5693353" y="3676571"/>
              <a:ext cx="2303463" cy="2305050"/>
            </a:xfrm>
            <a:custGeom>
              <a:avLst/>
              <a:gdLst>
                <a:gd name="T0" fmla="*/ 2147483647 w 1816"/>
                <a:gd name="T1" fmla="*/ 2147483647 h 1816"/>
                <a:gd name="T2" fmla="*/ 2147483647 w 1816"/>
                <a:gd name="T3" fmla="*/ 2147483647 h 1816"/>
                <a:gd name="T4" fmla="*/ 2147483647 w 1816"/>
                <a:gd name="T5" fmla="*/ 2147483647 h 1816"/>
                <a:gd name="T6" fmla="*/ 2147483647 w 1816"/>
                <a:gd name="T7" fmla="*/ 2147483647 h 1816"/>
                <a:gd name="T8" fmla="*/ 2147483647 w 1816"/>
                <a:gd name="T9" fmla="*/ 2147483647 h 1816"/>
                <a:gd name="T10" fmla="*/ 2147483647 w 1816"/>
                <a:gd name="T11" fmla="*/ 2147483647 h 1816"/>
                <a:gd name="T12" fmla="*/ 2147483647 w 1816"/>
                <a:gd name="T13" fmla="*/ 2147483647 h 1816"/>
                <a:gd name="T14" fmla="*/ 2147483647 w 1816"/>
                <a:gd name="T15" fmla="*/ 2147483647 h 1816"/>
                <a:gd name="T16" fmla="*/ 2147483647 w 1816"/>
                <a:gd name="T17" fmla="*/ 2147483647 h 1816"/>
                <a:gd name="T18" fmla="*/ 2147483647 w 1816"/>
                <a:gd name="T19" fmla="*/ 2147483647 h 1816"/>
                <a:gd name="T20" fmla="*/ 2147483647 w 1816"/>
                <a:gd name="T21" fmla="*/ 2147483647 h 1816"/>
                <a:gd name="T22" fmla="*/ 2147483647 w 1816"/>
                <a:gd name="T23" fmla="*/ 2147483647 h 1816"/>
                <a:gd name="T24" fmla="*/ 0 w 1816"/>
                <a:gd name="T25" fmla="*/ 2147483647 h 1816"/>
                <a:gd name="T26" fmla="*/ 2147483647 w 1816"/>
                <a:gd name="T27" fmla="*/ 2147483647 h 1816"/>
                <a:gd name="T28" fmla="*/ 2147483647 w 1816"/>
                <a:gd name="T29" fmla="*/ 2147483647 h 1816"/>
                <a:gd name="T30" fmla="*/ 2147483647 w 1816"/>
                <a:gd name="T31" fmla="*/ 2147483647 h 1816"/>
                <a:gd name="T32" fmla="*/ 2147483647 w 1816"/>
                <a:gd name="T33" fmla="*/ 2147483647 h 1816"/>
                <a:gd name="T34" fmla="*/ 2147483647 w 1816"/>
                <a:gd name="T35" fmla="*/ 2147483647 h 1816"/>
                <a:gd name="T36" fmla="*/ 2147483647 w 1816"/>
                <a:gd name="T37" fmla="*/ 2147483647 h 1816"/>
                <a:gd name="T38" fmla="*/ 2147483647 w 1816"/>
                <a:gd name="T39" fmla="*/ 2147483647 h 1816"/>
                <a:gd name="T40" fmla="*/ 2147483647 w 1816"/>
                <a:gd name="T41" fmla="*/ 2147483647 h 1816"/>
                <a:gd name="T42" fmla="*/ 2147483647 w 1816"/>
                <a:gd name="T43" fmla="*/ 2147483647 h 1816"/>
                <a:gd name="T44" fmla="*/ 2147483647 w 1816"/>
                <a:gd name="T45" fmla="*/ 2147483647 h 1816"/>
                <a:gd name="T46" fmla="*/ 2147483647 w 1816"/>
                <a:gd name="T47" fmla="*/ 2147483647 h 1816"/>
                <a:gd name="T48" fmla="*/ 2147483647 w 1816"/>
                <a:gd name="T49" fmla="*/ 2147483647 h 1816"/>
                <a:gd name="T50" fmla="*/ 2147483647 w 1816"/>
                <a:gd name="T51" fmla="*/ 2147483647 h 1816"/>
                <a:gd name="T52" fmla="*/ 2147483647 w 1816"/>
                <a:gd name="T53" fmla="*/ 2147483647 h 1816"/>
                <a:gd name="T54" fmla="*/ 2147483647 w 1816"/>
                <a:gd name="T55" fmla="*/ 2147483647 h 1816"/>
                <a:gd name="T56" fmla="*/ 2147483647 w 1816"/>
                <a:gd name="T57" fmla="*/ 2147483647 h 1816"/>
                <a:gd name="T58" fmla="*/ 2147483647 w 1816"/>
                <a:gd name="T59" fmla="*/ 2147483647 h 1816"/>
                <a:gd name="T60" fmla="*/ 2147483647 w 1816"/>
                <a:gd name="T61" fmla="*/ 2147483647 h 1816"/>
                <a:gd name="T62" fmla="*/ 2147483647 w 1816"/>
                <a:gd name="T63" fmla="*/ 2147483647 h 1816"/>
                <a:gd name="T64" fmla="*/ 2147483647 w 1816"/>
                <a:gd name="T65" fmla="*/ 2147483647 h 1816"/>
                <a:gd name="T66" fmla="*/ 2147483647 w 1816"/>
                <a:gd name="T67" fmla="*/ 2147483647 h 1816"/>
                <a:gd name="T68" fmla="*/ 2147483647 w 1816"/>
                <a:gd name="T69" fmla="*/ 2147483647 h 1816"/>
                <a:gd name="T70" fmla="*/ 2147483647 w 1816"/>
                <a:gd name="T71" fmla="*/ 2147483647 h 1816"/>
                <a:gd name="T72" fmla="*/ 2147483647 w 1816"/>
                <a:gd name="T73" fmla="*/ 2147483647 h 1816"/>
                <a:gd name="T74" fmla="*/ 2147483647 w 1816"/>
                <a:gd name="T75" fmla="*/ 2147483647 h 1816"/>
                <a:gd name="T76" fmla="*/ 2147483647 w 1816"/>
                <a:gd name="T77" fmla="*/ 2147483647 h 1816"/>
                <a:gd name="T78" fmla="*/ 2147483647 w 1816"/>
                <a:gd name="T79" fmla="*/ 2147483647 h 1816"/>
                <a:gd name="T80" fmla="*/ 2147483647 w 1816"/>
                <a:gd name="T81" fmla="*/ 2147483647 h 1816"/>
                <a:gd name="T82" fmla="*/ 2147483647 w 1816"/>
                <a:gd name="T83" fmla="*/ 2147483647 h 1816"/>
                <a:gd name="T84" fmla="*/ 2147483647 w 1816"/>
                <a:gd name="T85" fmla="*/ 2147483647 h 1816"/>
                <a:gd name="T86" fmla="*/ 2147483647 w 1816"/>
                <a:gd name="T87" fmla="*/ 2147483647 h 1816"/>
                <a:gd name="T88" fmla="*/ 2147483647 w 1816"/>
                <a:gd name="T89" fmla="*/ 2147483647 h 1816"/>
                <a:gd name="T90" fmla="*/ 2147483647 w 1816"/>
                <a:gd name="T91" fmla="*/ 2147483647 h 1816"/>
                <a:gd name="T92" fmla="*/ 2147483647 w 1816"/>
                <a:gd name="T93" fmla="*/ 2147483647 h 1816"/>
                <a:gd name="T94" fmla="*/ 2147483647 w 1816"/>
                <a:gd name="T95" fmla="*/ 2147483647 h 1816"/>
                <a:gd name="T96" fmla="*/ 2147483647 w 1816"/>
                <a:gd name="T97" fmla="*/ 2147483647 h 1816"/>
                <a:gd name="T98" fmla="*/ 2147483647 w 1816"/>
                <a:gd name="T99" fmla="*/ 2147483647 h 1816"/>
                <a:gd name="T100" fmla="*/ 2147483647 w 1816"/>
                <a:gd name="T101" fmla="*/ 2147483647 h 1816"/>
                <a:gd name="T102" fmla="*/ 2147483647 w 1816"/>
                <a:gd name="T103" fmla="*/ 2147483647 h 181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16"/>
                <a:gd name="T157" fmla="*/ 0 h 1816"/>
                <a:gd name="T158" fmla="*/ 1816 w 1816"/>
                <a:gd name="T159" fmla="*/ 1816 h 181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16" h="1816">
                  <a:moveTo>
                    <a:pt x="1816" y="978"/>
                  </a:moveTo>
                  <a:lnTo>
                    <a:pt x="1816" y="836"/>
                  </a:lnTo>
                  <a:lnTo>
                    <a:pt x="1710" y="836"/>
                  </a:lnTo>
                  <a:lnTo>
                    <a:pt x="1706" y="792"/>
                  </a:lnTo>
                  <a:lnTo>
                    <a:pt x="1698" y="750"/>
                  </a:lnTo>
                  <a:lnTo>
                    <a:pt x="1688" y="708"/>
                  </a:lnTo>
                  <a:lnTo>
                    <a:pt x="1678" y="666"/>
                  </a:lnTo>
                  <a:lnTo>
                    <a:pt x="1774" y="626"/>
                  </a:lnTo>
                  <a:lnTo>
                    <a:pt x="1718" y="494"/>
                  </a:lnTo>
                  <a:lnTo>
                    <a:pt x="1622" y="534"/>
                  </a:lnTo>
                  <a:lnTo>
                    <a:pt x="1602" y="496"/>
                  </a:lnTo>
                  <a:lnTo>
                    <a:pt x="1578" y="460"/>
                  </a:lnTo>
                  <a:lnTo>
                    <a:pt x="1552" y="424"/>
                  </a:lnTo>
                  <a:lnTo>
                    <a:pt x="1526" y="390"/>
                  </a:lnTo>
                  <a:lnTo>
                    <a:pt x="1600" y="316"/>
                  </a:lnTo>
                  <a:lnTo>
                    <a:pt x="1498" y="216"/>
                  </a:lnTo>
                  <a:lnTo>
                    <a:pt x="1426" y="290"/>
                  </a:lnTo>
                  <a:lnTo>
                    <a:pt x="1392" y="262"/>
                  </a:lnTo>
                  <a:lnTo>
                    <a:pt x="1356" y="236"/>
                  </a:lnTo>
                  <a:lnTo>
                    <a:pt x="1318" y="214"/>
                  </a:lnTo>
                  <a:lnTo>
                    <a:pt x="1280" y="192"/>
                  </a:lnTo>
                  <a:lnTo>
                    <a:pt x="1320" y="96"/>
                  </a:lnTo>
                  <a:lnTo>
                    <a:pt x="1188" y="42"/>
                  </a:lnTo>
                  <a:lnTo>
                    <a:pt x="1150" y="138"/>
                  </a:lnTo>
                  <a:lnTo>
                    <a:pt x="1108" y="126"/>
                  </a:lnTo>
                  <a:lnTo>
                    <a:pt x="1066" y="116"/>
                  </a:lnTo>
                  <a:lnTo>
                    <a:pt x="1022" y="110"/>
                  </a:lnTo>
                  <a:lnTo>
                    <a:pt x="978" y="104"/>
                  </a:lnTo>
                  <a:lnTo>
                    <a:pt x="978" y="0"/>
                  </a:lnTo>
                  <a:lnTo>
                    <a:pt x="836" y="0"/>
                  </a:lnTo>
                  <a:lnTo>
                    <a:pt x="836" y="104"/>
                  </a:lnTo>
                  <a:lnTo>
                    <a:pt x="792" y="110"/>
                  </a:lnTo>
                  <a:lnTo>
                    <a:pt x="750" y="116"/>
                  </a:lnTo>
                  <a:lnTo>
                    <a:pt x="706" y="126"/>
                  </a:lnTo>
                  <a:lnTo>
                    <a:pt x="666" y="138"/>
                  </a:lnTo>
                  <a:lnTo>
                    <a:pt x="626" y="42"/>
                  </a:lnTo>
                  <a:lnTo>
                    <a:pt x="494" y="96"/>
                  </a:lnTo>
                  <a:lnTo>
                    <a:pt x="534" y="192"/>
                  </a:lnTo>
                  <a:lnTo>
                    <a:pt x="496" y="214"/>
                  </a:lnTo>
                  <a:lnTo>
                    <a:pt x="460" y="236"/>
                  </a:lnTo>
                  <a:lnTo>
                    <a:pt x="424" y="262"/>
                  </a:lnTo>
                  <a:lnTo>
                    <a:pt x="390" y="290"/>
                  </a:lnTo>
                  <a:lnTo>
                    <a:pt x="316" y="216"/>
                  </a:lnTo>
                  <a:lnTo>
                    <a:pt x="216" y="316"/>
                  </a:lnTo>
                  <a:lnTo>
                    <a:pt x="288" y="390"/>
                  </a:lnTo>
                  <a:lnTo>
                    <a:pt x="262" y="424"/>
                  </a:lnTo>
                  <a:lnTo>
                    <a:pt x="236" y="460"/>
                  </a:lnTo>
                  <a:lnTo>
                    <a:pt x="214" y="496"/>
                  </a:lnTo>
                  <a:lnTo>
                    <a:pt x="192" y="534"/>
                  </a:lnTo>
                  <a:lnTo>
                    <a:pt x="96" y="494"/>
                  </a:lnTo>
                  <a:lnTo>
                    <a:pt x="42" y="626"/>
                  </a:lnTo>
                  <a:lnTo>
                    <a:pt x="138" y="666"/>
                  </a:lnTo>
                  <a:lnTo>
                    <a:pt x="126" y="708"/>
                  </a:lnTo>
                  <a:lnTo>
                    <a:pt x="116" y="750"/>
                  </a:lnTo>
                  <a:lnTo>
                    <a:pt x="108" y="792"/>
                  </a:lnTo>
                  <a:lnTo>
                    <a:pt x="104" y="836"/>
                  </a:lnTo>
                  <a:lnTo>
                    <a:pt x="0" y="836"/>
                  </a:lnTo>
                  <a:lnTo>
                    <a:pt x="0" y="978"/>
                  </a:lnTo>
                  <a:lnTo>
                    <a:pt x="104" y="978"/>
                  </a:lnTo>
                  <a:lnTo>
                    <a:pt x="108" y="1022"/>
                  </a:lnTo>
                  <a:lnTo>
                    <a:pt x="116" y="1066"/>
                  </a:lnTo>
                  <a:lnTo>
                    <a:pt x="126" y="1108"/>
                  </a:lnTo>
                  <a:lnTo>
                    <a:pt x="138" y="1150"/>
                  </a:lnTo>
                  <a:lnTo>
                    <a:pt x="42" y="1190"/>
                  </a:lnTo>
                  <a:lnTo>
                    <a:pt x="96" y="1320"/>
                  </a:lnTo>
                  <a:lnTo>
                    <a:pt x="192" y="1280"/>
                  </a:lnTo>
                  <a:lnTo>
                    <a:pt x="214" y="1320"/>
                  </a:lnTo>
                  <a:lnTo>
                    <a:pt x="236" y="1356"/>
                  </a:lnTo>
                  <a:lnTo>
                    <a:pt x="262" y="1392"/>
                  </a:lnTo>
                  <a:lnTo>
                    <a:pt x="288" y="1426"/>
                  </a:lnTo>
                  <a:lnTo>
                    <a:pt x="216" y="1500"/>
                  </a:lnTo>
                  <a:lnTo>
                    <a:pt x="316" y="1600"/>
                  </a:lnTo>
                  <a:lnTo>
                    <a:pt x="390" y="1526"/>
                  </a:lnTo>
                  <a:lnTo>
                    <a:pt x="424" y="1554"/>
                  </a:lnTo>
                  <a:lnTo>
                    <a:pt x="460" y="1578"/>
                  </a:lnTo>
                  <a:lnTo>
                    <a:pt x="496" y="1602"/>
                  </a:lnTo>
                  <a:lnTo>
                    <a:pt x="534" y="1622"/>
                  </a:lnTo>
                  <a:lnTo>
                    <a:pt x="494" y="1718"/>
                  </a:lnTo>
                  <a:lnTo>
                    <a:pt x="626" y="1774"/>
                  </a:lnTo>
                  <a:lnTo>
                    <a:pt x="666" y="1678"/>
                  </a:lnTo>
                  <a:lnTo>
                    <a:pt x="706" y="1690"/>
                  </a:lnTo>
                  <a:lnTo>
                    <a:pt x="750" y="1698"/>
                  </a:lnTo>
                  <a:lnTo>
                    <a:pt x="792" y="1706"/>
                  </a:lnTo>
                  <a:lnTo>
                    <a:pt x="836" y="1712"/>
                  </a:lnTo>
                  <a:lnTo>
                    <a:pt x="836" y="1816"/>
                  </a:lnTo>
                  <a:lnTo>
                    <a:pt x="978" y="1816"/>
                  </a:lnTo>
                  <a:lnTo>
                    <a:pt x="978" y="1712"/>
                  </a:lnTo>
                  <a:lnTo>
                    <a:pt x="1022" y="1706"/>
                  </a:lnTo>
                  <a:lnTo>
                    <a:pt x="1066" y="1698"/>
                  </a:lnTo>
                  <a:lnTo>
                    <a:pt x="1108" y="1690"/>
                  </a:lnTo>
                  <a:lnTo>
                    <a:pt x="1150" y="1678"/>
                  </a:lnTo>
                  <a:lnTo>
                    <a:pt x="1188" y="1774"/>
                  </a:lnTo>
                  <a:lnTo>
                    <a:pt x="1320" y="1718"/>
                  </a:lnTo>
                  <a:lnTo>
                    <a:pt x="1280" y="1622"/>
                  </a:lnTo>
                  <a:lnTo>
                    <a:pt x="1318" y="1602"/>
                  </a:lnTo>
                  <a:lnTo>
                    <a:pt x="1356" y="1578"/>
                  </a:lnTo>
                  <a:lnTo>
                    <a:pt x="1392" y="1554"/>
                  </a:lnTo>
                  <a:lnTo>
                    <a:pt x="1426" y="1526"/>
                  </a:lnTo>
                  <a:lnTo>
                    <a:pt x="1498" y="1600"/>
                  </a:lnTo>
                  <a:lnTo>
                    <a:pt x="1600" y="1500"/>
                  </a:lnTo>
                  <a:lnTo>
                    <a:pt x="1526" y="1426"/>
                  </a:lnTo>
                  <a:lnTo>
                    <a:pt x="1552" y="1392"/>
                  </a:lnTo>
                  <a:lnTo>
                    <a:pt x="1578" y="1356"/>
                  </a:lnTo>
                  <a:lnTo>
                    <a:pt x="1602" y="1320"/>
                  </a:lnTo>
                  <a:lnTo>
                    <a:pt x="1622" y="1280"/>
                  </a:lnTo>
                  <a:lnTo>
                    <a:pt x="1718" y="1320"/>
                  </a:lnTo>
                  <a:lnTo>
                    <a:pt x="1774" y="1190"/>
                  </a:lnTo>
                  <a:lnTo>
                    <a:pt x="1678" y="1150"/>
                  </a:lnTo>
                  <a:lnTo>
                    <a:pt x="1688" y="1108"/>
                  </a:lnTo>
                  <a:lnTo>
                    <a:pt x="1698" y="1066"/>
                  </a:lnTo>
                  <a:lnTo>
                    <a:pt x="1706" y="1022"/>
                  </a:lnTo>
                  <a:lnTo>
                    <a:pt x="1710" y="978"/>
                  </a:lnTo>
                  <a:lnTo>
                    <a:pt x="1816" y="978"/>
                  </a:lnTo>
                  <a:close/>
                  <a:moveTo>
                    <a:pt x="908" y="1614"/>
                  </a:moveTo>
                  <a:lnTo>
                    <a:pt x="908" y="1614"/>
                  </a:lnTo>
                  <a:lnTo>
                    <a:pt x="872" y="1612"/>
                  </a:lnTo>
                  <a:lnTo>
                    <a:pt x="836" y="1610"/>
                  </a:lnTo>
                  <a:lnTo>
                    <a:pt x="800" y="1606"/>
                  </a:lnTo>
                  <a:lnTo>
                    <a:pt x="766" y="1600"/>
                  </a:lnTo>
                  <a:lnTo>
                    <a:pt x="730" y="1592"/>
                  </a:lnTo>
                  <a:lnTo>
                    <a:pt x="698" y="1582"/>
                  </a:lnTo>
                  <a:lnTo>
                    <a:pt x="664" y="1570"/>
                  </a:lnTo>
                  <a:lnTo>
                    <a:pt x="632" y="1558"/>
                  </a:lnTo>
                  <a:lnTo>
                    <a:pt x="602" y="1544"/>
                  </a:lnTo>
                  <a:lnTo>
                    <a:pt x="570" y="1528"/>
                  </a:lnTo>
                  <a:lnTo>
                    <a:pt x="542" y="1512"/>
                  </a:lnTo>
                  <a:lnTo>
                    <a:pt x="512" y="1492"/>
                  </a:lnTo>
                  <a:lnTo>
                    <a:pt x="484" y="1474"/>
                  </a:lnTo>
                  <a:lnTo>
                    <a:pt x="458" y="1452"/>
                  </a:lnTo>
                  <a:lnTo>
                    <a:pt x="432" y="1430"/>
                  </a:lnTo>
                  <a:lnTo>
                    <a:pt x="408" y="1406"/>
                  </a:lnTo>
                  <a:lnTo>
                    <a:pt x="384" y="1382"/>
                  </a:lnTo>
                  <a:lnTo>
                    <a:pt x="362" y="1356"/>
                  </a:lnTo>
                  <a:lnTo>
                    <a:pt x="342" y="1330"/>
                  </a:lnTo>
                  <a:lnTo>
                    <a:pt x="322" y="1302"/>
                  </a:lnTo>
                  <a:lnTo>
                    <a:pt x="304" y="1274"/>
                  </a:lnTo>
                  <a:lnTo>
                    <a:pt x="286" y="1244"/>
                  </a:lnTo>
                  <a:lnTo>
                    <a:pt x="272" y="1214"/>
                  </a:lnTo>
                  <a:lnTo>
                    <a:pt x="256" y="1182"/>
                  </a:lnTo>
                  <a:lnTo>
                    <a:pt x="244" y="1150"/>
                  </a:lnTo>
                  <a:lnTo>
                    <a:pt x="234" y="1118"/>
                  </a:lnTo>
                  <a:lnTo>
                    <a:pt x="224" y="1084"/>
                  </a:lnTo>
                  <a:lnTo>
                    <a:pt x="216" y="1050"/>
                  </a:lnTo>
                  <a:lnTo>
                    <a:pt x="210" y="1016"/>
                  </a:lnTo>
                  <a:lnTo>
                    <a:pt x="206" y="980"/>
                  </a:lnTo>
                  <a:lnTo>
                    <a:pt x="202" y="944"/>
                  </a:lnTo>
                  <a:lnTo>
                    <a:pt x="202" y="908"/>
                  </a:lnTo>
                  <a:lnTo>
                    <a:pt x="202" y="872"/>
                  </a:lnTo>
                  <a:lnTo>
                    <a:pt x="206" y="836"/>
                  </a:lnTo>
                  <a:lnTo>
                    <a:pt x="210" y="800"/>
                  </a:lnTo>
                  <a:lnTo>
                    <a:pt x="216" y="766"/>
                  </a:lnTo>
                  <a:lnTo>
                    <a:pt x="224" y="732"/>
                  </a:lnTo>
                  <a:lnTo>
                    <a:pt x="234" y="698"/>
                  </a:lnTo>
                  <a:lnTo>
                    <a:pt x="244" y="664"/>
                  </a:lnTo>
                  <a:lnTo>
                    <a:pt x="256" y="632"/>
                  </a:lnTo>
                  <a:lnTo>
                    <a:pt x="272" y="602"/>
                  </a:lnTo>
                  <a:lnTo>
                    <a:pt x="286" y="572"/>
                  </a:lnTo>
                  <a:lnTo>
                    <a:pt x="304" y="542"/>
                  </a:lnTo>
                  <a:lnTo>
                    <a:pt x="322" y="512"/>
                  </a:lnTo>
                  <a:lnTo>
                    <a:pt x="342" y="486"/>
                  </a:lnTo>
                  <a:lnTo>
                    <a:pt x="362" y="458"/>
                  </a:lnTo>
                  <a:lnTo>
                    <a:pt x="384" y="432"/>
                  </a:lnTo>
                  <a:lnTo>
                    <a:pt x="408" y="408"/>
                  </a:lnTo>
                  <a:lnTo>
                    <a:pt x="432" y="386"/>
                  </a:lnTo>
                  <a:lnTo>
                    <a:pt x="458" y="362"/>
                  </a:lnTo>
                  <a:lnTo>
                    <a:pt x="484" y="342"/>
                  </a:lnTo>
                  <a:lnTo>
                    <a:pt x="512" y="322"/>
                  </a:lnTo>
                  <a:lnTo>
                    <a:pt x="542" y="304"/>
                  </a:lnTo>
                  <a:lnTo>
                    <a:pt x="570" y="286"/>
                  </a:lnTo>
                  <a:lnTo>
                    <a:pt x="602" y="272"/>
                  </a:lnTo>
                  <a:lnTo>
                    <a:pt x="632" y="258"/>
                  </a:lnTo>
                  <a:lnTo>
                    <a:pt x="664" y="244"/>
                  </a:lnTo>
                  <a:lnTo>
                    <a:pt x="698" y="234"/>
                  </a:lnTo>
                  <a:lnTo>
                    <a:pt x="730" y="224"/>
                  </a:lnTo>
                  <a:lnTo>
                    <a:pt x="766" y="216"/>
                  </a:lnTo>
                  <a:lnTo>
                    <a:pt x="800" y="210"/>
                  </a:lnTo>
                  <a:lnTo>
                    <a:pt x="836" y="206"/>
                  </a:lnTo>
                  <a:lnTo>
                    <a:pt x="872" y="202"/>
                  </a:lnTo>
                  <a:lnTo>
                    <a:pt x="908" y="202"/>
                  </a:lnTo>
                  <a:lnTo>
                    <a:pt x="944" y="202"/>
                  </a:lnTo>
                  <a:lnTo>
                    <a:pt x="980" y="206"/>
                  </a:lnTo>
                  <a:lnTo>
                    <a:pt x="1014" y="210"/>
                  </a:lnTo>
                  <a:lnTo>
                    <a:pt x="1050" y="216"/>
                  </a:lnTo>
                  <a:lnTo>
                    <a:pt x="1084" y="224"/>
                  </a:lnTo>
                  <a:lnTo>
                    <a:pt x="1118" y="234"/>
                  </a:lnTo>
                  <a:lnTo>
                    <a:pt x="1150" y="244"/>
                  </a:lnTo>
                  <a:lnTo>
                    <a:pt x="1182" y="258"/>
                  </a:lnTo>
                  <a:lnTo>
                    <a:pt x="1214" y="272"/>
                  </a:lnTo>
                  <a:lnTo>
                    <a:pt x="1244" y="286"/>
                  </a:lnTo>
                  <a:lnTo>
                    <a:pt x="1274" y="304"/>
                  </a:lnTo>
                  <a:lnTo>
                    <a:pt x="1302" y="322"/>
                  </a:lnTo>
                  <a:lnTo>
                    <a:pt x="1330" y="342"/>
                  </a:lnTo>
                  <a:lnTo>
                    <a:pt x="1356" y="362"/>
                  </a:lnTo>
                  <a:lnTo>
                    <a:pt x="1382" y="386"/>
                  </a:lnTo>
                  <a:lnTo>
                    <a:pt x="1406" y="408"/>
                  </a:lnTo>
                  <a:lnTo>
                    <a:pt x="1430" y="432"/>
                  </a:lnTo>
                  <a:lnTo>
                    <a:pt x="1452" y="458"/>
                  </a:lnTo>
                  <a:lnTo>
                    <a:pt x="1474" y="486"/>
                  </a:lnTo>
                  <a:lnTo>
                    <a:pt x="1492" y="512"/>
                  </a:lnTo>
                  <a:lnTo>
                    <a:pt x="1512" y="542"/>
                  </a:lnTo>
                  <a:lnTo>
                    <a:pt x="1528" y="572"/>
                  </a:lnTo>
                  <a:lnTo>
                    <a:pt x="1544" y="602"/>
                  </a:lnTo>
                  <a:lnTo>
                    <a:pt x="1558" y="632"/>
                  </a:lnTo>
                  <a:lnTo>
                    <a:pt x="1570" y="664"/>
                  </a:lnTo>
                  <a:lnTo>
                    <a:pt x="1582" y="698"/>
                  </a:lnTo>
                  <a:lnTo>
                    <a:pt x="1592" y="732"/>
                  </a:lnTo>
                  <a:lnTo>
                    <a:pt x="1598" y="766"/>
                  </a:lnTo>
                  <a:lnTo>
                    <a:pt x="1606" y="800"/>
                  </a:lnTo>
                  <a:lnTo>
                    <a:pt x="1610" y="836"/>
                  </a:lnTo>
                  <a:lnTo>
                    <a:pt x="1612" y="872"/>
                  </a:lnTo>
                  <a:lnTo>
                    <a:pt x="1614" y="908"/>
                  </a:lnTo>
                  <a:lnTo>
                    <a:pt x="1612" y="944"/>
                  </a:lnTo>
                  <a:lnTo>
                    <a:pt x="1610" y="980"/>
                  </a:lnTo>
                  <a:lnTo>
                    <a:pt x="1606" y="1016"/>
                  </a:lnTo>
                  <a:lnTo>
                    <a:pt x="1598" y="1050"/>
                  </a:lnTo>
                  <a:lnTo>
                    <a:pt x="1592" y="1084"/>
                  </a:lnTo>
                  <a:lnTo>
                    <a:pt x="1582" y="1118"/>
                  </a:lnTo>
                  <a:lnTo>
                    <a:pt x="1570" y="1150"/>
                  </a:lnTo>
                  <a:lnTo>
                    <a:pt x="1558" y="1182"/>
                  </a:lnTo>
                  <a:lnTo>
                    <a:pt x="1544" y="1214"/>
                  </a:lnTo>
                  <a:lnTo>
                    <a:pt x="1528" y="1244"/>
                  </a:lnTo>
                  <a:lnTo>
                    <a:pt x="1512" y="1274"/>
                  </a:lnTo>
                  <a:lnTo>
                    <a:pt x="1492" y="1302"/>
                  </a:lnTo>
                  <a:lnTo>
                    <a:pt x="1474" y="1330"/>
                  </a:lnTo>
                  <a:lnTo>
                    <a:pt x="1452" y="1356"/>
                  </a:lnTo>
                  <a:lnTo>
                    <a:pt x="1430" y="1382"/>
                  </a:lnTo>
                  <a:lnTo>
                    <a:pt x="1406" y="1406"/>
                  </a:lnTo>
                  <a:lnTo>
                    <a:pt x="1382" y="1430"/>
                  </a:lnTo>
                  <a:lnTo>
                    <a:pt x="1356" y="1452"/>
                  </a:lnTo>
                  <a:lnTo>
                    <a:pt x="1330" y="1474"/>
                  </a:lnTo>
                  <a:lnTo>
                    <a:pt x="1302" y="1492"/>
                  </a:lnTo>
                  <a:lnTo>
                    <a:pt x="1274" y="1512"/>
                  </a:lnTo>
                  <a:lnTo>
                    <a:pt x="1244" y="1528"/>
                  </a:lnTo>
                  <a:lnTo>
                    <a:pt x="1214" y="1544"/>
                  </a:lnTo>
                  <a:lnTo>
                    <a:pt x="1182" y="1558"/>
                  </a:lnTo>
                  <a:lnTo>
                    <a:pt x="1150" y="1570"/>
                  </a:lnTo>
                  <a:lnTo>
                    <a:pt x="1118" y="1582"/>
                  </a:lnTo>
                  <a:lnTo>
                    <a:pt x="1084" y="1592"/>
                  </a:lnTo>
                  <a:lnTo>
                    <a:pt x="1050" y="1600"/>
                  </a:lnTo>
                  <a:lnTo>
                    <a:pt x="1014" y="1606"/>
                  </a:lnTo>
                  <a:lnTo>
                    <a:pt x="980" y="1610"/>
                  </a:lnTo>
                  <a:lnTo>
                    <a:pt x="944" y="1612"/>
                  </a:lnTo>
                  <a:lnTo>
                    <a:pt x="908" y="161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 wrap="none" anchor="ctr"/>
            <a:lstStyle/>
            <a:p>
              <a:pPr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kumimoji="1" lang="zh-CN" altLang="en-US" sz="9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Oval 680"/>
            <p:cNvSpPr>
              <a:spLocks noChangeArrowheads="1"/>
            </p:cNvSpPr>
            <p:nvPr/>
          </p:nvSpPr>
          <p:spPr bwMode="auto">
            <a:xfrm rot="21275257">
              <a:off x="6055303" y="4040109"/>
              <a:ext cx="1577975" cy="157797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kumimoji="1" lang="ko-KR" altLang="en-US" sz="9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Arc 681"/>
            <p:cNvSpPr/>
            <p:nvPr/>
          </p:nvSpPr>
          <p:spPr bwMode="auto">
            <a:xfrm rot="7501686">
              <a:off x="4141572" y="3609103"/>
              <a:ext cx="1906587" cy="1549400"/>
            </a:xfrm>
            <a:custGeom>
              <a:avLst/>
              <a:gdLst>
                <a:gd name="T0" fmla="*/ 2147483647 w 21600"/>
                <a:gd name="T1" fmla="*/ 0 h 15695"/>
                <a:gd name="T2" fmla="*/ 2147483647 w 21600"/>
                <a:gd name="T3" fmla="*/ 2147483647 h 15695"/>
                <a:gd name="T4" fmla="*/ 0 w 21600"/>
                <a:gd name="T5" fmla="*/ 2147483647 h 15695"/>
                <a:gd name="T6" fmla="*/ 0 60000 65536"/>
                <a:gd name="T7" fmla="*/ 0 60000 65536"/>
                <a:gd name="T8" fmla="*/ 0 60000 65536"/>
                <a:gd name="T9" fmla="*/ 0 w 21600"/>
                <a:gd name="T10" fmla="*/ 0 h 15695"/>
                <a:gd name="T11" fmla="*/ 21600 w 21600"/>
                <a:gd name="T12" fmla="*/ 15695 h 156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5695" fill="none" extrusionOk="0">
                  <a:moveTo>
                    <a:pt x="14840" y="-1"/>
                  </a:moveTo>
                  <a:cubicBezTo>
                    <a:pt x="19155" y="4079"/>
                    <a:pt x="21600" y="9756"/>
                    <a:pt x="21600" y="15695"/>
                  </a:cubicBezTo>
                </a:path>
                <a:path w="21600" h="15695" stroke="0" extrusionOk="0">
                  <a:moveTo>
                    <a:pt x="14840" y="-1"/>
                  </a:moveTo>
                  <a:cubicBezTo>
                    <a:pt x="19155" y="4079"/>
                    <a:pt x="21600" y="9756"/>
                    <a:pt x="21600" y="15695"/>
                  </a:cubicBezTo>
                  <a:lnTo>
                    <a:pt x="0" y="15695"/>
                  </a:lnTo>
                  <a:lnTo>
                    <a:pt x="14840" y="-1"/>
                  </a:lnTo>
                  <a:close/>
                </a:path>
              </a:pathLst>
            </a:custGeom>
            <a:noFill/>
            <a:ln w="9525">
              <a:solidFill>
                <a:schemeClr val="bg1">
                  <a:lumMod val="50000"/>
                </a:schemeClr>
              </a:solidFill>
              <a:prstDash val="sysDot"/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just" defTabSz="1054735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 sz="900" ker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Arc 683"/>
            <p:cNvSpPr/>
            <p:nvPr/>
          </p:nvSpPr>
          <p:spPr bwMode="auto">
            <a:xfrm rot="256945">
              <a:off x="7018916" y="2744709"/>
              <a:ext cx="620712" cy="898525"/>
            </a:xfrm>
            <a:custGeom>
              <a:avLst/>
              <a:gdLst>
                <a:gd name="T0" fmla="*/ 2147483647 w 21600"/>
                <a:gd name="T1" fmla="*/ 0 h 31203"/>
                <a:gd name="T2" fmla="*/ 2147483647 w 21600"/>
                <a:gd name="T3" fmla="*/ 2147483647 h 31203"/>
                <a:gd name="T4" fmla="*/ 0 w 21600"/>
                <a:gd name="T5" fmla="*/ 2147483647 h 31203"/>
                <a:gd name="T6" fmla="*/ 0 60000 65536"/>
                <a:gd name="T7" fmla="*/ 0 60000 65536"/>
                <a:gd name="T8" fmla="*/ 0 60000 65536"/>
                <a:gd name="T9" fmla="*/ 0 w 21600"/>
                <a:gd name="T10" fmla="*/ 0 h 31203"/>
                <a:gd name="T11" fmla="*/ 21600 w 21600"/>
                <a:gd name="T12" fmla="*/ 31203 h 312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1203" fill="none" extrusionOk="0">
                  <a:moveTo>
                    <a:pt x="3237" y="-1"/>
                  </a:moveTo>
                  <a:cubicBezTo>
                    <a:pt x="13795" y="1600"/>
                    <a:pt x="21600" y="10676"/>
                    <a:pt x="21600" y="21356"/>
                  </a:cubicBezTo>
                  <a:cubicBezTo>
                    <a:pt x="21600" y="24780"/>
                    <a:pt x="20785" y="28155"/>
                    <a:pt x="19224" y="31202"/>
                  </a:cubicBezTo>
                </a:path>
                <a:path w="21600" h="31203" stroke="0" extrusionOk="0">
                  <a:moveTo>
                    <a:pt x="3237" y="-1"/>
                  </a:moveTo>
                  <a:cubicBezTo>
                    <a:pt x="13795" y="1600"/>
                    <a:pt x="21600" y="10676"/>
                    <a:pt x="21600" y="21356"/>
                  </a:cubicBezTo>
                  <a:cubicBezTo>
                    <a:pt x="21600" y="24780"/>
                    <a:pt x="20785" y="28155"/>
                    <a:pt x="19224" y="31202"/>
                  </a:cubicBezTo>
                  <a:lnTo>
                    <a:pt x="0" y="21356"/>
                  </a:lnTo>
                  <a:lnTo>
                    <a:pt x="3237" y="-1"/>
                  </a:lnTo>
                  <a:close/>
                </a:path>
              </a:pathLst>
            </a:custGeom>
            <a:noFill/>
            <a:ln w="9525">
              <a:solidFill>
                <a:schemeClr val="bg1">
                  <a:lumMod val="50000"/>
                </a:schemeClr>
              </a:solidFill>
              <a:prstDash val="sysDot"/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just" defTabSz="1054735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 sz="900" ker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5" name="Content Placeholder 2"/>
          <p:cNvSpPr txBox="1"/>
          <p:nvPr/>
        </p:nvSpPr>
        <p:spPr>
          <a:xfrm>
            <a:off x="9044131" y="2350980"/>
            <a:ext cx="990934" cy="512897"/>
          </a:xfrm>
          <a:prstGeom prst="rect">
            <a:avLst/>
          </a:prstGeom>
        </p:spPr>
        <p:txBody>
          <a:bodyPr vert="horz" lIns="105484" tIns="52741" rIns="105484" bIns="5274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Content Placeholder 2"/>
          <p:cNvSpPr txBox="1"/>
          <p:nvPr/>
        </p:nvSpPr>
        <p:spPr>
          <a:xfrm>
            <a:off x="8691733" y="5777998"/>
            <a:ext cx="990934" cy="512897"/>
          </a:xfrm>
          <a:prstGeom prst="rect">
            <a:avLst/>
          </a:prstGeom>
        </p:spPr>
        <p:txBody>
          <a:bodyPr vert="horz" lIns="105484" tIns="52741" rIns="105484" bIns="5274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Content Placeholder 2"/>
          <p:cNvSpPr txBox="1"/>
          <p:nvPr/>
        </p:nvSpPr>
        <p:spPr>
          <a:xfrm>
            <a:off x="5884612" y="4120478"/>
            <a:ext cx="990934" cy="512897"/>
          </a:xfrm>
          <a:prstGeom prst="rect">
            <a:avLst/>
          </a:prstGeom>
        </p:spPr>
        <p:txBody>
          <a:bodyPr vert="horz" lIns="105484" tIns="52741" rIns="105484" bIns="5274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7281977" y="5411695"/>
            <a:ext cx="436704" cy="436704"/>
            <a:chOff x="5607370" y="3562829"/>
            <a:chExt cx="587140" cy="587140"/>
          </a:xfrm>
          <a:solidFill>
            <a:schemeClr val="bg1"/>
          </a:solidFill>
        </p:grpSpPr>
        <p:sp>
          <p:nvSpPr>
            <p:cNvPr id="19" name="Freeform 15"/>
            <p:cNvSpPr>
              <a:spLocks noEditPoints="1"/>
            </p:cNvSpPr>
            <p:nvPr/>
          </p:nvSpPr>
          <p:spPr bwMode="auto">
            <a:xfrm>
              <a:off x="5746497" y="3702123"/>
              <a:ext cx="308897" cy="308544"/>
            </a:xfrm>
            <a:custGeom>
              <a:avLst/>
              <a:gdLst>
                <a:gd name="T0" fmla="*/ 183 w 371"/>
                <a:gd name="T1" fmla="*/ 1 h 370"/>
                <a:gd name="T2" fmla="*/ 2 w 371"/>
                <a:gd name="T3" fmla="*/ 187 h 370"/>
                <a:gd name="T4" fmla="*/ 188 w 371"/>
                <a:gd name="T5" fmla="*/ 369 h 370"/>
                <a:gd name="T6" fmla="*/ 370 w 371"/>
                <a:gd name="T7" fmla="*/ 182 h 370"/>
                <a:gd name="T8" fmla="*/ 183 w 371"/>
                <a:gd name="T9" fmla="*/ 1 h 370"/>
                <a:gd name="T10" fmla="*/ 184 w 371"/>
                <a:gd name="T11" fmla="*/ 25 h 370"/>
                <a:gd name="T12" fmla="*/ 260 w 371"/>
                <a:gd name="T13" fmla="*/ 43 h 370"/>
                <a:gd name="T14" fmla="*/ 235 w 371"/>
                <a:gd name="T15" fmla="*/ 84 h 370"/>
                <a:gd name="T16" fmla="*/ 186 w 371"/>
                <a:gd name="T17" fmla="*/ 73 h 370"/>
                <a:gd name="T18" fmla="*/ 137 w 371"/>
                <a:gd name="T19" fmla="*/ 84 h 370"/>
                <a:gd name="T20" fmla="*/ 112 w 371"/>
                <a:gd name="T21" fmla="*/ 43 h 370"/>
                <a:gd name="T22" fmla="*/ 184 w 371"/>
                <a:gd name="T23" fmla="*/ 25 h 370"/>
                <a:gd name="T24" fmla="*/ 85 w 371"/>
                <a:gd name="T25" fmla="*/ 234 h 370"/>
                <a:gd name="T26" fmla="*/ 44 w 371"/>
                <a:gd name="T27" fmla="*/ 259 h 370"/>
                <a:gd name="T28" fmla="*/ 26 w 371"/>
                <a:gd name="T29" fmla="*/ 187 h 370"/>
                <a:gd name="T30" fmla="*/ 44 w 371"/>
                <a:gd name="T31" fmla="*/ 111 h 370"/>
                <a:gd name="T32" fmla="*/ 85 w 371"/>
                <a:gd name="T33" fmla="*/ 136 h 370"/>
                <a:gd name="T34" fmla="*/ 74 w 371"/>
                <a:gd name="T35" fmla="*/ 185 h 370"/>
                <a:gd name="T36" fmla="*/ 85 w 371"/>
                <a:gd name="T37" fmla="*/ 234 h 370"/>
                <a:gd name="T38" fmla="*/ 188 w 371"/>
                <a:gd name="T39" fmla="*/ 345 h 370"/>
                <a:gd name="T40" fmla="*/ 112 w 371"/>
                <a:gd name="T41" fmla="*/ 327 h 370"/>
                <a:gd name="T42" fmla="*/ 137 w 371"/>
                <a:gd name="T43" fmla="*/ 286 h 370"/>
                <a:gd name="T44" fmla="*/ 186 w 371"/>
                <a:gd name="T45" fmla="*/ 297 h 370"/>
                <a:gd name="T46" fmla="*/ 235 w 371"/>
                <a:gd name="T47" fmla="*/ 286 h 370"/>
                <a:gd name="T48" fmla="*/ 260 w 371"/>
                <a:gd name="T49" fmla="*/ 327 h 370"/>
                <a:gd name="T50" fmla="*/ 188 w 371"/>
                <a:gd name="T51" fmla="*/ 345 h 370"/>
                <a:gd name="T52" fmla="*/ 186 w 371"/>
                <a:gd name="T53" fmla="*/ 273 h 370"/>
                <a:gd name="T54" fmla="*/ 98 w 371"/>
                <a:gd name="T55" fmla="*/ 185 h 370"/>
                <a:gd name="T56" fmla="*/ 186 w 371"/>
                <a:gd name="T57" fmla="*/ 97 h 370"/>
                <a:gd name="T58" fmla="*/ 274 w 371"/>
                <a:gd name="T59" fmla="*/ 185 h 370"/>
                <a:gd name="T60" fmla="*/ 186 w 371"/>
                <a:gd name="T61" fmla="*/ 273 h 370"/>
                <a:gd name="T62" fmla="*/ 286 w 371"/>
                <a:gd name="T63" fmla="*/ 234 h 370"/>
                <a:gd name="T64" fmla="*/ 298 w 371"/>
                <a:gd name="T65" fmla="*/ 185 h 370"/>
                <a:gd name="T66" fmla="*/ 286 w 371"/>
                <a:gd name="T67" fmla="*/ 136 h 370"/>
                <a:gd name="T68" fmla="*/ 328 w 371"/>
                <a:gd name="T69" fmla="*/ 111 h 370"/>
                <a:gd name="T70" fmla="*/ 346 w 371"/>
                <a:gd name="T71" fmla="*/ 183 h 370"/>
                <a:gd name="T72" fmla="*/ 328 w 371"/>
                <a:gd name="T73" fmla="*/ 259 h 370"/>
                <a:gd name="T74" fmla="*/ 286 w 371"/>
                <a:gd name="T75" fmla="*/ 234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71" h="370">
                  <a:moveTo>
                    <a:pt x="183" y="1"/>
                  </a:moveTo>
                  <a:cubicBezTo>
                    <a:pt x="82" y="2"/>
                    <a:pt x="0" y="86"/>
                    <a:pt x="2" y="187"/>
                  </a:cubicBezTo>
                  <a:cubicBezTo>
                    <a:pt x="3" y="289"/>
                    <a:pt x="87" y="370"/>
                    <a:pt x="188" y="369"/>
                  </a:cubicBezTo>
                  <a:cubicBezTo>
                    <a:pt x="290" y="368"/>
                    <a:pt x="371" y="284"/>
                    <a:pt x="370" y="182"/>
                  </a:cubicBezTo>
                  <a:cubicBezTo>
                    <a:pt x="368" y="81"/>
                    <a:pt x="285" y="0"/>
                    <a:pt x="183" y="1"/>
                  </a:cubicBezTo>
                  <a:close/>
                  <a:moveTo>
                    <a:pt x="184" y="25"/>
                  </a:moveTo>
                  <a:cubicBezTo>
                    <a:pt x="211" y="25"/>
                    <a:pt x="237" y="31"/>
                    <a:pt x="260" y="43"/>
                  </a:cubicBezTo>
                  <a:cubicBezTo>
                    <a:pt x="235" y="84"/>
                    <a:pt x="235" y="84"/>
                    <a:pt x="235" y="84"/>
                  </a:cubicBezTo>
                  <a:cubicBezTo>
                    <a:pt x="220" y="77"/>
                    <a:pt x="203" y="73"/>
                    <a:pt x="186" y="73"/>
                  </a:cubicBezTo>
                  <a:cubicBezTo>
                    <a:pt x="168" y="73"/>
                    <a:pt x="151" y="77"/>
                    <a:pt x="137" y="84"/>
                  </a:cubicBezTo>
                  <a:cubicBezTo>
                    <a:pt x="112" y="43"/>
                    <a:pt x="112" y="43"/>
                    <a:pt x="112" y="43"/>
                  </a:cubicBezTo>
                  <a:cubicBezTo>
                    <a:pt x="133" y="32"/>
                    <a:pt x="158" y="25"/>
                    <a:pt x="184" y="25"/>
                  </a:cubicBezTo>
                  <a:close/>
                  <a:moveTo>
                    <a:pt x="85" y="234"/>
                  </a:moveTo>
                  <a:cubicBezTo>
                    <a:pt x="44" y="259"/>
                    <a:pt x="44" y="259"/>
                    <a:pt x="44" y="259"/>
                  </a:cubicBezTo>
                  <a:cubicBezTo>
                    <a:pt x="33" y="237"/>
                    <a:pt x="26" y="213"/>
                    <a:pt x="26" y="187"/>
                  </a:cubicBezTo>
                  <a:cubicBezTo>
                    <a:pt x="25" y="160"/>
                    <a:pt x="32" y="134"/>
                    <a:pt x="44" y="111"/>
                  </a:cubicBezTo>
                  <a:cubicBezTo>
                    <a:pt x="85" y="136"/>
                    <a:pt x="85" y="136"/>
                    <a:pt x="85" y="136"/>
                  </a:cubicBezTo>
                  <a:cubicBezTo>
                    <a:pt x="78" y="151"/>
                    <a:pt x="74" y="167"/>
                    <a:pt x="74" y="185"/>
                  </a:cubicBezTo>
                  <a:cubicBezTo>
                    <a:pt x="74" y="203"/>
                    <a:pt x="78" y="219"/>
                    <a:pt x="85" y="234"/>
                  </a:cubicBezTo>
                  <a:close/>
                  <a:moveTo>
                    <a:pt x="188" y="345"/>
                  </a:moveTo>
                  <a:cubicBezTo>
                    <a:pt x="161" y="345"/>
                    <a:pt x="135" y="339"/>
                    <a:pt x="112" y="327"/>
                  </a:cubicBezTo>
                  <a:cubicBezTo>
                    <a:pt x="137" y="286"/>
                    <a:pt x="137" y="286"/>
                    <a:pt x="137" y="286"/>
                  </a:cubicBezTo>
                  <a:cubicBezTo>
                    <a:pt x="151" y="293"/>
                    <a:pt x="168" y="297"/>
                    <a:pt x="186" y="297"/>
                  </a:cubicBezTo>
                  <a:cubicBezTo>
                    <a:pt x="203" y="297"/>
                    <a:pt x="220" y="293"/>
                    <a:pt x="235" y="286"/>
                  </a:cubicBezTo>
                  <a:cubicBezTo>
                    <a:pt x="260" y="327"/>
                    <a:pt x="260" y="327"/>
                    <a:pt x="260" y="327"/>
                  </a:cubicBezTo>
                  <a:cubicBezTo>
                    <a:pt x="238" y="338"/>
                    <a:pt x="214" y="345"/>
                    <a:pt x="188" y="345"/>
                  </a:cubicBezTo>
                  <a:close/>
                  <a:moveTo>
                    <a:pt x="186" y="273"/>
                  </a:moveTo>
                  <a:cubicBezTo>
                    <a:pt x="137" y="273"/>
                    <a:pt x="98" y="233"/>
                    <a:pt x="98" y="185"/>
                  </a:cubicBezTo>
                  <a:cubicBezTo>
                    <a:pt x="98" y="136"/>
                    <a:pt x="137" y="97"/>
                    <a:pt x="186" y="97"/>
                  </a:cubicBezTo>
                  <a:cubicBezTo>
                    <a:pt x="234" y="97"/>
                    <a:pt x="274" y="136"/>
                    <a:pt x="274" y="185"/>
                  </a:cubicBezTo>
                  <a:cubicBezTo>
                    <a:pt x="274" y="233"/>
                    <a:pt x="234" y="273"/>
                    <a:pt x="186" y="273"/>
                  </a:cubicBezTo>
                  <a:close/>
                  <a:moveTo>
                    <a:pt x="286" y="234"/>
                  </a:moveTo>
                  <a:cubicBezTo>
                    <a:pt x="294" y="219"/>
                    <a:pt x="298" y="203"/>
                    <a:pt x="298" y="185"/>
                  </a:cubicBezTo>
                  <a:cubicBezTo>
                    <a:pt x="298" y="167"/>
                    <a:pt x="294" y="151"/>
                    <a:pt x="286" y="136"/>
                  </a:cubicBezTo>
                  <a:cubicBezTo>
                    <a:pt x="328" y="111"/>
                    <a:pt x="328" y="111"/>
                    <a:pt x="328" y="111"/>
                  </a:cubicBezTo>
                  <a:cubicBezTo>
                    <a:pt x="339" y="133"/>
                    <a:pt x="345" y="157"/>
                    <a:pt x="346" y="183"/>
                  </a:cubicBezTo>
                  <a:cubicBezTo>
                    <a:pt x="346" y="210"/>
                    <a:pt x="340" y="236"/>
                    <a:pt x="328" y="259"/>
                  </a:cubicBezTo>
                  <a:lnTo>
                    <a:pt x="286" y="2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23"/>
            <p:cNvSpPr>
              <a:spLocks noEditPoints="1"/>
            </p:cNvSpPr>
            <p:nvPr/>
          </p:nvSpPr>
          <p:spPr bwMode="auto">
            <a:xfrm>
              <a:off x="5607370" y="3562829"/>
              <a:ext cx="587140" cy="587140"/>
            </a:xfrm>
            <a:custGeom>
              <a:avLst/>
              <a:gdLst>
                <a:gd name="T0" fmla="*/ 192 w 384"/>
                <a:gd name="T1" fmla="*/ 0 h 384"/>
                <a:gd name="T2" fmla="*/ 0 w 384"/>
                <a:gd name="T3" fmla="*/ 192 h 384"/>
                <a:gd name="T4" fmla="*/ 192 w 384"/>
                <a:gd name="T5" fmla="*/ 384 h 384"/>
                <a:gd name="T6" fmla="*/ 384 w 384"/>
                <a:gd name="T7" fmla="*/ 192 h 384"/>
                <a:gd name="T8" fmla="*/ 192 w 384"/>
                <a:gd name="T9" fmla="*/ 0 h 384"/>
                <a:gd name="T10" fmla="*/ 192 w 384"/>
                <a:gd name="T11" fmla="*/ 349 h 384"/>
                <a:gd name="T12" fmla="*/ 35 w 384"/>
                <a:gd name="T13" fmla="*/ 192 h 384"/>
                <a:gd name="T14" fmla="*/ 192 w 384"/>
                <a:gd name="T15" fmla="*/ 35 h 384"/>
                <a:gd name="T16" fmla="*/ 349 w 384"/>
                <a:gd name="T17" fmla="*/ 192 h 384"/>
                <a:gd name="T18" fmla="*/ 192 w 384"/>
                <a:gd name="T19" fmla="*/ 34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279899" y="2314089"/>
            <a:ext cx="627243" cy="627243"/>
            <a:chOff x="6665323" y="3562825"/>
            <a:chExt cx="587140" cy="587140"/>
          </a:xfrm>
          <a:solidFill>
            <a:schemeClr val="bg1"/>
          </a:solidFill>
        </p:grpSpPr>
        <p:sp>
          <p:nvSpPr>
            <p:cNvPr id="22" name="Freeform 19"/>
            <p:cNvSpPr>
              <a:spLocks noEditPoints="1"/>
            </p:cNvSpPr>
            <p:nvPr/>
          </p:nvSpPr>
          <p:spPr bwMode="auto">
            <a:xfrm>
              <a:off x="6808144" y="3735126"/>
              <a:ext cx="301499" cy="242538"/>
            </a:xfrm>
            <a:custGeom>
              <a:avLst/>
              <a:gdLst>
                <a:gd name="T0" fmla="*/ 393 w 400"/>
                <a:gd name="T1" fmla="*/ 61 h 322"/>
                <a:gd name="T2" fmla="*/ 300 w 400"/>
                <a:gd name="T3" fmla="*/ 3 h 322"/>
                <a:gd name="T4" fmla="*/ 286 w 400"/>
                <a:gd name="T5" fmla="*/ 3 h 322"/>
                <a:gd name="T6" fmla="*/ 200 w 400"/>
                <a:gd name="T7" fmla="*/ 57 h 322"/>
                <a:gd name="T8" fmla="*/ 113 w 400"/>
                <a:gd name="T9" fmla="*/ 3 h 322"/>
                <a:gd name="T10" fmla="*/ 100 w 400"/>
                <a:gd name="T11" fmla="*/ 3 h 322"/>
                <a:gd name="T12" fmla="*/ 6 w 400"/>
                <a:gd name="T13" fmla="*/ 61 h 322"/>
                <a:gd name="T14" fmla="*/ 0 w 400"/>
                <a:gd name="T15" fmla="*/ 73 h 322"/>
                <a:gd name="T16" fmla="*/ 0 w 400"/>
                <a:gd name="T17" fmla="*/ 307 h 322"/>
                <a:gd name="T18" fmla="*/ 6 w 400"/>
                <a:gd name="T19" fmla="*/ 319 h 322"/>
                <a:gd name="T20" fmla="*/ 20 w 400"/>
                <a:gd name="T21" fmla="*/ 319 h 322"/>
                <a:gd name="T22" fmla="*/ 106 w 400"/>
                <a:gd name="T23" fmla="*/ 265 h 322"/>
                <a:gd name="T24" fmla="*/ 193 w 400"/>
                <a:gd name="T25" fmla="*/ 319 h 322"/>
                <a:gd name="T26" fmla="*/ 207 w 400"/>
                <a:gd name="T27" fmla="*/ 319 h 322"/>
                <a:gd name="T28" fmla="*/ 293 w 400"/>
                <a:gd name="T29" fmla="*/ 265 h 322"/>
                <a:gd name="T30" fmla="*/ 380 w 400"/>
                <a:gd name="T31" fmla="*/ 319 h 322"/>
                <a:gd name="T32" fmla="*/ 387 w 400"/>
                <a:gd name="T33" fmla="*/ 321 h 322"/>
                <a:gd name="T34" fmla="*/ 393 w 400"/>
                <a:gd name="T35" fmla="*/ 319 h 322"/>
                <a:gd name="T36" fmla="*/ 400 w 400"/>
                <a:gd name="T37" fmla="*/ 307 h 322"/>
                <a:gd name="T38" fmla="*/ 400 w 400"/>
                <a:gd name="T39" fmla="*/ 73 h 322"/>
                <a:gd name="T40" fmla="*/ 393 w 400"/>
                <a:gd name="T41" fmla="*/ 61 h 322"/>
                <a:gd name="T42" fmla="*/ 93 w 400"/>
                <a:gd name="T43" fmla="*/ 241 h 322"/>
                <a:gd name="T44" fmla="*/ 26 w 400"/>
                <a:gd name="T45" fmla="*/ 283 h 322"/>
                <a:gd name="T46" fmla="*/ 26 w 400"/>
                <a:gd name="T47" fmla="*/ 81 h 322"/>
                <a:gd name="T48" fmla="*/ 93 w 400"/>
                <a:gd name="T49" fmla="*/ 39 h 322"/>
                <a:gd name="T50" fmla="*/ 93 w 400"/>
                <a:gd name="T51" fmla="*/ 241 h 322"/>
                <a:gd name="T52" fmla="*/ 187 w 400"/>
                <a:gd name="T53" fmla="*/ 283 h 322"/>
                <a:gd name="T54" fmla="*/ 119 w 400"/>
                <a:gd name="T55" fmla="*/ 241 h 322"/>
                <a:gd name="T56" fmla="*/ 119 w 400"/>
                <a:gd name="T57" fmla="*/ 39 h 322"/>
                <a:gd name="T58" fmla="*/ 187 w 400"/>
                <a:gd name="T59" fmla="*/ 81 h 322"/>
                <a:gd name="T60" fmla="*/ 187 w 400"/>
                <a:gd name="T61" fmla="*/ 283 h 322"/>
                <a:gd name="T62" fmla="*/ 280 w 400"/>
                <a:gd name="T63" fmla="*/ 241 h 322"/>
                <a:gd name="T64" fmla="*/ 213 w 400"/>
                <a:gd name="T65" fmla="*/ 283 h 322"/>
                <a:gd name="T66" fmla="*/ 213 w 400"/>
                <a:gd name="T67" fmla="*/ 81 h 322"/>
                <a:gd name="T68" fmla="*/ 280 w 400"/>
                <a:gd name="T69" fmla="*/ 39 h 322"/>
                <a:gd name="T70" fmla="*/ 280 w 400"/>
                <a:gd name="T71" fmla="*/ 241 h 322"/>
                <a:gd name="T72" fmla="*/ 374 w 400"/>
                <a:gd name="T73" fmla="*/ 283 h 322"/>
                <a:gd name="T74" fmla="*/ 306 w 400"/>
                <a:gd name="T75" fmla="*/ 241 h 322"/>
                <a:gd name="T76" fmla="*/ 306 w 400"/>
                <a:gd name="T77" fmla="*/ 39 h 322"/>
                <a:gd name="T78" fmla="*/ 374 w 400"/>
                <a:gd name="T79" fmla="*/ 81 h 322"/>
                <a:gd name="T80" fmla="*/ 374 w 400"/>
                <a:gd name="T81" fmla="*/ 283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00" h="322">
                  <a:moveTo>
                    <a:pt x="393" y="61"/>
                  </a:moveTo>
                  <a:cubicBezTo>
                    <a:pt x="300" y="3"/>
                    <a:pt x="300" y="3"/>
                    <a:pt x="300" y="3"/>
                  </a:cubicBezTo>
                  <a:cubicBezTo>
                    <a:pt x="296" y="0"/>
                    <a:pt x="291" y="0"/>
                    <a:pt x="286" y="3"/>
                  </a:cubicBezTo>
                  <a:cubicBezTo>
                    <a:pt x="200" y="57"/>
                    <a:pt x="200" y="57"/>
                    <a:pt x="200" y="57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09" y="0"/>
                    <a:pt x="104" y="0"/>
                    <a:pt x="100" y="3"/>
                  </a:cubicBezTo>
                  <a:cubicBezTo>
                    <a:pt x="6" y="61"/>
                    <a:pt x="6" y="61"/>
                    <a:pt x="6" y="61"/>
                  </a:cubicBezTo>
                  <a:cubicBezTo>
                    <a:pt x="2" y="64"/>
                    <a:pt x="0" y="68"/>
                    <a:pt x="0" y="73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312"/>
                    <a:pt x="2" y="317"/>
                    <a:pt x="6" y="319"/>
                  </a:cubicBezTo>
                  <a:cubicBezTo>
                    <a:pt x="11" y="322"/>
                    <a:pt x="16" y="321"/>
                    <a:pt x="20" y="319"/>
                  </a:cubicBezTo>
                  <a:cubicBezTo>
                    <a:pt x="106" y="265"/>
                    <a:pt x="106" y="265"/>
                    <a:pt x="106" y="265"/>
                  </a:cubicBezTo>
                  <a:cubicBezTo>
                    <a:pt x="193" y="319"/>
                    <a:pt x="193" y="319"/>
                    <a:pt x="193" y="319"/>
                  </a:cubicBezTo>
                  <a:cubicBezTo>
                    <a:pt x="197" y="322"/>
                    <a:pt x="202" y="322"/>
                    <a:pt x="207" y="319"/>
                  </a:cubicBezTo>
                  <a:cubicBezTo>
                    <a:pt x="293" y="265"/>
                    <a:pt x="293" y="265"/>
                    <a:pt x="293" y="265"/>
                  </a:cubicBezTo>
                  <a:cubicBezTo>
                    <a:pt x="380" y="319"/>
                    <a:pt x="380" y="319"/>
                    <a:pt x="380" y="319"/>
                  </a:cubicBezTo>
                  <a:cubicBezTo>
                    <a:pt x="382" y="320"/>
                    <a:pt x="384" y="321"/>
                    <a:pt x="387" y="321"/>
                  </a:cubicBezTo>
                  <a:cubicBezTo>
                    <a:pt x="389" y="321"/>
                    <a:pt x="391" y="320"/>
                    <a:pt x="393" y="319"/>
                  </a:cubicBezTo>
                  <a:cubicBezTo>
                    <a:pt x="397" y="317"/>
                    <a:pt x="400" y="312"/>
                    <a:pt x="400" y="307"/>
                  </a:cubicBezTo>
                  <a:cubicBezTo>
                    <a:pt x="400" y="73"/>
                    <a:pt x="400" y="73"/>
                    <a:pt x="400" y="73"/>
                  </a:cubicBezTo>
                  <a:cubicBezTo>
                    <a:pt x="400" y="68"/>
                    <a:pt x="397" y="64"/>
                    <a:pt x="393" y="61"/>
                  </a:cubicBezTo>
                  <a:close/>
                  <a:moveTo>
                    <a:pt x="93" y="241"/>
                  </a:moveTo>
                  <a:cubicBezTo>
                    <a:pt x="26" y="283"/>
                    <a:pt x="26" y="283"/>
                    <a:pt x="26" y="283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93" y="39"/>
                    <a:pt x="93" y="39"/>
                    <a:pt x="93" y="39"/>
                  </a:cubicBezTo>
                  <a:lnTo>
                    <a:pt x="93" y="241"/>
                  </a:lnTo>
                  <a:close/>
                  <a:moveTo>
                    <a:pt x="187" y="283"/>
                  </a:moveTo>
                  <a:cubicBezTo>
                    <a:pt x="119" y="241"/>
                    <a:pt x="119" y="241"/>
                    <a:pt x="119" y="241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87" y="81"/>
                    <a:pt x="187" y="81"/>
                    <a:pt x="187" y="81"/>
                  </a:cubicBezTo>
                  <a:lnTo>
                    <a:pt x="187" y="283"/>
                  </a:lnTo>
                  <a:close/>
                  <a:moveTo>
                    <a:pt x="280" y="241"/>
                  </a:moveTo>
                  <a:cubicBezTo>
                    <a:pt x="213" y="283"/>
                    <a:pt x="213" y="283"/>
                    <a:pt x="213" y="283"/>
                  </a:cubicBezTo>
                  <a:cubicBezTo>
                    <a:pt x="213" y="81"/>
                    <a:pt x="213" y="81"/>
                    <a:pt x="213" y="81"/>
                  </a:cubicBezTo>
                  <a:cubicBezTo>
                    <a:pt x="280" y="39"/>
                    <a:pt x="280" y="39"/>
                    <a:pt x="280" y="39"/>
                  </a:cubicBezTo>
                  <a:lnTo>
                    <a:pt x="280" y="241"/>
                  </a:lnTo>
                  <a:close/>
                  <a:moveTo>
                    <a:pt x="374" y="283"/>
                  </a:moveTo>
                  <a:cubicBezTo>
                    <a:pt x="306" y="241"/>
                    <a:pt x="306" y="241"/>
                    <a:pt x="306" y="241"/>
                  </a:cubicBezTo>
                  <a:cubicBezTo>
                    <a:pt x="306" y="39"/>
                    <a:pt x="306" y="39"/>
                    <a:pt x="306" y="39"/>
                  </a:cubicBezTo>
                  <a:cubicBezTo>
                    <a:pt x="374" y="81"/>
                    <a:pt x="374" y="81"/>
                    <a:pt x="374" y="81"/>
                  </a:cubicBezTo>
                  <a:lnTo>
                    <a:pt x="374" y="2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Freeform 23"/>
            <p:cNvSpPr>
              <a:spLocks noEditPoints="1"/>
            </p:cNvSpPr>
            <p:nvPr/>
          </p:nvSpPr>
          <p:spPr bwMode="auto">
            <a:xfrm>
              <a:off x="6665323" y="3562825"/>
              <a:ext cx="587140" cy="587140"/>
            </a:xfrm>
            <a:custGeom>
              <a:avLst/>
              <a:gdLst>
                <a:gd name="T0" fmla="*/ 192 w 384"/>
                <a:gd name="T1" fmla="*/ 0 h 384"/>
                <a:gd name="T2" fmla="*/ 0 w 384"/>
                <a:gd name="T3" fmla="*/ 192 h 384"/>
                <a:gd name="T4" fmla="*/ 192 w 384"/>
                <a:gd name="T5" fmla="*/ 384 h 384"/>
                <a:gd name="T6" fmla="*/ 384 w 384"/>
                <a:gd name="T7" fmla="*/ 192 h 384"/>
                <a:gd name="T8" fmla="*/ 192 w 384"/>
                <a:gd name="T9" fmla="*/ 0 h 384"/>
                <a:gd name="T10" fmla="*/ 192 w 384"/>
                <a:gd name="T11" fmla="*/ 349 h 384"/>
                <a:gd name="T12" fmla="*/ 35 w 384"/>
                <a:gd name="T13" fmla="*/ 192 h 384"/>
                <a:gd name="T14" fmla="*/ 192 w 384"/>
                <a:gd name="T15" fmla="*/ 35 h 384"/>
                <a:gd name="T16" fmla="*/ 349 w 384"/>
                <a:gd name="T17" fmla="*/ 192 h 384"/>
                <a:gd name="T18" fmla="*/ 192 w 384"/>
                <a:gd name="T19" fmla="*/ 34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8228261" y="4171444"/>
            <a:ext cx="436704" cy="436704"/>
            <a:chOff x="7740352" y="3562825"/>
            <a:chExt cx="587140" cy="587140"/>
          </a:xfrm>
          <a:solidFill>
            <a:schemeClr val="bg1"/>
          </a:solidFill>
        </p:grpSpPr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7740352" y="3562825"/>
              <a:ext cx="587140" cy="587140"/>
            </a:xfrm>
            <a:custGeom>
              <a:avLst/>
              <a:gdLst>
                <a:gd name="T0" fmla="*/ 192 w 384"/>
                <a:gd name="T1" fmla="*/ 0 h 384"/>
                <a:gd name="T2" fmla="*/ 0 w 384"/>
                <a:gd name="T3" fmla="*/ 192 h 384"/>
                <a:gd name="T4" fmla="*/ 192 w 384"/>
                <a:gd name="T5" fmla="*/ 384 h 384"/>
                <a:gd name="T6" fmla="*/ 384 w 384"/>
                <a:gd name="T7" fmla="*/ 192 h 384"/>
                <a:gd name="T8" fmla="*/ 192 w 384"/>
                <a:gd name="T9" fmla="*/ 0 h 384"/>
                <a:gd name="T10" fmla="*/ 192 w 384"/>
                <a:gd name="T11" fmla="*/ 349 h 384"/>
                <a:gd name="T12" fmla="*/ 35 w 384"/>
                <a:gd name="T13" fmla="*/ 192 h 384"/>
                <a:gd name="T14" fmla="*/ 192 w 384"/>
                <a:gd name="T15" fmla="*/ 35 h 384"/>
                <a:gd name="T16" fmla="*/ 349 w 384"/>
                <a:gd name="T17" fmla="*/ 192 h 384"/>
                <a:gd name="T18" fmla="*/ 192 w 384"/>
                <a:gd name="T19" fmla="*/ 34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Freeform 27"/>
            <p:cNvSpPr>
              <a:spLocks noEditPoints="1"/>
            </p:cNvSpPr>
            <p:nvPr/>
          </p:nvSpPr>
          <p:spPr bwMode="auto">
            <a:xfrm>
              <a:off x="7931746" y="3722078"/>
              <a:ext cx="204352" cy="268635"/>
            </a:xfrm>
            <a:custGeom>
              <a:avLst/>
              <a:gdLst>
                <a:gd name="T0" fmla="*/ 96 w 256"/>
                <a:gd name="T1" fmla="*/ 48 h 336"/>
                <a:gd name="T2" fmla="*/ 48 w 256"/>
                <a:gd name="T3" fmla="*/ 0 h 336"/>
                <a:gd name="T4" fmla="*/ 0 w 256"/>
                <a:gd name="T5" fmla="*/ 48 h 336"/>
                <a:gd name="T6" fmla="*/ 29 w 256"/>
                <a:gd name="T7" fmla="*/ 92 h 336"/>
                <a:gd name="T8" fmla="*/ 29 w 256"/>
                <a:gd name="T9" fmla="*/ 244 h 336"/>
                <a:gd name="T10" fmla="*/ 0 w 256"/>
                <a:gd name="T11" fmla="*/ 288 h 336"/>
                <a:gd name="T12" fmla="*/ 48 w 256"/>
                <a:gd name="T13" fmla="*/ 336 h 336"/>
                <a:gd name="T14" fmla="*/ 96 w 256"/>
                <a:gd name="T15" fmla="*/ 288 h 336"/>
                <a:gd name="T16" fmla="*/ 67 w 256"/>
                <a:gd name="T17" fmla="*/ 244 h 336"/>
                <a:gd name="T18" fmla="*/ 67 w 256"/>
                <a:gd name="T19" fmla="*/ 92 h 336"/>
                <a:gd name="T20" fmla="*/ 96 w 256"/>
                <a:gd name="T21" fmla="*/ 48 h 336"/>
                <a:gd name="T22" fmla="*/ 75 w 256"/>
                <a:gd name="T23" fmla="*/ 288 h 336"/>
                <a:gd name="T24" fmla="*/ 48 w 256"/>
                <a:gd name="T25" fmla="*/ 316 h 336"/>
                <a:gd name="T26" fmla="*/ 20 w 256"/>
                <a:gd name="T27" fmla="*/ 288 h 336"/>
                <a:gd name="T28" fmla="*/ 48 w 256"/>
                <a:gd name="T29" fmla="*/ 260 h 336"/>
                <a:gd name="T30" fmla="*/ 75 w 256"/>
                <a:gd name="T31" fmla="*/ 288 h 336"/>
                <a:gd name="T32" fmla="*/ 48 w 256"/>
                <a:gd name="T33" fmla="*/ 76 h 336"/>
                <a:gd name="T34" fmla="*/ 20 w 256"/>
                <a:gd name="T35" fmla="*/ 48 h 336"/>
                <a:gd name="T36" fmla="*/ 48 w 256"/>
                <a:gd name="T37" fmla="*/ 20 h 336"/>
                <a:gd name="T38" fmla="*/ 75 w 256"/>
                <a:gd name="T39" fmla="*/ 48 h 336"/>
                <a:gd name="T40" fmla="*/ 48 w 256"/>
                <a:gd name="T41" fmla="*/ 76 h 336"/>
                <a:gd name="T42" fmla="*/ 227 w 256"/>
                <a:gd name="T43" fmla="*/ 244 h 336"/>
                <a:gd name="T44" fmla="*/ 227 w 256"/>
                <a:gd name="T45" fmla="*/ 92 h 336"/>
                <a:gd name="T46" fmla="*/ 256 w 256"/>
                <a:gd name="T47" fmla="*/ 48 h 336"/>
                <a:gd name="T48" fmla="*/ 208 w 256"/>
                <a:gd name="T49" fmla="*/ 0 h 336"/>
                <a:gd name="T50" fmla="*/ 160 w 256"/>
                <a:gd name="T51" fmla="*/ 48 h 336"/>
                <a:gd name="T52" fmla="*/ 189 w 256"/>
                <a:gd name="T53" fmla="*/ 92 h 336"/>
                <a:gd name="T54" fmla="*/ 189 w 256"/>
                <a:gd name="T55" fmla="*/ 244 h 336"/>
                <a:gd name="T56" fmla="*/ 160 w 256"/>
                <a:gd name="T57" fmla="*/ 288 h 336"/>
                <a:gd name="T58" fmla="*/ 208 w 256"/>
                <a:gd name="T59" fmla="*/ 336 h 336"/>
                <a:gd name="T60" fmla="*/ 256 w 256"/>
                <a:gd name="T61" fmla="*/ 288 h 336"/>
                <a:gd name="T62" fmla="*/ 227 w 256"/>
                <a:gd name="T63" fmla="*/ 244 h 336"/>
                <a:gd name="T64" fmla="*/ 180 w 256"/>
                <a:gd name="T65" fmla="*/ 48 h 336"/>
                <a:gd name="T66" fmla="*/ 208 w 256"/>
                <a:gd name="T67" fmla="*/ 20 h 336"/>
                <a:gd name="T68" fmla="*/ 235 w 256"/>
                <a:gd name="T69" fmla="*/ 48 h 336"/>
                <a:gd name="T70" fmla="*/ 208 w 256"/>
                <a:gd name="T71" fmla="*/ 76 h 336"/>
                <a:gd name="T72" fmla="*/ 180 w 256"/>
                <a:gd name="T73" fmla="*/ 48 h 336"/>
                <a:gd name="T74" fmla="*/ 208 w 256"/>
                <a:gd name="T75" fmla="*/ 316 h 336"/>
                <a:gd name="T76" fmla="*/ 180 w 256"/>
                <a:gd name="T77" fmla="*/ 288 h 336"/>
                <a:gd name="T78" fmla="*/ 208 w 256"/>
                <a:gd name="T79" fmla="*/ 260 h 336"/>
                <a:gd name="T80" fmla="*/ 235 w 256"/>
                <a:gd name="T81" fmla="*/ 288 h 336"/>
                <a:gd name="T82" fmla="*/ 208 w 256"/>
                <a:gd name="T83" fmla="*/ 31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56" h="336">
                  <a:moveTo>
                    <a:pt x="96" y="48"/>
                  </a:moveTo>
                  <a:cubicBezTo>
                    <a:pt x="96" y="21"/>
                    <a:pt x="74" y="0"/>
                    <a:pt x="48" y="0"/>
                  </a:cubicBezTo>
                  <a:cubicBezTo>
                    <a:pt x="21" y="0"/>
                    <a:pt x="0" y="21"/>
                    <a:pt x="0" y="48"/>
                  </a:cubicBezTo>
                  <a:cubicBezTo>
                    <a:pt x="0" y="68"/>
                    <a:pt x="12" y="85"/>
                    <a:pt x="29" y="92"/>
                  </a:cubicBezTo>
                  <a:cubicBezTo>
                    <a:pt x="29" y="244"/>
                    <a:pt x="29" y="244"/>
                    <a:pt x="29" y="244"/>
                  </a:cubicBezTo>
                  <a:cubicBezTo>
                    <a:pt x="12" y="251"/>
                    <a:pt x="0" y="268"/>
                    <a:pt x="0" y="288"/>
                  </a:cubicBezTo>
                  <a:cubicBezTo>
                    <a:pt x="0" y="314"/>
                    <a:pt x="21" y="336"/>
                    <a:pt x="48" y="336"/>
                  </a:cubicBezTo>
                  <a:cubicBezTo>
                    <a:pt x="74" y="336"/>
                    <a:pt x="96" y="314"/>
                    <a:pt x="96" y="288"/>
                  </a:cubicBezTo>
                  <a:cubicBezTo>
                    <a:pt x="96" y="268"/>
                    <a:pt x="84" y="251"/>
                    <a:pt x="67" y="244"/>
                  </a:cubicBezTo>
                  <a:cubicBezTo>
                    <a:pt x="67" y="92"/>
                    <a:pt x="67" y="92"/>
                    <a:pt x="67" y="92"/>
                  </a:cubicBezTo>
                  <a:cubicBezTo>
                    <a:pt x="84" y="85"/>
                    <a:pt x="96" y="68"/>
                    <a:pt x="96" y="48"/>
                  </a:cubicBezTo>
                  <a:close/>
                  <a:moveTo>
                    <a:pt x="75" y="288"/>
                  </a:moveTo>
                  <a:cubicBezTo>
                    <a:pt x="75" y="303"/>
                    <a:pt x="63" y="316"/>
                    <a:pt x="48" y="316"/>
                  </a:cubicBezTo>
                  <a:cubicBezTo>
                    <a:pt x="32" y="316"/>
                    <a:pt x="20" y="303"/>
                    <a:pt x="20" y="288"/>
                  </a:cubicBezTo>
                  <a:cubicBezTo>
                    <a:pt x="20" y="273"/>
                    <a:pt x="32" y="260"/>
                    <a:pt x="48" y="260"/>
                  </a:cubicBezTo>
                  <a:cubicBezTo>
                    <a:pt x="63" y="260"/>
                    <a:pt x="75" y="273"/>
                    <a:pt x="75" y="288"/>
                  </a:cubicBezTo>
                  <a:close/>
                  <a:moveTo>
                    <a:pt x="48" y="76"/>
                  </a:moveTo>
                  <a:cubicBezTo>
                    <a:pt x="32" y="76"/>
                    <a:pt x="20" y="63"/>
                    <a:pt x="20" y="48"/>
                  </a:cubicBezTo>
                  <a:cubicBezTo>
                    <a:pt x="20" y="33"/>
                    <a:pt x="32" y="20"/>
                    <a:pt x="48" y="20"/>
                  </a:cubicBezTo>
                  <a:cubicBezTo>
                    <a:pt x="63" y="20"/>
                    <a:pt x="75" y="33"/>
                    <a:pt x="75" y="48"/>
                  </a:cubicBezTo>
                  <a:cubicBezTo>
                    <a:pt x="75" y="63"/>
                    <a:pt x="63" y="76"/>
                    <a:pt x="48" y="76"/>
                  </a:cubicBezTo>
                  <a:close/>
                  <a:moveTo>
                    <a:pt x="227" y="244"/>
                  </a:moveTo>
                  <a:cubicBezTo>
                    <a:pt x="227" y="92"/>
                    <a:pt x="227" y="92"/>
                    <a:pt x="227" y="92"/>
                  </a:cubicBezTo>
                  <a:cubicBezTo>
                    <a:pt x="244" y="85"/>
                    <a:pt x="256" y="68"/>
                    <a:pt x="256" y="48"/>
                  </a:cubicBezTo>
                  <a:cubicBezTo>
                    <a:pt x="256" y="21"/>
                    <a:pt x="234" y="0"/>
                    <a:pt x="208" y="0"/>
                  </a:cubicBezTo>
                  <a:cubicBezTo>
                    <a:pt x="181" y="0"/>
                    <a:pt x="160" y="21"/>
                    <a:pt x="160" y="48"/>
                  </a:cubicBezTo>
                  <a:cubicBezTo>
                    <a:pt x="160" y="68"/>
                    <a:pt x="172" y="85"/>
                    <a:pt x="189" y="92"/>
                  </a:cubicBezTo>
                  <a:cubicBezTo>
                    <a:pt x="189" y="244"/>
                    <a:pt x="189" y="244"/>
                    <a:pt x="189" y="244"/>
                  </a:cubicBezTo>
                  <a:cubicBezTo>
                    <a:pt x="172" y="251"/>
                    <a:pt x="160" y="268"/>
                    <a:pt x="160" y="288"/>
                  </a:cubicBezTo>
                  <a:cubicBezTo>
                    <a:pt x="160" y="314"/>
                    <a:pt x="181" y="336"/>
                    <a:pt x="208" y="336"/>
                  </a:cubicBezTo>
                  <a:cubicBezTo>
                    <a:pt x="234" y="336"/>
                    <a:pt x="256" y="314"/>
                    <a:pt x="256" y="288"/>
                  </a:cubicBezTo>
                  <a:cubicBezTo>
                    <a:pt x="256" y="268"/>
                    <a:pt x="244" y="251"/>
                    <a:pt x="227" y="244"/>
                  </a:cubicBezTo>
                  <a:close/>
                  <a:moveTo>
                    <a:pt x="180" y="48"/>
                  </a:moveTo>
                  <a:cubicBezTo>
                    <a:pt x="180" y="33"/>
                    <a:pt x="192" y="20"/>
                    <a:pt x="208" y="20"/>
                  </a:cubicBezTo>
                  <a:cubicBezTo>
                    <a:pt x="223" y="20"/>
                    <a:pt x="235" y="33"/>
                    <a:pt x="235" y="48"/>
                  </a:cubicBezTo>
                  <a:cubicBezTo>
                    <a:pt x="235" y="63"/>
                    <a:pt x="223" y="76"/>
                    <a:pt x="208" y="76"/>
                  </a:cubicBezTo>
                  <a:cubicBezTo>
                    <a:pt x="192" y="76"/>
                    <a:pt x="180" y="63"/>
                    <a:pt x="180" y="48"/>
                  </a:cubicBezTo>
                  <a:close/>
                  <a:moveTo>
                    <a:pt x="208" y="316"/>
                  </a:moveTo>
                  <a:cubicBezTo>
                    <a:pt x="192" y="316"/>
                    <a:pt x="180" y="303"/>
                    <a:pt x="180" y="288"/>
                  </a:cubicBezTo>
                  <a:cubicBezTo>
                    <a:pt x="180" y="273"/>
                    <a:pt x="192" y="260"/>
                    <a:pt x="208" y="260"/>
                  </a:cubicBezTo>
                  <a:cubicBezTo>
                    <a:pt x="223" y="260"/>
                    <a:pt x="235" y="273"/>
                    <a:pt x="235" y="288"/>
                  </a:cubicBezTo>
                  <a:cubicBezTo>
                    <a:pt x="235" y="303"/>
                    <a:pt x="223" y="316"/>
                    <a:pt x="208" y="3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5484" tIns="52741" rIns="105484" bIns="52741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7" name="Content Placeholder 2"/>
          <p:cNvSpPr txBox="1"/>
          <p:nvPr/>
        </p:nvSpPr>
        <p:spPr>
          <a:xfrm>
            <a:off x="2679991" y="2177834"/>
            <a:ext cx="2980510" cy="538704"/>
          </a:xfrm>
          <a:prstGeom prst="rect">
            <a:avLst/>
          </a:prstGeom>
        </p:spPr>
        <p:txBody>
          <a:bodyPr vert="horz" lIns="105484" tIns="52741" rIns="105484" bIns="5274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Content Placeholder 2"/>
          <p:cNvSpPr txBox="1"/>
          <p:nvPr/>
        </p:nvSpPr>
        <p:spPr>
          <a:xfrm>
            <a:off x="2679988" y="3337794"/>
            <a:ext cx="2980511" cy="538704"/>
          </a:xfrm>
          <a:prstGeom prst="rect">
            <a:avLst/>
          </a:prstGeom>
        </p:spPr>
        <p:txBody>
          <a:bodyPr vert="horz" lIns="105484" tIns="52741" rIns="105484" bIns="5274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Content Placeholder 2"/>
          <p:cNvSpPr txBox="1"/>
          <p:nvPr/>
        </p:nvSpPr>
        <p:spPr>
          <a:xfrm>
            <a:off x="2679991" y="4497754"/>
            <a:ext cx="2980510" cy="538704"/>
          </a:xfrm>
          <a:prstGeom prst="rect">
            <a:avLst/>
          </a:prstGeom>
        </p:spPr>
        <p:txBody>
          <a:bodyPr vert="horz" lIns="105484" tIns="52741" rIns="105484" bIns="5274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09422" y="5657712"/>
            <a:ext cx="3014825" cy="370870"/>
          </a:xfrm>
          <a:prstGeom prst="rect">
            <a:avLst/>
          </a:prstGeom>
          <a:noFill/>
        </p:spPr>
        <p:txBody>
          <a:bodyPr wrap="square" rIns="166115" bIns="41528" numCol="1" spcCol="360000">
            <a:sp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755650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Box 8"/>
          <p:cNvSpPr txBox="1"/>
          <p:nvPr/>
        </p:nvSpPr>
        <p:spPr>
          <a:xfrm>
            <a:off x="755650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ferris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27" grpId="0"/>
      <p:bldP spid="28" grpId="0"/>
      <p:bldP spid="29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2286225" y="3547552"/>
            <a:ext cx="379284" cy="368509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11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2286227" y="3033946"/>
            <a:ext cx="4374190" cy="663736"/>
            <a:chOff x="643467" y="1947984"/>
            <a:chExt cx="4045562" cy="629355"/>
          </a:xfrm>
        </p:grpSpPr>
        <p:sp>
          <p:nvSpPr>
            <p:cNvPr id="31" name="Right Arrow 30"/>
            <p:cNvSpPr/>
            <p:nvPr/>
          </p:nvSpPr>
          <p:spPr>
            <a:xfrm>
              <a:off x="1003098" y="1947984"/>
              <a:ext cx="3685931" cy="629355"/>
            </a:xfrm>
            <a:prstGeom prst="rightArrow">
              <a:avLst>
                <a:gd name="adj1" fmla="val 54891"/>
                <a:gd name="adj2" fmla="val 5815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Flowchart: Manual Operation 35"/>
            <p:cNvSpPr/>
            <p:nvPr/>
          </p:nvSpPr>
          <p:spPr>
            <a:xfrm rot="10800000">
              <a:off x="643467" y="2089868"/>
              <a:ext cx="1123849" cy="345114"/>
            </a:xfrm>
            <a:prstGeom prst="flowChartManualOperati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1" name="Rectangle 40"/>
          <p:cNvSpPr/>
          <p:nvPr/>
        </p:nvSpPr>
        <p:spPr>
          <a:xfrm>
            <a:off x="2760325" y="4211288"/>
            <a:ext cx="379281" cy="302136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11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2760326" y="3697684"/>
            <a:ext cx="3618822" cy="663737"/>
            <a:chOff x="1093007" y="2577339"/>
            <a:chExt cx="3431368" cy="629356"/>
          </a:xfrm>
        </p:grpSpPr>
        <p:sp>
          <p:nvSpPr>
            <p:cNvPr id="43" name="Right Arrow 42"/>
            <p:cNvSpPr/>
            <p:nvPr/>
          </p:nvSpPr>
          <p:spPr>
            <a:xfrm>
              <a:off x="1452637" y="2577339"/>
              <a:ext cx="3071738" cy="629356"/>
            </a:xfrm>
            <a:prstGeom prst="rightArrow">
              <a:avLst>
                <a:gd name="adj1" fmla="val 54891"/>
                <a:gd name="adj2" fmla="val 5815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4" name="Flowchart: Manual Operation 43"/>
            <p:cNvSpPr/>
            <p:nvPr/>
          </p:nvSpPr>
          <p:spPr>
            <a:xfrm rot="10800000">
              <a:off x="1093007" y="2719223"/>
              <a:ext cx="1123849" cy="345115"/>
            </a:xfrm>
            <a:prstGeom prst="flowChartManualOperati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7" name="Rectangle 46"/>
          <p:cNvSpPr/>
          <p:nvPr/>
        </p:nvSpPr>
        <p:spPr>
          <a:xfrm>
            <a:off x="3246423" y="4863004"/>
            <a:ext cx="367280" cy="236964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11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3234422" y="4349400"/>
            <a:ext cx="2883546" cy="663737"/>
            <a:chOff x="-982317" y="1123950"/>
            <a:chExt cx="3986335" cy="1066800"/>
          </a:xfrm>
        </p:grpSpPr>
        <p:sp>
          <p:nvSpPr>
            <p:cNvPr id="49" name="Right Arrow 48"/>
            <p:cNvSpPr/>
            <p:nvPr/>
          </p:nvSpPr>
          <p:spPr>
            <a:xfrm>
              <a:off x="-372717" y="1123950"/>
              <a:ext cx="3376735" cy="1066800"/>
            </a:xfrm>
            <a:prstGeom prst="rightArrow">
              <a:avLst>
                <a:gd name="adj1" fmla="val 54891"/>
                <a:gd name="adj2" fmla="val 58152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Flowchart: Manual Operation 49"/>
            <p:cNvSpPr/>
            <p:nvPr/>
          </p:nvSpPr>
          <p:spPr>
            <a:xfrm rot="10800000">
              <a:off x="-982317" y="1364453"/>
              <a:ext cx="1905000" cy="584993"/>
            </a:xfrm>
            <a:prstGeom prst="flowChartManualOperati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2" name="Rectangle 51"/>
          <p:cNvSpPr/>
          <p:nvPr/>
        </p:nvSpPr>
        <p:spPr>
          <a:xfrm>
            <a:off x="3720521" y="5517644"/>
            <a:ext cx="379279" cy="171500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11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3720522" y="5004038"/>
            <a:ext cx="2173084" cy="663737"/>
            <a:chOff x="304800" y="1123950"/>
            <a:chExt cx="3492723" cy="1066800"/>
          </a:xfrm>
          <a:solidFill>
            <a:schemeClr val="accent4"/>
          </a:solidFill>
        </p:grpSpPr>
        <p:sp>
          <p:nvSpPr>
            <p:cNvPr id="54" name="Right Arrow 53"/>
            <p:cNvSpPr/>
            <p:nvPr/>
          </p:nvSpPr>
          <p:spPr>
            <a:xfrm>
              <a:off x="1143000" y="1123950"/>
              <a:ext cx="2654523" cy="1066800"/>
            </a:xfrm>
            <a:prstGeom prst="rightArrow">
              <a:avLst>
                <a:gd name="adj1" fmla="val 54891"/>
                <a:gd name="adj2" fmla="val 5815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5" name="Flowchart: Manual Operation 54"/>
            <p:cNvSpPr/>
            <p:nvPr/>
          </p:nvSpPr>
          <p:spPr>
            <a:xfrm rot="10800000">
              <a:off x="304800" y="1364453"/>
              <a:ext cx="1905000" cy="584993"/>
            </a:xfrm>
            <a:prstGeom prst="flowChartManualOperat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8" name="Footer Text"/>
          <p:cNvSpPr txBox="1"/>
          <p:nvPr/>
        </p:nvSpPr>
        <p:spPr>
          <a:xfrm>
            <a:off x="986711" y="2006115"/>
            <a:ext cx="10987802" cy="2827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</a:p>
        </p:txBody>
      </p:sp>
      <p:sp>
        <p:nvSpPr>
          <p:cNvPr id="61" name="Text Placeholder 3"/>
          <p:cNvSpPr txBox="1"/>
          <p:nvPr/>
        </p:nvSpPr>
        <p:spPr>
          <a:xfrm>
            <a:off x="6053283" y="3219751"/>
            <a:ext cx="456455" cy="292131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64565">
              <a:spcBef>
                <a:spcPct val="20000"/>
              </a:spcBef>
              <a:defRPr/>
            </a:pPr>
            <a:r>
              <a:rPr lang="en-US" sz="19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62" name="Text Placeholder 3"/>
          <p:cNvSpPr txBox="1"/>
          <p:nvPr/>
        </p:nvSpPr>
        <p:spPr>
          <a:xfrm>
            <a:off x="5761969" y="3879304"/>
            <a:ext cx="456455" cy="292131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64565">
              <a:spcBef>
                <a:spcPct val="20000"/>
              </a:spcBef>
              <a:defRPr/>
            </a:pPr>
            <a:r>
              <a:rPr lang="en-US" sz="19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63" name="Text Placeholder 3"/>
          <p:cNvSpPr txBox="1"/>
          <p:nvPr/>
        </p:nvSpPr>
        <p:spPr>
          <a:xfrm>
            <a:off x="5403392" y="4534783"/>
            <a:ext cx="456455" cy="292131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64565">
              <a:spcBef>
                <a:spcPct val="20000"/>
              </a:spcBef>
              <a:defRPr/>
            </a:pPr>
            <a:r>
              <a:rPr lang="en-US" sz="19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64" name="Text Placeholder 3"/>
          <p:cNvSpPr txBox="1"/>
          <p:nvPr/>
        </p:nvSpPr>
        <p:spPr>
          <a:xfrm>
            <a:off x="5281101" y="5184383"/>
            <a:ext cx="456455" cy="292131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64565">
              <a:spcBef>
                <a:spcPct val="20000"/>
              </a:spcBef>
              <a:defRPr/>
            </a:pPr>
            <a:r>
              <a:rPr lang="en-US" sz="19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</a:p>
        </p:txBody>
      </p:sp>
      <p:grpSp>
        <p:nvGrpSpPr>
          <p:cNvPr id="70" name="Group 39"/>
          <p:cNvGrpSpPr/>
          <p:nvPr/>
        </p:nvGrpSpPr>
        <p:grpSpPr>
          <a:xfrm>
            <a:off x="7250121" y="3899456"/>
            <a:ext cx="2138152" cy="648987"/>
            <a:chOff x="885153" y="2451246"/>
            <a:chExt cx="2621653" cy="615372"/>
          </a:xfrm>
        </p:grpSpPr>
        <p:sp>
          <p:nvSpPr>
            <p:cNvPr id="71" name="TextBox 70"/>
            <p:cNvSpPr txBox="1"/>
            <p:nvPr/>
          </p:nvSpPr>
          <p:spPr>
            <a:xfrm>
              <a:off x="1876552" y="2451246"/>
              <a:ext cx="1630254" cy="24514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885153" y="2659265"/>
              <a:ext cx="2621653" cy="407353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r" defTabSz="9645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6" name="Group 40"/>
          <p:cNvGrpSpPr/>
          <p:nvPr/>
        </p:nvGrpSpPr>
        <p:grpSpPr>
          <a:xfrm>
            <a:off x="7250121" y="5400600"/>
            <a:ext cx="2138152" cy="648644"/>
            <a:chOff x="885152" y="3469218"/>
            <a:chExt cx="2621653" cy="615042"/>
          </a:xfrm>
        </p:grpSpPr>
        <p:sp>
          <p:nvSpPr>
            <p:cNvPr id="77" name="TextBox 76"/>
            <p:cNvSpPr txBox="1"/>
            <p:nvPr/>
          </p:nvSpPr>
          <p:spPr>
            <a:xfrm>
              <a:off x="1965861" y="3469218"/>
              <a:ext cx="1540944" cy="204282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pPr algn="r"/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885152" y="3676910"/>
              <a:ext cx="2621653" cy="40735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r" defTabSz="9645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1" name="Group 32"/>
          <p:cNvGrpSpPr/>
          <p:nvPr/>
        </p:nvGrpSpPr>
        <p:grpSpPr>
          <a:xfrm>
            <a:off x="7227065" y="3160684"/>
            <a:ext cx="2161210" cy="648992"/>
            <a:chOff x="5638262" y="1443119"/>
            <a:chExt cx="2649925" cy="615376"/>
          </a:xfrm>
        </p:grpSpPr>
        <p:sp>
          <p:nvSpPr>
            <p:cNvPr id="82" name="TextBox 81"/>
            <p:cNvSpPr txBox="1"/>
            <p:nvPr/>
          </p:nvSpPr>
          <p:spPr>
            <a:xfrm>
              <a:off x="6747243" y="1443119"/>
              <a:ext cx="1540944" cy="245141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638262" y="1651142"/>
              <a:ext cx="2649923" cy="407353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r" defTabSz="9645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5" name="Group 68"/>
          <p:cNvGrpSpPr>
            <a:grpSpLocks noChangeAspect="1"/>
          </p:cNvGrpSpPr>
          <p:nvPr/>
        </p:nvGrpSpPr>
        <p:grpSpPr>
          <a:xfrm>
            <a:off x="9660059" y="3916325"/>
            <a:ext cx="528751" cy="513609"/>
            <a:chOff x="6595471" y="2476529"/>
            <a:chExt cx="723797" cy="703077"/>
          </a:xfrm>
        </p:grpSpPr>
        <p:sp>
          <p:nvSpPr>
            <p:cNvPr id="86" name="Oval 85"/>
            <p:cNvSpPr/>
            <p:nvPr/>
          </p:nvSpPr>
          <p:spPr>
            <a:xfrm>
              <a:off x="6595471" y="2476529"/>
              <a:ext cx="723797" cy="7030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955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8" name="Freeform 245"/>
            <p:cNvSpPr/>
            <p:nvPr/>
          </p:nvSpPr>
          <p:spPr bwMode="auto">
            <a:xfrm>
              <a:off x="6791563" y="2662261"/>
              <a:ext cx="331612" cy="331612"/>
            </a:xfrm>
            <a:custGeom>
              <a:avLst/>
              <a:gdLst/>
              <a:ahLst/>
              <a:cxnLst>
                <a:cxn ang="0">
                  <a:pos x="68" y="3"/>
                </a:cxn>
                <a:cxn ang="0">
                  <a:pos x="58" y="61"/>
                </a:cxn>
                <a:cxn ang="0">
                  <a:pos x="57" y="63"/>
                </a:cxn>
                <a:cxn ang="0">
                  <a:pos x="56" y="63"/>
                </a:cxn>
                <a:cxn ang="0">
                  <a:pos x="55" y="63"/>
                </a:cxn>
                <a:cxn ang="0">
                  <a:pos x="38" y="56"/>
                </a:cxn>
                <a:cxn ang="0">
                  <a:pos x="28" y="67"/>
                </a:cxn>
                <a:cxn ang="0">
                  <a:pos x="26" y="68"/>
                </a:cxn>
                <a:cxn ang="0">
                  <a:pos x="26" y="68"/>
                </a:cxn>
                <a:cxn ang="0">
                  <a:pos x="24" y="65"/>
                </a:cxn>
                <a:cxn ang="0">
                  <a:pos x="24" y="52"/>
                </a:cxn>
                <a:cxn ang="0">
                  <a:pos x="57" y="12"/>
                </a:cxn>
                <a:cxn ang="0">
                  <a:pos x="16" y="47"/>
                </a:cxn>
                <a:cxn ang="0">
                  <a:pos x="1" y="41"/>
                </a:cxn>
                <a:cxn ang="0">
                  <a:pos x="0" y="39"/>
                </a:cxn>
                <a:cxn ang="0">
                  <a:pos x="1" y="36"/>
                </a:cxn>
                <a:cxn ang="0">
                  <a:pos x="64" y="0"/>
                </a:cxn>
                <a:cxn ang="0">
                  <a:pos x="65" y="0"/>
                </a:cxn>
                <a:cxn ang="0">
                  <a:pos x="67" y="0"/>
                </a:cxn>
                <a:cxn ang="0">
                  <a:pos x="68" y="3"/>
                </a:cxn>
              </a:cxnLst>
              <a:rect l="0" t="0" r="r" b="b"/>
              <a:pathLst>
                <a:path w="68" h="68">
                  <a:moveTo>
                    <a:pt x="68" y="3"/>
                  </a:moveTo>
                  <a:cubicBezTo>
                    <a:pt x="58" y="61"/>
                    <a:pt x="58" y="61"/>
                    <a:pt x="58" y="61"/>
                  </a:cubicBezTo>
                  <a:cubicBezTo>
                    <a:pt x="58" y="62"/>
                    <a:pt x="57" y="62"/>
                    <a:pt x="57" y="63"/>
                  </a:cubicBezTo>
                  <a:cubicBezTo>
                    <a:pt x="56" y="63"/>
                    <a:pt x="56" y="63"/>
                    <a:pt x="56" y="63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7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5" y="67"/>
                    <a:pt x="24" y="66"/>
                    <a:pt x="24" y="65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57" y="12"/>
                    <a:pt x="57" y="12"/>
                    <a:pt x="57" y="12"/>
                  </a:cubicBezTo>
                  <a:cubicBezTo>
                    <a:pt x="16" y="47"/>
                    <a:pt x="16" y="47"/>
                    <a:pt x="16" y="47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0" y="40"/>
                    <a:pt x="0" y="40"/>
                    <a:pt x="0" y="39"/>
                  </a:cubicBezTo>
                  <a:cubicBezTo>
                    <a:pt x="0" y="38"/>
                    <a:pt x="0" y="37"/>
                    <a:pt x="1" y="36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6" y="0"/>
                    <a:pt x="66" y="0"/>
                    <a:pt x="67" y="0"/>
                  </a:cubicBezTo>
                  <a:cubicBezTo>
                    <a:pt x="68" y="1"/>
                    <a:pt x="68" y="2"/>
                    <a:pt x="68" y="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11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9" name="Group 69"/>
          <p:cNvGrpSpPr>
            <a:grpSpLocks noChangeAspect="1"/>
          </p:cNvGrpSpPr>
          <p:nvPr/>
        </p:nvGrpSpPr>
        <p:grpSpPr>
          <a:xfrm>
            <a:off x="9660059" y="5402236"/>
            <a:ext cx="528751" cy="513609"/>
            <a:chOff x="6595471" y="3484651"/>
            <a:chExt cx="723797" cy="703077"/>
          </a:xfrm>
        </p:grpSpPr>
        <p:sp>
          <p:nvSpPr>
            <p:cNvPr id="91" name="Oval 90"/>
            <p:cNvSpPr/>
            <p:nvPr/>
          </p:nvSpPr>
          <p:spPr>
            <a:xfrm>
              <a:off x="6595471" y="3484651"/>
              <a:ext cx="723797" cy="70307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3375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" name="Freeform 91"/>
            <p:cNvSpPr>
              <a:spLocks noEditPoints="1"/>
            </p:cNvSpPr>
            <p:nvPr/>
          </p:nvSpPr>
          <p:spPr bwMode="auto">
            <a:xfrm>
              <a:off x="6809049" y="3619502"/>
              <a:ext cx="296640" cy="433374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0" y="35"/>
                </a:cxn>
                <a:cxn ang="0">
                  <a:pos x="16" y="74"/>
                </a:cxn>
                <a:cxn ang="0">
                  <a:pos x="35" y="102"/>
                </a:cxn>
                <a:cxn ang="0">
                  <a:pos x="54" y="74"/>
                </a:cxn>
                <a:cxn ang="0">
                  <a:pos x="70" y="35"/>
                </a:cxn>
                <a:cxn ang="0">
                  <a:pos x="35" y="0"/>
                </a:cxn>
                <a:cxn ang="0">
                  <a:pos x="43" y="87"/>
                </a:cxn>
                <a:cxn ang="0">
                  <a:pos x="27" y="89"/>
                </a:cxn>
                <a:cxn ang="0">
                  <a:pos x="26" y="83"/>
                </a:cxn>
                <a:cxn ang="0">
                  <a:pos x="26" y="83"/>
                </a:cxn>
                <a:cxn ang="0">
                  <a:pos x="45" y="80"/>
                </a:cxn>
                <a:cxn ang="0">
                  <a:pos x="44" y="83"/>
                </a:cxn>
                <a:cxn ang="0">
                  <a:pos x="43" y="87"/>
                </a:cxn>
                <a:cxn ang="0">
                  <a:pos x="25" y="79"/>
                </a:cxn>
                <a:cxn ang="0">
                  <a:pos x="23" y="73"/>
                </a:cxn>
                <a:cxn ang="0">
                  <a:pos x="47" y="73"/>
                </a:cxn>
                <a:cxn ang="0">
                  <a:pos x="46" y="77"/>
                </a:cxn>
                <a:cxn ang="0">
                  <a:pos x="25" y="79"/>
                </a:cxn>
                <a:cxn ang="0">
                  <a:pos x="35" y="96"/>
                </a:cxn>
                <a:cxn ang="0">
                  <a:pos x="29" y="92"/>
                </a:cxn>
                <a:cxn ang="0">
                  <a:pos x="42" y="90"/>
                </a:cxn>
                <a:cxn ang="0">
                  <a:pos x="35" y="96"/>
                </a:cxn>
                <a:cxn ang="0">
                  <a:pos x="50" y="67"/>
                </a:cxn>
                <a:cxn ang="0">
                  <a:pos x="20" y="67"/>
                </a:cxn>
                <a:cxn ang="0">
                  <a:pos x="15" y="57"/>
                </a:cxn>
                <a:cxn ang="0">
                  <a:pos x="6" y="35"/>
                </a:cxn>
                <a:cxn ang="0">
                  <a:pos x="35" y="6"/>
                </a:cxn>
                <a:cxn ang="0">
                  <a:pos x="64" y="35"/>
                </a:cxn>
                <a:cxn ang="0">
                  <a:pos x="55" y="57"/>
                </a:cxn>
                <a:cxn ang="0">
                  <a:pos x="50" y="67"/>
                </a:cxn>
                <a:cxn ang="0">
                  <a:pos x="50" y="67"/>
                </a:cxn>
                <a:cxn ang="0">
                  <a:pos x="50" y="67"/>
                </a:cxn>
              </a:cxnLst>
              <a:rect l="0" t="0" r="r" b="b"/>
              <a:pathLst>
                <a:path w="70" h="102">
                  <a:moveTo>
                    <a:pt x="35" y="0"/>
                  </a:moveTo>
                  <a:cubicBezTo>
                    <a:pt x="16" y="0"/>
                    <a:pt x="0" y="16"/>
                    <a:pt x="0" y="35"/>
                  </a:cubicBezTo>
                  <a:cubicBezTo>
                    <a:pt x="0" y="48"/>
                    <a:pt x="12" y="62"/>
                    <a:pt x="16" y="74"/>
                  </a:cubicBezTo>
                  <a:cubicBezTo>
                    <a:pt x="22" y="91"/>
                    <a:pt x="22" y="102"/>
                    <a:pt x="35" y="102"/>
                  </a:cubicBezTo>
                  <a:cubicBezTo>
                    <a:pt x="49" y="102"/>
                    <a:pt x="48" y="92"/>
                    <a:pt x="54" y="74"/>
                  </a:cubicBezTo>
                  <a:cubicBezTo>
                    <a:pt x="58" y="62"/>
                    <a:pt x="70" y="48"/>
                    <a:pt x="70" y="35"/>
                  </a:cubicBezTo>
                  <a:cubicBezTo>
                    <a:pt x="70" y="16"/>
                    <a:pt x="54" y="0"/>
                    <a:pt x="35" y="0"/>
                  </a:cubicBezTo>
                  <a:close/>
                  <a:moveTo>
                    <a:pt x="43" y="87"/>
                  </a:moveTo>
                  <a:cubicBezTo>
                    <a:pt x="27" y="89"/>
                    <a:pt x="27" y="89"/>
                    <a:pt x="27" y="89"/>
                  </a:cubicBezTo>
                  <a:cubicBezTo>
                    <a:pt x="27" y="87"/>
                    <a:pt x="26" y="85"/>
                    <a:pt x="26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45" y="80"/>
                    <a:pt x="45" y="80"/>
                    <a:pt x="45" y="80"/>
                  </a:cubicBezTo>
                  <a:cubicBezTo>
                    <a:pt x="45" y="81"/>
                    <a:pt x="45" y="82"/>
                    <a:pt x="44" y="83"/>
                  </a:cubicBezTo>
                  <a:cubicBezTo>
                    <a:pt x="44" y="84"/>
                    <a:pt x="44" y="86"/>
                    <a:pt x="43" y="87"/>
                  </a:cubicBezTo>
                  <a:close/>
                  <a:moveTo>
                    <a:pt x="25" y="79"/>
                  </a:moveTo>
                  <a:cubicBezTo>
                    <a:pt x="24" y="78"/>
                    <a:pt x="23" y="76"/>
                    <a:pt x="23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7" y="75"/>
                    <a:pt x="47" y="76"/>
                    <a:pt x="46" y="77"/>
                  </a:cubicBezTo>
                  <a:lnTo>
                    <a:pt x="25" y="79"/>
                  </a:lnTo>
                  <a:close/>
                  <a:moveTo>
                    <a:pt x="35" y="96"/>
                  </a:moveTo>
                  <a:cubicBezTo>
                    <a:pt x="32" y="96"/>
                    <a:pt x="30" y="95"/>
                    <a:pt x="29" y="92"/>
                  </a:cubicBezTo>
                  <a:cubicBezTo>
                    <a:pt x="42" y="90"/>
                    <a:pt x="42" y="90"/>
                    <a:pt x="42" y="90"/>
                  </a:cubicBezTo>
                  <a:cubicBezTo>
                    <a:pt x="40" y="95"/>
                    <a:pt x="39" y="96"/>
                    <a:pt x="35" y="96"/>
                  </a:cubicBezTo>
                  <a:close/>
                  <a:moveTo>
                    <a:pt x="50" y="67"/>
                  </a:moveTo>
                  <a:cubicBezTo>
                    <a:pt x="20" y="67"/>
                    <a:pt x="20" y="67"/>
                    <a:pt x="20" y="67"/>
                  </a:cubicBezTo>
                  <a:cubicBezTo>
                    <a:pt x="19" y="64"/>
                    <a:pt x="17" y="60"/>
                    <a:pt x="15" y="57"/>
                  </a:cubicBezTo>
                  <a:cubicBezTo>
                    <a:pt x="11" y="49"/>
                    <a:pt x="6" y="41"/>
                    <a:pt x="6" y="35"/>
                  </a:cubicBezTo>
                  <a:cubicBezTo>
                    <a:pt x="6" y="19"/>
                    <a:pt x="19" y="6"/>
                    <a:pt x="35" y="6"/>
                  </a:cubicBezTo>
                  <a:cubicBezTo>
                    <a:pt x="51" y="6"/>
                    <a:pt x="64" y="19"/>
                    <a:pt x="64" y="35"/>
                  </a:cubicBezTo>
                  <a:cubicBezTo>
                    <a:pt x="64" y="41"/>
                    <a:pt x="60" y="49"/>
                    <a:pt x="55" y="57"/>
                  </a:cubicBezTo>
                  <a:cubicBezTo>
                    <a:pt x="53" y="60"/>
                    <a:pt x="52" y="64"/>
                    <a:pt x="50" y="67"/>
                  </a:cubicBezTo>
                  <a:close/>
                  <a:moveTo>
                    <a:pt x="50" y="67"/>
                  </a:moveTo>
                  <a:cubicBezTo>
                    <a:pt x="50" y="67"/>
                    <a:pt x="50" y="67"/>
                    <a:pt x="50" y="67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11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11" name="Group 67"/>
          <p:cNvGrpSpPr>
            <a:grpSpLocks noChangeAspect="1"/>
          </p:cNvGrpSpPr>
          <p:nvPr/>
        </p:nvGrpSpPr>
        <p:grpSpPr>
          <a:xfrm>
            <a:off x="9660059" y="3173370"/>
            <a:ext cx="528751" cy="513609"/>
            <a:chOff x="8049780" y="1468406"/>
            <a:chExt cx="723797" cy="703077"/>
          </a:xfrm>
        </p:grpSpPr>
        <p:sp>
          <p:nvSpPr>
            <p:cNvPr id="112" name="Oval 111"/>
            <p:cNvSpPr/>
            <p:nvPr/>
          </p:nvSpPr>
          <p:spPr>
            <a:xfrm>
              <a:off x="8049780" y="1468406"/>
              <a:ext cx="723797" cy="7030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53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3" name="Freeform 217"/>
            <p:cNvSpPr>
              <a:spLocks noEditPoints="1"/>
            </p:cNvSpPr>
            <p:nvPr/>
          </p:nvSpPr>
          <p:spPr bwMode="auto">
            <a:xfrm>
              <a:off x="8222238" y="1677864"/>
              <a:ext cx="378880" cy="284161"/>
            </a:xfrm>
            <a:custGeom>
              <a:avLst/>
              <a:gdLst/>
              <a:ahLst/>
              <a:cxnLst>
                <a:cxn ang="0">
                  <a:pos x="78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5" y="53"/>
                </a:cxn>
                <a:cxn ang="0">
                  <a:pos x="78" y="53"/>
                </a:cxn>
                <a:cxn ang="0">
                  <a:pos x="78" y="58"/>
                </a:cxn>
                <a:cxn ang="0">
                  <a:pos x="73" y="22"/>
                </a:cxn>
                <a:cxn ang="0">
                  <a:pos x="71" y="23"/>
                </a:cxn>
                <a:cxn ang="0">
                  <a:pos x="66" y="18"/>
                </a:cxn>
                <a:cxn ang="0">
                  <a:pos x="42" y="42"/>
                </a:cxn>
                <a:cxn ang="0">
                  <a:pos x="40" y="42"/>
                </a:cxn>
                <a:cxn ang="0">
                  <a:pos x="31" y="34"/>
                </a:cxn>
                <a:cxn ang="0">
                  <a:pos x="16" y="49"/>
                </a:cxn>
                <a:cxn ang="0">
                  <a:pos x="8" y="42"/>
                </a:cxn>
                <a:cxn ang="0">
                  <a:pos x="30" y="20"/>
                </a:cxn>
                <a:cxn ang="0">
                  <a:pos x="32" y="20"/>
                </a:cxn>
                <a:cxn ang="0">
                  <a:pos x="41" y="29"/>
                </a:cxn>
                <a:cxn ang="0">
                  <a:pos x="59" y="11"/>
                </a:cxn>
                <a:cxn ang="0">
                  <a:pos x="54" y="6"/>
                </a:cxn>
                <a:cxn ang="0">
                  <a:pos x="55" y="4"/>
                </a:cxn>
                <a:cxn ang="0">
                  <a:pos x="71" y="4"/>
                </a:cxn>
                <a:cxn ang="0">
                  <a:pos x="73" y="6"/>
                </a:cxn>
                <a:cxn ang="0">
                  <a:pos x="73" y="22"/>
                </a:cxn>
              </a:cxnLst>
              <a:rect l="0" t="0" r="r" b="b"/>
              <a:pathLst>
                <a:path w="78" h="58">
                  <a:moveTo>
                    <a:pt x="78" y="58"/>
                  </a:moveTo>
                  <a:cubicBezTo>
                    <a:pt x="0" y="58"/>
                    <a:pt x="0" y="58"/>
                    <a:pt x="0" y="5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53"/>
                    <a:pt x="5" y="53"/>
                    <a:pt x="5" y="53"/>
                  </a:cubicBezTo>
                  <a:cubicBezTo>
                    <a:pt x="78" y="53"/>
                    <a:pt x="78" y="53"/>
                    <a:pt x="78" y="53"/>
                  </a:cubicBezTo>
                  <a:lnTo>
                    <a:pt x="78" y="58"/>
                  </a:lnTo>
                  <a:close/>
                  <a:moveTo>
                    <a:pt x="73" y="22"/>
                  </a:moveTo>
                  <a:cubicBezTo>
                    <a:pt x="73" y="23"/>
                    <a:pt x="71" y="24"/>
                    <a:pt x="71" y="23"/>
                  </a:cubicBezTo>
                  <a:cubicBezTo>
                    <a:pt x="66" y="18"/>
                    <a:pt x="66" y="18"/>
                    <a:pt x="66" y="18"/>
                  </a:cubicBezTo>
                  <a:cubicBezTo>
                    <a:pt x="42" y="42"/>
                    <a:pt x="42" y="42"/>
                    <a:pt x="42" y="42"/>
                  </a:cubicBezTo>
                  <a:cubicBezTo>
                    <a:pt x="41" y="43"/>
                    <a:pt x="41" y="43"/>
                    <a:pt x="40" y="42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8" y="42"/>
                    <a:pt x="8" y="42"/>
                    <a:pt x="8" y="42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1" y="19"/>
                    <a:pt x="32" y="19"/>
                    <a:pt x="32" y="20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4" y="6"/>
                    <a:pt x="54" y="6"/>
                    <a:pt x="54" y="6"/>
                  </a:cubicBezTo>
                  <a:cubicBezTo>
                    <a:pt x="53" y="6"/>
                    <a:pt x="54" y="4"/>
                    <a:pt x="55" y="4"/>
                  </a:cubicBezTo>
                  <a:cubicBezTo>
                    <a:pt x="71" y="4"/>
                    <a:pt x="71" y="4"/>
                    <a:pt x="71" y="4"/>
                  </a:cubicBezTo>
                  <a:cubicBezTo>
                    <a:pt x="72" y="4"/>
                    <a:pt x="73" y="5"/>
                    <a:pt x="73" y="6"/>
                  </a:cubicBezTo>
                  <a:lnTo>
                    <a:pt x="73" y="2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11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14" name="Group 36"/>
          <p:cNvGrpSpPr/>
          <p:nvPr/>
        </p:nvGrpSpPr>
        <p:grpSpPr>
          <a:xfrm>
            <a:off x="7227065" y="4638027"/>
            <a:ext cx="2161208" cy="672987"/>
            <a:chOff x="5638262" y="2428485"/>
            <a:chExt cx="2649923" cy="638129"/>
          </a:xfrm>
        </p:grpSpPr>
        <p:sp>
          <p:nvSpPr>
            <p:cNvPr id="115" name="TextBox 114"/>
            <p:cNvSpPr txBox="1"/>
            <p:nvPr/>
          </p:nvSpPr>
          <p:spPr>
            <a:xfrm>
              <a:off x="6747241" y="2428485"/>
              <a:ext cx="1540944" cy="204285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pPr algn="r"/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638262" y="2659261"/>
              <a:ext cx="2649923" cy="407353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r" defTabSz="9645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17" name="Group 75"/>
          <p:cNvGrpSpPr>
            <a:grpSpLocks noChangeAspect="1"/>
          </p:cNvGrpSpPr>
          <p:nvPr/>
        </p:nvGrpSpPr>
        <p:grpSpPr>
          <a:xfrm>
            <a:off x="9660059" y="4659280"/>
            <a:ext cx="528751" cy="513609"/>
            <a:chOff x="8049780" y="2476530"/>
            <a:chExt cx="723797" cy="703077"/>
          </a:xfrm>
        </p:grpSpPr>
        <p:sp>
          <p:nvSpPr>
            <p:cNvPr id="118" name="Oval 117"/>
            <p:cNvSpPr/>
            <p:nvPr/>
          </p:nvSpPr>
          <p:spPr>
            <a:xfrm>
              <a:off x="8049780" y="2476530"/>
              <a:ext cx="723797" cy="70307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955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9" name="Freeform 56"/>
            <p:cNvSpPr>
              <a:spLocks noEditPoints="1"/>
            </p:cNvSpPr>
            <p:nvPr/>
          </p:nvSpPr>
          <p:spPr bwMode="auto">
            <a:xfrm>
              <a:off x="8238857" y="2655247"/>
              <a:ext cx="345642" cy="345642"/>
            </a:xfrm>
            <a:custGeom>
              <a:avLst/>
              <a:gdLst/>
              <a:ahLst/>
              <a:cxnLst>
                <a:cxn ang="0">
                  <a:pos x="64" y="42"/>
                </a:cxn>
                <a:cxn ang="0">
                  <a:pos x="63" y="44"/>
                </a:cxn>
                <a:cxn ang="0">
                  <a:pos x="33" y="64"/>
                </a:cxn>
                <a:cxn ang="0">
                  <a:pos x="32" y="64"/>
                </a:cxn>
                <a:cxn ang="0">
                  <a:pos x="30" y="64"/>
                </a:cxn>
                <a:cxn ang="0">
                  <a:pos x="1" y="44"/>
                </a:cxn>
                <a:cxn ang="0">
                  <a:pos x="0" y="42"/>
                </a:cxn>
                <a:cxn ang="0">
                  <a:pos x="0" y="23"/>
                </a:cxn>
                <a:cxn ang="0">
                  <a:pos x="1" y="20"/>
                </a:cxn>
                <a:cxn ang="0">
                  <a:pos x="30" y="1"/>
                </a:cxn>
                <a:cxn ang="0">
                  <a:pos x="32" y="0"/>
                </a:cxn>
                <a:cxn ang="0">
                  <a:pos x="33" y="1"/>
                </a:cxn>
                <a:cxn ang="0">
                  <a:pos x="63" y="20"/>
                </a:cxn>
                <a:cxn ang="0">
                  <a:pos x="64" y="23"/>
                </a:cxn>
                <a:cxn ang="0">
                  <a:pos x="64" y="42"/>
                </a:cxn>
                <a:cxn ang="0">
                  <a:pos x="12" y="32"/>
                </a:cxn>
                <a:cxn ang="0">
                  <a:pos x="5" y="28"/>
                </a:cxn>
                <a:cxn ang="0">
                  <a:pos x="5" y="37"/>
                </a:cxn>
                <a:cxn ang="0">
                  <a:pos x="12" y="32"/>
                </a:cxn>
                <a:cxn ang="0">
                  <a:pos x="29" y="21"/>
                </a:cxn>
                <a:cxn ang="0">
                  <a:pos x="29" y="8"/>
                </a:cxn>
                <a:cxn ang="0">
                  <a:pos x="7" y="23"/>
                </a:cxn>
                <a:cxn ang="0">
                  <a:pos x="17" y="29"/>
                </a:cxn>
                <a:cxn ang="0">
                  <a:pos x="29" y="21"/>
                </a:cxn>
                <a:cxn ang="0">
                  <a:pos x="29" y="56"/>
                </a:cxn>
                <a:cxn ang="0">
                  <a:pos x="29" y="44"/>
                </a:cxn>
                <a:cxn ang="0">
                  <a:pos x="17" y="36"/>
                </a:cxn>
                <a:cxn ang="0">
                  <a:pos x="7" y="42"/>
                </a:cxn>
                <a:cxn ang="0">
                  <a:pos x="29" y="56"/>
                </a:cxn>
                <a:cxn ang="0">
                  <a:pos x="41" y="32"/>
                </a:cxn>
                <a:cxn ang="0">
                  <a:pos x="32" y="26"/>
                </a:cxn>
                <a:cxn ang="0">
                  <a:pos x="22" y="32"/>
                </a:cxn>
                <a:cxn ang="0">
                  <a:pos x="32" y="39"/>
                </a:cxn>
                <a:cxn ang="0">
                  <a:pos x="41" y="32"/>
                </a:cxn>
                <a:cxn ang="0">
                  <a:pos x="56" y="23"/>
                </a:cxn>
                <a:cxn ang="0">
                  <a:pos x="35" y="8"/>
                </a:cxn>
                <a:cxn ang="0">
                  <a:pos x="35" y="21"/>
                </a:cxn>
                <a:cxn ang="0">
                  <a:pos x="46" y="29"/>
                </a:cxn>
                <a:cxn ang="0">
                  <a:pos x="56" y="23"/>
                </a:cxn>
                <a:cxn ang="0">
                  <a:pos x="56" y="42"/>
                </a:cxn>
                <a:cxn ang="0">
                  <a:pos x="46" y="36"/>
                </a:cxn>
                <a:cxn ang="0">
                  <a:pos x="35" y="44"/>
                </a:cxn>
                <a:cxn ang="0">
                  <a:pos x="35" y="56"/>
                </a:cxn>
                <a:cxn ang="0">
                  <a:pos x="56" y="42"/>
                </a:cxn>
                <a:cxn ang="0">
                  <a:pos x="58" y="37"/>
                </a:cxn>
                <a:cxn ang="0">
                  <a:pos x="58" y="28"/>
                </a:cxn>
                <a:cxn ang="0">
                  <a:pos x="51" y="32"/>
                </a:cxn>
                <a:cxn ang="0">
                  <a:pos x="58" y="37"/>
                </a:cxn>
              </a:cxnLst>
              <a:rect l="0" t="0" r="r" b="b"/>
              <a:pathLst>
                <a:path w="64" h="64">
                  <a:moveTo>
                    <a:pt x="64" y="42"/>
                  </a:moveTo>
                  <a:cubicBezTo>
                    <a:pt x="64" y="43"/>
                    <a:pt x="63" y="44"/>
                    <a:pt x="63" y="4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4"/>
                    <a:pt x="32" y="64"/>
                  </a:cubicBezTo>
                  <a:cubicBezTo>
                    <a:pt x="31" y="64"/>
                    <a:pt x="31" y="64"/>
                    <a:pt x="30" y="6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4"/>
                    <a:pt x="0" y="43"/>
                    <a:pt x="0" y="4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2"/>
                    <a:pt x="0" y="21"/>
                    <a:pt x="1" y="20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1" y="1"/>
                    <a:pt x="31" y="0"/>
                    <a:pt x="32" y="0"/>
                  </a:cubicBezTo>
                  <a:cubicBezTo>
                    <a:pt x="32" y="0"/>
                    <a:pt x="33" y="1"/>
                    <a:pt x="33" y="1"/>
                  </a:cubicBezTo>
                  <a:cubicBezTo>
                    <a:pt x="63" y="20"/>
                    <a:pt x="63" y="20"/>
                    <a:pt x="63" y="20"/>
                  </a:cubicBezTo>
                  <a:cubicBezTo>
                    <a:pt x="63" y="21"/>
                    <a:pt x="64" y="22"/>
                    <a:pt x="64" y="23"/>
                  </a:cubicBezTo>
                  <a:lnTo>
                    <a:pt x="64" y="42"/>
                  </a:lnTo>
                  <a:close/>
                  <a:moveTo>
                    <a:pt x="12" y="32"/>
                  </a:moveTo>
                  <a:cubicBezTo>
                    <a:pt x="5" y="28"/>
                    <a:pt x="5" y="28"/>
                    <a:pt x="5" y="28"/>
                  </a:cubicBezTo>
                  <a:cubicBezTo>
                    <a:pt x="5" y="37"/>
                    <a:pt x="5" y="37"/>
                    <a:pt x="5" y="37"/>
                  </a:cubicBezTo>
                  <a:lnTo>
                    <a:pt x="12" y="32"/>
                  </a:lnTo>
                  <a:close/>
                  <a:moveTo>
                    <a:pt x="29" y="21"/>
                  </a:moveTo>
                  <a:cubicBezTo>
                    <a:pt x="29" y="8"/>
                    <a:pt x="29" y="8"/>
                    <a:pt x="29" y="8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17" y="29"/>
                    <a:pt x="17" y="29"/>
                    <a:pt x="17" y="29"/>
                  </a:cubicBezTo>
                  <a:lnTo>
                    <a:pt x="29" y="21"/>
                  </a:lnTo>
                  <a:close/>
                  <a:moveTo>
                    <a:pt x="29" y="56"/>
                  </a:moveTo>
                  <a:cubicBezTo>
                    <a:pt x="29" y="44"/>
                    <a:pt x="29" y="44"/>
                    <a:pt x="29" y="44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7" y="42"/>
                    <a:pt x="7" y="42"/>
                    <a:pt x="7" y="42"/>
                  </a:cubicBezTo>
                  <a:lnTo>
                    <a:pt x="29" y="56"/>
                  </a:lnTo>
                  <a:close/>
                  <a:moveTo>
                    <a:pt x="41" y="32"/>
                  </a:moveTo>
                  <a:cubicBezTo>
                    <a:pt x="32" y="26"/>
                    <a:pt x="32" y="26"/>
                    <a:pt x="32" y="26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32" y="39"/>
                    <a:pt x="32" y="39"/>
                    <a:pt x="32" y="39"/>
                  </a:cubicBezTo>
                  <a:lnTo>
                    <a:pt x="41" y="32"/>
                  </a:lnTo>
                  <a:close/>
                  <a:moveTo>
                    <a:pt x="56" y="23"/>
                  </a:moveTo>
                  <a:cubicBezTo>
                    <a:pt x="35" y="8"/>
                    <a:pt x="35" y="8"/>
                    <a:pt x="35" y="8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46" y="29"/>
                    <a:pt x="46" y="29"/>
                    <a:pt x="46" y="29"/>
                  </a:cubicBezTo>
                  <a:lnTo>
                    <a:pt x="56" y="23"/>
                  </a:lnTo>
                  <a:close/>
                  <a:moveTo>
                    <a:pt x="56" y="42"/>
                  </a:moveTo>
                  <a:cubicBezTo>
                    <a:pt x="46" y="36"/>
                    <a:pt x="46" y="36"/>
                    <a:pt x="46" y="36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5" y="56"/>
                    <a:pt x="35" y="56"/>
                    <a:pt x="35" y="56"/>
                  </a:cubicBezTo>
                  <a:lnTo>
                    <a:pt x="56" y="42"/>
                  </a:lnTo>
                  <a:close/>
                  <a:moveTo>
                    <a:pt x="58" y="37"/>
                  </a:moveTo>
                  <a:cubicBezTo>
                    <a:pt x="58" y="28"/>
                    <a:pt x="58" y="28"/>
                    <a:pt x="58" y="28"/>
                  </a:cubicBezTo>
                  <a:cubicBezTo>
                    <a:pt x="51" y="32"/>
                    <a:pt x="51" y="32"/>
                    <a:pt x="51" y="32"/>
                  </a:cubicBezTo>
                  <a:lnTo>
                    <a:pt x="58" y="3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11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1" name="TextBox 8"/>
          <p:cNvSpPr txBox="1"/>
          <p:nvPr/>
        </p:nvSpPr>
        <p:spPr>
          <a:xfrm>
            <a:off x="755650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6" name="TextBox 8"/>
          <p:cNvSpPr txBox="1"/>
          <p:nvPr/>
        </p:nvSpPr>
        <p:spPr>
          <a:xfrm>
            <a:off x="755650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ferris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0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500"/>
                            </p:stCondLst>
                            <p:childTnLst>
                              <p:par>
                                <p:cTn id="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000"/>
                            </p:stCondLst>
                            <p:childTnLst>
                              <p:par>
                                <p:cTn id="9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41" grpId="0" animBg="1"/>
      <p:bldP spid="47" grpId="0" animBg="1"/>
      <p:bldP spid="52" grpId="0" animBg="1"/>
      <p:bldP spid="58" grpId="0"/>
      <p:bldP spid="61" grpId="0"/>
      <p:bldP spid="62" grpId="0"/>
      <p:bldP spid="63" grpId="0"/>
      <p:bldP spid="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>
            <p:custDataLst>
              <p:tags r:id="rId2"/>
            </p:custDataLst>
          </p:nvPr>
        </p:nvCxnSpPr>
        <p:spPr>
          <a:xfrm>
            <a:off x="0" y="3131986"/>
            <a:ext cx="1285875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>
            <p:custDataLst>
              <p:tags r:id="rId3"/>
            </p:custDataLst>
          </p:nvPr>
        </p:nvCxnSpPr>
        <p:spPr>
          <a:xfrm>
            <a:off x="0" y="4583956"/>
            <a:ext cx="1285875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>
            <p:custDataLst>
              <p:tags r:id="rId4"/>
            </p:custDataLst>
          </p:nvPr>
        </p:nvSpPr>
        <p:spPr>
          <a:xfrm>
            <a:off x="4679225" y="2886663"/>
            <a:ext cx="3428044" cy="49064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altLang="zh-CN" sz="28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PART  3</a:t>
            </a:r>
          </a:p>
        </p:txBody>
      </p:sp>
      <p:sp>
        <p:nvSpPr>
          <p:cNvPr id="8" name="MH_Entry_1"/>
          <p:cNvSpPr/>
          <p:nvPr>
            <p:custDataLst>
              <p:tags r:id="rId5"/>
            </p:custDataLst>
          </p:nvPr>
        </p:nvSpPr>
        <p:spPr>
          <a:xfrm>
            <a:off x="4330379" y="3614458"/>
            <a:ext cx="4125737" cy="830997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algn="ctr"/>
            <a:r>
              <a:rPr lang="zh-CN" altLang="en-US" sz="36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成功项目展示</a:t>
            </a:r>
            <a:endParaRPr lang="en-US" altLang="zh-CN" sz="36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 sz="16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ANNUAL WORK SUMMARY</a:t>
            </a:r>
            <a:endParaRPr lang="zh-CN" altLang="en-US" sz="16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2800" y="1374769"/>
            <a:ext cx="5579623" cy="3069997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208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2800" y="4511230"/>
            <a:ext cx="5579623" cy="12992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208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71167" y="1374769"/>
            <a:ext cx="5574784" cy="3069997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208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64973" y="4511227"/>
            <a:ext cx="5580588" cy="13038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208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2800" y="5985566"/>
            <a:ext cx="11233149" cy="369332"/>
          </a:xfrm>
          <a:prstGeom prst="rect">
            <a:avLst/>
          </a:prstGeom>
          <a:noFill/>
        </p:spPr>
        <p:txBody>
          <a:bodyPr wrap="square" lIns="0" tIns="0" rIns="0" bIns="0" numCol="1" spcCol="36000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9" name="TextBox 15"/>
          <p:cNvSpPr txBox="1"/>
          <p:nvPr/>
        </p:nvSpPr>
        <p:spPr>
          <a:xfrm>
            <a:off x="1130938" y="5063856"/>
            <a:ext cx="489654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10" name="TextBox 16"/>
          <p:cNvSpPr txBox="1"/>
          <p:nvPr/>
        </p:nvSpPr>
        <p:spPr>
          <a:xfrm>
            <a:off x="1130938" y="4743125"/>
            <a:ext cx="161582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11" name="TextBox 15"/>
          <p:cNvSpPr txBox="1"/>
          <p:nvPr/>
        </p:nvSpPr>
        <p:spPr>
          <a:xfrm>
            <a:off x="6861423" y="5068779"/>
            <a:ext cx="489654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12" name="TextBox 16"/>
          <p:cNvSpPr txBox="1"/>
          <p:nvPr/>
        </p:nvSpPr>
        <p:spPr>
          <a:xfrm>
            <a:off x="6861423" y="4748048"/>
            <a:ext cx="161582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13" name="TextBox 8"/>
          <p:cNvSpPr txBox="1"/>
          <p:nvPr/>
        </p:nvSpPr>
        <p:spPr>
          <a:xfrm>
            <a:off x="755650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8"/>
          <p:cNvSpPr txBox="1"/>
          <p:nvPr/>
        </p:nvSpPr>
        <p:spPr>
          <a:xfrm>
            <a:off x="755650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49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49"/>
                            </p:stCondLst>
                            <p:childTnLst>
                              <p:par>
                                <p:cTn id="3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99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4" grpId="0"/>
      <p:bldP spid="9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24"/>
          <p:cNvGrpSpPr/>
          <p:nvPr/>
        </p:nvGrpSpPr>
        <p:grpSpPr>
          <a:xfrm rot="9900000">
            <a:off x="7611898" y="5093760"/>
            <a:ext cx="951441" cy="813426"/>
            <a:chOff x="2208213" y="4308475"/>
            <a:chExt cx="1313851" cy="1123184"/>
          </a:xfrm>
          <a:solidFill>
            <a:schemeClr val="accent4"/>
          </a:solidFill>
        </p:grpSpPr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2208213" y="4308475"/>
              <a:ext cx="885825" cy="889000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79409" tIns="39705" rIns="79409" bIns="39705" numCol="1" anchor="t" anchorCtr="0" compatLnSpc="1"/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Freeform 31"/>
            <p:cNvSpPr/>
            <p:nvPr/>
          </p:nvSpPr>
          <p:spPr bwMode="auto">
            <a:xfrm rot="2700000">
              <a:off x="3093668" y="5003263"/>
              <a:ext cx="330801" cy="525991"/>
            </a:xfrm>
            <a:custGeom>
              <a:avLst/>
              <a:gdLst>
                <a:gd name="T0" fmla="*/ 0 w 161"/>
                <a:gd name="T1" fmla="*/ 0 h 256"/>
                <a:gd name="T2" fmla="*/ 0 w 161"/>
                <a:gd name="T3" fmla="*/ 256 h 256"/>
                <a:gd name="T4" fmla="*/ 161 w 161"/>
                <a:gd name="T5" fmla="*/ 128 h 256"/>
                <a:gd name="T6" fmla="*/ 0 w 161"/>
                <a:gd name="T7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1" h="256">
                  <a:moveTo>
                    <a:pt x="0" y="0"/>
                  </a:moveTo>
                  <a:lnTo>
                    <a:pt x="0" y="256"/>
                  </a:lnTo>
                  <a:lnTo>
                    <a:pt x="161" y="12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79409" tIns="39705" rIns="79409" bIns="39705" numCol="1" anchor="t" anchorCtr="0" compatLnSpc="1"/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1" name="Group 21"/>
          <p:cNvGrpSpPr/>
          <p:nvPr/>
        </p:nvGrpSpPr>
        <p:grpSpPr>
          <a:xfrm rot="17100000">
            <a:off x="4173320" y="5044968"/>
            <a:ext cx="951515" cy="813366"/>
            <a:chOff x="2208213" y="4308475"/>
            <a:chExt cx="1313851" cy="1123184"/>
          </a:xfrm>
          <a:solidFill>
            <a:schemeClr val="accent3"/>
          </a:solidFill>
        </p:grpSpPr>
        <p:sp>
          <p:nvSpPr>
            <p:cNvPr id="22" name="Oval 18"/>
            <p:cNvSpPr>
              <a:spLocks noChangeArrowheads="1"/>
            </p:cNvSpPr>
            <p:nvPr/>
          </p:nvSpPr>
          <p:spPr bwMode="auto">
            <a:xfrm>
              <a:off x="2208213" y="4308475"/>
              <a:ext cx="885825" cy="889000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79409" tIns="39705" rIns="79409" bIns="39705" numCol="1" anchor="t" anchorCtr="0" compatLnSpc="1"/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Freeform 31"/>
            <p:cNvSpPr/>
            <p:nvPr/>
          </p:nvSpPr>
          <p:spPr bwMode="auto">
            <a:xfrm rot="2700000">
              <a:off x="3093668" y="5003263"/>
              <a:ext cx="330801" cy="525991"/>
            </a:xfrm>
            <a:custGeom>
              <a:avLst/>
              <a:gdLst>
                <a:gd name="T0" fmla="*/ 0 w 161"/>
                <a:gd name="T1" fmla="*/ 0 h 256"/>
                <a:gd name="T2" fmla="*/ 0 w 161"/>
                <a:gd name="T3" fmla="*/ 256 h 256"/>
                <a:gd name="T4" fmla="*/ 161 w 161"/>
                <a:gd name="T5" fmla="*/ 128 h 256"/>
                <a:gd name="T6" fmla="*/ 0 w 161"/>
                <a:gd name="T7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1" h="256">
                  <a:moveTo>
                    <a:pt x="0" y="0"/>
                  </a:moveTo>
                  <a:lnTo>
                    <a:pt x="0" y="256"/>
                  </a:lnTo>
                  <a:lnTo>
                    <a:pt x="161" y="12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79409" tIns="39705" rIns="79409" bIns="39705" numCol="1" anchor="t" anchorCtr="0" compatLnSpc="1"/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4" name="Group 18"/>
          <p:cNvGrpSpPr/>
          <p:nvPr/>
        </p:nvGrpSpPr>
        <p:grpSpPr>
          <a:xfrm flipH="1">
            <a:off x="7522842" y="2496044"/>
            <a:ext cx="951440" cy="813426"/>
            <a:chOff x="2208213" y="4308475"/>
            <a:chExt cx="1313851" cy="1123184"/>
          </a:xfrm>
          <a:solidFill>
            <a:schemeClr val="accent2"/>
          </a:solidFill>
        </p:grpSpPr>
        <p:sp>
          <p:nvSpPr>
            <p:cNvPr id="25" name="Oval 18"/>
            <p:cNvSpPr>
              <a:spLocks noChangeArrowheads="1"/>
            </p:cNvSpPr>
            <p:nvPr/>
          </p:nvSpPr>
          <p:spPr bwMode="auto">
            <a:xfrm>
              <a:off x="2208213" y="4308475"/>
              <a:ext cx="885825" cy="889000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79409" tIns="39705" rIns="79409" bIns="39705" numCol="1" anchor="t" anchorCtr="0" compatLnSpc="1"/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Freeform 31"/>
            <p:cNvSpPr/>
            <p:nvPr/>
          </p:nvSpPr>
          <p:spPr bwMode="auto">
            <a:xfrm rot="2700000">
              <a:off x="3093668" y="5003263"/>
              <a:ext cx="330801" cy="525991"/>
            </a:xfrm>
            <a:custGeom>
              <a:avLst/>
              <a:gdLst>
                <a:gd name="T0" fmla="*/ 0 w 161"/>
                <a:gd name="T1" fmla="*/ 0 h 256"/>
                <a:gd name="T2" fmla="*/ 0 w 161"/>
                <a:gd name="T3" fmla="*/ 256 h 256"/>
                <a:gd name="T4" fmla="*/ 161 w 161"/>
                <a:gd name="T5" fmla="*/ 128 h 256"/>
                <a:gd name="T6" fmla="*/ 0 w 161"/>
                <a:gd name="T7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1" h="256">
                  <a:moveTo>
                    <a:pt x="0" y="0"/>
                  </a:moveTo>
                  <a:lnTo>
                    <a:pt x="0" y="256"/>
                  </a:lnTo>
                  <a:lnTo>
                    <a:pt x="161" y="12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79409" tIns="39705" rIns="79409" bIns="39705" numCol="1" anchor="t" anchorCtr="0" compatLnSpc="1"/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1" name="Group 14"/>
          <p:cNvGrpSpPr/>
          <p:nvPr/>
        </p:nvGrpSpPr>
        <p:grpSpPr>
          <a:xfrm>
            <a:off x="4263273" y="2496044"/>
            <a:ext cx="951441" cy="813426"/>
            <a:chOff x="2208213" y="4308475"/>
            <a:chExt cx="1313851" cy="1123184"/>
          </a:xfrm>
        </p:grpSpPr>
        <p:sp>
          <p:nvSpPr>
            <p:cNvPr id="42" name="Oval 18"/>
            <p:cNvSpPr>
              <a:spLocks noChangeArrowheads="1"/>
            </p:cNvSpPr>
            <p:nvPr/>
          </p:nvSpPr>
          <p:spPr bwMode="auto">
            <a:xfrm>
              <a:off x="2208213" y="4308475"/>
              <a:ext cx="885825" cy="889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79409" tIns="39705" rIns="79409" bIns="39705" numCol="1" anchor="t" anchorCtr="0" compatLnSpc="1"/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3" name="Freeform 31"/>
            <p:cNvSpPr/>
            <p:nvPr/>
          </p:nvSpPr>
          <p:spPr bwMode="auto">
            <a:xfrm rot="2700000">
              <a:off x="3093668" y="5003263"/>
              <a:ext cx="330801" cy="525991"/>
            </a:xfrm>
            <a:custGeom>
              <a:avLst/>
              <a:gdLst>
                <a:gd name="T0" fmla="*/ 0 w 161"/>
                <a:gd name="T1" fmla="*/ 0 h 256"/>
                <a:gd name="T2" fmla="*/ 0 w 161"/>
                <a:gd name="T3" fmla="*/ 256 h 256"/>
                <a:gd name="T4" fmla="*/ 161 w 161"/>
                <a:gd name="T5" fmla="*/ 128 h 256"/>
                <a:gd name="T6" fmla="*/ 0 w 161"/>
                <a:gd name="T7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1" h="256">
                  <a:moveTo>
                    <a:pt x="0" y="0"/>
                  </a:moveTo>
                  <a:lnTo>
                    <a:pt x="0" y="256"/>
                  </a:lnTo>
                  <a:lnTo>
                    <a:pt x="161" y="1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79409" tIns="39705" rIns="79409" bIns="39705" numCol="1" anchor="t" anchorCtr="0" compatLnSpc="1"/>
            <a:lstStyle/>
            <a:p>
              <a:endParaRPr lang="id-ID" sz="1050">
                <a:ln>
                  <a:solidFill>
                    <a:schemeClr val="bg2"/>
                  </a:solidFill>
                </a:ln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4" name="Text Placeholder 7"/>
          <p:cNvSpPr txBox="1"/>
          <p:nvPr/>
        </p:nvSpPr>
        <p:spPr>
          <a:xfrm>
            <a:off x="4254035" y="2567853"/>
            <a:ext cx="624041" cy="484740"/>
          </a:xfrm>
          <a:prstGeom prst="rect">
            <a:avLst/>
          </a:prstGeom>
        </p:spPr>
        <p:txBody>
          <a:bodyPr vert="horz" lIns="0" tIns="90216" rIns="0" bIns="90216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965" b="1" kern="1200">
                <a:ln>
                  <a:noFill/>
                </a:ln>
                <a:solidFill>
                  <a:schemeClr val="bg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8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45" name="Text Placeholder 2"/>
          <p:cNvSpPr txBox="1"/>
          <p:nvPr/>
        </p:nvSpPr>
        <p:spPr>
          <a:xfrm>
            <a:off x="1964879" y="2524373"/>
            <a:ext cx="2055981" cy="429605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46" name="Text Placeholder 7"/>
          <p:cNvSpPr txBox="1"/>
          <p:nvPr/>
        </p:nvSpPr>
        <p:spPr>
          <a:xfrm>
            <a:off x="4212515" y="5330420"/>
            <a:ext cx="624041" cy="484740"/>
          </a:xfrm>
          <a:prstGeom prst="rect">
            <a:avLst/>
          </a:prstGeom>
        </p:spPr>
        <p:txBody>
          <a:bodyPr vert="horz" lIns="0" tIns="90216" rIns="0" bIns="90216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965" b="1" kern="1200">
                <a:solidFill>
                  <a:schemeClr val="bg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8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47" name="Text Placeholder 2"/>
          <p:cNvSpPr txBox="1"/>
          <p:nvPr/>
        </p:nvSpPr>
        <p:spPr>
          <a:xfrm>
            <a:off x="1964879" y="5274660"/>
            <a:ext cx="2055981" cy="429605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48" name="Text Placeholder 7"/>
          <p:cNvSpPr txBox="1"/>
          <p:nvPr/>
        </p:nvSpPr>
        <p:spPr>
          <a:xfrm>
            <a:off x="7849723" y="2567853"/>
            <a:ext cx="624041" cy="484740"/>
          </a:xfrm>
          <a:prstGeom prst="rect">
            <a:avLst/>
          </a:prstGeom>
        </p:spPr>
        <p:txBody>
          <a:bodyPr vert="horz" lIns="0" tIns="90216" rIns="0" bIns="90216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965" b="1" kern="1200">
                <a:solidFill>
                  <a:schemeClr val="bg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8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49" name="Text Placeholder 2"/>
          <p:cNvSpPr txBox="1"/>
          <p:nvPr/>
        </p:nvSpPr>
        <p:spPr>
          <a:xfrm>
            <a:off x="8760114" y="2518843"/>
            <a:ext cx="2100598" cy="429605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50" name="Text Placeholder 7"/>
          <p:cNvSpPr txBox="1"/>
          <p:nvPr/>
        </p:nvSpPr>
        <p:spPr>
          <a:xfrm>
            <a:off x="7932663" y="5297155"/>
            <a:ext cx="624041" cy="484740"/>
          </a:xfrm>
          <a:prstGeom prst="rect">
            <a:avLst/>
          </a:prstGeom>
        </p:spPr>
        <p:txBody>
          <a:bodyPr vert="horz" lIns="0" tIns="90216" rIns="0" bIns="90216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965" b="1" kern="1200">
                <a:solidFill>
                  <a:schemeClr val="bg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8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51" name="Text Placeholder 2"/>
          <p:cNvSpPr txBox="1"/>
          <p:nvPr/>
        </p:nvSpPr>
        <p:spPr>
          <a:xfrm>
            <a:off x="8760114" y="5274660"/>
            <a:ext cx="2100598" cy="429605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52" name="Shape 1719"/>
          <p:cNvSpPr/>
          <p:nvPr/>
        </p:nvSpPr>
        <p:spPr>
          <a:xfrm>
            <a:off x="4796125" y="3874359"/>
            <a:ext cx="1558843" cy="18704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44" y="21600"/>
                </a:moveTo>
                <a:lnTo>
                  <a:pt x="17863" y="16372"/>
                </a:lnTo>
                <a:lnTo>
                  <a:pt x="21600" y="11064"/>
                </a:lnTo>
                <a:cubicBezTo>
                  <a:pt x="16705" y="10632"/>
                  <a:pt x="12832" y="7246"/>
                  <a:pt x="12619" y="3093"/>
                </a:cubicBezTo>
                <a:lnTo>
                  <a:pt x="6294" y="0"/>
                </a:lnTo>
                <a:lnTo>
                  <a:pt x="0" y="3080"/>
                </a:lnTo>
                <a:cubicBezTo>
                  <a:pt x="216" y="13022"/>
                  <a:pt x="9708" y="21118"/>
                  <a:pt x="21544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9813" tIns="9813" rIns="9813" bIns="9813" anchor="ctr"/>
          <a:lstStyle/>
          <a:p>
            <a:pPr defTabSz="117475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3" name="Shape 1720"/>
          <p:cNvSpPr/>
          <p:nvPr/>
        </p:nvSpPr>
        <p:spPr>
          <a:xfrm>
            <a:off x="6166927" y="4188007"/>
            <a:ext cx="1870348" cy="15590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305"/>
                </a:moveTo>
                <a:lnTo>
                  <a:pt x="3079" y="21600"/>
                </a:lnTo>
                <a:cubicBezTo>
                  <a:pt x="13022" y="21383"/>
                  <a:pt x="21117" y="11891"/>
                  <a:pt x="21600" y="57"/>
                </a:cubicBezTo>
                <a:lnTo>
                  <a:pt x="16372" y="3738"/>
                </a:lnTo>
                <a:lnTo>
                  <a:pt x="11063" y="0"/>
                </a:lnTo>
                <a:cubicBezTo>
                  <a:pt x="10631" y="4895"/>
                  <a:pt x="7245" y="8768"/>
                  <a:pt x="3093" y="8981"/>
                </a:cubicBezTo>
                <a:cubicBezTo>
                  <a:pt x="3093" y="8981"/>
                  <a:pt x="0" y="15305"/>
                  <a:pt x="0" y="1530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9813" tIns="9813" rIns="9813" bIns="9813" anchor="ctr"/>
          <a:lstStyle/>
          <a:p>
            <a:pPr defTabSz="117475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4" name="Shape 1721"/>
          <p:cNvSpPr/>
          <p:nvPr/>
        </p:nvSpPr>
        <p:spPr>
          <a:xfrm>
            <a:off x="6468922" y="2520901"/>
            <a:ext cx="1558843" cy="18704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8521"/>
                </a:moveTo>
                <a:cubicBezTo>
                  <a:pt x="21384" y="8578"/>
                  <a:pt x="11891" y="483"/>
                  <a:pt x="56" y="0"/>
                </a:cubicBezTo>
                <a:lnTo>
                  <a:pt x="3737" y="5228"/>
                </a:lnTo>
                <a:lnTo>
                  <a:pt x="0" y="10536"/>
                </a:lnTo>
                <a:cubicBezTo>
                  <a:pt x="4895" y="10968"/>
                  <a:pt x="8767" y="14353"/>
                  <a:pt x="8981" y="18507"/>
                </a:cubicBezTo>
                <a:lnTo>
                  <a:pt x="15305" y="21600"/>
                </a:lnTo>
                <a:cubicBezTo>
                  <a:pt x="15305" y="21600"/>
                  <a:pt x="21600" y="18521"/>
                  <a:pt x="21600" y="1852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9813" tIns="9813" rIns="9813" bIns="9813" anchor="ctr"/>
          <a:lstStyle/>
          <a:p>
            <a:pPr defTabSz="117475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5" name="Shape 1722"/>
          <p:cNvSpPr/>
          <p:nvPr/>
        </p:nvSpPr>
        <p:spPr>
          <a:xfrm>
            <a:off x="4796124" y="2520903"/>
            <a:ext cx="1870348" cy="1558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6294"/>
                </a:moveTo>
                <a:lnTo>
                  <a:pt x="18521" y="0"/>
                </a:lnTo>
                <a:cubicBezTo>
                  <a:pt x="8577" y="216"/>
                  <a:pt x="483" y="9708"/>
                  <a:pt x="0" y="21544"/>
                </a:cubicBezTo>
                <a:lnTo>
                  <a:pt x="5227" y="17863"/>
                </a:lnTo>
                <a:lnTo>
                  <a:pt x="10537" y="21600"/>
                </a:lnTo>
                <a:cubicBezTo>
                  <a:pt x="10969" y="16705"/>
                  <a:pt x="14354" y="12832"/>
                  <a:pt x="18507" y="12619"/>
                </a:cubicBezTo>
                <a:cubicBezTo>
                  <a:pt x="18507" y="12619"/>
                  <a:pt x="21600" y="6294"/>
                  <a:pt x="21600" y="629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9813" tIns="9813" rIns="9813" bIns="9813" anchor="ctr"/>
          <a:lstStyle/>
          <a:p>
            <a:pPr defTabSz="117475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6" name="Text Placeholder 7"/>
          <p:cNvSpPr txBox="1"/>
          <p:nvPr/>
        </p:nvSpPr>
        <p:spPr>
          <a:xfrm>
            <a:off x="5460257" y="2946309"/>
            <a:ext cx="503766" cy="677727"/>
          </a:xfrm>
          <a:prstGeom prst="rect">
            <a:avLst/>
          </a:prstGeom>
        </p:spPr>
        <p:txBody>
          <a:bodyPr vert="horz" wrap="square" lIns="0" tIns="0" rIns="0" bIns="0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670" b="0" i="0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s-ES_tradnl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7" name="Text Placeholder 7"/>
          <p:cNvSpPr txBox="1"/>
          <p:nvPr/>
        </p:nvSpPr>
        <p:spPr>
          <a:xfrm>
            <a:off x="5215688" y="4418415"/>
            <a:ext cx="503766" cy="677727"/>
          </a:xfrm>
          <a:prstGeom prst="rect">
            <a:avLst/>
          </a:prstGeom>
        </p:spPr>
        <p:txBody>
          <a:bodyPr vert="horz" wrap="square" lIns="0" tIns="0" rIns="0" bIns="0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670" b="0" i="0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s-ES_tradnl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8" name="Text Placeholder 7"/>
          <p:cNvSpPr txBox="1"/>
          <p:nvPr/>
        </p:nvSpPr>
        <p:spPr>
          <a:xfrm>
            <a:off x="7118389" y="3236217"/>
            <a:ext cx="508825" cy="679618"/>
          </a:xfrm>
          <a:prstGeom prst="rect">
            <a:avLst/>
          </a:prstGeom>
        </p:spPr>
        <p:txBody>
          <a:bodyPr vert="horz" wrap="square" lIns="0" tIns="0" rIns="0" bIns="0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670" b="0" i="0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s-ES_tradnl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9" name="Text Placeholder 7"/>
          <p:cNvSpPr txBox="1"/>
          <p:nvPr/>
        </p:nvSpPr>
        <p:spPr>
          <a:xfrm>
            <a:off x="6874397" y="4650801"/>
            <a:ext cx="508825" cy="679618"/>
          </a:xfrm>
          <a:prstGeom prst="rect">
            <a:avLst/>
          </a:prstGeom>
        </p:spPr>
        <p:txBody>
          <a:bodyPr vert="horz" wrap="square" lIns="0" tIns="0" rIns="0" bIns="0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670" b="0" i="0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s-ES_tradnl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8"/>
          <p:cNvSpPr txBox="1"/>
          <p:nvPr/>
        </p:nvSpPr>
        <p:spPr>
          <a:xfrm>
            <a:off x="755650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755650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4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4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4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7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2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7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9" dur="indefinite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60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3" dur="indefinite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64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9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7" dur="indefinite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68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1" dur="indefinite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72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1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60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100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600"/>
                            </p:stCondLst>
                            <p:childTnLst>
                              <p:par>
                                <p:cTn id="9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44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46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4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9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0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50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5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1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2" grpId="0" animBg="1" advAuto="0"/>
      <p:bldP spid="53" grpId="0" animBg="1" advAuto="0"/>
      <p:bldP spid="54" grpId="0" animBg="1" advAuto="0"/>
      <p:bldP spid="55" grpId="0" animBg="1" advAuto="0"/>
      <p:bldP spid="56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7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180903" y="1960141"/>
            <a:ext cx="7897859" cy="2954013"/>
            <a:chOff x="3859486" y="1767172"/>
            <a:chExt cx="7489161" cy="2801149"/>
          </a:xfrm>
        </p:grpSpPr>
        <p:sp>
          <p:nvSpPr>
            <p:cNvPr id="40" name="TextBox 39"/>
            <p:cNvSpPr txBox="1"/>
            <p:nvPr/>
          </p:nvSpPr>
          <p:spPr>
            <a:xfrm>
              <a:off x="6845591" y="4258170"/>
              <a:ext cx="515602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40%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498295" y="4258170"/>
              <a:ext cx="515602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50%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134812" y="4258170"/>
              <a:ext cx="515602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60%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163858" y="4258170"/>
              <a:ext cx="515602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30%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0738802" y="4258170"/>
              <a:ext cx="609845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100%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479170" y="4258170"/>
              <a:ext cx="515602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749157" y="4258170"/>
              <a:ext cx="515602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70%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392533" y="4258170"/>
              <a:ext cx="515602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80%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0078095" y="4258170"/>
              <a:ext cx="515602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90%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360382" y="4258170"/>
              <a:ext cx="421358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852536" y="4258170"/>
              <a:ext cx="515602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10%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446089" y="1883284"/>
              <a:ext cx="6882616" cy="30949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446089" y="1883284"/>
              <a:ext cx="2377439" cy="30949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446089" y="2340484"/>
              <a:ext cx="6882616" cy="30949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446089" y="2340484"/>
              <a:ext cx="1272539" cy="30949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446089" y="2797684"/>
              <a:ext cx="6882616" cy="30949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446089" y="2797684"/>
              <a:ext cx="925829" cy="30949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446089" y="3254884"/>
              <a:ext cx="6882616" cy="30949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446089" y="3254884"/>
              <a:ext cx="2023109" cy="30949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446089" y="3712084"/>
              <a:ext cx="6882616" cy="30949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446089" y="3712084"/>
              <a:ext cx="1710689" cy="30949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823528" y="1883284"/>
              <a:ext cx="1463039" cy="30949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718628" y="2340484"/>
              <a:ext cx="1626870" cy="30949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371918" y="2796805"/>
              <a:ext cx="1451610" cy="30949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469198" y="3254884"/>
              <a:ext cx="1474470" cy="30949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156778" y="3712084"/>
              <a:ext cx="1329690" cy="30949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8286566" y="1883284"/>
              <a:ext cx="1381763" cy="309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345498" y="2340484"/>
              <a:ext cx="3320853" cy="309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821623" y="2796805"/>
              <a:ext cx="2116455" cy="309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943668" y="3254884"/>
              <a:ext cx="1724661" cy="309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7486468" y="3712084"/>
              <a:ext cx="1710689" cy="309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71" name="Straight Connector 70"/>
            <p:cNvCxnSpPr/>
            <p:nvPr/>
          </p:nvCxnSpPr>
          <p:spPr>
            <a:xfrm>
              <a:off x="4446089" y="1767172"/>
              <a:ext cx="0" cy="2412945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3859486" y="1853363"/>
              <a:ext cx="552083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2015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859486" y="2310563"/>
              <a:ext cx="552083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2014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859486" y="2766884"/>
              <a:ext cx="552083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2013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859486" y="3224963"/>
              <a:ext cx="552083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2012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865810" y="3682163"/>
              <a:ext cx="539436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2011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78" name="Oval 77"/>
          <p:cNvSpPr/>
          <p:nvPr/>
        </p:nvSpPr>
        <p:spPr>
          <a:xfrm>
            <a:off x="2746286" y="5383766"/>
            <a:ext cx="307256" cy="30725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117517" y="5342650"/>
            <a:ext cx="902811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676725" y="5686168"/>
            <a:ext cx="224667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5227465" y="5383766"/>
            <a:ext cx="307256" cy="3072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581493" y="5342650"/>
            <a:ext cx="902811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157904" y="5686168"/>
            <a:ext cx="224667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4" name="Oval 83"/>
          <p:cNvSpPr/>
          <p:nvPr/>
        </p:nvSpPr>
        <p:spPr>
          <a:xfrm>
            <a:off x="7708643" y="5383766"/>
            <a:ext cx="307256" cy="30725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8045469" y="5342650"/>
            <a:ext cx="902811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7639082" y="5686168"/>
            <a:ext cx="224667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7" name="TextBox 8"/>
          <p:cNvSpPr txBox="1"/>
          <p:nvPr/>
        </p:nvSpPr>
        <p:spPr>
          <a:xfrm>
            <a:off x="755650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7" name="TextBox 8"/>
          <p:cNvSpPr txBox="1"/>
          <p:nvPr/>
        </p:nvSpPr>
        <p:spPr>
          <a:xfrm>
            <a:off x="755650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/>
      <p:bldP spid="80" grpId="0"/>
      <p:bldP spid="81" grpId="0" animBg="1"/>
      <p:bldP spid="82" grpId="0"/>
      <p:bldP spid="83" grpId="0"/>
      <p:bldP spid="84" grpId="0" animBg="1"/>
      <p:bldP spid="85" grpId="0"/>
      <p:bldP spid="8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5" name="Group 5"/>
          <p:cNvGrpSpPr/>
          <p:nvPr/>
        </p:nvGrpSpPr>
        <p:grpSpPr bwMode="auto">
          <a:xfrm>
            <a:off x="4694215" y="2259670"/>
            <a:ext cx="3462814" cy="3375906"/>
            <a:chOff x="0" y="0"/>
            <a:chExt cx="7716441" cy="7523163"/>
          </a:xfrm>
        </p:grpSpPr>
        <p:sp>
          <p:nvSpPr>
            <p:cNvPr id="30726" name="AutoShape 6"/>
            <p:cNvSpPr/>
            <p:nvPr/>
          </p:nvSpPr>
          <p:spPr bwMode="auto">
            <a:xfrm>
              <a:off x="3855839" y="0"/>
              <a:ext cx="3117690" cy="2341563"/>
            </a:xfrm>
            <a:custGeom>
              <a:avLst/>
              <a:gdLst>
                <a:gd name="T0" fmla="*/ 1558845 w 21600"/>
                <a:gd name="T1" fmla="*/ 1170782 h 21600"/>
                <a:gd name="T2" fmla="*/ 1558845 w 21600"/>
                <a:gd name="T3" fmla="*/ 1170782 h 21600"/>
                <a:gd name="T4" fmla="*/ 1558845 w 21600"/>
                <a:gd name="T5" fmla="*/ 1170782 h 21600"/>
                <a:gd name="T6" fmla="*/ 1558845 w 21600"/>
                <a:gd name="T7" fmla="*/ 117078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6" y="0"/>
                  </a:moveTo>
                  <a:lnTo>
                    <a:pt x="0" y="10"/>
                  </a:lnTo>
                  <a:lnTo>
                    <a:pt x="181" y="11854"/>
                  </a:lnTo>
                  <a:lnTo>
                    <a:pt x="14811" y="21599"/>
                  </a:lnTo>
                  <a:lnTo>
                    <a:pt x="21599" y="1389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727" name="AutoShape 7"/>
            <p:cNvSpPr/>
            <p:nvPr/>
          </p:nvSpPr>
          <p:spPr bwMode="auto">
            <a:xfrm>
              <a:off x="5994092" y="1504950"/>
              <a:ext cx="1719174" cy="3317875"/>
            </a:xfrm>
            <a:custGeom>
              <a:avLst/>
              <a:gdLst>
                <a:gd name="T0" fmla="*/ 859587 w 21600"/>
                <a:gd name="T1" fmla="*/ 1658938 h 21600"/>
                <a:gd name="T2" fmla="*/ 859587 w 21600"/>
                <a:gd name="T3" fmla="*/ 1658938 h 21600"/>
                <a:gd name="T4" fmla="*/ 859587 w 21600"/>
                <a:gd name="T5" fmla="*/ 1658938 h 21600"/>
                <a:gd name="T6" fmla="*/ 859587 w 21600"/>
                <a:gd name="T7" fmla="*/ 165893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2159" y="0"/>
                  </a:moveTo>
                  <a:lnTo>
                    <a:pt x="0" y="5438"/>
                  </a:lnTo>
                  <a:lnTo>
                    <a:pt x="6423" y="20020"/>
                  </a:lnTo>
                  <a:lnTo>
                    <a:pt x="6234" y="20144"/>
                  </a:lnTo>
                  <a:lnTo>
                    <a:pt x="21600" y="21599"/>
                  </a:lnTo>
                  <a:lnTo>
                    <a:pt x="1215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728" name="AutoShape 8"/>
            <p:cNvSpPr/>
            <p:nvPr/>
          </p:nvSpPr>
          <p:spPr bwMode="auto">
            <a:xfrm>
              <a:off x="5049578" y="4598988"/>
              <a:ext cx="2666863" cy="2924175"/>
            </a:xfrm>
            <a:custGeom>
              <a:avLst/>
              <a:gdLst>
                <a:gd name="T0" fmla="*/ 1333432 w 21600"/>
                <a:gd name="T1" fmla="*/ 1462088 h 21600"/>
                <a:gd name="T2" fmla="*/ 1333432 w 21600"/>
                <a:gd name="T3" fmla="*/ 1462088 h 21600"/>
                <a:gd name="T4" fmla="*/ 1333432 w 21600"/>
                <a:gd name="T5" fmla="*/ 1462088 h 21600"/>
                <a:gd name="T6" fmla="*/ 1333432 w 21600"/>
                <a:gd name="T7" fmla="*/ 146208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1664" y="0"/>
                  </a:moveTo>
                  <a:lnTo>
                    <a:pt x="0" y="13332"/>
                  </a:lnTo>
                  <a:lnTo>
                    <a:pt x="4256" y="21599"/>
                  </a:lnTo>
                  <a:lnTo>
                    <a:pt x="21599" y="1770"/>
                  </a:lnTo>
                  <a:lnTo>
                    <a:pt x="21571" y="1650"/>
                  </a:lnTo>
                  <a:lnTo>
                    <a:pt x="1166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729" name="AutoShape 9"/>
            <p:cNvSpPr/>
            <p:nvPr/>
          </p:nvSpPr>
          <p:spPr bwMode="auto">
            <a:xfrm>
              <a:off x="2128728" y="6403975"/>
              <a:ext cx="3446286" cy="1119188"/>
            </a:xfrm>
            <a:custGeom>
              <a:avLst/>
              <a:gdLst>
                <a:gd name="T0" fmla="*/ 1723143 w 21600"/>
                <a:gd name="T1" fmla="*/ 559594 h 21600"/>
                <a:gd name="T2" fmla="*/ 1723143 w 21600"/>
                <a:gd name="T3" fmla="*/ 559594 h 21600"/>
                <a:gd name="T4" fmla="*/ 1723143 w 21600"/>
                <a:gd name="T5" fmla="*/ 559594 h 21600"/>
                <a:gd name="T6" fmla="*/ 1723143 w 21600"/>
                <a:gd name="T7" fmla="*/ 5595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8306" y="0"/>
                  </a:moveTo>
                  <a:lnTo>
                    <a:pt x="18276" y="122"/>
                  </a:lnTo>
                  <a:lnTo>
                    <a:pt x="3798" y="122"/>
                  </a:lnTo>
                  <a:lnTo>
                    <a:pt x="0" y="21316"/>
                  </a:lnTo>
                  <a:lnTo>
                    <a:pt x="74" y="21600"/>
                  </a:lnTo>
                  <a:lnTo>
                    <a:pt x="21597" y="21600"/>
                  </a:lnTo>
                  <a:lnTo>
                    <a:pt x="21600" y="21592"/>
                  </a:lnTo>
                  <a:lnTo>
                    <a:pt x="1830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730" name="AutoShape 10"/>
            <p:cNvSpPr/>
            <p:nvPr/>
          </p:nvSpPr>
          <p:spPr bwMode="auto">
            <a:xfrm>
              <a:off x="0" y="4597400"/>
              <a:ext cx="2735122" cy="2911475"/>
            </a:xfrm>
            <a:custGeom>
              <a:avLst/>
              <a:gdLst>
                <a:gd name="T0" fmla="*/ 1367561 w 21600"/>
                <a:gd name="T1" fmla="*/ 1455738 h 21600"/>
                <a:gd name="T2" fmla="*/ 1367561 w 21600"/>
                <a:gd name="T3" fmla="*/ 1455738 h 21600"/>
                <a:gd name="T4" fmla="*/ 1367561 w 21600"/>
                <a:gd name="T5" fmla="*/ 1455738 h 21600"/>
                <a:gd name="T6" fmla="*/ 1367561 w 21600"/>
                <a:gd name="T7" fmla="*/ 145573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9941" y="0"/>
                  </a:moveTo>
                  <a:lnTo>
                    <a:pt x="3" y="1781"/>
                  </a:lnTo>
                  <a:lnTo>
                    <a:pt x="0" y="1790"/>
                  </a:lnTo>
                  <a:lnTo>
                    <a:pt x="16814" y="21599"/>
                  </a:lnTo>
                  <a:lnTo>
                    <a:pt x="21600" y="13449"/>
                  </a:lnTo>
                  <a:lnTo>
                    <a:pt x="21358" y="13449"/>
                  </a:lnTo>
                  <a:lnTo>
                    <a:pt x="994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731" name="AutoShape 11"/>
            <p:cNvSpPr/>
            <p:nvPr/>
          </p:nvSpPr>
          <p:spPr bwMode="auto">
            <a:xfrm>
              <a:off x="0" y="1477963"/>
              <a:ext cx="1776321" cy="3359150"/>
            </a:xfrm>
            <a:custGeom>
              <a:avLst/>
              <a:gdLst>
                <a:gd name="T0" fmla="*/ 888161 w 21600"/>
                <a:gd name="T1" fmla="*/ 1679575 h 21600"/>
                <a:gd name="T2" fmla="*/ 888161 w 21600"/>
                <a:gd name="T3" fmla="*/ 1679575 h 21600"/>
                <a:gd name="T4" fmla="*/ 888161 w 21600"/>
                <a:gd name="T5" fmla="*/ 1679575 h 21600"/>
                <a:gd name="T6" fmla="*/ 888161 w 21600"/>
                <a:gd name="T7" fmla="*/ 1679575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9445" y="0"/>
                  </a:moveTo>
                  <a:lnTo>
                    <a:pt x="0" y="21600"/>
                  </a:lnTo>
                  <a:lnTo>
                    <a:pt x="15312" y="20056"/>
                  </a:lnTo>
                  <a:lnTo>
                    <a:pt x="15143" y="19943"/>
                  </a:lnTo>
                  <a:lnTo>
                    <a:pt x="21484" y="5269"/>
                  </a:lnTo>
                  <a:lnTo>
                    <a:pt x="21599" y="5238"/>
                  </a:lnTo>
                  <a:lnTo>
                    <a:pt x="9445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732" name="AutoShape 12"/>
            <p:cNvSpPr/>
            <p:nvPr/>
          </p:nvSpPr>
          <p:spPr bwMode="auto">
            <a:xfrm>
              <a:off x="769897" y="1588"/>
              <a:ext cx="3122453" cy="2292350"/>
            </a:xfrm>
            <a:custGeom>
              <a:avLst/>
              <a:gdLst>
                <a:gd name="T0" fmla="*/ 1561227 w 21600"/>
                <a:gd name="T1" fmla="*/ 1146175 h 21600"/>
                <a:gd name="T2" fmla="*/ 1561227 w 21600"/>
                <a:gd name="T3" fmla="*/ 1146175 h 21600"/>
                <a:gd name="T4" fmla="*/ 1561227 w 21600"/>
                <a:gd name="T5" fmla="*/ 1146175 h 21600"/>
                <a:gd name="T6" fmla="*/ 1561227 w 21600"/>
                <a:gd name="T7" fmla="*/ 1146175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341" y="0"/>
                  </a:moveTo>
                  <a:lnTo>
                    <a:pt x="0" y="13938"/>
                  </a:lnTo>
                  <a:lnTo>
                    <a:pt x="6966" y="21599"/>
                  </a:lnTo>
                  <a:lnTo>
                    <a:pt x="21599" y="12067"/>
                  </a:lnTo>
                  <a:lnTo>
                    <a:pt x="21523" y="12033"/>
                  </a:lnTo>
                  <a:lnTo>
                    <a:pt x="2134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0749" name="AutoShape 29"/>
          <p:cNvSpPr/>
          <p:nvPr/>
        </p:nvSpPr>
        <p:spPr bwMode="auto">
          <a:xfrm>
            <a:off x="7265739" y="4818638"/>
            <a:ext cx="349913" cy="34321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7670" tIns="37670" rIns="37670" bIns="37670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es-E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0" name="AutoShape 30"/>
          <p:cNvSpPr/>
          <p:nvPr/>
        </p:nvSpPr>
        <p:spPr bwMode="auto">
          <a:xfrm>
            <a:off x="5633368" y="2651128"/>
            <a:ext cx="311406" cy="34321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7670" tIns="37670" rIns="37670" bIns="37670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s-E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1" name="AutoShape 31"/>
          <p:cNvSpPr/>
          <p:nvPr/>
        </p:nvSpPr>
        <p:spPr bwMode="auto">
          <a:xfrm>
            <a:off x="6936602" y="2650845"/>
            <a:ext cx="330659" cy="34321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7670" tIns="37670" rIns="37670" bIns="37670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s-E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2" name="AutoShape 32"/>
          <p:cNvSpPr/>
          <p:nvPr/>
        </p:nvSpPr>
        <p:spPr bwMode="auto">
          <a:xfrm>
            <a:off x="5256543" y="4746646"/>
            <a:ext cx="311406" cy="34321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7670" tIns="37670" rIns="37670" bIns="37670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06</a:t>
            </a:r>
            <a:endParaRPr lang="es-E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3" name="AutoShape 33"/>
          <p:cNvSpPr/>
          <p:nvPr/>
        </p:nvSpPr>
        <p:spPr bwMode="auto">
          <a:xfrm>
            <a:off x="6208391" y="5263982"/>
            <a:ext cx="476317" cy="34321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7670" tIns="37670" rIns="37670" bIns="37670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05</a:t>
            </a:r>
            <a:endParaRPr lang="es-E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4" name="AutoShape 34"/>
          <p:cNvSpPr/>
          <p:nvPr/>
        </p:nvSpPr>
        <p:spPr bwMode="auto">
          <a:xfrm>
            <a:off x="7560403" y="3531997"/>
            <a:ext cx="349913" cy="34321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7670" tIns="37670" rIns="37670" bIns="37670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s-E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5" name="AutoShape 35"/>
          <p:cNvSpPr/>
          <p:nvPr/>
        </p:nvSpPr>
        <p:spPr bwMode="auto">
          <a:xfrm>
            <a:off x="4906630" y="3511906"/>
            <a:ext cx="349913" cy="34321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7670" tIns="37670" rIns="37670" bIns="37670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07</a:t>
            </a:r>
            <a:endParaRPr lang="es-E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6" name="AutoShape 36"/>
          <p:cNvSpPr/>
          <p:nvPr/>
        </p:nvSpPr>
        <p:spPr bwMode="auto">
          <a:xfrm>
            <a:off x="2251238" y="2702418"/>
            <a:ext cx="1839020" cy="54914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7" name="AutoShape 37"/>
          <p:cNvSpPr/>
          <p:nvPr/>
        </p:nvSpPr>
        <p:spPr bwMode="auto">
          <a:xfrm>
            <a:off x="2700733" y="2402732"/>
            <a:ext cx="1391198" cy="2410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0091" tIns="20091" rIns="20091" bIns="20091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</a:pPr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8" name="AutoShape 38"/>
          <p:cNvSpPr/>
          <p:nvPr/>
        </p:nvSpPr>
        <p:spPr bwMode="auto">
          <a:xfrm>
            <a:off x="4202429" y="2445425"/>
            <a:ext cx="227695" cy="22769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r" defTabSz="307975">
              <a:lnSpc>
                <a:spcPct val="120000"/>
              </a:lnSpc>
              <a:defRPr/>
            </a:pPr>
            <a:endParaRPr lang="es-ES" sz="211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0759" name="AutoShape 39"/>
          <p:cNvSpPr/>
          <p:nvPr/>
        </p:nvSpPr>
        <p:spPr bwMode="auto">
          <a:xfrm>
            <a:off x="8773510" y="2702418"/>
            <a:ext cx="1789519" cy="54914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0" name="AutoShape 40"/>
          <p:cNvSpPr/>
          <p:nvPr/>
        </p:nvSpPr>
        <p:spPr bwMode="auto">
          <a:xfrm>
            <a:off x="8766814" y="2402732"/>
            <a:ext cx="1429865" cy="2695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0091" tIns="20091" rIns="20091" bIns="20091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>
              <a:lnSpc>
                <a:spcPct val="120000"/>
              </a:lnSpc>
            </a:pPr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1" name="AutoShape 41"/>
          <p:cNvSpPr/>
          <p:nvPr/>
        </p:nvSpPr>
        <p:spPr bwMode="auto">
          <a:xfrm>
            <a:off x="8480521" y="2445425"/>
            <a:ext cx="227695" cy="22769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2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307975">
              <a:lnSpc>
                <a:spcPct val="120000"/>
              </a:lnSpc>
              <a:defRPr/>
            </a:pPr>
            <a:endParaRPr lang="es-ES" sz="211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0762" name="AutoShape 42"/>
          <p:cNvSpPr/>
          <p:nvPr/>
        </p:nvSpPr>
        <p:spPr bwMode="auto">
          <a:xfrm>
            <a:off x="2252912" y="3943856"/>
            <a:ext cx="1839020" cy="54914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3" name="AutoShape 43"/>
          <p:cNvSpPr/>
          <p:nvPr/>
        </p:nvSpPr>
        <p:spPr bwMode="auto">
          <a:xfrm>
            <a:off x="2704577" y="3644170"/>
            <a:ext cx="1394049" cy="2410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0091" tIns="20091" rIns="20091" bIns="20091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</a:pPr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4" name="AutoShape 44"/>
          <p:cNvSpPr/>
          <p:nvPr/>
        </p:nvSpPr>
        <p:spPr bwMode="auto">
          <a:xfrm>
            <a:off x="4204103" y="3686862"/>
            <a:ext cx="227695" cy="22769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3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r" defTabSz="307975">
              <a:lnSpc>
                <a:spcPct val="120000"/>
              </a:lnSpc>
              <a:defRPr/>
            </a:pPr>
            <a:endParaRPr lang="es-ES" sz="211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0765" name="AutoShape 45"/>
          <p:cNvSpPr/>
          <p:nvPr/>
        </p:nvSpPr>
        <p:spPr bwMode="auto">
          <a:xfrm>
            <a:off x="8745049" y="3943856"/>
            <a:ext cx="1788782" cy="54914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6" name="AutoShape 46"/>
          <p:cNvSpPr/>
          <p:nvPr/>
        </p:nvSpPr>
        <p:spPr bwMode="auto">
          <a:xfrm>
            <a:off x="8737515" y="3644170"/>
            <a:ext cx="1429864" cy="2695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0091" tIns="20091" rIns="20091" bIns="20091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>
              <a:lnSpc>
                <a:spcPct val="120000"/>
              </a:lnSpc>
            </a:pPr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7" name="AutoShape 47"/>
          <p:cNvSpPr/>
          <p:nvPr/>
        </p:nvSpPr>
        <p:spPr bwMode="auto">
          <a:xfrm>
            <a:off x="8451222" y="3686862"/>
            <a:ext cx="227695" cy="22769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4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307975">
              <a:lnSpc>
                <a:spcPct val="120000"/>
              </a:lnSpc>
              <a:defRPr/>
            </a:pPr>
            <a:endParaRPr lang="es-ES" sz="211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0768" name="AutoShape 48"/>
          <p:cNvSpPr/>
          <p:nvPr/>
        </p:nvSpPr>
        <p:spPr bwMode="auto">
          <a:xfrm>
            <a:off x="2252912" y="5175247"/>
            <a:ext cx="1839020" cy="54914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9" name="AutoShape 49"/>
          <p:cNvSpPr/>
          <p:nvPr/>
        </p:nvSpPr>
        <p:spPr bwMode="auto">
          <a:xfrm>
            <a:off x="2702444" y="4876399"/>
            <a:ext cx="1389486" cy="2410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0091" tIns="20091" rIns="20091" bIns="20091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</a:pPr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70" name="AutoShape 50"/>
          <p:cNvSpPr/>
          <p:nvPr/>
        </p:nvSpPr>
        <p:spPr bwMode="auto">
          <a:xfrm>
            <a:off x="4204103" y="4918254"/>
            <a:ext cx="227695" cy="22769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5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r" defTabSz="307975">
              <a:lnSpc>
                <a:spcPct val="120000"/>
              </a:lnSpc>
              <a:defRPr/>
            </a:pPr>
            <a:endParaRPr lang="es-ES" sz="211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0771" name="AutoShape 51"/>
          <p:cNvSpPr/>
          <p:nvPr/>
        </p:nvSpPr>
        <p:spPr bwMode="auto">
          <a:xfrm>
            <a:off x="8745049" y="5175247"/>
            <a:ext cx="1788782" cy="54914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72" name="AutoShape 52"/>
          <p:cNvSpPr/>
          <p:nvPr/>
        </p:nvSpPr>
        <p:spPr bwMode="auto">
          <a:xfrm>
            <a:off x="8737515" y="4876399"/>
            <a:ext cx="1429864" cy="2695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0091" tIns="20091" rIns="20091" bIns="20091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>
              <a:lnSpc>
                <a:spcPct val="120000"/>
              </a:lnSpc>
            </a:pPr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73" name="AutoShape 53"/>
          <p:cNvSpPr/>
          <p:nvPr/>
        </p:nvSpPr>
        <p:spPr bwMode="auto">
          <a:xfrm>
            <a:off x="8451222" y="4918254"/>
            <a:ext cx="227695" cy="22769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6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307975">
              <a:lnSpc>
                <a:spcPct val="120000"/>
              </a:lnSpc>
              <a:defRPr/>
            </a:pPr>
            <a:endParaRPr lang="es-ES" sz="211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5" name="TextBox 8"/>
          <p:cNvSpPr txBox="1"/>
          <p:nvPr/>
        </p:nvSpPr>
        <p:spPr>
          <a:xfrm>
            <a:off x="755650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755650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2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8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4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6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200"/>
                            </p:stCondLst>
                            <p:childTnLst>
                              <p:par>
                                <p:cTn id="52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800"/>
                            </p:stCondLst>
                            <p:childTnLst>
                              <p:par>
                                <p:cTn id="57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400"/>
                            </p:stCondLst>
                            <p:childTnLst>
                              <p:par>
                                <p:cTn id="62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0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000"/>
                            </p:stCondLst>
                            <p:childTnLst>
                              <p:par>
                                <p:cTn id="66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600"/>
                            </p:stCondLst>
                            <p:childTnLst>
                              <p:par>
                                <p:cTn id="71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9200"/>
                            </p:stCondLst>
                            <p:childTnLst>
                              <p:par>
                                <p:cTn id="76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0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800"/>
                            </p:stCondLst>
                            <p:childTnLst>
                              <p:par>
                                <p:cTn id="80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400"/>
                            </p:stCondLst>
                            <p:childTnLst>
                              <p:par>
                                <p:cTn id="85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1000"/>
                            </p:stCondLst>
                            <p:childTnLst>
                              <p:par>
                                <p:cTn id="90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0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1600"/>
                            </p:stCondLst>
                            <p:childTnLst>
                              <p:par>
                                <p:cTn id="94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0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2200"/>
                            </p:stCondLst>
                            <p:childTnLst>
                              <p:par>
                                <p:cTn id="99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0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2800"/>
                            </p:stCondLst>
                            <p:childTnLst>
                              <p:par>
                                <p:cTn id="104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3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3400"/>
                            </p:stCondLst>
                            <p:childTnLst>
                              <p:par>
                                <p:cTn id="108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0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0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3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0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4600"/>
                            </p:stCondLst>
                            <p:childTnLst>
                              <p:par>
                                <p:cTn id="118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9" grpId="0" autoUpdateAnimBg="0"/>
      <p:bldP spid="30750" grpId="0" autoUpdateAnimBg="0"/>
      <p:bldP spid="30751" grpId="0" autoUpdateAnimBg="0"/>
      <p:bldP spid="30752" grpId="0" autoUpdateAnimBg="0"/>
      <p:bldP spid="30753" grpId="0" autoUpdateAnimBg="0"/>
      <p:bldP spid="30754" grpId="0" autoUpdateAnimBg="0"/>
      <p:bldP spid="30755" grpId="0" autoUpdateAnimBg="0"/>
      <p:bldP spid="30756" grpId="0" autoUpdateAnimBg="0"/>
      <p:bldP spid="30757" grpId="0" autoUpdateAnimBg="0"/>
      <p:bldP spid="30759" grpId="0" autoUpdateAnimBg="0"/>
      <p:bldP spid="30760" grpId="0" autoUpdateAnimBg="0"/>
      <p:bldP spid="30762" grpId="0" autoUpdateAnimBg="0"/>
      <p:bldP spid="30763" grpId="0" autoUpdateAnimBg="0"/>
      <p:bldP spid="30765" grpId="0" autoUpdateAnimBg="0"/>
      <p:bldP spid="30766" grpId="0" autoUpdateAnimBg="0"/>
      <p:bldP spid="30768" grpId="0" autoUpdateAnimBg="0"/>
      <p:bldP spid="30769" grpId="0" autoUpdateAnimBg="0"/>
      <p:bldP spid="30771" grpId="0" autoUpdateAnimBg="0"/>
      <p:bldP spid="3077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>
            <p:custDataLst>
              <p:tags r:id="rId2"/>
            </p:custDataLst>
          </p:nvPr>
        </p:nvCxnSpPr>
        <p:spPr>
          <a:xfrm>
            <a:off x="0" y="3131986"/>
            <a:ext cx="1285875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>
            <p:custDataLst>
              <p:tags r:id="rId3"/>
            </p:custDataLst>
          </p:nvPr>
        </p:nvCxnSpPr>
        <p:spPr>
          <a:xfrm>
            <a:off x="0" y="4583956"/>
            <a:ext cx="1285875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>
            <p:custDataLst>
              <p:tags r:id="rId4"/>
            </p:custDataLst>
          </p:nvPr>
        </p:nvSpPr>
        <p:spPr>
          <a:xfrm>
            <a:off x="4679225" y="2886663"/>
            <a:ext cx="3428044" cy="49064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altLang="zh-CN" sz="28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PART  4</a:t>
            </a:r>
          </a:p>
        </p:txBody>
      </p:sp>
      <p:sp>
        <p:nvSpPr>
          <p:cNvPr id="8" name="MH_Entry_1"/>
          <p:cNvSpPr/>
          <p:nvPr>
            <p:custDataLst>
              <p:tags r:id="rId5"/>
            </p:custDataLst>
          </p:nvPr>
        </p:nvSpPr>
        <p:spPr>
          <a:xfrm>
            <a:off x="4330379" y="3614458"/>
            <a:ext cx="4125737" cy="830997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algn="ctr"/>
            <a:r>
              <a:rPr lang="zh-CN" altLang="en-US" sz="36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明年工作计划</a:t>
            </a:r>
            <a:endParaRPr lang="en-US" altLang="zh-CN" sz="36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 sz="16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ANNUAL WORK SUMMARY</a:t>
            </a:r>
            <a:endParaRPr lang="zh-CN" altLang="en-US" sz="16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4"/>
          <p:cNvGrpSpPr>
            <a:grpSpLocks noChangeAspect="1"/>
          </p:cNvGrpSpPr>
          <p:nvPr/>
        </p:nvGrpSpPr>
        <p:grpSpPr bwMode="auto">
          <a:xfrm>
            <a:off x="4316280" y="2793515"/>
            <a:ext cx="4249756" cy="3300520"/>
            <a:chOff x="2329" y="786"/>
            <a:chExt cx="3022" cy="2347"/>
          </a:xfrm>
        </p:grpSpPr>
        <p:sp>
          <p:nvSpPr>
            <p:cNvPr id="16" name="Freeform 5"/>
            <p:cNvSpPr/>
            <p:nvPr/>
          </p:nvSpPr>
          <p:spPr bwMode="auto">
            <a:xfrm>
              <a:off x="3462" y="1393"/>
              <a:ext cx="389" cy="1740"/>
            </a:xfrm>
            <a:custGeom>
              <a:avLst/>
              <a:gdLst>
                <a:gd name="T0" fmla="*/ 0 w 164"/>
                <a:gd name="T1" fmla="*/ 1140 h 1222"/>
                <a:gd name="T2" fmla="*/ 0 w 164"/>
                <a:gd name="T3" fmla="*/ 1140 h 1222"/>
                <a:gd name="T4" fmla="*/ 82 w 164"/>
                <a:gd name="T5" fmla="*/ 1222 h 1222"/>
                <a:gd name="T6" fmla="*/ 82 w 164"/>
                <a:gd name="T7" fmla="*/ 1222 h 1222"/>
                <a:gd name="T8" fmla="*/ 164 w 164"/>
                <a:gd name="T9" fmla="*/ 1140 h 1222"/>
                <a:gd name="T10" fmla="*/ 164 w 164"/>
                <a:gd name="T11" fmla="*/ 1140 h 1222"/>
                <a:gd name="T12" fmla="*/ 164 w 164"/>
                <a:gd name="T13" fmla="*/ 0 h 1222"/>
                <a:gd name="connsiteX0" fmla="*/ 0 w 10000"/>
                <a:gd name="connsiteY0" fmla="*/ 9830 h 10501"/>
                <a:gd name="connsiteX1" fmla="*/ 0 w 10000"/>
                <a:gd name="connsiteY1" fmla="*/ 9830 h 10501"/>
                <a:gd name="connsiteX2" fmla="*/ 5000 w 10000"/>
                <a:gd name="connsiteY2" fmla="*/ 10501 h 10501"/>
                <a:gd name="connsiteX3" fmla="*/ 5000 w 10000"/>
                <a:gd name="connsiteY3" fmla="*/ 10501 h 10501"/>
                <a:gd name="connsiteX4" fmla="*/ 10000 w 10000"/>
                <a:gd name="connsiteY4" fmla="*/ 9830 h 10501"/>
                <a:gd name="connsiteX5" fmla="*/ 10000 w 10000"/>
                <a:gd name="connsiteY5" fmla="*/ 9830 h 10501"/>
                <a:gd name="connsiteX6" fmla="*/ 10000 w 10000"/>
                <a:gd name="connsiteY6" fmla="*/ 0 h 10501"/>
                <a:gd name="connsiteX0-1" fmla="*/ 0 w 10000"/>
                <a:gd name="connsiteY0-2" fmla="*/ 5342 h 6013"/>
                <a:gd name="connsiteX1-3" fmla="*/ 0 w 10000"/>
                <a:gd name="connsiteY1-4" fmla="*/ 5342 h 6013"/>
                <a:gd name="connsiteX2-5" fmla="*/ 5000 w 10000"/>
                <a:gd name="connsiteY2-6" fmla="*/ 6013 h 6013"/>
                <a:gd name="connsiteX3-7" fmla="*/ 5000 w 10000"/>
                <a:gd name="connsiteY3-8" fmla="*/ 6013 h 6013"/>
                <a:gd name="connsiteX4-9" fmla="*/ 10000 w 10000"/>
                <a:gd name="connsiteY4-10" fmla="*/ 5342 h 6013"/>
                <a:gd name="connsiteX5-11" fmla="*/ 10000 w 10000"/>
                <a:gd name="connsiteY5-12" fmla="*/ 5342 h 6013"/>
                <a:gd name="connsiteX6-13" fmla="*/ 10000 w 10000"/>
                <a:gd name="connsiteY6-14" fmla="*/ 0 h 601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0000" h="6013">
                  <a:moveTo>
                    <a:pt x="0" y="5342"/>
                  </a:moveTo>
                  <a:lnTo>
                    <a:pt x="0" y="5342"/>
                  </a:lnTo>
                  <a:cubicBezTo>
                    <a:pt x="0" y="5710"/>
                    <a:pt x="2256" y="6013"/>
                    <a:pt x="5000" y="6013"/>
                  </a:cubicBezTo>
                  <a:lnTo>
                    <a:pt x="5000" y="6013"/>
                  </a:lnTo>
                  <a:cubicBezTo>
                    <a:pt x="7805" y="6013"/>
                    <a:pt x="10000" y="5710"/>
                    <a:pt x="10000" y="5342"/>
                  </a:cubicBezTo>
                  <a:lnTo>
                    <a:pt x="10000" y="5342"/>
                  </a:lnTo>
                  <a:lnTo>
                    <a:pt x="10000" y="0"/>
                  </a:lnTo>
                </a:path>
              </a:pathLst>
            </a:custGeom>
            <a:noFill/>
            <a:ln w="101600" cap="rnd">
              <a:solidFill>
                <a:srgbClr val="B3B3B3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Freeform 6"/>
            <p:cNvSpPr/>
            <p:nvPr/>
          </p:nvSpPr>
          <p:spPr bwMode="auto">
            <a:xfrm>
              <a:off x="3841" y="786"/>
              <a:ext cx="1510" cy="1346"/>
            </a:xfrm>
            <a:custGeom>
              <a:avLst/>
              <a:gdLst>
                <a:gd name="T0" fmla="*/ 0 w 638"/>
                <a:gd name="T1" fmla="*/ 0 h 568"/>
                <a:gd name="T2" fmla="*/ 0 w 638"/>
                <a:gd name="T3" fmla="*/ 568 h 568"/>
                <a:gd name="T4" fmla="*/ 159 w 638"/>
                <a:gd name="T5" fmla="*/ 484 h 568"/>
                <a:gd name="T6" fmla="*/ 319 w 638"/>
                <a:gd name="T7" fmla="*/ 568 h 568"/>
                <a:gd name="T8" fmla="*/ 479 w 638"/>
                <a:gd name="T9" fmla="*/ 484 h 568"/>
                <a:gd name="T10" fmla="*/ 638 w 638"/>
                <a:gd name="T11" fmla="*/ 567 h 568"/>
                <a:gd name="T12" fmla="*/ 0 w 638"/>
                <a:gd name="T13" fmla="*/ 0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8" h="568">
                  <a:moveTo>
                    <a:pt x="0" y="0"/>
                  </a:moveTo>
                  <a:cubicBezTo>
                    <a:pt x="0" y="568"/>
                    <a:pt x="0" y="568"/>
                    <a:pt x="0" y="568"/>
                  </a:cubicBezTo>
                  <a:cubicBezTo>
                    <a:pt x="35" y="517"/>
                    <a:pt x="93" y="484"/>
                    <a:pt x="159" y="484"/>
                  </a:cubicBezTo>
                  <a:cubicBezTo>
                    <a:pt x="226" y="484"/>
                    <a:pt x="284" y="517"/>
                    <a:pt x="319" y="568"/>
                  </a:cubicBezTo>
                  <a:cubicBezTo>
                    <a:pt x="354" y="517"/>
                    <a:pt x="412" y="484"/>
                    <a:pt x="479" y="484"/>
                  </a:cubicBezTo>
                  <a:cubicBezTo>
                    <a:pt x="545" y="484"/>
                    <a:pt x="603" y="517"/>
                    <a:pt x="638" y="567"/>
                  </a:cubicBezTo>
                  <a:cubicBezTo>
                    <a:pt x="601" y="248"/>
                    <a:pt x="329" y="0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Freeform 7"/>
            <p:cNvSpPr/>
            <p:nvPr/>
          </p:nvSpPr>
          <p:spPr bwMode="auto">
            <a:xfrm>
              <a:off x="2329" y="786"/>
              <a:ext cx="1512" cy="1346"/>
            </a:xfrm>
            <a:custGeom>
              <a:avLst/>
              <a:gdLst>
                <a:gd name="T0" fmla="*/ 639 w 639"/>
                <a:gd name="T1" fmla="*/ 0 h 568"/>
                <a:gd name="T2" fmla="*/ 639 w 639"/>
                <a:gd name="T3" fmla="*/ 0 h 568"/>
                <a:gd name="T4" fmla="*/ 0 w 639"/>
                <a:gd name="T5" fmla="*/ 568 h 568"/>
                <a:gd name="T6" fmla="*/ 160 w 639"/>
                <a:gd name="T7" fmla="*/ 484 h 568"/>
                <a:gd name="T8" fmla="*/ 320 w 639"/>
                <a:gd name="T9" fmla="*/ 568 h 568"/>
                <a:gd name="T10" fmla="*/ 479 w 639"/>
                <a:gd name="T11" fmla="*/ 484 h 568"/>
                <a:gd name="T12" fmla="*/ 639 w 639"/>
                <a:gd name="T13" fmla="*/ 568 h 568"/>
                <a:gd name="T14" fmla="*/ 639 w 639"/>
                <a:gd name="T15" fmla="*/ 0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9" h="568">
                  <a:moveTo>
                    <a:pt x="639" y="0"/>
                  </a:moveTo>
                  <a:cubicBezTo>
                    <a:pt x="639" y="0"/>
                    <a:pt x="639" y="0"/>
                    <a:pt x="639" y="0"/>
                  </a:cubicBezTo>
                  <a:cubicBezTo>
                    <a:pt x="309" y="0"/>
                    <a:pt x="37" y="248"/>
                    <a:pt x="0" y="568"/>
                  </a:cubicBezTo>
                  <a:cubicBezTo>
                    <a:pt x="35" y="517"/>
                    <a:pt x="94" y="484"/>
                    <a:pt x="160" y="484"/>
                  </a:cubicBezTo>
                  <a:cubicBezTo>
                    <a:pt x="226" y="484"/>
                    <a:pt x="285" y="517"/>
                    <a:pt x="320" y="568"/>
                  </a:cubicBezTo>
                  <a:cubicBezTo>
                    <a:pt x="355" y="517"/>
                    <a:pt x="413" y="484"/>
                    <a:pt x="479" y="484"/>
                  </a:cubicBezTo>
                  <a:cubicBezTo>
                    <a:pt x="545" y="484"/>
                    <a:pt x="604" y="517"/>
                    <a:pt x="639" y="568"/>
                  </a:cubicBezTo>
                  <a:lnTo>
                    <a:pt x="63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Freeform 8"/>
            <p:cNvSpPr/>
            <p:nvPr/>
          </p:nvSpPr>
          <p:spPr bwMode="auto">
            <a:xfrm>
              <a:off x="3083" y="786"/>
              <a:ext cx="755" cy="1341"/>
            </a:xfrm>
            <a:custGeom>
              <a:avLst/>
              <a:gdLst>
                <a:gd name="T0" fmla="*/ 161 w 319"/>
                <a:gd name="T1" fmla="*/ 484 h 566"/>
                <a:gd name="T2" fmla="*/ 319 w 319"/>
                <a:gd name="T3" fmla="*/ 565 h 566"/>
                <a:gd name="T4" fmla="*/ 319 w 319"/>
                <a:gd name="T5" fmla="*/ 0 h 566"/>
                <a:gd name="T6" fmla="*/ 317 w 319"/>
                <a:gd name="T7" fmla="*/ 0 h 566"/>
                <a:gd name="T8" fmla="*/ 0 w 319"/>
                <a:gd name="T9" fmla="*/ 565 h 566"/>
                <a:gd name="T10" fmla="*/ 0 w 319"/>
                <a:gd name="T11" fmla="*/ 566 h 566"/>
                <a:gd name="T12" fmla="*/ 5 w 319"/>
                <a:gd name="T13" fmla="*/ 564 h 566"/>
                <a:gd name="T14" fmla="*/ 161 w 319"/>
                <a:gd name="T15" fmla="*/ 484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9" h="566">
                  <a:moveTo>
                    <a:pt x="161" y="484"/>
                  </a:moveTo>
                  <a:cubicBezTo>
                    <a:pt x="226" y="484"/>
                    <a:pt x="284" y="516"/>
                    <a:pt x="319" y="565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18" y="0"/>
                    <a:pt x="318" y="0"/>
                    <a:pt x="317" y="0"/>
                  </a:cubicBezTo>
                  <a:cubicBezTo>
                    <a:pt x="153" y="2"/>
                    <a:pt x="19" y="248"/>
                    <a:pt x="0" y="565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2" y="563"/>
                    <a:pt x="3" y="563"/>
                    <a:pt x="5" y="564"/>
                  </a:cubicBezTo>
                  <a:cubicBezTo>
                    <a:pt x="40" y="515"/>
                    <a:pt x="97" y="484"/>
                    <a:pt x="161" y="4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Freeform 9"/>
            <p:cNvSpPr/>
            <p:nvPr/>
          </p:nvSpPr>
          <p:spPr bwMode="auto">
            <a:xfrm>
              <a:off x="3838" y="786"/>
              <a:ext cx="755" cy="1346"/>
            </a:xfrm>
            <a:custGeom>
              <a:avLst/>
              <a:gdLst>
                <a:gd name="T0" fmla="*/ 0 w 319"/>
                <a:gd name="T1" fmla="*/ 568 h 568"/>
                <a:gd name="T2" fmla="*/ 5 w 319"/>
                <a:gd name="T3" fmla="*/ 561 h 568"/>
                <a:gd name="T4" fmla="*/ 159 w 319"/>
                <a:gd name="T5" fmla="*/ 484 h 568"/>
                <a:gd name="T6" fmla="*/ 316 w 319"/>
                <a:gd name="T7" fmla="*/ 563 h 568"/>
                <a:gd name="T8" fmla="*/ 319 w 319"/>
                <a:gd name="T9" fmla="*/ 568 h 568"/>
                <a:gd name="T10" fmla="*/ 319 w 319"/>
                <a:gd name="T11" fmla="*/ 568 h 568"/>
                <a:gd name="T12" fmla="*/ 0 w 319"/>
                <a:gd name="T13" fmla="*/ 0 h 568"/>
                <a:gd name="T14" fmla="*/ 0 w 319"/>
                <a:gd name="T15" fmla="*/ 0 h 568"/>
                <a:gd name="T16" fmla="*/ 0 w 319"/>
                <a:gd name="T17" fmla="*/ 568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9" h="568">
                  <a:moveTo>
                    <a:pt x="0" y="568"/>
                  </a:moveTo>
                  <a:cubicBezTo>
                    <a:pt x="1" y="563"/>
                    <a:pt x="3" y="561"/>
                    <a:pt x="5" y="561"/>
                  </a:cubicBezTo>
                  <a:cubicBezTo>
                    <a:pt x="40" y="514"/>
                    <a:pt x="96" y="484"/>
                    <a:pt x="159" y="484"/>
                  </a:cubicBezTo>
                  <a:cubicBezTo>
                    <a:pt x="224" y="484"/>
                    <a:pt x="280" y="515"/>
                    <a:pt x="316" y="563"/>
                  </a:cubicBezTo>
                  <a:cubicBezTo>
                    <a:pt x="317" y="564"/>
                    <a:pt x="318" y="565"/>
                    <a:pt x="319" y="568"/>
                  </a:cubicBezTo>
                  <a:cubicBezTo>
                    <a:pt x="319" y="568"/>
                    <a:pt x="319" y="568"/>
                    <a:pt x="319" y="568"/>
                  </a:cubicBezTo>
                  <a:cubicBezTo>
                    <a:pt x="300" y="248"/>
                    <a:pt x="165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56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1" name="Text Placeholder 7"/>
          <p:cNvSpPr txBox="1"/>
          <p:nvPr/>
        </p:nvSpPr>
        <p:spPr>
          <a:xfrm>
            <a:off x="2819533" y="1987245"/>
            <a:ext cx="1368594" cy="357779"/>
          </a:xfrm>
          <a:prstGeom prst="rect">
            <a:avLst/>
          </a:prstGeom>
        </p:spPr>
        <p:txBody>
          <a:bodyPr vert="horz" lIns="0" tIns="103884" rIns="0" bIns="103884" anchor="t"/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85" b="1" kern="1200" baseline="0">
                <a:solidFill>
                  <a:schemeClr val="accent1"/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 Placeholder 2"/>
          <p:cNvSpPr txBox="1"/>
          <p:nvPr/>
        </p:nvSpPr>
        <p:spPr>
          <a:xfrm>
            <a:off x="1811419" y="2443352"/>
            <a:ext cx="2376707" cy="628444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85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23" name="Rounded Rectangle 11"/>
          <p:cNvSpPr>
            <a:spLocks noChangeAspect="1"/>
          </p:cNvSpPr>
          <p:nvPr/>
        </p:nvSpPr>
        <p:spPr>
          <a:xfrm>
            <a:off x="4388846" y="2149280"/>
            <a:ext cx="759275" cy="760014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 Placeholder 7"/>
          <p:cNvSpPr txBox="1"/>
          <p:nvPr/>
        </p:nvSpPr>
        <p:spPr>
          <a:xfrm>
            <a:off x="4449727" y="2245549"/>
            <a:ext cx="614632" cy="50722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25" name="Text Placeholder 7"/>
          <p:cNvSpPr txBox="1"/>
          <p:nvPr/>
        </p:nvSpPr>
        <p:spPr>
          <a:xfrm>
            <a:off x="8875276" y="1987245"/>
            <a:ext cx="1611069" cy="357779"/>
          </a:xfrm>
          <a:prstGeom prst="rect">
            <a:avLst/>
          </a:prstGeom>
        </p:spPr>
        <p:txBody>
          <a:bodyPr vert="horz" lIns="0" tIns="103884" rIns="0" bIns="103884"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85" b="1" kern="1200" baseline="0">
                <a:solidFill>
                  <a:schemeClr val="accent1"/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 Placeholder 2"/>
          <p:cNvSpPr txBox="1"/>
          <p:nvPr/>
        </p:nvSpPr>
        <p:spPr>
          <a:xfrm>
            <a:off x="8875276" y="2443352"/>
            <a:ext cx="2408641" cy="61393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85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27" name="Rounded Rectangle 23"/>
          <p:cNvSpPr>
            <a:spLocks noChangeAspect="1"/>
          </p:cNvSpPr>
          <p:nvPr/>
        </p:nvSpPr>
        <p:spPr>
          <a:xfrm>
            <a:off x="7973944" y="2149280"/>
            <a:ext cx="759275" cy="760014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 Placeholder 7"/>
          <p:cNvSpPr txBox="1"/>
          <p:nvPr/>
        </p:nvSpPr>
        <p:spPr>
          <a:xfrm>
            <a:off x="8034824" y="2245549"/>
            <a:ext cx="614632" cy="50722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29" name="Text Placeholder 7"/>
          <p:cNvSpPr txBox="1"/>
          <p:nvPr/>
        </p:nvSpPr>
        <p:spPr>
          <a:xfrm>
            <a:off x="2819533" y="4938877"/>
            <a:ext cx="1368594" cy="357779"/>
          </a:xfrm>
          <a:prstGeom prst="rect">
            <a:avLst/>
          </a:prstGeom>
        </p:spPr>
        <p:txBody>
          <a:bodyPr vert="horz" lIns="0" tIns="103884" rIns="0" bIns="103884"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85" b="1" kern="1200" baseline="0">
                <a:solidFill>
                  <a:schemeClr val="accent1"/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 Placeholder 2"/>
          <p:cNvSpPr txBox="1"/>
          <p:nvPr/>
        </p:nvSpPr>
        <p:spPr>
          <a:xfrm>
            <a:off x="1811419" y="5394984"/>
            <a:ext cx="2376707" cy="628444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85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31" name="Rounded Rectangle 27"/>
          <p:cNvSpPr>
            <a:spLocks noChangeAspect="1"/>
          </p:cNvSpPr>
          <p:nvPr/>
        </p:nvSpPr>
        <p:spPr>
          <a:xfrm>
            <a:off x="4337374" y="5100912"/>
            <a:ext cx="759275" cy="760014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 Placeholder 7"/>
          <p:cNvSpPr txBox="1"/>
          <p:nvPr/>
        </p:nvSpPr>
        <p:spPr>
          <a:xfrm>
            <a:off x="4398256" y="5197181"/>
            <a:ext cx="614632" cy="50722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33" name="Text Placeholder 7"/>
          <p:cNvSpPr txBox="1"/>
          <p:nvPr/>
        </p:nvSpPr>
        <p:spPr>
          <a:xfrm>
            <a:off x="8869792" y="4938877"/>
            <a:ext cx="1611069" cy="357779"/>
          </a:xfrm>
          <a:prstGeom prst="rect">
            <a:avLst/>
          </a:prstGeom>
        </p:spPr>
        <p:txBody>
          <a:bodyPr vert="horz" lIns="0" tIns="103884" rIns="0" bIns="103884"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85" b="1" kern="1200" baseline="0">
                <a:solidFill>
                  <a:schemeClr val="accent1"/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Text Placeholder 2"/>
          <p:cNvSpPr txBox="1"/>
          <p:nvPr/>
        </p:nvSpPr>
        <p:spPr>
          <a:xfrm>
            <a:off x="8869792" y="5394984"/>
            <a:ext cx="2408641" cy="61393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85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35" name="Rounded Rectangle 16"/>
          <p:cNvSpPr>
            <a:spLocks noChangeAspect="1"/>
          </p:cNvSpPr>
          <p:nvPr/>
        </p:nvSpPr>
        <p:spPr>
          <a:xfrm>
            <a:off x="7973944" y="5100912"/>
            <a:ext cx="759275" cy="760014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Text Placeholder 7"/>
          <p:cNvSpPr txBox="1"/>
          <p:nvPr/>
        </p:nvSpPr>
        <p:spPr>
          <a:xfrm>
            <a:off x="8034824" y="5197181"/>
            <a:ext cx="614632" cy="50722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37" name="TextBox 8"/>
          <p:cNvSpPr txBox="1"/>
          <p:nvPr/>
        </p:nvSpPr>
        <p:spPr>
          <a:xfrm>
            <a:off x="755650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Box 8"/>
          <p:cNvSpPr txBox="1"/>
          <p:nvPr/>
        </p:nvSpPr>
        <p:spPr>
          <a:xfrm>
            <a:off x="755650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3" grpId="0" animBg="1"/>
      <p:bldP spid="24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7" grpId="0" animBg="1"/>
      <p:bldP spid="28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animBg="1"/>
      <p:bldP spid="32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5" grpId="0" animBg="1"/>
      <p:bldP spid="36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MH_Entry_1"/>
          <p:cNvSpPr/>
          <p:nvPr>
            <p:custDataLst>
              <p:tags r:id="rId2"/>
            </p:custDataLst>
          </p:nvPr>
        </p:nvSpPr>
        <p:spPr>
          <a:xfrm flipH="1">
            <a:off x="5963791" y="2091707"/>
            <a:ext cx="3487906" cy="579303"/>
          </a:xfrm>
          <a:prstGeom prst="roundRect">
            <a:avLst>
              <a:gd name="adj" fmla="val 23973"/>
            </a:avLst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wrap="square" lIns="0" tIns="0" rIns="0" bIns="0" anchor="ctr">
            <a:no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en-US" altLang="zh-CN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ANNUAL WORK SUMMARY</a:t>
            </a:r>
            <a:endParaRPr lang="zh-CN" altLang="en-US" sz="11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0" name="MH_Number_1"/>
          <p:cNvSpPr/>
          <p:nvPr>
            <p:custDataLst>
              <p:tags r:id="rId3"/>
            </p:custDataLst>
          </p:nvPr>
        </p:nvSpPr>
        <p:spPr>
          <a:xfrm flipH="1">
            <a:off x="5059758" y="2077515"/>
            <a:ext cx="801006" cy="607687"/>
          </a:xfrm>
          <a:custGeom>
            <a:avLst/>
            <a:gdLst>
              <a:gd name="connsiteX0" fmla="*/ 472018 w 1569959"/>
              <a:gd name="connsiteY0" fmla="*/ 0 h 1149634"/>
              <a:gd name="connsiteX1" fmla="*/ 1378350 w 1569959"/>
              <a:gd name="connsiteY1" fmla="*/ 0 h 1149634"/>
              <a:gd name="connsiteX2" fmla="*/ 1569959 w 1569959"/>
              <a:gd name="connsiteY2" fmla="*/ 191609 h 1149634"/>
              <a:gd name="connsiteX3" fmla="*/ 1569959 w 1569959"/>
              <a:gd name="connsiteY3" fmla="*/ 958025 h 1149634"/>
              <a:gd name="connsiteX4" fmla="*/ 1378350 w 1569959"/>
              <a:gd name="connsiteY4" fmla="*/ 1149634 h 1149634"/>
              <a:gd name="connsiteX5" fmla="*/ 472018 w 1569959"/>
              <a:gd name="connsiteY5" fmla="*/ 1149634 h 1149634"/>
              <a:gd name="connsiteX6" fmla="*/ 280409 w 1569959"/>
              <a:gd name="connsiteY6" fmla="*/ 958025 h 1149634"/>
              <a:gd name="connsiteX7" fmla="*/ 280409 w 1569959"/>
              <a:gd name="connsiteY7" fmla="*/ 795367 h 1149634"/>
              <a:gd name="connsiteX8" fmla="*/ 0 w 1569959"/>
              <a:gd name="connsiteY8" fmla="*/ 587517 h 1149634"/>
              <a:gd name="connsiteX9" fmla="*/ 280409 w 1569959"/>
              <a:gd name="connsiteY9" fmla="*/ 379666 h 1149634"/>
              <a:gd name="connsiteX10" fmla="*/ 280409 w 1569959"/>
              <a:gd name="connsiteY10" fmla="*/ 191609 h 1149634"/>
              <a:gd name="connsiteX11" fmla="*/ 472018 w 1569959"/>
              <a:gd name="connsiteY11" fmla="*/ 0 h 1149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69959" h="1149634">
                <a:moveTo>
                  <a:pt x="472018" y="0"/>
                </a:moveTo>
                <a:lnTo>
                  <a:pt x="1378350" y="0"/>
                </a:lnTo>
                <a:cubicBezTo>
                  <a:pt x="1484173" y="0"/>
                  <a:pt x="1569959" y="85786"/>
                  <a:pt x="1569959" y="191609"/>
                </a:cubicBezTo>
                <a:lnTo>
                  <a:pt x="1569959" y="958025"/>
                </a:lnTo>
                <a:cubicBezTo>
                  <a:pt x="1569959" y="1063848"/>
                  <a:pt x="1484173" y="1149634"/>
                  <a:pt x="1378350" y="1149634"/>
                </a:cubicBezTo>
                <a:lnTo>
                  <a:pt x="472018" y="1149634"/>
                </a:lnTo>
                <a:cubicBezTo>
                  <a:pt x="366195" y="1149634"/>
                  <a:pt x="280409" y="1063848"/>
                  <a:pt x="280409" y="958025"/>
                </a:cubicBezTo>
                <a:lnTo>
                  <a:pt x="280409" y="795367"/>
                </a:lnTo>
                <a:lnTo>
                  <a:pt x="0" y="587517"/>
                </a:lnTo>
                <a:lnTo>
                  <a:pt x="280409" y="379666"/>
                </a:lnTo>
                <a:lnTo>
                  <a:pt x="280409" y="191609"/>
                </a:lnTo>
                <a:cubicBezTo>
                  <a:pt x="280409" y="85786"/>
                  <a:pt x="366195" y="0"/>
                  <a:pt x="472018" y="0"/>
                </a:cubicBez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</a:ln>
          <a:effectLst/>
        </p:spPr>
        <p:txBody>
          <a:bodyPr wrap="square" lIns="0" tIns="49357" rIns="189833" bIns="49357" anchor="ctr">
            <a:noAutofit/>
          </a:bodyPr>
          <a:lstStyle/>
          <a:p>
            <a:pPr algn="ctr">
              <a:defRPr/>
            </a:pPr>
            <a:r>
              <a:rPr lang="en-US" altLang="zh-CN" sz="2955" ker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01</a:t>
            </a:r>
            <a:endParaRPr lang="zh-CN" altLang="en-US" sz="2955" kern="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3" name="MH_Entry_2"/>
          <p:cNvSpPr/>
          <p:nvPr>
            <p:custDataLst>
              <p:tags r:id="rId4"/>
            </p:custDataLst>
          </p:nvPr>
        </p:nvSpPr>
        <p:spPr>
          <a:xfrm flipH="1">
            <a:off x="5963791" y="3172719"/>
            <a:ext cx="3487906" cy="579303"/>
          </a:xfrm>
          <a:prstGeom prst="roundRect">
            <a:avLst>
              <a:gd name="adj" fmla="val 23973"/>
            </a:avLst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wrap="square" lIns="0" tIns="0" rIns="0" bIns="0" anchor="ctr">
            <a:noAutofit/>
          </a:bodyPr>
          <a:lstStyle/>
          <a:p>
            <a:pPr lvl="0" algn="ctr"/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工作完成情况</a:t>
            </a:r>
            <a:endParaRPr lang="en-US" altLang="zh-CN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 algn="ctr"/>
            <a:r>
              <a:rPr lang="en-US" altLang="zh-CN"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COMPLETION OF WORK</a:t>
            </a:r>
            <a:endParaRPr lang="zh-CN" altLang="en-US" sz="11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MH_Number_2"/>
          <p:cNvSpPr/>
          <p:nvPr>
            <p:custDataLst>
              <p:tags r:id="rId5"/>
            </p:custDataLst>
          </p:nvPr>
        </p:nvSpPr>
        <p:spPr>
          <a:xfrm flipH="1">
            <a:off x="5059758" y="3158527"/>
            <a:ext cx="801006" cy="607687"/>
          </a:xfrm>
          <a:custGeom>
            <a:avLst/>
            <a:gdLst>
              <a:gd name="connsiteX0" fmla="*/ 472018 w 1569959"/>
              <a:gd name="connsiteY0" fmla="*/ 0 h 1149634"/>
              <a:gd name="connsiteX1" fmla="*/ 1378350 w 1569959"/>
              <a:gd name="connsiteY1" fmla="*/ 0 h 1149634"/>
              <a:gd name="connsiteX2" fmla="*/ 1569959 w 1569959"/>
              <a:gd name="connsiteY2" fmla="*/ 191609 h 1149634"/>
              <a:gd name="connsiteX3" fmla="*/ 1569959 w 1569959"/>
              <a:gd name="connsiteY3" fmla="*/ 958025 h 1149634"/>
              <a:gd name="connsiteX4" fmla="*/ 1378350 w 1569959"/>
              <a:gd name="connsiteY4" fmla="*/ 1149634 h 1149634"/>
              <a:gd name="connsiteX5" fmla="*/ 472018 w 1569959"/>
              <a:gd name="connsiteY5" fmla="*/ 1149634 h 1149634"/>
              <a:gd name="connsiteX6" fmla="*/ 280409 w 1569959"/>
              <a:gd name="connsiteY6" fmla="*/ 958025 h 1149634"/>
              <a:gd name="connsiteX7" fmla="*/ 280409 w 1569959"/>
              <a:gd name="connsiteY7" fmla="*/ 795367 h 1149634"/>
              <a:gd name="connsiteX8" fmla="*/ 0 w 1569959"/>
              <a:gd name="connsiteY8" fmla="*/ 587517 h 1149634"/>
              <a:gd name="connsiteX9" fmla="*/ 280409 w 1569959"/>
              <a:gd name="connsiteY9" fmla="*/ 379666 h 1149634"/>
              <a:gd name="connsiteX10" fmla="*/ 280409 w 1569959"/>
              <a:gd name="connsiteY10" fmla="*/ 191609 h 1149634"/>
              <a:gd name="connsiteX11" fmla="*/ 472018 w 1569959"/>
              <a:gd name="connsiteY11" fmla="*/ 0 h 1149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69959" h="1149634">
                <a:moveTo>
                  <a:pt x="472018" y="0"/>
                </a:moveTo>
                <a:lnTo>
                  <a:pt x="1378350" y="0"/>
                </a:lnTo>
                <a:cubicBezTo>
                  <a:pt x="1484173" y="0"/>
                  <a:pt x="1569959" y="85786"/>
                  <a:pt x="1569959" y="191609"/>
                </a:cubicBezTo>
                <a:lnTo>
                  <a:pt x="1569959" y="958025"/>
                </a:lnTo>
                <a:cubicBezTo>
                  <a:pt x="1569959" y="1063848"/>
                  <a:pt x="1484173" y="1149634"/>
                  <a:pt x="1378350" y="1149634"/>
                </a:cubicBezTo>
                <a:lnTo>
                  <a:pt x="472018" y="1149634"/>
                </a:lnTo>
                <a:cubicBezTo>
                  <a:pt x="366195" y="1149634"/>
                  <a:pt x="280409" y="1063848"/>
                  <a:pt x="280409" y="958025"/>
                </a:cubicBezTo>
                <a:lnTo>
                  <a:pt x="280409" y="795367"/>
                </a:lnTo>
                <a:lnTo>
                  <a:pt x="0" y="587517"/>
                </a:lnTo>
                <a:lnTo>
                  <a:pt x="280409" y="379666"/>
                </a:lnTo>
                <a:lnTo>
                  <a:pt x="280409" y="191609"/>
                </a:lnTo>
                <a:cubicBezTo>
                  <a:pt x="280409" y="85786"/>
                  <a:pt x="366195" y="0"/>
                  <a:pt x="472018" y="0"/>
                </a:cubicBezTo>
                <a:close/>
              </a:path>
            </a:pathLst>
          </a:custGeom>
          <a:solidFill>
            <a:schemeClr val="accent2"/>
          </a:solidFill>
          <a:ln w="12700" cap="flat" cmpd="sng" algn="ctr">
            <a:noFill/>
            <a:prstDash val="solid"/>
          </a:ln>
          <a:effectLst/>
        </p:spPr>
        <p:txBody>
          <a:bodyPr wrap="square" lIns="0" tIns="49357" rIns="189833" bIns="49357" anchor="ctr">
            <a:noAutofit/>
          </a:bodyPr>
          <a:lstStyle/>
          <a:p>
            <a:pPr algn="ctr">
              <a:defRPr/>
            </a:pPr>
            <a:r>
              <a:rPr lang="en-US" altLang="zh-CN" sz="2955" ker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02</a:t>
            </a:r>
            <a:endParaRPr lang="zh-CN" altLang="en-US" sz="2955" kern="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5" name="MH_Entry_3"/>
          <p:cNvSpPr/>
          <p:nvPr>
            <p:custDataLst>
              <p:tags r:id="rId6"/>
            </p:custDataLst>
          </p:nvPr>
        </p:nvSpPr>
        <p:spPr>
          <a:xfrm flipH="1">
            <a:off x="5963791" y="4253731"/>
            <a:ext cx="3487906" cy="579303"/>
          </a:xfrm>
          <a:prstGeom prst="roundRect">
            <a:avLst>
              <a:gd name="adj" fmla="val 23973"/>
            </a:avLst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wrap="square" lIns="0" tIns="0" rIns="0" bIns="0" anchor="ctr">
            <a:noAutofit/>
          </a:bodyPr>
          <a:lstStyle/>
          <a:p>
            <a:pPr lvl="0" algn="ctr"/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成功项目展示</a:t>
            </a:r>
            <a:endParaRPr lang="en-US" altLang="zh-CN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 algn="ctr"/>
            <a:r>
              <a:rPr lang="en-US" altLang="zh-CN"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SUCCESSFUL PROJECT </a:t>
            </a:r>
            <a:endParaRPr lang="zh-CN" altLang="en-US" sz="11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MH_Number_3"/>
          <p:cNvSpPr/>
          <p:nvPr>
            <p:custDataLst>
              <p:tags r:id="rId7"/>
            </p:custDataLst>
          </p:nvPr>
        </p:nvSpPr>
        <p:spPr>
          <a:xfrm flipH="1">
            <a:off x="5059758" y="4239539"/>
            <a:ext cx="801006" cy="607687"/>
          </a:xfrm>
          <a:custGeom>
            <a:avLst/>
            <a:gdLst>
              <a:gd name="connsiteX0" fmla="*/ 472018 w 1569959"/>
              <a:gd name="connsiteY0" fmla="*/ 0 h 1149634"/>
              <a:gd name="connsiteX1" fmla="*/ 1378350 w 1569959"/>
              <a:gd name="connsiteY1" fmla="*/ 0 h 1149634"/>
              <a:gd name="connsiteX2" fmla="*/ 1569959 w 1569959"/>
              <a:gd name="connsiteY2" fmla="*/ 191609 h 1149634"/>
              <a:gd name="connsiteX3" fmla="*/ 1569959 w 1569959"/>
              <a:gd name="connsiteY3" fmla="*/ 958025 h 1149634"/>
              <a:gd name="connsiteX4" fmla="*/ 1378350 w 1569959"/>
              <a:gd name="connsiteY4" fmla="*/ 1149634 h 1149634"/>
              <a:gd name="connsiteX5" fmla="*/ 472018 w 1569959"/>
              <a:gd name="connsiteY5" fmla="*/ 1149634 h 1149634"/>
              <a:gd name="connsiteX6" fmla="*/ 280409 w 1569959"/>
              <a:gd name="connsiteY6" fmla="*/ 958025 h 1149634"/>
              <a:gd name="connsiteX7" fmla="*/ 280409 w 1569959"/>
              <a:gd name="connsiteY7" fmla="*/ 795367 h 1149634"/>
              <a:gd name="connsiteX8" fmla="*/ 0 w 1569959"/>
              <a:gd name="connsiteY8" fmla="*/ 587517 h 1149634"/>
              <a:gd name="connsiteX9" fmla="*/ 280409 w 1569959"/>
              <a:gd name="connsiteY9" fmla="*/ 379666 h 1149634"/>
              <a:gd name="connsiteX10" fmla="*/ 280409 w 1569959"/>
              <a:gd name="connsiteY10" fmla="*/ 191609 h 1149634"/>
              <a:gd name="connsiteX11" fmla="*/ 472018 w 1569959"/>
              <a:gd name="connsiteY11" fmla="*/ 0 h 1149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69959" h="1149634">
                <a:moveTo>
                  <a:pt x="472018" y="0"/>
                </a:moveTo>
                <a:lnTo>
                  <a:pt x="1378350" y="0"/>
                </a:lnTo>
                <a:cubicBezTo>
                  <a:pt x="1484173" y="0"/>
                  <a:pt x="1569959" y="85786"/>
                  <a:pt x="1569959" y="191609"/>
                </a:cubicBezTo>
                <a:lnTo>
                  <a:pt x="1569959" y="958025"/>
                </a:lnTo>
                <a:cubicBezTo>
                  <a:pt x="1569959" y="1063848"/>
                  <a:pt x="1484173" y="1149634"/>
                  <a:pt x="1378350" y="1149634"/>
                </a:cubicBezTo>
                <a:lnTo>
                  <a:pt x="472018" y="1149634"/>
                </a:lnTo>
                <a:cubicBezTo>
                  <a:pt x="366195" y="1149634"/>
                  <a:pt x="280409" y="1063848"/>
                  <a:pt x="280409" y="958025"/>
                </a:cubicBezTo>
                <a:lnTo>
                  <a:pt x="280409" y="795367"/>
                </a:lnTo>
                <a:lnTo>
                  <a:pt x="0" y="587517"/>
                </a:lnTo>
                <a:lnTo>
                  <a:pt x="280409" y="379666"/>
                </a:lnTo>
                <a:lnTo>
                  <a:pt x="280409" y="191609"/>
                </a:lnTo>
                <a:cubicBezTo>
                  <a:pt x="280409" y="85786"/>
                  <a:pt x="366195" y="0"/>
                  <a:pt x="472018" y="0"/>
                </a:cubicBez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</a:ln>
          <a:effectLst/>
        </p:spPr>
        <p:txBody>
          <a:bodyPr wrap="square" lIns="0" tIns="49357" rIns="189833" bIns="49357" anchor="ctr">
            <a:noAutofit/>
          </a:bodyPr>
          <a:lstStyle/>
          <a:p>
            <a:pPr algn="ctr">
              <a:defRPr/>
            </a:pPr>
            <a:r>
              <a:rPr lang="en-US" altLang="zh-CN" sz="2955" ker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03</a:t>
            </a:r>
            <a:endParaRPr lang="zh-CN" altLang="en-US" sz="2955" kern="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1" name="MH_Entry_4"/>
          <p:cNvSpPr/>
          <p:nvPr>
            <p:custDataLst>
              <p:tags r:id="rId8"/>
            </p:custDataLst>
          </p:nvPr>
        </p:nvSpPr>
        <p:spPr>
          <a:xfrm flipH="1">
            <a:off x="5963791" y="5334743"/>
            <a:ext cx="3487906" cy="579303"/>
          </a:xfrm>
          <a:prstGeom prst="roundRect">
            <a:avLst>
              <a:gd name="adj" fmla="val 23973"/>
            </a:avLst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wrap="square" lIns="0" tIns="0" rIns="0" bIns="0" anchor="ctr">
            <a:noAutofit/>
          </a:bodyPr>
          <a:lstStyle/>
          <a:p>
            <a:pPr lvl="0" algn="ctr"/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明年工作计划</a:t>
            </a:r>
            <a:endParaRPr lang="en-US" altLang="zh-CN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 algn="ctr"/>
            <a:r>
              <a:rPr lang="en-US" altLang="zh-CN"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NEXT YEAR WORK PLAN</a:t>
            </a:r>
            <a:endParaRPr lang="zh-CN" altLang="en-US" sz="11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MH_Number_4"/>
          <p:cNvSpPr/>
          <p:nvPr>
            <p:custDataLst>
              <p:tags r:id="rId9"/>
            </p:custDataLst>
          </p:nvPr>
        </p:nvSpPr>
        <p:spPr>
          <a:xfrm flipH="1">
            <a:off x="5059758" y="5320551"/>
            <a:ext cx="801006" cy="607687"/>
          </a:xfrm>
          <a:custGeom>
            <a:avLst/>
            <a:gdLst>
              <a:gd name="connsiteX0" fmla="*/ 472018 w 1569959"/>
              <a:gd name="connsiteY0" fmla="*/ 0 h 1149634"/>
              <a:gd name="connsiteX1" fmla="*/ 1378350 w 1569959"/>
              <a:gd name="connsiteY1" fmla="*/ 0 h 1149634"/>
              <a:gd name="connsiteX2" fmla="*/ 1569959 w 1569959"/>
              <a:gd name="connsiteY2" fmla="*/ 191609 h 1149634"/>
              <a:gd name="connsiteX3" fmla="*/ 1569959 w 1569959"/>
              <a:gd name="connsiteY3" fmla="*/ 958025 h 1149634"/>
              <a:gd name="connsiteX4" fmla="*/ 1378350 w 1569959"/>
              <a:gd name="connsiteY4" fmla="*/ 1149634 h 1149634"/>
              <a:gd name="connsiteX5" fmla="*/ 472018 w 1569959"/>
              <a:gd name="connsiteY5" fmla="*/ 1149634 h 1149634"/>
              <a:gd name="connsiteX6" fmla="*/ 280409 w 1569959"/>
              <a:gd name="connsiteY6" fmla="*/ 958025 h 1149634"/>
              <a:gd name="connsiteX7" fmla="*/ 280409 w 1569959"/>
              <a:gd name="connsiteY7" fmla="*/ 795367 h 1149634"/>
              <a:gd name="connsiteX8" fmla="*/ 0 w 1569959"/>
              <a:gd name="connsiteY8" fmla="*/ 587517 h 1149634"/>
              <a:gd name="connsiteX9" fmla="*/ 280409 w 1569959"/>
              <a:gd name="connsiteY9" fmla="*/ 379666 h 1149634"/>
              <a:gd name="connsiteX10" fmla="*/ 280409 w 1569959"/>
              <a:gd name="connsiteY10" fmla="*/ 191609 h 1149634"/>
              <a:gd name="connsiteX11" fmla="*/ 472018 w 1569959"/>
              <a:gd name="connsiteY11" fmla="*/ 0 h 1149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69959" h="1149634">
                <a:moveTo>
                  <a:pt x="472018" y="0"/>
                </a:moveTo>
                <a:lnTo>
                  <a:pt x="1378350" y="0"/>
                </a:lnTo>
                <a:cubicBezTo>
                  <a:pt x="1484173" y="0"/>
                  <a:pt x="1569959" y="85786"/>
                  <a:pt x="1569959" y="191609"/>
                </a:cubicBezTo>
                <a:lnTo>
                  <a:pt x="1569959" y="958025"/>
                </a:lnTo>
                <a:cubicBezTo>
                  <a:pt x="1569959" y="1063848"/>
                  <a:pt x="1484173" y="1149634"/>
                  <a:pt x="1378350" y="1149634"/>
                </a:cubicBezTo>
                <a:lnTo>
                  <a:pt x="472018" y="1149634"/>
                </a:lnTo>
                <a:cubicBezTo>
                  <a:pt x="366195" y="1149634"/>
                  <a:pt x="280409" y="1063848"/>
                  <a:pt x="280409" y="958025"/>
                </a:cubicBezTo>
                <a:lnTo>
                  <a:pt x="280409" y="795367"/>
                </a:lnTo>
                <a:lnTo>
                  <a:pt x="0" y="587517"/>
                </a:lnTo>
                <a:lnTo>
                  <a:pt x="280409" y="379666"/>
                </a:lnTo>
                <a:lnTo>
                  <a:pt x="280409" y="191609"/>
                </a:lnTo>
                <a:cubicBezTo>
                  <a:pt x="280409" y="85786"/>
                  <a:pt x="366195" y="0"/>
                  <a:pt x="472018" y="0"/>
                </a:cubicBezTo>
                <a:close/>
              </a:path>
            </a:pathLst>
          </a:custGeom>
          <a:solidFill>
            <a:schemeClr val="accent2"/>
          </a:solidFill>
          <a:ln w="12700" cap="flat" cmpd="sng" algn="ctr">
            <a:noFill/>
            <a:prstDash val="solid"/>
          </a:ln>
          <a:effectLst/>
        </p:spPr>
        <p:txBody>
          <a:bodyPr wrap="square" lIns="0" tIns="49357" rIns="189833" bIns="49357" anchor="ctr">
            <a:noAutofit/>
          </a:bodyPr>
          <a:lstStyle/>
          <a:p>
            <a:pPr algn="ctr">
              <a:defRPr/>
            </a:pPr>
            <a:r>
              <a:rPr lang="en-US" altLang="zh-CN" sz="2955" ker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04</a:t>
            </a:r>
            <a:endParaRPr lang="zh-CN" altLang="en-US" sz="2955" kern="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2" name="MH_Others_2"/>
          <p:cNvSpPr/>
          <p:nvPr>
            <p:custDataLst>
              <p:tags r:id="rId10"/>
            </p:custDataLst>
          </p:nvPr>
        </p:nvSpPr>
        <p:spPr>
          <a:xfrm>
            <a:off x="353" y="773245"/>
            <a:ext cx="1460470" cy="5001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endParaRPr lang="zh-CN" altLang="en-US" sz="20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MH_Others_1"/>
          <p:cNvSpPr txBox="1"/>
          <p:nvPr>
            <p:custDataLst>
              <p:tags r:id="rId11"/>
            </p:custDataLst>
          </p:nvPr>
        </p:nvSpPr>
        <p:spPr>
          <a:xfrm>
            <a:off x="1460823" y="727718"/>
            <a:ext cx="1141729" cy="61555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zh-CN" altLang="en-US" sz="40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目录</a:t>
            </a:r>
          </a:p>
        </p:txBody>
      </p:sp>
      <p:sp>
        <p:nvSpPr>
          <p:cNvPr id="14" name="MH_Others_2"/>
          <p:cNvSpPr txBox="1"/>
          <p:nvPr>
            <p:custDataLst>
              <p:tags r:id="rId12"/>
            </p:custDataLst>
          </p:nvPr>
        </p:nvSpPr>
        <p:spPr>
          <a:xfrm>
            <a:off x="352" y="1343271"/>
            <a:ext cx="2602199" cy="49244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defRPr/>
            </a:pPr>
            <a:r>
              <a:rPr lang="en-US" altLang="zh-CN" sz="3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lang="zh-CN" altLang="en-US" sz="3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airplan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 animBg="1"/>
      <p:bldP spid="23" grpId="0" animBg="1"/>
      <p:bldP spid="24" grpId="0" animBg="1"/>
      <p:bldP spid="25" grpId="0" animBg="1"/>
      <p:bldP spid="26" grpId="0" animBg="1"/>
      <p:bldP spid="31" grpId="0" animBg="1"/>
      <p:bldP spid="32" grpId="0" animBg="1"/>
      <p:bldP spid="22" grpId="0" animBg="1"/>
      <p:bldP spid="13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03886" y="2380204"/>
            <a:ext cx="2520000" cy="2879244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6443886" y="2380202"/>
            <a:ext cx="2520000" cy="2879246"/>
          </a:xfrm>
          <a:prstGeom prst="rect">
            <a:avLst/>
          </a:prstGeom>
          <a:blipFill dpi="0" rotWithShape="1">
            <a:blip r:embed="rId4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817" name="AutoShape 1"/>
          <p:cNvSpPr/>
          <p:nvPr/>
        </p:nvSpPr>
        <p:spPr bwMode="auto">
          <a:xfrm>
            <a:off x="3923886" y="5259449"/>
            <a:ext cx="2520000" cy="1339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2"/>
          </a:solidFill>
          <a:ln w="25400" cap="flat" cmpd="sng">
            <a:noFill/>
            <a:prstDash val="solid"/>
            <a:miter lim="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  <a:defRPr/>
            </a:pPr>
            <a:endParaRPr lang="es-ES" sz="2670">
              <a:latin typeface="Arial" panose="020B0604020202020204" pitchFamily="34" charset="0"/>
              <a:ea typeface="微软雅黑" panose="020B0503020204020204" pitchFamily="34" charset="-122"/>
              <a:cs typeface="Calibri" panose="020F0502020204030204" pitchFamily="34" charset="0"/>
              <a:sym typeface="Arial" panose="020B0604020202020204" pitchFamily="34" charset="0"/>
            </a:endParaRPr>
          </a:p>
        </p:txBody>
      </p:sp>
      <p:sp>
        <p:nvSpPr>
          <p:cNvPr id="34818" name="AutoShape 2"/>
          <p:cNvSpPr/>
          <p:nvPr/>
        </p:nvSpPr>
        <p:spPr bwMode="auto">
          <a:xfrm>
            <a:off x="8963886" y="2380203"/>
            <a:ext cx="2520000" cy="287924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2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  <a:defRPr/>
            </a:pPr>
            <a:endParaRPr lang="es-ES" sz="2670">
              <a:latin typeface="Arial" panose="020B0604020202020204" pitchFamily="34" charset="0"/>
              <a:ea typeface="微软雅黑" panose="020B0503020204020204" pitchFamily="34" charset="-122"/>
              <a:cs typeface="Calibri" panose="020F0502020204030204" pitchFamily="34" charset="0"/>
              <a:sym typeface="Arial" panose="020B0604020202020204" pitchFamily="34" charset="0"/>
            </a:endParaRPr>
          </a:p>
        </p:txBody>
      </p:sp>
      <p:sp>
        <p:nvSpPr>
          <p:cNvPr id="34820" name="AutoShape 4"/>
          <p:cNvSpPr/>
          <p:nvPr/>
        </p:nvSpPr>
        <p:spPr bwMode="auto">
          <a:xfrm>
            <a:off x="3923886" y="2380201"/>
            <a:ext cx="2520000" cy="287924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  <a:defRPr/>
            </a:pPr>
            <a:endParaRPr lang="es-ES" sz="2670">
              <a:latin typeface="Arial" panose="020B0604020202020204" pitchFamily="34" charset="0"/>
              <a:ea typeface="微软雅黑" panose="020B0503020204020204" pitchFamily="34" charset="-122"/>
              <a:cs typeface="Calibri" panose="020F0502020204030204" pitchFamily="34" charset="0"/>
              <a:sym typeface="Arial" panose="020B0604020202020204" pitchFamily="34" charset="0"/>
            </a:endParaRPr>
          </a:p>
        </p:txBody>
      </p:sp>
      <p:sp>
        <p:nvSpPr>
          <p:cNvPr id="34822" name="AutoShape 6"/>
          <p:cNvSpPr/>
          <p:nvPr/>
        </p:nvSpPr>
        <p:spPr bwMode="auto">
          <a:xfrm>
            <a:off x="1403886" y="5259449"/>
            <a:ext cx="2520000" cy="1339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noFill/>
            <a:prstDash val="solid"/>
            <a:miter lim="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  <a:defRPr/>
            </a:pPr>
            <a:endParaRPr lang="es-ES" sz="2670">
              <a:latin typeface="Arial" panose="020B0604020202020204" pitchFamily="34" charset="0"/>
              <a:ea typeface="微软雅黑" panose="020B0503020204020204" pitchFamily="34" charset="-122"/>
              <a:cs typeface="Calibri" panose="020F0502020204030204" pitchFamily="34" charset="0"/>
              <a:sym typeface="Arial" panose="020B0604020202020204" pitchFamily="34" charset="0"/>
            </a:endParaRPr>
          </a:p>
        </p:txBody>
      </p:sp>
      <p:sp>
        <p:nvSpPr>
          <p:cNvPr id="34823" name="AutoShape 7"/>
          <p:cNvSpPr/>
          <p:nvPr/>
        </p:nvSpPr>
        <p:spPr bwMode="auto">
          <a:xfrm>
            <a:off x="6443886" y="5259449"/>
            <a:ext cx="2520000" cy="1339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3"/>
          </a:solidFill>
          <a:ln w="25400" cap="flat" cmpd="sng">
            <a:noFill/>
            <a:prstDash val="solid"/>
            <a:miter lim="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  <a:defRPr/>
            </a:pPr>
            <a:endParaRPr lang="es-ES" sz="2670">
              <a:latin typeface="Arial" panose="020B0604020202020204" pitchFamily="34" charset="0"/>
              <a:ea typeface="微软雅黑" panose="020B0503020204020204" pitchFamily="34" charset="-122"/>
              <a:cs typeface="Calibri" panose="020F0502020204030204" pitchFamily="34" charset="0"/>
              <a:sym typeface="Arial" panose="020B0604020202020204" pitchFamily="34" charset="0"/>
            </a:endParaRPr>
          </a:p>
        </p:txBody>
      </p:sp>
      <p:sp>
        <p:nvSpPr>
          <p:cNvPr id="34824" name="AutoShape 8"/>
          <p:cNvSpPr/>
          <p:nvPr/>
        </p:nvSpPr>
        <p:spPr bwMode="auto">
          <a:xfrm>
            <a:off x="8963886" y="5259450"/>
            <a:ext cx="2520000" cy="1205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4"/>
          </a:solidFill>
          <a:ln w="25400" cap="flat" cmpd="sng">
            <a:noFill/>
            <a:prstDash val="solid"/>
            <a:miter lim="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  <a:defRPr/>
            </a:pPr>
            <a:endParaRPr lang="es-ES" sz="2670">
              <a:latin typeface="Arial" panose="020B0604020202020204" pitchFamily="34" charset="0"/>
              <a:ea typeface="微软雅黑" panose="020B0503020204020204" pitchFamily="34" charset="-122"/>
              <a:cs typeface="Calibri" panose="020F0502020204030204" pitchFamily="34" charset="0"/>
              <a:sym typeface="Arial" panose="020B0604020202020204" pitchFamily="34" charset="0"/>
            </a:endParaRPr>
          </a:p>
        </p:txBody>
      </p:sp>
      <p:sp>
        <p:nvSpPr>
          <p:cNvPr id="34825" name="AutoShape 9"/>
          <p:cNvSpPr/>
          <p:nvPr/>
        </p:nvSpPr>
        <p:spPr bwMode="auto">
          <a:xfrm>
            <a:off x="1579169" y="5985568"/>
            <a:ext cx="2103840" cy="3693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</a:t>
            </a:r>
          </a:p>
        </p:txBody>
      </p:sp>
      <p:sp>
        <p:nvSpPr>
          <p:cNvPr id="34827" name="AutoShape 11"/>
          <p:cNvSpPr/>
          <p:nvPr/>
        </p:nvSpPr>
        <p:spPr bwMode="auto">
          <a:xfrm>
            <a:off x="6675147" y="5985568"/>
            <a:ext cx="2105996" cy="3693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</a:t>
            </a:r>
          </a:p>
        </p:txBody>
      </p:sp>
      <p:sp>
        <p:nvSpPr>
          <p:cNvPr id="34832" name="AutoShape 16"/>
          <p:cNvSpPr/>
          <p:nvPr/>
        </p:nvSpPr>
        <p:spPr bwMode="auto">
          <a:xfrm>
            <a:off x="1772294" y="5633915"/>
            <a:ext cx="1717591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34833" name="AutoShape 17"/>
          <p:cNvSpPr/>
          <p:nvPr/>
        </p:nvSpPr>
        <p:spPr bwMode="auto">
          <a:xfrm>
            <a:off x="6869350" y="5633915"/>
            <a:ext cx="1717591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16" name="AutoShape 9"/>
          <p:cNvSpPr/>
          <p:nvPr/>
        </p:nvSpPr>
        <p:spPr bwMode="auto">
          <a:xfrm>
            <a:off x="4104655" y="3640566"/>
            <a:ext cx="2103840" cy="3693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</a:t>
            </a:r>
          </a:p>
        </p:txBody>
      </p:sp>
      <p:sp>
        <p:nvSpPr>
          <p:cNvPr id="17" name="AutoShape 11"/>
          <p:cNvSpPr/>
          <p:nvPr/>
        </p:nvSpPr>
        <p:spPr bwMode="auto">
          <a:xfrm>
            <a:off x="9200633" y="3640566"/>
            <a:ext cx="2105996" cy="3693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</a:t>
            </a:r>
          </a:p>
        </p:txBody>
      </p:sp>
      <p:sp>
        <p:nvSpPr>
          <p:cNvPr id="18" name="AutoShape 16"/>
          <p:cNvSpPr/>
          <p:nvPr/>
        </p:nvSpPr>
        <p:spPr bwMode="auto">
          <a:xfrm>
            <a:off x="4297780" y="3288913"/>
            <a:ext cx="1717591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19" name="AutoShape 17"/>
          <p:cNvSpPr/>
          <p:nvPr/>
        </p:nvSpPr>
        <p:spPr bwMode="auto">
          <a:xfrm>
            <a:off x="9394836" y="3288913"/>
            <a:ext cx="1717591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20" name="AutoShape 11"/>
          <p:cNvSpPr/>
          <p:nvPr/>
        </p:nvSpPr>
        <p:spPr bwMode="auto">
          <a:xfrm>
            <a:off x="1348919" y="1663722"/>
            <a:ext cx="10160910" cy="3693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21" name="AutoShape 17"/>
          <p:cNvSpPr/>
          <p:nvPr/>
        </p:nvSpPr>
        <p:spPr bwMode="auto">
          <a:xfrm>
            <a:off x="5570579" y="1312069"/>
            <a:ext cx="1717591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22" name="TextBox 8"/>
          <p:cNvSpPr txBox="1"/>
          <p:nvPr/>
        </p:nvSpPr>
        <p:spPr>
          <a:xfrm>
            <a:off x="755650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8"/>
          <p:cNvSpPr txBox="1"/>
          <p:nvPr/>
        </p:nvSpPr>
        <p:spPr>
          <a:xfrm>
            <a:off x="755650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500"/>
                            </p:stCondLst>
                            <p:childTnLst>
                              <p:par>
                                <p:cTn id="7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6" grpId="0" animBg="1"/>
      <p:bldP spid="34825" grpId="0"/>
      <p:bldP spid="34827" grpId="0"/>
      <p:bldP spid="34832" grpId="0" autoUpdateAnimBg="0"/>
      <p:bldP spid="34833" grpId="0" autoUpdateAnimBg="0"/>
      <p:bldP spid="16" grpId="0"/>
      <p:bldP spid="17" grpId="0"/>
      <p:bldP spid="18" grpId="0" autoUpdateAnimBg="0"/>
      <p:bldP spid="19" grpId="0" autoUpdateAnimBg="0"/>
      <p:bldP spid="20" grpId="0"/>
      <p:bldP spid="21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Oval 102"/>
          <p:cNvSpPr/>
          <p:nvPr/>
        </p:nvSpPr>
        <p:spPr>
          <a:xfrm>
            <a:off x="3349726" y="5535209"/>
            <a:ext cx="598455" cy="59845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1265" b="1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05</a:t>
            </a:r>
            <a:endParaRPr lang="en-US" sz="1265" dirty="0">
              <a:solidFill>
                <a:schemeClr val="accent5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4735143" y="5034052"/>
            <a:ext cx="598455" cy="59845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1265" b="1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en-US" sz="1265" dirty="0">
              <a:solidFill>
                <a:schemeClr val="accent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5327692" y="3545533"/>
            <a:ext cx="598455" cy="59845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1265" b="1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n-US" sz="1265" dirty="0">
              <a:solidFill>
                <a:schemeClr val="accent3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4623211" y="2113153"/>
            <a:ext cx="598455" cy="59845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1265" b="1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n-US" sz="1265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9" name="Oval 98"/>
          <p:cNvSpPr/>
          <p:nvPr/>
        </p:nvSpPr>
        <p:spPr>
          <a:xfrm>
            <a:off x="3340696" y="1607373"/>
            <a:ext cx="598455" cy="59845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1265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grpSp>
        <p:nvGrpSpPr>
          <p:cNvPr id="2" name="Group 92"/>
          <p:cNvGrpSpPr/>
          <p:nvPr/>
        </p:nvGrpSpPr>
        <p:grpSpPr>
          <a:xfrm rot="10800000">
            <a:off x="2481861" y="2708347"/>
            <a:ext cx="2341994" cy="3007174"/>
            <a:chOff x="2577430" y="1009650"/>
            <a:chExt cx="2769942" cy="3556670"/>
          </a:xfrm>
        </p:grpSpPr>
        <p:sp>
          <p:nvSpPr>
            <p:cNvPr id="94" name="Pentagon 93"/>
            <p:cNvSpPr/>
            <p:nvPr/>
          </p:nvSpPr>
          <p:spPr>
            <a:xfrm rot="16200000">
              <a:off x="2990850" y="1714500"/>
              <a:ext cx="1943100" cy="533400"/>
            </a:xfrm>
            <a:prstGeom prst="homePlat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2577430" y="1796378"/>
              <a:ext cx="2769942" cy="276994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6" name="Oval 95"/>
            <p:cNvSpPr/>
            <p:nvPr/>
          </p:nvSpPr>
          <p:spPr>
            <a:xfrm>
              <a:off x="2719157" y="1938105"/>
              <a:ext cx="2486488" cy="248648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7" name="Pentagon 96"/>
            <p:cNvSpPr/>
            <p:nvPr/>
          </p:nvSpPr>
          <p:spPr>
            <a:xfrm rot="16200000" flipV="1">
              <a:off x="3114675" y="2238374"/>
              <a:ext cx="1695450" cy="76201"/>
            </a:xfrm>
            <a:prstGeom prst="homePlat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87"/>
          <p:cNvGrpSpPr/>
          <p:nvPr/>
        </p:nvGrpSpPr>
        <p:grpSpPr>
          <a:xfrm rot="8100000">
            <a:off x="2977087" y="2773275"/>
            <a:ext cx="1949710" cy="2811032"/>
            <a:chOff x="2809413" y="1009650"/>
            <a:chExt cx="2305976" cy="3324687"/>
          </a:xfrm>
        </p:grpSpPr>
        <p:sp>
          <p:nvSpPr>
            <p:cNvPr id="89" name="Pentagon 88"/>
            <p:cNvSpPr/>
            <p:nvPr/>
          </p:nvSpPr>
          <p:spPr>
            <a:xfrm rot="16200000">
              <a:off x="2990850" y="1714500"/>
              <a:ext cx="1943100" cy="533400"/>
            </a:xfrm>
            <a:prstGeom prst="homePlat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2809413" y="2028361"/>
              <a:ext cx="2305976" cy="230597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2927401" y="2146349"/>
              <a:ext cx="2070000" cy="20700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" name="Pentagon 91"/>
            <p:cNvSpPr/>
            <p:nvPr/>
          </p:nvSpPr>
          <p:spPr>
            <a:xfrm rot="16200000" flipV="1">
              <a:off x="3114675" y="2238374"/>
              <a:ext cx="1695450" cy="76201"/>
            </a:xfrm>
            <a:prstGeom prst="homePlat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75"/>
          <p:cNvGrpSpPr/>
          <p:nvPr/>
        </p:nvGrpSpPr>
        <p:grpSpPr>
          <a:xfrm rot="5400000">
            <a:off x="3390656" y="2557245"/>
            <a:ext cx="1578503" cy="2625429"/>
            <a:chOff x="3028931" y="1009650"/>
            <a:chExt cx="1866940" cy="3105170"/>
          </a:xfrm>
        </p:grpSpPr>
        <p:sp>
          <p:nvSpPr>
            <p:cNvPr id="84" name="Pentagon 83"/>
            <p:cNvSpPr/>
            <p:nvPr/>
          </p:nvSpPr>
          <p:spPr>
            <a:xfrm rot="16200000">
              <a:off x="2990850" y="1714500"/>
              <a:ext cx="1943100" cy="533400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3028931" y="2247880"/>
              <a:ext cx="1866940" cy="186694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3124454" y="2343403"/>
              <a:ext cx="1675892" cy="167589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7" name="Pentagon 86"/>
            <p:cNvSpPr/>
            <p:nvPr/>
          </p:nvSpPr>
          <p:spPr>
            <a:xfrm rot="16200000" flipV="1">
              <a:off x="3114675" y="2238374"/>
              <a:ext cx="1695450" cy="76201"/>
            </a:xfrm>
            <a:prstGeom prst="homePlat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68"/>
          <p:cNvGrpSpPr/>
          <p:nvPr/>
        </p:nvGrpSpPr>
        <p:grpSpPr>
          <a:xfrm rot="2512506">
            <a:off x="3433937" y="2182814"/>
            <a:ext cx="1234842" cy="2453599"/>
            <a:chOff x="3232159" y="1009650"/>
            <a:chExt cx="1460482" cy="2901941"/>
          </a:xfrm>
        </p:grpSpPr>
        <p:sp>
          <p:nvSpPr>
            <p:cNvPr id="70" name="Pentagon 69"/>
            <p:cNvSpPr/>
            <p:nvPr/>
          </p:nvSpPr>
          <p:spPr>
            <a:xfrm rot="16200000">
              <a:off x="2990850" y="1714500"/>
              <a:ext cx="1943100" cy="533400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3232159" y="2451109"/>
              <a:ext cx="1460482" cy="146048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3306886" y="2525835"/>
              <a:ext cx="1311028" cy="131102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5" name="Pentagon 74"/>
            <p:cNvSpPr/>
            <p:nvPr/>
          </p:nvSpPr>
          <p:spPr>
            <a:xfrm rot="16200000" flipV="1">
              <a:off x="3114675" y="2238374"/>
              <a:ext cx="1695450" cy="76201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66"/>
          <p:cNvGrpSpPr/>
          <p:nvPr/>
        </p:nvGrpSpPr>
        <p:grpSpPr>
          <a:xfrm>
            <a:off x="3192032" y="2022836"/>
            <a:ext cx="901983" cy="2287170"/>
            <a:chOff x="3429000" y="1009650"/>
            <a:chExt cx="1066800" cy="2705100"/>
          </a:xfrm>
        </p:grpSpPr>
        <p:sp>
          <p:nvSpPr>
            <p:cNvPr id="61" name="Pentagon 60"/>
            <p:cNvSpPr/>
            <p:nvPr/>
          </p:nvSpPr>
          <p:spPr>
            <a:xfrm rot="16200000">
              <a:off x="2990850" y="1714500"/>
              <a:ext cx="1943100" cy="533400"/>
            </a:xfrm>
            <a:prstGeom prst="homePlat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3429000" y="2647950"/>
              <a:ext cx="1066800" cy="10668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3657600" y="2876550"/>
              <a:ext cx="609600" cy="6096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6" name="Pentagon 65"/>
            <p:cNvSpPr/>
            <p:nvPr/>
          </p:nvSpPr>
          <p:spPr>
            <a:xfrm rot="16200000" flipV="1">
              <a:off x="3114675" y="2238374"/>
              <a:ext cx="1695450" cy="76201"/>
            </a:xfrm>
            <a:prstGeom prst="homePlat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8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05" name="Freeform 45"/>
          <p:cNvSpPr>
            <a:spLocks noEditPoints="1"/>
          </p:cNvSpPr>
          <p:nvPr/>
        </p:nvSpPr>
        <p:spPr bwMode="auto">
          <a:xfrm>
            <a:off x="9531976" y="1892479"/>
            <a:ext cx="327938" cy="327938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96430" tIns="48215" rIns="96430" bIns="48215" numCol="1" anchor="t" anchorCtr="0" compatLnSpc="1"/>
          <a:lstStyle/>
          <a:p>
            <a:pPr>
              <a:lnSpc>
                <a:spcPct val="120000"/>
              </a:lnSpc>
            </a:pPr>
            <a:endParaRPr lang="en-US" sz="135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6" name="Freeform 45"/>
          <p:cNvSpPr>
            <a:spLocks noEditPoints="1"/>
          </p:cNvSpPr>
          <p:nvPr/>
        </p:nvSpPr>
        <p:spPr bwMode="auto">
          <a:xfrm>
            <a:off x="9531976" y="2761029"/>
            <a:ext cx="327938" cy="327938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96430" tIns="48215" rIns="96430" bIns="48215" numCol="1" anchor="t" anchorCtr="0" compatLnSpc="1"/>
          <a:lstStyle/>
          <a:p>
            <a:pPr>
              <a:lnSpc>
                <a:spcPct val="120000"/>
              </a:lnSpc>
            </a:pPr>
            <a:endParaRPr lang="en-US" sz="135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7" name="Freeform 45"/>
          <p:cNvSpPr>
            <a:spLocks noEditPoints="1"/>
          </p:cNvSpPr>
          <p:nvPr/>
        </p:nvSpPr>
        <p:spPr bwMode="auto">
          <a:xfrm>
            <a:off x="9531976" y="3629579"/>
            <a:ext cx="327938" cy="327938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96430" tIns="48215" rIns="96430" bIns="48215" numCol="1" anchor="t" anchorCtr="0" compatLnSpc="1"/>
          <a:lstStyle/>
          <a:p>
            <a:pPr>
              <a:lnSpc>
                <a:spcPct val="120000"/>
              </a:lnSpc>
            </a:pPr>
            <a:endParaRPr lang="en-US" sz="135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4" name="Freeform 45"/>
          <p:cNvSpPr>
            <a:spLocks noEditPoints="1"/>
          </p:cNvSpPr>
          <p:nvPr/>
        </p:nvSpPr>
        <p:spPr bwMode="auto">
          <a:xfrm>
            <a:off x="9531976" y="4498129"/>
            <a:ext cx="327938" cy="327938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</a:ln>
        </p:spPr>
        <p:txBody>
          <a:bodyPr vert="horz" wrap="square" lIns="96430" tIns="48215" rIns="96430" bIns="48215" numCol="1" anchor="t" anchorCtr="0" compatLnSpc="1"/>
          <a:lstStyle/>
          <a:p>
            <a:pPr>
              <a:lnSpc>
                <a:spcPct val="120000"/>
              </a:lnSpc>
            </a:pPr>
            <a:endParaRPr lang="en-US" sz="135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5" name="Freeform 45"/>
          <p:cNvSpPr>
            <a:spLocks noEditPoints="1"/>
          </p:cNvSpPr>
          <p:nvPr/>
        </p:nvSpPr>
        <p:spPr bwMode="auto">
          <a:xfrm>
            <a:off x="9531976" y="5366681"/>
            <a:ext cx="327938" cy="327938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5"/>
          </a:solidFill>
          <a:ln w="9525">
            <a:noFill/>
            <a:round/>
          </a:ln>
        </p:spPr>
        <p:txBody>
          <a:bodyPr vert="horz" wrap="square" lIns="96430" tIns="48215" rIns="96430" bIns="48215" numCol="1" anchor="t" anchorCtr="0" compatLnSpc="1"/>
          <a:lstStyle/>
          <a:p>
            <a:pPr>
              <a:lnSpc>
                <a:spcPct val="120000"/>
              </a:lnSpc>
            </a:pPr>
            <a:endParaRPr lang="en-US" sz="135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9" name="Group 80"/>
          <p:cNvGrpSpPr/>
          <p:nvPr/>
        </p:nvGrpSpPr>
        <p:grpSpPr>
          <a:xfrm>
            <a:off x="6653746" y="1863066"/>
            <a:ext cx="2765342" cy="548430"/>
            <a:chOff x="-450666" y="1847224"/>
            <a:chExt cx="3582491" cy="520048"/>
          </a:xfrm>
        </p:grpSpPr>
        <p:sp>
          <p:nvSpPr>
            <p:cNvPr id="137" name="Footer Text"/>
            <p:cNvSpPr txBox="1"/>
            <p:nvPr/>
          </p:nvSpPr>
          <p:spPr>
            <a:xfrm>
              <a:off x="-450666" y="2099987"/>
              <a:ext cx="3582491" cy="26728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1503705" y="1847224"/>
              <a:ext cx="1628120" cy="204294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r"/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Group 89"/>
          <p:cNvGrpSpPr/>
          <p:nvPr/>
        </p:nvGrpSpPr>
        <p:grpSpPr>
          <a:xfrm>
            <a:off x="6653746" y="2758661"/>
            <a:ext cx="2765342" cy="547092"/>
            <a:chOff x="-450666" y="1848492"/>
            <a:chExt cx="3582491" cy="518778"/>
          </a:xfrm>
        </p:grpSpPr>
        <p:sp>
          <p:nvSpPr>
            <p:cNvPr id="140" name="Footer Text"/>
            <p:cNvSpPr txBox="1"/>
            <p:nvPr/>
          </p:nvSpPr>
          <p:spPr>
            <a:xfrm>
              <a:off x="-450666" y="2099986"/>
              <a:ext cx="3582491" cy="26728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1503705" y="1848492"/>
              <a:ext cx="1628120" cy="223994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1" name="Group 92"/>
          <p:cNvGrpSpPr/>
          <p:nvPr/>
        </p:nvGrpSpPr>
        <p:grpSpPr>
          <a:xfrm>
            <a:off x="6653746" y="3652917"/>
            <a:ext cx="2765342" cy="547092"/>
            <a:chOff x="-450666" y="1848492"/>
            <a:chExt cx="3582491" cy="518778"/>
          </a:xfrm>
        </p:grpSpPr>
        <p:sp>
          <p:nvSpPr>
            <p:cNvPr id="143" name="Footer Text"/>
            <p:cNvSpPr txBox="1"/>
            <p:nvPr/>
          </p:nvSpPr>
          <p:spPr>
            <a:xfrm>
              <a:off x="-450666" y="2099986"/>
              <a:ext cx="3582491" cy="26728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1503705" y="1848492"/>
              <a:ext cx="1628120" cy="223994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144"/>
          <p:cNvGrpSpPr/>
          <p:nvPr/>
        </p:nvGrpSpPr>
        <p:grpSpPr>
          <a:xfrm>
            <a:off x="6653746" y="4547169"/>
            <a:ext cx="2765342" cy="535370"/>
            <a:chOff x="-450666" y="1859608"/>
            <a:chExt cx="3582491" cy="507664"/>
          </a:xfrm>
        </p:grpSpPr>
        <p:sp>
          <p:nvSpPr>
            <p:cNvPr id="146" name="Footer Text"/>
            <p:cNvSpPr txBox="1"/>
            <p:nvPr/>
          </p:nvSpPr>
          <p:spPr>
            <a:xfrm>
              <a:off x="-450666" y="2099987"/>
              <a:ext cx="3582491" cy="26728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503705" y="1859608"/>
              <a:ext cx="1628120" cy="223994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3" name="Group 147"/>
          <p:cNvGrpSpPr/>
          <p:nvPr/>
        </p:nvGrpSpPr>
        <p:grpSpPr>
          <a:xfrm>
            <a:off x="6653746" y="5429703"/>
            <a:ext cx="2765342" cy="547092"/>
            <a:chOff x="-450666" y="1848492"/>
            <a:chExt cx="3582491" cy="518778"/>
          </a:xfrm>
        </p:grpSpPr>
        <p:sp>
          <p:nvSpPr>
            <p:cNvPr id="149" name="Footer Text"/>
            <p:cNvSpPr txBox="1"/>
            <p:nvPr/>
          </p:nvSpPr>
          <p:spPr>
            <a:xfrm>
              <a:off x="-450666" y="2099986"/>
              <a:ext cx="3582491" cy="26728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1503705" y="1848492"/>
              <a:ext cx="1628120" cy="223994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2" name="TextBox 8"/>
          <p:cNvSpPr txBox="1"/>
          <p:nvPr/>
        </p:nvSpPr>
        <p:spPr>
          <a:xfrm>
            <a:off x="755650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3" name="TextBox 8"/>
          <p:cNvSpPr txBox="1"/>
          <p:nvPr/>
        </p:nvSpPr>
        <p:spPr>
          <a:xfrm>
            <a:off x="755650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50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7000"/>
                            </p:stCondLst>
                            <p:childTnLst>
                              <p:par>
                                <p:cTn id="10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2" grpId="0" animBg="1"/>
      <p:bldP spid="101" grpId="0" animBg="1"/>
      <p:bldP spid="100" grpId="0" animBg="1"/>
      <p:bldP spid="99" grpId="0" animBg="1"/>
      <p:bldP spid="105" grpId="0" animBg="1"/>
      <p:bldP spid="106" grpId="0" animBg="1"/>
      <p:bldP spid="117" grpId="0" animBg="1"/>
      <p:bldP spid="134" grpId="0" animBg="1"/>
      <p:bldP spid="13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任意多边形 15"/>
          <p:cNvSpPr/>
          <p:nvPr/>
        </p:nvSpPr>
        <p:spPr>
          <a:xfrm>
            <a:off x="3763339" y="825500"/>
            <a:ext cx="5332072" cy="5581650"/>
          </a:xfrm>
          <a:custGeom>
            <a:avLst/>
            <a:gdLst>
              <a:gd name="connsiteX0" fmla="*/ 0 w 5332072"/>
              <a:gd name="connsiteY0" fmla="*/ 3618082 h 5581650"/>
              <a:gd name="connsiteX1" fmla="*/ 80779 w 5332072"/>
              <a:gd name="connsiteY1" fmla="*/ 3618082 h 5581650"/>
              <a:gd name="connsiteX2" fmla="*/ 164740 w 5332072"/>
              <a:gd name="connsiteY2" fmla="*/ 3847480 h 5581650"/>
              <a:gd name="connsiteX3" fmla="*/ 2666036 w 5332072"/>
              <a:gd name="connsiteY3" fmla="*/ 5505450 h 5581650"/>
              <a:gd name="connsiteX4" fmla="*/ 5167332 w 5332072"/>
              <a:gd name="connsiteY4" fmla="*/ 3847480 h 5581650"/>
              <a:gd name="connsiteX5" fmla="*/ 5251293 w 5332072"/>
              <a:gd name="connsiteY5" fmla="*/ 3618082 h 5581650"/>
              <a:gd name="connsiteX6" fmla="*/ 5332072 w 5332072"/>
              <a:gd name="connsiteY6" fmla="*/ 3618082 h 5581650"/>
              <a:gd name="connsiteX7" fmla="*/ 5331391 w 5332072"/>
              <a:gd name="connsiteY7" fmla="*/ 3620731 h 5581650"/>
              <a:gd name="connsiteX8" fmla="*/ 2666036 w 5332072"/>
              <a:gd name="connsiteY8" fmla="*/ 5581650 h 5581650"/>
              <a:gd name="connsiteX9" fmla="*/ 681 w 5332072"/>
              <a:gd name="connsiteY9" fmla="*/ 3620731 h 5581650"/>
              <a:gd name="connsiteX10" fmla="*/ 2666036 w 5332072"/>
              <a:gd name="connsiteY10" fmla="*/ 0 h 5581650"/>
              <a:gd name="connsiteX11" fmla="*/ 5331391 w 5332072"/>
              <a:gd name="connsiteY11" fmla="*/ 1960919 h 5581650"/>
              <a:gd name="connsiteX12" fmla="*/ 5332072 w 5332072"/>
              <a:gd name="connsiteY12" fmla="*/ 1963569 h 5581650"/>
              <a:gd name="connsiteX13" fmla="*/ 5251293 w 5332072"/>
              <a:gd name="connsiteY13" fmla="*/ 1963569 h 5581650"/>
              <a:gd name="connsiteX14" fmla="*/ 5167332 w 5332072"/>
              <a:gd name="connsiteY14" fmla="*/ 1734171 h 5581650"/>
              <a:gd name="connsiteX15" fmla="*/ 2666036 w 5332072"/>
              <a:gd name="connsiteY15" fmla="*/ 76200 h 5581650"/>
              <a:gd name="connsiteX16" fmla="*/ 164740 w 5332072"/>
              <a:gd name="connsiteY16" fmla="*/ 1734171 h 5581650"/>
              <a:gd name="connsiteX17" fmla="*/ 80779 w 5332072"/>
              <a:gd name="connsiteY17" fmla="*/ 1963569 h 5581650"/>
              <a:gd name="connsiteX18" fmla="*/ 0 w 5332072"/>
              <a:gd name="connsiteY18" fmla="*/ 1963569 h 5581650"/>
              <a:gd name="connsiteX19" fmla="*/ 681 w 5332072"/>
              <a:gd name="connsiteY19" fmla="*/ 1960919 h 5581650"/>
              <a:gd name="connsiteX20" fmla="*/ 2666036 w 5332072"/>
              <a:gd name="connsiteY20" fmla="*/ 0 h 558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32072" h="5581650">
                <a:moveTo>
                  <a:pt x="0" y="3618082"/>
                </a:moveTo>
                <a:lnTo>
                  <a:pt x="80779" y="3618082"/>
                </a:lnTo>
                <a:lnTo>
                  <a:pt x="164740" y="3847480"/>
                </a:lnTo>
                <a:cubicBezTo>
                  <a:pt x="576843" y="4821800"/>
                  <a:pt x="1541602" y="5505450"/>
                  <a:pt x="2666036" y="5505450"/>
                </a:cubicBezTo>
                <a:cubicBezTo>
                  <a:pt x="3790471" y="5505450"/>
                  <a:pt x="4755230" y="4821800"/>
                  <a:pt x="5167332" y="3847480"/>
                </a:cubicBezTo>
                <a:lnTo>
                  <a:pt x="5251293" y="3618082"/>
                </a:lnTo>
                <a:lnTo>
                  <a:pt x="5332072" y="3618082"/>
                </a:lnTo>
                <a:lnTo>
                  <a:pt x="5331391" y="3620731"/>
                </a:lnTo>
                <a:cubicBezTo>
                  <a:pt x="4978041" y="4756788"/>
                  <a:pt x="3918367" y="5581650"/>
                  <a:pt x="2666036" y="5581650"/>
                </a:cubicBezTo>
                <a:cubicBezTo>
                  <a:pt x="1413706" y="5581650"/>
                  <a:pt x="354032" y="4756788"/>
                  <a:pt x="681" y="3620731"/>
                </a:cubicBezTo>
                <a:close/>
                <a:moveTo>
                  <a:pt x="2666036" y="0"/>
                </a:moveTo>
                <a:cubicBezTo>
                  <a:pt x="3918367" y="0"/>
                  <a:pt x="4978041" y="824862"/>
                  <a:pt x="5331391" y="1960919"/>
                </a:cubicBezTo>
                <a:lnTo>
                  <a:pt x="5332072" y="1963569"/>
                </a:lnTo>
                <a:lnTo>
                  <a:pt x="5251293" y="1963569"/>
                </a:lnTo>
                <a:lnTo>
                  <a:pt x="5167332" y="1734171"/>
                </a:lnTo>
                <a:cubicBezTo>
                  <a:pt x="4755230" y="759851"/>
                  <a:pt x="3790471" y="76200"/>
                  <a:pt x="2666036" y="76200"/>
                </a:cubicBezTo>
                <a:cubicBezTo>
                  <a:pt x="1541602" y="76200"/>
                  <a:pt x="576843" y="759851"/>
                  <a:pt x="164740" y="1734171"/>
                </a:cubicBezTo>
                <a:lnTo>
                  <a:pt x="80779" y="1963569"/>
                </a:lnTo>
                <a:lnTo>
                  <a:pt x="0" y="1963569"/>
                </a:lnTo>
                <a:lnTo>
                  <a:pt x="681" y="1960919"/>
                </a:lnTo>
                <a:cubicBezTo>
                  <a:pt x="354032" y="824862"/>
                  <a:pt x="1413706" y="0"/>
                  <a:pt x="2666036" y="0"/>
                </a:cubicBezTo>
                <a:close/>
              </a:path>
            </a:pathLst>
          </a:custGeom>
          <a:solidFill>
            <a:schemeClr val="accent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3816060" y="1003010"/>
            <a:ext cx="5226630" cy="522663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6" name="矩形 259"/>
          <p:cNvSpPr>
            <a:spLocks noChangeArrowheads="1"/>
          </p:cNvSpPr>
          <p:nvPr/>
        </p:nvSpPr>
        <p:spPr bwMode="auto">
          <a:xfrm>
            <a:off x="2597150" y="2701165"/>
            <a:ext cx="7664450" cy="147732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9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US" altLang="zh-CN" sz="72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矩形 259"/>
          <p:cNvSpPr>
            <a:spLocks noChangeArrowheads="1"/>
          </p:cNvSpPr>
          <p:nvPr/>
        </p:nvSpPr>
        <p:spPr bwMode="auto">
          <a:xfrm>
            <a:off x="4667250" y="4330542"/>
            <a:ext cx="352425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t" anchorCtr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感谢聆听，批评指导</a:t>
            </a:r>
          </a:p>
        </p:txBody>
      </p:sp>
      <p:sp>
        <p:nvSpPr>
          <p:cNvPr id="48" name="矩形 259"/>
          <p:cNvSpPr>
            <a:spLocks noChangeArrowheads="1"/>
          </p:cNvSpPr>
          <p:nvPr/>
        </p:nvSpPr>
        <p:spPr bwMode="auto">
          <a:xfrm>
            <a:off x="596727" y="515827"/>
            <a:ext cx="2118955" cy="108337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</a:p>
          <a:p>
            <a:pPr>
              <a:buNone/>
            </a:pPr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xiazaii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fractur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99"/>
                            </p:stCondLst>
                            <p:childTnLst>
                              <p:par>
                                <p:cTn id="2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99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 animBg="1"/>
      <p:bldP spid="46" grpId="0"/>
      <p:bldP spid="46" grpId="1"/>
      <p:bldP spid="47" grpId="0"/>
      <p:bldP spid="48" grpId="0" bldLvl="0" animBg="1"/>
      <p:bldP spid="48" grpId="1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>
            <p:custDataLst>
              <p:tags r:id="rId2"/>
            </p:custDataLst>
          </p:nvPr>
        </p:nvCxnSpPr>
        <p:spPr>
          <a:xfrm>
            <a:off x="0" y="3131986"/>
            <a:ext cx="1285875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>
            <p:custDataLst>
              <p:tags r:id="rId3"/>
            </p:custDataLst>
          </p:nvPr>
        </p:nvCxnSpPr>
        <p:spPr>
          <a:xfrm>
            <a:off x="0" y="4583956"/>
            <a:ext cx="1285875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>
            <p:custDataLst>
              <p:tags r:id="rId4"/>
            </p:custDataLst>
          </p:nvPr>
        </p:nvSpPr>
        <p:spPr>
          <a:xfrm>
            <a:off x="4679225" y="2886663"/>
            <a:ext cx="3428044" cy="49064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altLang="zh-CN" sz="28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PART  1</a:t>
            </a:r>
          </a:p>
        </p:txBody>
      </p:sp>
      <p:sp>
        <p:nvSpPr>
          <p:cNvPr id="8" name="MH_Entry_1"/>
          <p:cNvSpPr/>
          <p:nvPr>
            <p:custDataLst>
              <p:tags r:id="rId5"/>
            </p:custDataLst>
          </p:nvPr>
        </p:nvSpPr>
        <p:spPr>
          <a:xfrm>
            <a:off x="4330379" y="3614458"/>
            <a:ext cx="4125737" cy="830997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algn="ctr"/>
            <a:r>
              <a:rPr lang="zh-CN" altLang="en-US" sz="36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en-US" altLang="zh-CN" sz="36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 sz="16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ANNUAL WORK SUMMARY</a:t>
            </a:r>
            <a:endParaRPr lang="zh-CN" altLang="en-US" sz="16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577830" y="1336677"/>
            <a:ext cx="8280920" cy="5175457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12800" y="1328566"/>
            <a:ext cx="5245872" cy="17116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12799" y="4482475"/>
            <a:ext cx="3384327" cy="49872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endParaRPr lang="en-US" altLang="zh-CN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Content Placeholder 2"/>
          <p:cNvSpPr txBox="1"/>
          <p:nvPr/>
        </p:nvSpPr>
        <p:spPr>
          <a:xfrm>
            <a:off x="812799" y="5034806"/>
            <a:ext cx="3384328" cy="12926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  <a:endParaRPr lang="en-US" altLang="zh-CN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" name="Content Placeholder 2"/>
          <p:cNvSpPr txBox="1"/>
          <p:nvPr/>
        </p:nvSpPr>
        <p:spPr>
          <a:xfrm>
            <a:off x="1162176" y="1630415"/>
            <a:ext cx="4608512" cy="923330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  <a:endParaRPr lang="en-US" altLang="zh-CN" sz="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extBox 8"/>
          <p:cNvSpPr txBox="1"/>
          <p:nvPr/>
        </p:nvSpPr>
        <p:spPr>
          <a:xfrm>
            <a:off x="755650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755650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组合 99"/>
          <p:cNvGrpSpPr/>
          <p:nvPr/>
        </p:nvGrpSpPr>
        <p:grpSpPr>
          <a:xfrm>
            <a:off x="3821326" y="4552429"/>
            <a:ext cx="2607421" cy="1359683"/>
            <a:chOff x="3821326" y="3817808"/>
            <a:chExt cx="2607421" cy="1359683"/>
          </a:xfrm>
        </p:grpSpPr>
        <p:sp>
          <p:nvSpPr>
            <p:cNvPr id="6" name="Freeform 3720"/>
            <p:cNvSpPr/>
            <p:nvPr/>
          </p:nvSpPr>
          <p:spPr bwMode="auto">
            <a:xfrm>
              <a:off x="3821326" y="3846737"/>
              <a:ext cx="2607421" cy="1330754"/>
            </a:xfrm>
            <a:custGeom>
              <a:avLst/>
              <a:gdLst>
                <a:gd name="T0" fmla="*/ 876 w 876"/>
                <a:gd name="T1" fmla="*/ 154 h 447"/>
                <a:gd name="T2" fmla="*/ 797 w 876"/>
                <a:gd name="T3" fmla="*/ 75 h 447"/>
                <a:gd name="T4" fmla="*/ 233 w 876"/>
                <a:gd name="T5" fmla="*/ 75 h 447"/>
                <a:gd name="T6" fmla="*/ 233 w 876"/>
                <a:gd name="T7" fmla="*/ 25 h 447"/>
                <a:gd name="T8" fmla="*/ 207 w 876"/>
                <a:gd name="T9" fmla="*/ 13 h 447"/>
                <a:gd name="T10" fmla="*/ 14 w 876"/>
                <a:gd name="T11" fmla="*/ 187 h 447"/>
                <a:gd name="T12" fmla="*/ 14 w 876"/>
                <a:gd name="T13" fmla="*/ 235 h 447"/>
                <a:gd name="T14" fmla="*/ 207 w 876"/>
                <a:gd name="T15" fmla="*/ 409 h 447"/>
                <a:gd name="T16" fmla="*/ 233 w 876"/>
                <a:gd name="T17" fmla="*/ 397 h 447"/>
                <a:gd name="T18" fmla="*/ 233 w 876"/>
                <a:gd name="T19" fmla="*/ 353 h 447"/>
                <a:gd name="T20" fmla="*/ 743 w 876"/>
                <a:gd name="T21" fmla="*/ 353 h 447"/>
                <a:gd name="T22" fmla="*/ 775 w 876"/>
                <a:gd name="T23" fmla="*/ 353 h 447"/>
                <a:gd name="T24" fmla="*/ 876 w 876"/>
                <a:gd name="T25" fmla="*/ 447 h 447"/>
                <a:gd name="T26" fmla="*/ 876 w 876"/>
                <a:gd name="T27" fmla="*/ 282 h 447"/>
                <a:gd name="T28" fmla="*/ 876 w 876"/>
                <a:gd name="T29" fmla="*/ 282 h 447"/>
                <a:gd name="T30" fmla="*/ 876 w 876"/>
                <a:gd name="T31" fmla="*/ 274 h 447"/>
                <a:gd name="T32" fmla="*/ 876 w 876"/>
                <a:gd name="T33" fmla="*/ 154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6" h="447">
                  <a:moveTo>
                    <a:pt x="876" y="154"/>
                  </a:moveTo>
                  <a:cubicBezTo>
                    <a:pt x="876" y="110"/>
                    <a:pt x="841" y="75"/>
                    <a:pt x="797" y="75"/>
                  </a:cubicBezTo>
                  <a:cubicBezTo>
                    <a:pt x="233" y="75"/>
                    <a:pt x="233" y="75"/>
                    <a:pt x="233" y="75"/>
                  </a:cubicBezTo>
                  <a:cubicBezTo>
                    <a:pt x="233" y="25"/>
                    <a:pt x="233" y="25"/>
                    <a:pt x="233" y="25"/>
                  </a:cubicBezTo>
                  <a:cubicBezTo>
                    <a:pt x="233" y="6"/>
                    <a:pt x="221" y="0"/>
                    <a:pt x="207" y="13"/>
                  </a:cubicBezTo>
                  <a:cubicBezTo>
                    <a:pt x="14" y="187"/>
                    <a:pt x="14" y="187"/>
                    <a:pt x="14" y="187"/>
                  </a:cubicBezTo>
                  <a:cubicBezTo>
                    <a:pt x="0" y="200"/>
                    <a:pt x="0" y="222"/>
                    <a:pt x="14" y="235"/>
                  </a:cubicBezTo>
                  <a:cubicBezTo>
                    <a:pt x="207" y="409"/>
                    <a:pt x="207" y="409"/>
                    <a:pt x="207" y="409"/>
                  </a:cubicBezTo>
                  <a:cubicBezTo>
                    <a:pt x="221" y="422"/>
                    <a:pt x="233" y="417"/>
                    <a:pt x="233" y="397"/>
                  </a:cubicBezTo>
                  <a:cubicBezTo>
                    <a:pt x="233" y="353"/>
                    <a:pt x="233" y="353"/>
                    <a:pt x="233" y="353"/>
                  </a:cubicBezTo>
                  <a:cubicBezTo>
                    <a:pt x="743" y="353"/>
                    <a:pt x="743" y="353"/>
                    <a:pt x="743" y="353"/>
                  </a:cubicBezTo>
                  <a:cubicBezTo>
                    <a:pt x="775" y="353"/>
                    <a:pt x="775" y="353"/>
                    <a:pt x="775" y="353"/>
                  </a:cubicBezTo>
                  <a:cubicBezTo>
                    <a:pt x="829" y="353"/>
                    <a:pt x="873" y="395"/>
                    <a:pt x="876" y="447"/>
                  </a:cubicBezTo>
                  <a:cubicBezTo>
                    <a:pt x="876" y="282"/>
                    <a:pt x="876" y="282"/>
                    <a:pt x="876" y="282"/>
                  </a:cubicBezTo>
                  <a:cubicBezTo>
                    <a:pt x="876" y="282"/>
                    <a:pt x="876" y="282"/>
                    <a:pt x="876" y="282"/>
                  </a:cubicBezTo>
                  <a:cubicBezTo>
                    <a:pt x="876" y="279"/>
                    <a:pt x="876" y="277"/>
                    <a:pt x="876" y="274"/>
                  </a:cubicBezTo>
                  <a:lnTo>
                    <a:pt x="876" y="154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Freeform 3721"/>
            <p:cNvSpPr/>
            <p:nvPr/>
          </p:nvSpPr>
          <p:spPr bwMode="auto">
            <a:xfrm>
              <a:off x="3821326" y="3817808"/>
              <a:ext cx="2607421" cy="1329495"/>
            </a:xfrm>
            <a:custGeom>
              <a:avLst/>
              <a:gdLst>
                <a:gd name="T0" fmla="*/ 876 w 876"/>
                <a:gd name="T1" fmla="*/ 154 h 447"/>
                <a:gd name="T2" fmla="*/ 797 w 876"/>
                <a:gd name="T3" fmla="*/ 75 h 447"/>
                <a:gd name="T4" fmla="*/ 233 w 876"/>
                <a:gd name="T5" fmla="*/ 75 h 447"/>
                <a:gd name="T6" fmla="*/ 233 w 876"/>
                <a:gd name="T7" fmla="*/ 25 h 447"/>
                <a:gd name="T8" fmla="*/ 207 w 876"/>
                <a:gd name="T9" fmla="*/ 13 h 447"/>
                <a:gd name="T10" fmla="*/ 14 w 876"/>
                <a:gd name="T11" fmla="*/ 187 h 447"/>
                <a:gd name="T12" fmla="*/ 14 w 876"/>
                <a:gd name="T13" fmla="*/ 235 h 447"/>
                <a:gd name="T14" fmla="*/ 207 w 876"/>
                <a:gd name="T15" fmla="*/ 409 h 447"/>
                <a:gd name="T16" fmla="*/ 233 w 876"/>
                <a:gd name="T17" fmla="*/ 397 h 447"/>
                <a:gd name="T18" fmla="*/ 233 w 876"/>
                <a:gd name="T19" fmla="*/ 353 h 447"/>
                <a:gd name="T20" fmla="*/ 743 w 876"/>
                <a:gd name="T21" fmla="*/ 353 h 447"/>
                <a:gd name="T22" fmla="*/ 775 w 876"/>
                <a:gd name="T23" fmla="*/ 353 h 447"/>
                <a:gd name="T24" fmla="*/ 876 w 876"/>
                <a:gd name="T25" fmla="*/ 447 h 447"/>
                <a:gd name="T26" fmla="*/ 876 w 876"/>
                <a:gd name="T27" fmla="*/ 282 h 447"/>
                <a:gd name="T28" fmla="*/ 876 w 876"/>
                <a:gd name="T29" fmla="*/ 282 h 447"/>
                <a:gd name="T30" fmla="*/ 876 w 876"/>
                <a:gd name="T31" fmla="*/ 274 h 447"/>
                <a:gd name="T32" fmla="*/ 876 w 876"/>
                <a:gd name="T33" fmla="*/ 154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6" h="447">
                  <a:moveTo>
                    <a:pt x="876" y="154"/>
                  </a:moveTo>
                  <a:cubicBezTo>
                    <a:pt x="876" y="110"/>
                    <a:pt x="841" y="75"/>
                    <a:pt x="797" y="75"/>
                  </a:cubicBezTo>
                  <a:cubicBezTo>
                    <a:pt x="233" y="75"/>
                    <a:pt x="233" y="75"/>
                    <a:pt x="233" y="75"/>
                  </a:cubicBezTo>
                  <a:cubicBezTo>
                    <a:pt x="233" y="25"/>
                    <a:pt x="233" y="25"/>
                    <a:pt x="233" y="25"/>
                  </a:cubicBezTo>
                  <a:cubicBezTo>
                    <a:pt x="233" y="5"/>
                    <a:pt x="221" y="0"/>
                    <a:pt x="207" y="13"/>
                  </a:cubicBezTo>
                  <a:cubicBezTo>
                    <a:pt x="14" y="187"/>
                    <a:pt x="14" y="187"/>
                    <a:pt x="14" y="187"/>
                  </a:cubicBezTo>
                  <a:cubicBezTo>
                    <a:pt x="0" y="200"/>
                    <a:pt x="0" y="222"/>
                    <a:pt x="14" y="235"/>
                  </a:cubicBezTo>
                  <a:cubicBezTo>
                    <a:pt x="207" y="409"/>
                    <a:pt x="207" y="409"/>
                    <a:pt x="207" y="409"/>
                  </a:cubicBezTo>
                  <a:cubicBezTo>
                    <a:pt x="221" y="422"/>
                    <a:pt x="233" y="417"/>
                    <a:pt x="233" y="397"/>
                  </a:cubicBezTo>
                  <a:cubicBezTo>
                    <a:pt x="233" y="353"/>
                    <a:pt x="233" y="353"/>
                    <a:pt x="233" y="353"/>
                  </a:cubicBezTo>
                  <a:cubicBezTo>
                    <a:pt x="743" y="353"/>
                    <a:pt x="743" y="353"/>
                    <a:pt x="743" y="353"/>
                  </a:cubicBezTo>
                  <a:cubicBezTo>
                    <a:pt x="775" y="353"/>
                    <a:pt x="775" y="353"/>
                    <a:pt x="775" y="353"/>
                  </a:cubicBezTo>
                  <a:cubicBezTo>
                    <a:pt x="829" y="353"/>
                    <a:pt x="873" y="395"/>
                    <a:pt x="876" y="447"/>
                  </a:cubicBezTo>
                  <a:cubicBezTo>
                    <a:pt x="876" y="282"/>
                    <a:pt x="876" y="282"/>
                    <a:pt x="876" y="282"/>
                  </a:cubicBezTo>
                  <a:cubicBezTo>
                    <a:pt x="876" y="282"/>
                    <a:pt x="876" y="282"/>
                    <a:pt x="876" y="282"/>
                  </a:cubicBezTo>
                  <a:cubicBezTo>
                    <a:pt x="876" y="279"/>
                    <a:pt x="876" y="277"/>
                    <a:pt x="876" y="274"/>
                  </a:cubicBezTo>
                  <a:lnTo>
                    <a:pt x="876" y="15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4" name="组合 93"/>
          <p:cNvGrpSpPr/>
          <p:nvPr/>
        </p:nvGrpSpPr>
        <p:grpSpPr>
          <a:xfrm>
            <a:off x="4050244" y="2394042"/>
            <a:ext cx="2378502" cy="1241451"/>
            <a:chOff x="4050244" y="1659421"/>
            <a:chExt cx="2378502" cy="1241451"/>
          </a:xfrm>
        </p:grpSpPr>
        <p:sp>
          <p:nvSpPr>
            <p:cNvPr id="9" name="Freeform 3723"/>
            <p:cNvSpPr/>
            <p:nvPr/>
          </p:nvSpPr>
          <p:spPr bwMode="auto">
            <a:xfrm>
              <a:off x="4050244" y="1685836"/>
              <a:ext cx="2378502" cy="1215036"/>
            </a:xfrm>
            <a:custGeom>
              <a:avLst/>
              <a:gdLst>
                <a:gd name="T0" fmla="*/ 799 w 799"/>
                <a:gd name="T1" fmla="*/ 140 h 408"/>
                <a:gd name="T2" fmla="*/ 727 w 799"/>
                <a:gd name="T3" fmla="*/ 68 h 408"/>
                <a:gd name="T4" fmla="*/ 212 w 799"/>
                <a:gd name="T5" fmla="*/ 68 h 408"/>
                <a:gd name="T6" fmla="*/ 212 w 799"/>
                <a:gd name="T7" fmla="*/ 23 h 408"/>
                <a:gd name="T8" fmla="*/ 188 w 799"/>
                <a:gd name="T9" fmla="*/ 12 h 408"/>
                <a:gd name="T10" fmla="*/ 13 w 799"/>
                <a:gd name="T11" fmla="*/ 171 h 408"/>
                <a:gd name="T12" fmla="*/ 13 w 799"/>
                <a:gd name="T13" fmla="*/ 214 h 408"/>
                <a:gd name="T14" fmla="*/ 188 w 799"/>
                <a:gd name="T15" fmla="*/ 373 h 408"/>
                <a:gd name="T16" fmla="*/ 212 w 799"/>
                <a:gd name="T17" fmla="*/ 362 h 408"/>
                <a:gd name="T18" fmla="*/ 212 w 799"/>
                <a:gd name="T19" fmla="*/ 322 h 408"/>
                <a:gd name="T20" fmla="*/ 677 w 799"/>
                <a:gd name="T21" fmla="*/ 322 h 408"/>
                <a:gd name="T22" fmla="*/ 707 w 799"/>
                <a:gd name="T23" fmla="*/ 322 h 408"/>
                <a:gd name="T24" fmla="*/ 799 w 799"/>
                <a:gd name="T25" fmla="*/ 408 h 408"/>
                <a:gd name="T26" fmla="*/ 799 w 799"/>
                <a:gd name="T27" fmla="*/ 257 h 408"/>
                <a:gd name="T28" fmla="*/ 799 w 799"/>
                <a:gd name="T29" fmla="*/ 257 h 408"/>
                <a:gd name="T30" fmla="*/ 799 w 799"/>
                <a:gd name="T31" fmla="*/ 250 h 408"/>
                <a:gd name="T32" fmla="*/ 799 w 799"/>
                <a:gd name="T33" fmla="*/ 14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99" h="408">
                  <a:moveTo>
                    <a:pt x="799" y="140"/>
                  </a:moveTo>
                  <a:cubicBezTo>
                    <a:pt x="799" y="100"/>
                    <a:pt x="767" y="68"/>
                    <a:pt x="727" y="68"/>
                  </a:cubicBezTo>
                  <a:cubicBezTo>
                    <a:pt x="212" y="68"/>
                    <a:pt x="212" y="68"/>
                    <a:pt x="212" y="68"/>
                  </a:cubicBezTo>
                  <a:cubicBezTo>
                    <a:pt x="212" y="23"/>
                    <a:pt x="212" y="23"/>
                    <a:pt x="212" y="23"/>
                  </a:cubicBezTo>
                  <a:cubicBezTo>
                    <a:pt x="212" y="5"/>
                    <a:pt x="201" y="0"/>
                    <a:pt x="188" y="12"/>
                  </a:cubicBezTo>
                  <a:cubicBezTo>
                    <a:pt x="13" y="171"/>
                    <a:pt x="13" y="171"/>
                    <a:pt x="13" y="171"/>
                  </a:cubicBezTo>
                  <a:cubicBezTo>
                    <a:pt x="0" y="183"/>
                    <a:pt x="0" y="202"/>
                    <a:pt x="13" y="214"/>
                  </a:cubicBezTo>
                  <a:cubicBezTo>
                    <a:pt x="188" y="373"/>
                    <a:pt x="188" y="373"/>
                    <a:pt x="188" y="373"/>
                  </a:cubicBezTo>
                  <a:cubicBezTo>
                    <a:pt x="201" y="385"/>
                    <a:pt x="212" y="380"/>
                    <a:pt x="212" y="362"/>
                  </a:cubicBezTo>
                  <a:cubicBezTo>
                    <a:pt x="212" y="322"/>
                    <a:pt x="212" y="322"/>
                    <a:pt x="212" y="322"/>
                  </a:cubicBezTo>
                  <a:cubicBezTo>
                    <a:pt x="677" y="322"/>
                    <a:pt x="677" y="322"/>
                    <a:pt x="677" y="322"/>
                  </a:cubicBezTo>
                  <a:cubicBezTo>
                    <a:pt x="707" y="322"/>
                    <a:pt x="707" y="322"/>
                    <a:pt x="707" y="322"/>
                  </a:cubicBezTo>
                  <a:cubicBezTo>
                    <a:pt x="756" y="322"/>
                    <a:pt x="796" y="360"/>
                    <a:pt x="799" y="408"/>
                  </a:cubicBezTo>
                  <a:cubicBezTo>
                    <a:pt x="799" y="257"/>
                    <a:pt x="799" y="257"/>
                    <a:pt x="799" y="257"/>
                  </a:cubicBezTo>
                  <a:cubicBezTo>
                    <a:pt x="799" y="257"/>
                    <a:pt x="799" y="257"/>
                    <a:pt x="799" y="257"/>
                  </a:cubicBezTo>
                  <a:cubicBezTo>
                    <a:pt x="799" y="255"/>
                    <a:pt x="799" y="252"/>
                    <a:pt x="799" y="250"/>
                  </a:cubicBezTo>
                  <a:lnTo>
                    <a:pt x="799" y="14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3724"/>
            <p:cNvSpPr/>
            <p:nvPr/>
          </p:nvSpPr>
          <p:spPr bwMode="auto">
            <a:xfrm>
              <a:off x="4050244" y="1659421"/>
              <a:ext cx="2378502" cy="1213777"/>
            </a:xfrm>
            <a:custGeom>
              <a:avLst/>
              <a:gdLst>
                <a:gd name="T0" fmla="*/ 799 w 799"/>
                <a:gd name="T1" fmla="*/ 140 h 408"/>
                <a:gd name="T2" fmla="*/ 727 w 799"/>
                <a:gd name="T3" fmla="*/ 68 h 408"/>
                <a:gd name="T4" fmla="*/ 212 w 799"/>
                <a:gd name="T5" fmla="*/ 68 h 408"/>
                <a:gd name="T6" fmla="*/ 212 w 799"/>
                <a:gd name="T7" fmla="*/ 23 h 408"/>
                <a:gd name="T8" fmla="*/ 188 w 799"/>
                <a:gd name="T9" fmla="*/ 12 h 408"/>
                <a:gd name="T10" fmla="*/ 13 w 799"/>
                <a:gd name="T11" fmla="*/ 171 h 408"/>
                <a:gd name="T12" fmla="*/ 13 w 799"/>
                <a:gd name="T13" fmla="*/ 214 h 408"/>
                <a:gd name="T14" fmla="*/ 188 w 799"/>
                <a:gd name="T15" fmla="*/ 373 h 408"/>
                <a:gd name="T16" fmla="*/ 212 w 799"/>
                <a:gd name="T17" fmla="*/ 362 h 408"/>
                <a:gd name="T18" fmla="*/ 212 w 799"/>
                <a:gd name="T19" fmla="*/ 322 h 408"/>
                <a:gd name="T20" fmla="*/ 677 w 799"/>
                <a:gd name="T21" fmla="*/ 322 h 408"/>
                <a:gd name="T22" fmla="*/ 707 w 799"/>
                <a:gd name="T23" fmla="*/ 322 h 408"/>
                <a:gd name="T24" fmla="*/ 799 w 799"/>
                <a:gd name="T25" fmla="*/ 408 h 408"/>
                <a:gd name="T26" fmla="*/ 799 w 799"/>
                <a:gd name="T27" fmla="*/ 257 h 408"/>
                <a:gd name="T28" fmla="*/ 799 w 799"/>
                <a:gd name="T29" fmla="*/ 257 h 408"/>
                <a:gd name="T30" fmla="*/ 799 w 799"/>
                <a:gd name="T31" fmla="*/ 250 h 408"/>
                <a:gd name="T32" fmla="*/ 799 w 799"/>
                <a:gd name="T33" fmla="*/ 14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99" h="408">
                  <a:moveTo>
                    <a:pt x="799" y="140"/>
                  </a:moveTo>
                  <a:cubicBezTo>
                    <a:pt x="799" y="100"/>
                    <a:pt x="767" y="68"/>
                    <a:pt x="727" y="68"/>
                  </a:cubicBezTo>
                  <a:cubicBezTo>
                    <a:pt x="212" y="68"/>
                    <a:pt x="212" y="68"/>
                    <a:pt x="212" y="68"/>
                  </a:cubicBezTo>
                  <a:cubicBezTo>
                    <a:pt x="212" y="23"/>
                    <a:pt x="212" y="23"/>
                    <a:pt x="212" y="23"/>
                  </a:cubicBezTo>
                  <a:cubicBezTo>
                    <a:pt x="212" y="5"/>
                    <a:pt x="201" y="0"/>
                    <a:pt x="188" y="12"/>
                  </a:cubicBezTo>
                  <a:cubicBezTo>
                    <a:pt x="13" y="171"/>
                    <a:pt x="13" y="171"/>
                    <a:pt x="13" y="171"/>
                  </a:cubicBezTo>
                  <a:cubicBezTo>
                    <a:pt x="0" y="183"/>
                    <a:pt x="0" y="202"/>
                    <a:pt x="13" y="214"/>
                  </a:cubicBezTo>
                  <a:cubicBezTo>
                    <a:pt x="188" y="373"/>
                    <a:pt x="188" y="373"/>
                    <a:pt x="188" y="373"/>
                  </a:cubicBezTo>
                  <a:cubicBezTo>
                    <a:pt x="201" y="385"/>
                    <a:pt x="212" y="380"/>
                    <a:pt x="212" y="362"/>
                  </a:cubicBezTo>
                  <a:cubicBezTo>
                    <a:pt x="212" y="322"/>
                    <a:pt x="212" y="322"/>
                    <a:pt x="212" y="322"/>
                  </a:cubicBezTo>
                  <a:cubicBezTo>
                    <a:pt x="677" y="322"/>
                    <a:pt x="677" y="322"/>
                    <a:pt x="677" y="322"/>
                  </a:cubicBezTo>
                  <a:cubicBezTo>
                    <a:pt x="707" y="322"/>
                    <a:pt x="707" y="322"/>
                    <a:pt x="707" y="322"/>
                  </a:cubicBezTo>
                  <a:cubicBezTo>
                    <a:pt x="756" y="322"/>
                    <a:pt x="796" y="360"/>
                    <a:pt x="799" y="408"/>
                  </a:cubicBezTo>
                  <a:cubicBezTo>
                    <a:pt x="799" y="257"/>
                    <a:pt x="799" y="257"/>
                    <a:pt x="799" y="257"/>
                  </a:cubicBezTo>
                  <a:cubicBezTo>
                    <a:pt x="799" y="257"/>
                    <a:pt x="799" y="257"/>
                    <a:pt x="799" y="257"/>
                  </a:cubicBezTo>
                  <a:cubicBezTo>
                    <a:pt x="799" y="254"/>
                    <a:pt x="799" y="252"/>
                    <a:pt x="799" y="250"/>
                  </a:cubicBezTo>
                  <a:lnTo>
                    <a:pt x="799" y="14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3359712" y="3295884"/>
            <a:ext cx="3069033" cy="1601181"/>
            <a:chOff x="3359712" y="2561263"/>
            <a:chExt cx="3069033" cy="1601181"/>
          </a:xfrm>
        </p:grpSpPr>
        <p:sp>
          <p:nvSpPr>
            <p:cNvPr id="15" name="Freeform 3729"/>
            <p:cNvSpPr/>
            <p:nvPr/>
          </p:nvSpPr>
          <p:spPr bwMode="auto">
            <a:xfrm>
              <a:off x="3359712" y="2593967"/>
              <a:ext cx="3069033" cy="1568477"/>
            </a:xfrm>
            <a:custGeom>
              <a:avLst/>
              <a:gdLst>
                <a:gd name="T0" fmla="*/ 1031 w 1031"/>
                <a:gd name="T1" fmla="*/ 181 h 527"/>
                <a:gd name="T2" fmla="*/ 938 w 1031"/>
                <a:gd name="T3" fmla="*/ 88 h 527"/>
                <a:gd name="T4" fmla="*/ 274 w 1031"/>
                <a:gd name="T5" fmla="*/ 88 h 527"/>
                <a:gd name="T6" fmla="*/ 274 w 1031"/>
                <a:gd name="T7" fmla="*/ 30 h 527"/>
                <a:gd name="T8" fmla="*/ 243 w 1031"/>
                <a:gd name="T9" fmla="*/ 16 h 527"/>
                <a:gd name="T10" fmla="*/ 17 w 1031"/>
                <a:gd name="T11" fmla="*/ 221 h 527"/>
                <a:gd name="T12" fmla="*/ 17 w 1031"/>
                <a:gd name="T13" fmla="*/ 277 h 527"/>
                <a:gd name="T14" fmla="*/ 243 w 1031"/>
                <a:gd name="T15" fmla="*/ 482 h 527"/>
                <a:gd name="T16" fmla="*/ 274 w 1031"/>
                <a:gd name="T17" fmla="*/ 468 h 527"/>
                <a:gd name="T18" fmla="*/ 274 w 1031"/>
                <a:gd name="T19" fmla="*/ 416 h 527"/>
                <a:gd name="T20" fmla="*/ 874 w 1031"/>
                <a:gd name="T21" fmla="*/ 416 h 527"/>
                <a:gd name="T22" fmla="*/ 912 w 1031"/>
                <a:gd name="T23" fmla="*/ 416 h 527"/>
                <a:gd name="T24" fmla="*/ 1031 w 1031"/>
                <a:gd name="T25" fmla="*/ 527 h 527"/>
                <a:gd name="T26" fmla="*/ 1031 w 1031"/>
                <a:gd name="T27" fmla="*/ 332 h 527"/>
                <a:gd name="T28" fmla="*/ 1031 w 1031"/>
                <a:gd name="T29" fmla="*/ 332 h 527"/>
                <a:gd name="T30" fmla="*/ 1031 w 1031"/>
                <a:gd name="T31" fmla="*/ 323 h 527"/>
                <a:gd name="T32" fmla="*/ 1031 w 1031"/>
                <a:gd name="T33" fmla="*/ 181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31" h="527">
                  <a:moveTo>
                    <a:pt x="1031" y="181"/>
                  </a:moveTo>
                  <a:cubicBezTo>
                    <a:pt x="1031" y="130"/>
                    <a:pt x="990" y="88"/>
                    <a:pt x="938" y="88"/>
                  </a:cubicBezTo>
                  <a:cubicBezTo>
                    <a:pt x="274" y="88"/>
                    <a:pt x="274" y="88"/>
                    <a:pt x="274" y="88"/>
                  </a:cubicBezTo>
                  <a:cubicBezTo>
                    <a:pt x="274" y="30"/>
                    <a:pt x="274" y="30"/>
                    <a:pt x="274" y="30"/>
                  </a:cubicBezTo>
                  <a:cubicBezTo>
                    <a:pt x="274" y="7"/>
                    <a:pt x="260" y="0"/>
                    <a:pt x="243" y="16"/>
                  </a:cubicBezTo>
                  <a:cubicBezTo>
                    <a:pt x="17" y="221"/>
                    <a:pt x="17" y="221"/>
                    <a:pt x="17" y="221"/>
                  </a:cubicBezTo>
                  <a:cubicBezTo>
                    <a:pt x="0" y="236"/>
                    <a:pt x="0" y="261"/>
                    <a:pt x="17" y="277"/>
                  </a:cubicBezTo>
                  <a:cubicBezTo>
                    <a:pt x="243" y="482"/>
                    <a:pt x="243" y="482"/>
                    <a:pt x="243" y="482"/>
                  </a:cubicBezTo>
                  <a:cubicBezTo>
                    <a:pt x="260" y="497"/>
                    <a:pt x="274" y="491"/>
                    <a:pt x="274" y="468"/>
                  </a:cubicBezTo>
                  <a:cubicBezTo>
                    <a:pt x="274" y="416"/>
                    <a:pt x="274" y="416"/>
                    <a:pt x="274" y="416"/>
                  </a:cubicBezTo>
                  <a:cubicBezTo>
                    <a:pt x="874" y="416"/>
                    <a:pt x="874" y="416"/>
                    <a:pt x="874" y="416"/>
                  </a:cubicBezTo>
                  <a:cubicBezTo>
                    <a:pt x="912" y="416"/>
                    <a:pt x="912" y="416"/>
                    <a:pt x="912" y="416"/>
                  </a:cubicBezTo>
                  <a:cubicBezTo>
                    <a:pt x="975" y="416"/>
                    <a:pt x="1027" y="465"/>
                    <a:pt x="1031" y="527"/>
                  </a:cubicBezTo>
                  <a:cubicBezTo>
                    <a:pt x="1031" y="332"/>
                    <a:pt x="1031" y="332"/>
                    <a:pt x="1031" y="332"/>
                  </a:cubicBezTo>
                  <a:cubicBezTo>
                    <a:pt x="1031" y="332"/>
                    <a:pt x="1031" y="332"/>
                    <a:pt x="1031" y="332"/>
                  </a:cubicBezTo>
                  <a:cubicBezTo>
                    <a:pt x="1031" y="329"/>
                    <a:pt x="1031" y="326"/>
                    <a:pt x="1031" y="323"/>
                  </a:cubicBezTo>
                  <a:lnTo>
                    <a:pt x="1031" y="181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Freeform 3730"/>
            <p:cNvSpPr/>
            <p:nvPr/>
          </p:nvSpPr>
          <p:spPr bwMode="auto">
            <a:xfrm>
              <a:off x="3359712" y="2561263"/>
              <a:ext cx="3069033" cy="1565963"/>
            </a:xfrm>
            <a:custGeom>
              <a:avLst/>
              <a:gdLst>
                <a:gd name="T0" fmla="*/ 1031 w 1031"/>
                <a:gd name="T1" fmla="*/ 180 h 526"/>
                <a:gd name="T2" fmla="*/ 938 w 1031"/>
                <a:gd name="T3" fmla="*/ 87 h 526"/>
                <a:gd name="T4" fmla="*/ 274 w 1031"/>
                <a:gd name="T5" fmla="*/ 87 h 526"/>
                <a:gd name="T6" fmla="*/ 274 w 1031"/>
                <a:gd name="T7" fmla="*/ 29 h 526"/>
                <a:gd name="T8" fmla="*/ 243 w 1031"/>
                <a:gd name="T9" fmla="*/ 15 h 526"/>
                <a:gd name="T10" fmla="*/ 17 w 1031"/>
                <a:gd name="T11" fmla="*/ 220 h 526"/>
                <a:gd name="T12" fmla="*/ 17 w 1031"/>
                <a:gd name="T13" fmla="*/ 276 h 526"/>
                <a:gd name="T14" fmla="*/ 243 w 1031"/>
                <a:gd name="T15" fmla="*/ 481 h 526"/>
                <a:gd name="T16" fmla="*/ 274 w 1031"/>
                <a:gd name="T17" fmla="*/ 467 h 526"/>
                <a:gd name="T18" fmla="*/ 274 w 1031"/>
                <a:gd name="T19" fmla="*/ 415 h 526"/>
                <a:gd name="T20" fmla="*/ 874 w 1031"/>
                <a:gd name="T21" fmla="*/ 415 h 526"/>
                <a:gd name="T22" fmla="*/ 912 w 1031"/>
                <a:gd name="T23" fmla="*/ 415 h 526"/>
                <a:gd name="T24" fmla="*/ 1031 w 1031"/>
                <a:gd name="T25" fmla="*/ 526 h 526"/>
                <a:gd name="T26" fmla="*/ 1031 w 1031"/>
                <a:gd name="T27" fmla="*/ 331 h 526"/>
                <a:gd name="T28" fmla="*/ 1031 w 1031"/>
                <a:gd name="T29" fmla="*/ 331 h 526"/>
                <a:gd name="T30" fmla="*/ 1031 w 1031"/>
                <a:gd name="T31" fmla="*/ 322 h 526"/>
                <a:gd name="T32" fmla="*/ 1031 w 1031"/>
                <a:gd name="T33" fmla="*/ 18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31" h="526">
                  <a:moveTo>
                    <a:pt x="1031" y="180"/>
                  </a:moveTo>
                  <a:cubicBezTo>
                    <a:pt x="1031" y="129"/>
                    <a:pt x="990" y="87"/>
                    <a:pt x="938" y="87"/>
                  </a:cubicBezTo>
                  <a:cubicBezTo>
                    <a:pt x="274" y="87"/>
                    <a:pt x="274" y="87"/>
                    <a:pt x="274" y="87"/>
                  </a:cubicBezTo>
                  <a:cubicBezTo>
                    <a:pt x="274" y="29"/>
                    <a:pt x="274" y="29"/>
                    <a:pt x="274" y="29"/>
                  </a:cubicBezTo>
                  <a:cubicBezTo>
                    <a:pt x="274" y="6"/>
                    <a:pt x="260" y="0"/>
                    <a:pt x="243" y="15"/>
                  </a:cubicBezTo>
                  <a:cubicBezTo>
                    <a:pt x="17" y="220"/>
                    <a:pt x="17" y="220"/>
                    <a:pt x="17" y="220"/>
                  </a:cubicBezTo>
                  <a:cubicBezTo>
                    <a:pt x="0" y="235"/>
                    <a:pt x="0" y="261"/>
                    <a:pt x="17" y="276"/>
                  </a:cubicBezTo>
                  <a:cubicBezTo>
                    <a:pt x="243" y="481"/>
                    <a:pt x="243" y="481"/>
                    <a:pt x="243" y="481"/>
                  </a:cubicBezTo>
                  <a:cubicBezTo>
                    <a:pt x="260" y="496"/>
                    <a:pt x="274" y="490"/>
                    <a:pt x="274" y="467"/>
                  </a:cubicBezTo>
                  <a:cubicBezTo>
                    <a:pt x="274" y="415"/>
                    <a:pt x="274" y="415"/>
                    <a:pt x="274" y="415"/>
                  </a:cubicBezTo>
                  <a:cubicBezTo>
                    <a:pt x="874" y="415"/>
                    <a:pt x="874" y="415"/>
                    <a:pt x="874" y="415"/>
                  </a:cubicBezTo>
                  <a:cubicBezTo>
                    <a:pt x="912" y="415"/>
                    <a:pt x="912" y="415"/>
                    <a:pt x="912" y="415"/>
                  </a:cubicBezTo>
                  <a:cubicBezTo>
                    <a:pt x="975" y="415"/>
                    <a:pt x="1027" y="464"/>
                    <a:pt x="1031" y="526"/>
                  </a:cubicBezTo>
                  <a:cubicBezTo>
                    <a:pt x="1031" y="331"/>
                    <a:pt x="1031" y="331"/>
                    <a:pt x="1031" y="331"/>
                  </a:cubicBezTo>
                  <a:cubicBezTo>
                    <a:pt x="1031" y="331"/>
                    <a:pt x="1031" y="331"/>
                    <a:pt x="1031" y="331"/>
                  </a:cubicBezTo>
                  <a:cubicBezTo>
                    <a:pt x="1031" y="328"/>
                    <a:pt x="1031" y="325"/>
                    <a:pt x="1031" y="322"/>
                  </a:cubicBezTo>
                  <a:lnTo>
                    <a:pt x="1031" y="1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6428745" y="4087043"/>
            <a:ext cx="2606163" cy="1360941"/>
            <a:chOff x="6428745" y="3352422"/>
            <a:chExt cx="2606163" cy="1360941"/>
          </a:xfrm>
        </p:grpSpPr>
        <p:sp>
          <p:nvSpPr>
            <p:cNvPr id="18" name="Freeform 3732"/>
            <p:cNvSpPr/>
            <p:nvPr/>
          </p:nvSpPr>
          <p:spPr bwMode="auto">
            <a:xfrm>
              <a:off x="6428745" y="3382609"/>
              <a:ext cx="2606163" cy="1330754"/>
            </a:xfrm>
            <a:custGeom>
              <a:avLst/>
              <a:gdLst>
                <a:gd name="T0" fmla="*/ 0 w 876"/>
                <a:gd name="T1" fmla="*/ 154 h 447"/>
                <a:gd name="T2" fmla="*/ 79 w 876"/>
                <a:gd name="T3" fmla="*/ 75 h 447"/>
                <a:gd name="T4" fmla="*/ 643 w 876"/>
                <a:gd name="T5" fmla="*/ 75 h 447"/>
                <a:gd name="T6" fmla="*/ 643 w 876"/>
                <a:gd name="T7" fmla="*/ 25 h 447"/>
                <a:gd name="T8" fmla="*/ 670 w 876"/>
                <a:gd name="T9" fmla="*/ 13 h 447"/>
                <a:gd name="T10" fmla="*/ 862 w 876"/>
                <a:gd name="T11" fmla="*/ 187 h 447"/>
                <a:gd name="T12" fmla="*/ 862 w 876"/>
                <a:gd name="T13" fmla="*/ 235 h 447"/>
                <a:gd name="T14" fmla="*/ 670 w 876"/>
                <a:gd name="T15" fmla="*/ 409 h 447"/>
                <a:gd name="T16" fmla="*/ 643 w 876"/>
                <a:gd name="T17" fmla="*/ 397 h 447"/>
                <a:gd name="T18" fmla="*/ 643 w 876"/>
                <a:gd name="T19" fmla="*/ 353 h 447"/>
                <a:gd name="T20" fmla="*/ 134 w 876"/>
                <a:gd name="T21" fmla="*/ 353 h 447"/>
                <a:gd name="T22" fmla="*/ 101 w 876"/>
                <a:gd name="T23" fmla="*/ 353 h 447"/>
                <a:gd name="T24" fmla="*/ 0 w 876"/>
                <a:gd name="T25" fmla="*/ 447 h 447"/>
                <a:gd name="T26" fmla="*/ 0 w 876"/>
                <a:gd name="T27" fmla="*/ 282 h 447"/>
                <a:gd name="T28" fmla="*/ 1 w 876"/>
                <a:gd name="T29" fmla="*/ 282 h 447"/>
                <a:gd name="T30" fmla="*/ 0 w 876"/>
                <a:gd name="T31" fmla="*/ 274 h 447"/>
                <a:gd name="T32" fmla="*/ 0 w 876"/>
                <a:gd name="T33" fmla="*/ 154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6" h="447">
                  <a:moveTo>
                    <a:pt x="0" y="154"/>
                  </a:moveTo>
                  <a:cubicBezTo>
                    <a:pt x="0" y="110"/>
                    <a:pt x="35" y="75"/>
                    <a:pt x="79" y="75"/>
                  </a:cubicBezTo>
                  <a:cubicBezTo>
                    <a:pt x="643" y="75"/>
                    <a:pt x="643" y="75"/>
                    <a:pt x="643" y="75"/>
                  </a:cubicBezTo>
                  <a:cubicBezTo>
                    <a:pt x="643" y="25"/>
                    <a:pt x="643" y="25"/>
                    <a:pt x="643" y="25"/>
                  </a:cubicBezTo>
                  <a:cubicBezTo>
                    <a:pt x="643" y="6"/>
                    <a:pt x="655" y="0"/>
                    <a:pt x="670" y="13"/>
                  </a:cubicBezTo>
                  <a:cubicBezTo>
                    <a:pt x="862" y="187"/>
                    <a:pt x="862" y="187"/>
                    <a:pt x="862" y="187"/>
                  </a:cubicBezTo>
                  <a:cubicBezTo>
                    <a:pt x="876" y="200"/>
                    <a:pt x="876" y="222"/>
                    <a:pt x="862" y="235"/>
                  </a:cubicBezTo>
                  <a:cubicBezTo>
                    <a:pt x="670" y="409"/>
                    <a:pt x="670" y="409"/>
                    <a:pt x="670" y="409"/>
                  </a:cubicBezTo>
                  <a:cubicBezTo>
                    <a:pt x="655" y="422"/>
                    <a:pt x="643" y="417"/>
                    <a:pt x="643" y="397"/>
                  </a:cubicBezTo>
                  <a:cubicBezTo>
                    <a:pt x="643" y="353"/>
                    <a:pt x="643" y="353"/>
                    <a:pt x="643" y="353"/>
                  </a:cubicBezTo>
                  <a:cubicBezTo>
                    <a:pt x="134" y="353"/>
                    <a:pt x="134" y="353"/>
                    <a:pt x="134" y="353"/>
                  </a:cubicBezTo>
                  <a:cubicBezTo>
                    <a:pt x="101" y="353"/>
                    <a:pt x="101" y="353"/>
                    <a:pt x="101" y="353"/>
                  </a:cubicBezTo>
                  <a:cubicBezTo>
                    <a:pt x="48" y="353"/>
                    <a:pt x="4" y="395"/>
                    <a:pt x="0" y="447"/>
                  </a:cubicBezTo>
                  <a:cubicBezTo>
                    <a:pt x="0" y="282"/>
                    <a:pt x="0" y="282"/>
                    <a:pt x="0" y="282"/>
                  </a:cubicBezTo>
                  <a:cubicBezTo>
                    <a:pt x="1" y="282"/>
                    <a:pt x="1" y="282"/>
                    <a:pt x="1" y="282"/>
                  </a:cubicBezTo>
                  <a:cubicBezTo>
                    <a:pt x="0" y="279"/>
                    <a:pt x="0" y="277"/>
                    <a:pt x="0" y="274"/>
                  </a:cubicBezTo>
                  <a:lnTo>
                    <a:pt x="0" y="15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3733"/>
            <p:cNvSpPr/>
            <p:nvPr/>
          </p:nvSpPr>
          <p:spPr bwMode="auto">
            <a:xfrm>
              <a:off x="6428745" y="3352422"/>
              <a:ext cx="2606163" cy="1330754"/>
            </a:xfrm>
            <a:custGeom>
              <a:avLst/>
              <a:gdLst>
                <a:gd name="T0" fmla="*/ 0 w 876"/>
                <a:gd name="T1" fmla="*/ 154 h 447"/>
                <a:gd name="T2" fmla="*/ 79 w 876"/>
                <a:gd name="T3" fmla="*/ 75 h 447"/>
                <a:gd name="T4" fmla="*/ 643 w 876"/>
                <a:gd name="T5" fmla="*/ 75 h 447"/>
                <a:gd name="T6" fmla="*/ 643 w 876"/>
                <a:gd name="T7" fmla="*/ 25 h 447"/>
                <a:gd name="T8" fmla="*/ 670 w 876"/>
                <a:gd name="T9" fmla="*/ 13 h 447"/>
                <a:gd name="T10" fmla="*/ 862 w 876"/>
                <a:gd name="T11" fmla="*/ 187 h 447"/>
                <a:gd name="T12" fmla="*/ 862 w 876"/>
                <a:gd name="T13" fmla="*/ 235 h 447"/>
                <a:gd name="T14" fmla="*/ 670 w 876"/>
                <a:gd name="T15" fmla="*/ 409 h 447"/>
                <a:gd name="T16" fmla="*/ 643 w 876"/>
                <a:gd name="T17" fmla="*/ 397 h 447"/>
                <a:gd name="T18" fmla="*/ 643 w 876"/>
                <a:gd name="T19" fmla="*/ 353 h 447"/>
                <a:gd name="T20" fmla="*/ 134 w 876"/>
                <a:gd name="T21" fmla="*/ 353 h 447"/>
                <a:gd name="T22" fmla="*/ 101 w 876"/>
                <a:gd name="T23" fmla="*/ 353 h 447"/>
                <a:gd name="T24" fmla="*/ 0 w 876"/>
                <a:gd name="T25" fmla="*/ 447 h 447"/>
                <a:gd name="T26" fmla="*/ 0 w 876"/>
                <a:gd name="T27" fmla="*/ 281 h 447"/>
                <a:gd name="T28" fmla="*/ 1 w 876"/>
                <a:gd name="T29" fmla="*/ 281 h 447"/>
                <a:gd name="T30" fmla="*/ 0 w 876"/>
                <a:gd name="T31" fmla="*/ 274 h 447"/>
                <a:gd name="T32" fmla="*/ 0 w 876"/>
                <a:gd name="T33" fmla="*/ 154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6" h="447">
                  <a:moveTo>
                    <a:pt x="0" y="154"/>
                  </a:moveTo>
                  <a:cubicBezTo>
                    <a:pt x="0" y="110"/>
                    <a:pt x="35" y="75"/>
                    <a:pt x="79" y="75"/>
                  </a:cubicBezTo>
                  <a:cubicBezTo>
                    <a:pt x="643" y="75"/>
                    <a:pt x="643" y="75"/>
                    <a:pt x="643" y="75"/>
                  </a:cubicBezTo>
                  <a:cubicBezTo>
                    <a:pt x="643" y="25"/>
                    <a:pt x="643" y="25"/>
                    <a:pt x="643" y="25"/>
                  </a:cubicBezTo>
                  <a:cubicBezTo>
                    <a:pt x="643" y="5"/>
                    <a:pt x="655" y="0"/>
                    <a:pt x="670" y="13"/>
                  </a:cubicBezTo>
                  <a:cubicBezTo>
                    <a:pt x="862" y="187"/>
                    <a:pt x="862" y="187"/>
                    <a:pt x="862" y="187"/>
                  </a:cubicBezTo>
                  <a:cubicBezTo>
                    <a:pt x="876" y="200"/>
                    <a:pt x="876" y="222"/>
                    <a:pt x="862" y="235"/>
                  </a:cubicBezTo>
                  <a:cubicBezTo>
                    <a:pt x="670" y="409"/>
                    <a:pt x="670" y="409"/>
                    <a:pt x="670" y="409"/>
                  </a:cubicBezTo>
                  <a:cubicBezTo>
                    <a:pt x="655" y="422"/>
                    <a:pt x="643" y="417"/>
                    <a:pt x="643" y="397"/>
                  </a:cubicBezTo>
                  <a:cubicBezTo>
                    <a:pt x="643" y="353"/>
                    <a:pt x="643" y="353"/>
                    <a:pt x="643" y="353"/>
                  </a:cubicBezTo>
                  <a:cubicBezTo>
                    <a:pt x="134" y="353"/>
                    <a:pt x="134" y="353"/>
                    <a:pt x="134" y="353"/>
                  </a:cubicBezTo>
                  <a:cubicBezTo>
                    <a:pt x="101" y="353"/>
                    <a:pt x="101" y="353"/>
                    <a:pt x="101" y="353"/>
                  </a:cubicBezTo>
                  <a:cubicBezTo>
                    <a:pt x="48" y="353"/>
                    <a:pt x="4" y="395"/>
                    <a:pt x="0" y="447"/>
                  </a:cubicBezTo>
                  <a:cubicBezTo>
                    <a:pt x="0" y="281"/>
                    <a:pt x="0" y="281"/>
                    <a:pt x="0" y="281"/>
                  </a:cubicBezTo>
                  <a:cubicBezTo>
                    <a:pt x="1" y="281"/>
                    <a:pt x="1" y="281"/>
                    <a:pt x="1" y="281"/>
                  </a:cubicBezTo>
                  <a:cubicBezTo>
                    <a:pt x="0" y="279"/>
                    <a:pt x="0" y="276"/>
                    <a:pt x="0" y="274"/>
                  </a:cubicBezTo>
                  <a:lnTo>
                    <a:pt x="0" y="15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5" name="组合 94"/>
          <p:cNvGrpSpPr/>
          <p:nvPr/>
        </p:nvGrpSpPr>
        <p:grpSpPr>
          <a:xfrm>
            <a:off x="6428745" y="1929915"/>
            <a:ext cx="2381016" cy="1241449"/>
            <a:chOff x="6428745" y="1195294"/>
            <a:chExt cx="2381016" cy="1241449"/>
          </a:xfrm>
        </p:grpSpPr>
        <p:sp>
          <p:nvSpPr>
            <p:cNvPr id="21" name="Freeform 3735"/>
            <p:cNvSpPr/>
            <p:nvPr/>
          </p:nvSpPr>
          <p:spPr bwMode="auto">
            <a:xfrm>
              <a:off x="6428745" y="1221707"/>
              <a:ext cx="2381016" cy="1215036"/>
            </a:xfrm>
            <a:custGeom>
              <a:avLst/>
              <a:gdLst>
                <a:gd name="T0" fmla="*/ 0 w 800"/>
                <a:gd name="T1" fmla="*/ 140 h 408"/>
                <a:gd name="T2" fmla="*/ 72 w 800"/>
                <a:gd name="T3" fmla="*/ 68 h 408"/>
                <a:gd name="T4" fmla="*/ 587 w 800"/>
                <a:gd name="T5" fmla="*/ 68 h 408"/>
                <a:gd name="T6" fmla="*/ 587 w 800"/>
                <a:gd name="T7" fmla="*/ 23 h 408"/>
                <a:gd name="T8" fmla="*/ 611 w 800"/>
                <a:gd name="T9" fmla="*/ 12 h 408"/>
                <a:gd name="T10" fmla="*/ 786 w 800"/>
                <a:gd name="T11" fmla="*/ 171 h 408"/>
                <a:gd name="T12" fmla="*/ 786 w 800"/>
                <a:gd name="T13" fmla="*/ 214 h 408"/>
                <a:gd name="T14" fmla="*/ 611 w 800"/>
                <a:gd name="T15" fmla="*/ 373 h 408"/>
                <a:gd name="T16" fmla="*/ 587 w 800"/>
                <a:gd name="T17" fmla="*/ 362 h 408"/>
                <a:gd name="T18" fmla="*/ 587 w 800"/>
                <a:gd name="T19" fmla="*/ 322 h 408"/>
                <a:gd name="T20" fmla="*/ 122 w 800"/>
                <a:gd name="T21" fmla="*/ 322 h 408"/>
                <a:gd name="T22" fmla="*/ 92 w 800"/>
                <a:gd name="T23" fmla="*/ 322 h 408"/>
                <a:gd name="T24" fmla="*/ 0 w 800"/>
                <a:gd name="T25" fmla="*/ 408 h 408"/>
                <a:gd name="T26" fmla="*/ 0 w 800"/>
                <a:gd name="T27" fmla="*/ 257 h 408"/>
                <a:gd name="T28" fmla="*/ 0 w 800"/>
                <a:gd name="T29" fmla="*/ 257 h 408"/>
                <a:gd name="T30" fmla="*/ 0 w 800"/>
                <a:gd name="T31" fmla="*/ 250 h 408"/>
                <a:gd name="T32" fmla="*/ 0 w 800"/>
                <a:gd name="T33" fmla="*/ 14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00" h="408">
                  <a:moveTo>
                    <a:pt x="0" y="140"/>
                  </a:moveTo>
                  <a:cubicBezTo>
                    <a:pt x="0" y="100"/>
                    <a:pt x="32" y="68"/>
                    <a:pt x="72" y="68"/>
                  </a:cubicBezTo>
                  <a:cubicBezTo>
                    <a:pt x="587" y="68"/>
                    <a:pt x="587" y="68"/>
                    <a:pt x="587" y="68"/>
                  </a:cubicBezTo>
                  <a:cubicBezTo>
                    <a:pt x="587" y="23"/>
                    <a:pt x="587" y="23"/>
                    <a:pt x="587" y="23"/>
                  </a:cubicBezTo>
                  <a:cubicBezTo>
                    <a:pt x="587" y="5"/>
                    <a:pt x="598" y="0"/>
                    <a:pt x="611" y="12"/>
                  </a:cubicBezTo>
                  <a:cubicBezTo>
                    <a:pt x="786" y="171"/>
                    <a:pt x="786" y="171"/>
                    <a:pt x="786" y="171"/>
                  </a:cubicBezTo>
                  <a:cubicBezTo>
                    <a:pt x="800" y="183"/>
                    <a:pt x="800" y="202"/>
                    <a:pt x="786" y="214"/>
                  </a:cubicBezTo>
                  <a:cubicBezTo>
                    <a:pt x="611" y="373"/>
                    <a:pt x="611" y="373"/>
                    <a:pt x="611" y="373"/>
                  </a:cubicBezTo>
                  <a:cubicBezTo>
                    <a:pt x="598" y="385"/>
                    <a:pt x="587" y="380"/>
                    <a:pt x="587" y="362"/>
                  </a:cubicBezTo>
                  <a:cubicBezTo>
                    <a:pt x="587" y="322"/>
                    <a:pt x="587" y="322"/>
                    <a:pt x="587" y="322"/>
                  </a:cubicBezTo>
                  <a:cubicBezTo>
                    <a:pt x="122" y="322"/>
                    <a:pt x="122" y="322"/>
                    <a:pt x="122" y="322"/>
                  </a:cubicBezTo>
                  <a:cubicBezTo>
                    <a:pt x="92" y="322"/>
                    <a:pt x="92" y="322"/>
                    <a:pt x="92" y="322"/>
                  </a:cubicBezTo>
                  <a:cubicBezTo>
                    <a:pt x="43" y="322"/>
                    <a:pt x="3" y="360"/>
                    <a:pt x="0" y="408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5"/>
                    <a:pt x="0" y="252"/>
                    <a:pt x="0" y="250"/>
                  </a:cubicBezTo>
                  <a:lnTo>
                    <a:pt x="0" y="14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Freeform 3736"/>
            <p:cNvSpPr/>
            <p:nvPr/>
          </p:nvSpPr>
          <p:spPr bwMode="auto">
            <a:xfrm>
              <a:off x="6428745" y="1195294"/>
              <a:ext cx="2381016" cy="1213777"/>
            </a:xfrm>
            <a:custGeom>
              <a:avLst/>
              <a:gdLst>
                <a:gd name="T0" fmla="*/ 0 w 800"/>
                <a:gd name="T1" fmla="*/ 140 h 408"/>
                <a:gd name="T2" fmla="*/ 72 w 800"/>
                <a:gd name="T3" fmla="*/ 68 h 408"/>
                <a:gd name="T4" fmla="*/ 587 w 800"/>
                <a:gd name="T5" fmla="*/ 68 h 408"/>
                <a:gd name="T6" fmla="*/ 587 w 800"/>
                <a:gd name="T7" fmla="*/ 23 h 408"/>
                <a:gd name="T8" fmla="*/ 611 w 800"/>
                <a:gd name="T9" fmla="*/ 12 h 408"/>
                <a:gd name="T10" fmla="*/ 786 w 800"/>
                <a:gd name="T11" fmla="*/ 171 h 408"/>
                <a:gd name="T12" fmla="*/ 786 w 800"/>
                <a:gd name="T13" fmla="*/ 214 h 408"/>
                <a:gd name="T14" fmla="*/ 611 w 800"/>
                <a:gd name="T15" fmla="*/ 373 h 408"/>
                <a:gd name="T16" fmla="*/ 587 w 800"/>
                <a:gd name="T17" fmla="*/ 362 h 408"/>
                <a:gd name="T18" fmla="*/ 587 w 800"/>
                <a:gd name="T19" fmla="*/ 322 h 408"/>
                <a:gd name="T20" fmla="*/ 122 w 800"/>
                <a:gd name="T21" fmla="*/ 322 h 408"/>
                <a:gd name="T22" fmla="*/ 92 w 800"/>
                <a:gd name="T23" fmla="*/ 322 h 408"/>
                <a:gd name="T24" fmla="*/ 0 w 800"/>
                <a:gd name="T25" fmla="*/ 408 h 408"/>
                <a:gd name="T26" fmla="*/ 0 w 800"/>
                <a:gd name="T27" fmla="*/ 257 h 408"/>
                <a:gd name="T28" fmla="*/ 0 w 800"/>
                <a:gd name="T29" fmla="*/ 257 h 408"/>
                <a:gd name="T30" fmla="*/ 0 w 800"/>
                <a:gd name="T31" fmla="*/ 250 h 408"/>
                <a:gd name="T32" fmla="*/ 0 w 800"/>
                <a:gd name="T33" fmla="*/ 14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00" h="408">
                  <a:moveTo>
                    <a:pt x="0" y="140"/>
                  </a:moveTo>
                  <a:cubicBezTo>
                    <a:pt x="0" y="100"/>
                    <a:pt x="32" y="68"/>
                    <a:pt x="72" y="68"/>
                  </a:cubicBezTo>
                  <a:cubicBezTo>
                    <a:pt x="587" y="68"/>
                    <a:pt x="587" y="68"/>
                    <a:pt x="587" y="68"/>
                  </a:cubicBezTo>
                  <a:cubicBezTo>
                    <a:pt x="587" y="23"/>
                    <a:pt x="587" y="23"/>
                    <a:pt x="587" y="23"/>
                  </a:cubicBezTo>
                  <a:cubicBezTo>
                    <a:pt x="587" y="5"/>
                    <a:pt x="598" y="0"/>
                    <a:pt x="611" y="12"/>
                  </a:cubicBezTo>
                  <a:cubicBezTo>
                    <a:pt x="786" y="171"/>
                    <a:pt x="786" y="171"/>
                    <a:pt x="786" y="171"/>
                  </a:cubicBezTo>
                  <a:cubicBezTo>
                    <a:pt x="800" y="183"/>
                    <a:pt x="800" y="202"/>
                    <a:pt x="786" y="214"/>
                  </a:cubicBezTo>
                  <a:cubicBezTo>
                    <a:pt x="611" y="373"/>
                    <a:pt x="611" y="373"/>
                    <a:pt x="611" y="373"/>
                  </a:cubicBezTo>
                  <a:cubicBezTo>
                    <a:pt x="598" y="385"/>
                    <a:pt x="587" y="380"/>
                    <a:pt x="587" y="362"/>
                  </a:cubicBezTo>
                  <a:cubicBezTo>
                    <a:pt x="587" y="322"/>
                    <a:pt x="587" y="322"/>
                    <a:pt x="587" y="322"/>
                  </a:cubicBezTo>
                  <a:cubicBezTo>
                    <a:pt x="122" y="322"/>
                    <a:pt x="122" y="322"/>
                    <a:pt x="122" y="322"/>
                  </a:cubicBezTo>
                  <a:cubicBezTo>
                    <a:pt x="92" y="322"/>
                    <a:pt x="92" y="322"/>
                    <a:pt x="92" y="322"/>
                  </a:cubicBezTo>
                  <a:cubicBezTo>
                    <a:pt x="43" y="322"/>
                    <a:pt x="3" y="360"/>
                    <a:pt x="0" y="408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4"/>
                    <a:pt x="0" y="252"/>
                    <a:pt x="0" y="250"/>
                  </a:cubicBezTo>
                  <a:lnTo>
                    <a:pt x="0" y="14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6428747" y="2831757"/>
            <a:ext cx="3070292" cy="1601181"/>
            <a:chOff x="6428747" y="2097136"/>
            <a:chExt cx="3070292" cy="1601181"/>
          </a:xfrm>
        </p:grpSpPr>
        <p:sp>
          <p:nvSpPr>
            <p:cNvPr id="27" name="Freeform 3741"/>
            <p:cNvSpPr/>
            <p:nvPr/>
          </p:nvSpPr>
          <p:spPr bwMode="auto">
            <a:xfrm>
              <a:off x="6428747" y="2129840"/>
              <a:ext cx="3070292" cy="1568477"/>
            </a:xfrm>
            <a:custGeom>
              <a:avLst/>
              <a:gdLst>
                <a:gd name="T0" fmla="*/ 0 w 1032"/>
                <a:gd name="T1" fmla="*/ 181 h 527"/>
                <a:gd name="T2" fmla="*/ 93 w 1032"/>
                <a:gd name="T3" fmla="*/ 88 h 527"/>
                <a:gd name="T4" fmla="*/ 757 w 1032"/>
                <a:gd name="T5" fmla="*/ 88 h 527"/>
                <a:gd name="T6" fmla="*/ 757 w 1032"/>
                <a:gd name="T7" fmla="*/ 30 h 527"/>
                <a:gd name="T8" fmla="*/ 788 w 1032"/>
                <a:gd name="T9" fmla="*/ 16 h 527"/>
                <a:gd name="T10" fmla="*/ 1014 w 1032"/>
                <a:gd name="T11" fmla="*/ 221 h 527"/>
                <a:gd name="T12" fmla="*/ 1014 w 1032"/>
                <a:gd name="T13" fmla="*/ 277 h 527"/>
                <a:gd name="T14" fmla="*/ 788 w 1032"/>
                <a:gd name="T15" fmla="*/ 482 h 527"/>
                <a:gd name="T16" fmla="*/ 757 w 1032"/>
                <a:gd name="T17" fmla="*/ 468 h 527"/>
                <a:gd name="T18" fmla="*/ 757 w 1032"/>
                <a:gd name="T19" fmla="*/ 416 h 527"/>
                <a:gd name="T20" fmla="*/ 157 w 1032"/>
                <a:gd name="T21" fmla="*/ 416 h 527"/>
                <a:gd name="T22" fmla="*/ 119 w 1032"/>
                <a:gd name="T23" fmla="*/ 416 h 527"/>
                <a:gd name="T24" fmla="*/ 0 w 1032"/>
                <a:gd name="T25" fmla="*/ 527 h 527"/>
                <a:gd name="T26" fmla="*/ 0 w 1032"/>
                <a:gd name="T27" fmla="*/ 332 h 527"/>
                <a:gd name="T28" fmla="*/ 1 w 1032"/>
                <a:gd name="T29" fmla="*/ 332 h 527"/>
                <a:gd name="T30" fmla="*/ 0 w 1032"/>
                <a:gd name="T31" fmla="*/ 323 h 527"/>
                <a:gd name="T32" fmla="*/ 0 w 1032"/>
                <a:gd name="T33" fmla="*/ 181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32" h="527">
                  <a:moveTo>
                    <a:pt x="0" y="181"/>
                  </a:moveTo>
                  <a:cubicBezTo>
                    <a:pt x="0" y="130"/>
                    <a:pt x="42" y="88"/>
                    <a:pt x="93" y="88"/>
                  </a:cubicBezTo>
                  <a:cubicBezTo>
                    <a:pt x="757" y="88"/>
                    <a:pt x="757" y="88"/>
                    <a:pt x="757" y="88"/>
                  </a:cubicBezTo>
                  <a:cubicBezTo>
                    <a:pt x="757" y="30"/>
                    <a:pt x="757" y="30"/>
                    <a:pt x="757" y="30"/>
                  </a:cubicBezTo>
                  <a:cubicBezTo>
                    <a:pt x="757" y="7"/>
                    <a:pt x="771" y="0"/>
                    <a:pt x="788" y="16"/>
                  </a:cubicBezTo>
                  <a:cubicBezTo>
                    <a:pt x="1014" y="221"/>
                    <a:pt x="1014" y="221"/>
                    <a:pt x="1014" y="221"/>
                  </a:cubicBezTo>
                  <a:cubicBezTo>
                    <a:pt x="1032" y="236"/>
                    <a:pt x="1032" y="261"/>
                    <a:pt x="1014" y="277"/>
                  </a:cubicBezTo>
                  <a:cubicBezTo>
                    <a:pt x="788" y="482"/>
                    <a:pt x="788" y="482"/>
                    <a:pt x="788" y="482"/>
                  </a:cubicBezTo>
                  <a:cubicBezTo>
                    <a:pt x="771" y="497"/>
                    <a:pt x="757" y="491"/>
                    <a:pt x="757" y="468"/>
                  </a:cubicBezTo>
                  <a:cubicBezTo>
                    <a:pt x="757" y="416"/>
                    <a:pt x="757" y="416"/>
                    <a:pt x="757" y="416"/>
                  </a:cubicBezTo>
                  <a:cubicBezTo>
                    <a:pt x="157" y="416"/>
                    <a:pt x="157" y="416"/>
                    <a:pt x="157" y="416"/>
                  </a:cubicBezTo>
                  <a:cubicBezTo>
                    <a:pt x="119" y="416"/>
                    <a:pt x="119" y="416"/>
                    <a:pt x="119" y="416"/>
                  </a:cubicBezTo>
                  <a:cubicBezTo>
                    <a:pt x="56" y="416"/>
                    <a:pt x="4" y="465"/>
                    <a:pt x="0" y="527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" y="332"/>
                    <a:pt x="1" y="332"/>
                    <a:pt x="1" y="332"/>
                  </a:cubicBezTo>
                  <a:cubicBezTo>
                    <a:pt x="0" y="329"/>
                    <a:pt x="0" y="326"/>
                    <a:pt x="0" y="323"/>
                  </a:cubicBezTo>
                  <a:lnTo>
                    <a:pt x="0" y="18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Freeform 3742"/>
            <p:cNvSpPr/>
            <p:nvPr/>
          </p:nvSpPr>
          <p:spPr bwMode="auto">
            <a:xfrm>
              <a:off x="6428747" y="2097136"/>
              <a:ext cx="3070292" cy="1565963"/>
            </a:xfrm>
            <a:custGeom>
              <a:avLst/>
              <a:gdLst>
                <a:gd name="T0" fmla="*/ 0 w 1032"/>
                <a:gd name="T1" fmla="*/ 180 h 526"/>
                <a:gd name="T2" fmla="*/ 93 w 1032"/>
                <a:gd name="T3" fmla="*/ 87 h 526"/>
                <a:gd name="T4" fmla="*/ 757 w 1032"/>
                <a:gd name="T5" fmla="*/ 87 h 526"/>
                <a:gd name="T6" fmla="*/ 757 w 1032"/>
                <a:gd name="T7" fmla="*/ 29 h 526"/>
                <a:gd name="T8" fmla="*/ 788 w 1032"/>
                <a:gd name="T9" fmla="*/ 15 h 526"/>
                <a:gd name="T10" fmla="*/ 1014 w 1032"/>
                <a:gd name="T11" fmla="*/ 220 h 526"/>
                <a:gd name="T12" fmla="*/ 1014 w 1032"/>
                <a:gd name="T13" fmla="*/ 276 h 526"/>
                <a:gd name="T14" fmla="*/ 788 w 1032"/>
                <a:gd name="T15" fmla="*/ 481 h 526"/>
                <a:gd name="T16" fmla="*/ 757 w 1032"/>
                <a:gd name="T17" fmla="*/ 467 h 526"/>
                <a:gd name="T18" fmla="*/ 757 w 1032"/>
                <a:gd name="T19" fmla="*/ 415 h 526"/>
                <a:gd name="T20" fmla="*/ 157 w 1032"/>
                <a:gd name="T21" fmla="*/ 415 h 526"/>
                <a:gd name="T22" fmla="*/ 119 w 1032"/>
                <a:gd name="T23" fmla="*/ 415 h 526"/>
                <a:gd name="T24" fmla="*/ 0 w 1032"/>
                <a:gd name="T25" fmla="*/ 526 h 526"/>
                <a:gd name="T26" fmla="*/ 0 w 1032"/>
                <a:gd name="T27" fmla="*/ 331 h 526"/>
                <a:gd name="T28" fmla="*/ 1 w 1032"/>
                <a:gd name="T29" fmla="*/ 331 h 526"/>
                <a:gd name="T30" fmla="*/ 0 w 1032"/>
                <a:gd name="T31" fmla="*/ 322 h 526"/>
                <a:gd name="T32" fmla="*/ 0 w 1032"/>
                <a:gd name="T33" fmla="*/ 18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32" h="526">
                  <a:moveTo>
                    <a:pt x="0" y="180"/>
                  </a:moveTo>
                  <a:cubicBezTo>
                    <a:pt x="0" y="129"/>
                    <a:pt x="42" y="87"/>
                    <a:pt x="93" y="87"/>
                  </a:cubicBezTo>
                  <a:cubicBezTo>
                    <a:pt x="757" y="87"/>
                    <a:pt x="757" y="87"/>
                    <a:pt x="757" y="87"/>
                  </a:cubicBezTo>
                  <a:cubicBezTo>
                    <a:pt x="757" y="29"/>
                    <a:pt x="757" y="29"/>
                    <a:pt x="757" y="29"/>
                  </a:cubicBezTo>
                  <a:cubicBezTo>
                    <a:pt x="757" y="6"/>
                    <a:pt x="771" y="0"/>
                    <a:pt x="788" y="15"/>
                  </a:cubicBezTo>
                  <a:cubicBezTo>
                    <a:pt x="1014" y="220"/>
                    <a:pt x="1014" y="220"/>
                    <a:pt x="1014" y="220"/>
                  </a:cubicBezTo>
                  <a:cubicBezTo>
                    <a:pt x="1032" y="235"/>
                    <a:pt x="1032" y="261"/>
                    <a:pt x="1014" y="276"/>
                  </a:cubicBezTo>
                  <a:cubicBezTo>
                    <a:pt x="788" y="481"/>
                    <a:pt x="788" y="481"/>
                    <a:pt x="788" y="481"/>
                  </a:cubicBezTo>
                  <a:cubicBezTo>
                    <a:pt x="771" y="496"/>
                    <a:pt x="757" y="490"/>
                    <a:pt x="757" y="467"/>
                  </a:cubicBezTo>
                  <a:cubicBezTo>
                    <a:pt x="757" y="415"/>
                    <a:pt x="757" y="415"/>
                    <a:pt x="757" y="415"/>
                  </a:cubicBezTo>
                  <a:cubicBezTo>
                    <a:pt x="157" y="415"/>
                    <a:pt x="157" y="415"/>
                    <a:pt x="157" y="415"/>
                  </a:cubicBezTo>
                  <a:cubicBezTo>
                    <a:pt x="119" y="415"/>
                    <a:pt x="119" y="415"/>
                    <a:pt x="119" y="415"/>
                  </a:cubicBezTo>
                  <a:cubicBezTo>
                    <a:pt x="56" y="415"/>
                    <a:pt x="4" y="464"/>
                    <a:pt x="0" y="526"/>
                  </a:cubicBezTo>
                  <a:cubicBezTo>
                    <a:pt x="0" y="331"/>
                    <a:pt x="0" y="331"/>
                    <a:pt x="0" y="331"/>
                  </a:cubicBezTo>
                  <a:cubicBezTo>
                    <a:pt x="1" y="331"/>
                    <a:pt x="1" y="331"/>
                    <a:pt x="1" y="331"/>
                  </a:cubicBezTo>
                  <a:cubicBezTo>
                    <a:pt x="0" y="328"/>
                    <a:pt x="0" y="325"/>
                    <a:pt x="0" y="322"/>
                  </a:cubicBezTo>
                  <a:lnTo>
                    <a:pt x="0" y="18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4261556" y="2688368"/>
            <a:ext cx="586135" cy="586135"/>
            <a:chOff x="4261556" y="2688368"/>
            <a:chExt cx="586135" cy="586135"/>
          </a:xfrm>
        </p:grpSpPr>
        <p:sp>
          <p:nvSpPr>
            <p:cNvPr id="11" name="Oval 3725"/>
            <p:cNvSpPr>
              <a:spLocks noChangeArrowheads="1"/>
            </p:cNvSpPr>
            <p:nvPr/>
          </p:nvSpPr>
          <p:spPr bwMode="auto">
            <a:xfrm>
              <a:off x="4261556" y="2688368"/>
              <a:ext cx="586135" cy="58613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74" name="组合 73"/>
            <p:cNvGrpSpPr/>
            <p:nvPr/>
          </p:nvGrpSpPr>
          <p:grpSpPr>
            <a:xfrm>
              <a:off x="4392367" y="2733020"/>
              <a:ext cx="324513" cy="496831"/>
              <a:chOff x="4383563" y="2507028"/>
              <a:chExt cx="324513" cy="496831"/>
            </a:xfrm>
          </p:grpSpPr>
          <p:sp>
            <p:nvSpPr>
              <p:cNvPr id="30" name="Oval 3744"/>
              <p:cNvSpPr>
                <a:spLocks noChangeArrowheads="1"/>
              </p:cNvSpPr>
              <p:nvPr/>
            </p:nvSpPr>
            <p:spPr bwMode="auto">
              <a:xfrm>
                <a:off x="4529467" y="2714566"/>
                <a:ext cx="56601" cy="60374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1" name="Oval 3745"/>
              <p:cNvSpPr>
                <a:spLocks noChangeArrowheads="1"/>
              </p:cNvSpPr>
              <p:nvPr/>
            </p:nvSpPr>
            <p:spPr bwMode="auto">
              <a:xfrm>
                <a:off x="4518146" y="2598847"/>
                <a:ext cx="41508" cy="41508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2" name="Oval 3746"/>
              <p:cNvSpPr>
                <a:spLocks noChangeArrowheads="1"/>
              </p:cNvSpPr>
              <p:nvPr/>
            </p:nvSpPr>
            <p:spPr bwMode="auto">
              <a:xfrm>
                <a:off x="4538272" y="2522121"/>
                <a:ext cx="23899" cy="23899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3" name="Freeform 3747"/>
              <p:cNvSpPr>
                <a:spLocks noEditPoints="1"/>
              </p:cNvSpPr>
              <p:nvPr/>
            </p:nvSpPr>
            <p:spPr bwMode="auto">
              <a:xfrm>
                <a:off x="4383563" y="2507028"/>
                <a:ext cx="324513" cy="496831"/>
              </a:xfrm>
              <a:custGeom>
                <a:avLst/>
                <a:gdLst>
                  <a:gd name="T0" fmla="*/ 75 w 109"/>
                  <a:gd name="T1" fmla="*/ 61 h 167"/>
                  <a:gd name="T2" fmla="*/ 75 w 109"/>
                  <a:gd name="T3" fmla="*/ 10 h 167"/>
                  <a:gd name="T4" fmla="*/ 75 w 109"/>
                  <a:gd name="T5" fmla="*/ 10 h 167"/>
                  <a:gd name="T6" fmla="*/ 76 w 109"/>
                  <a:gd name="T7" fmla="*/ 9 h 167"/>
                  <a:gd name="T8" fmla="*/ 76 w 109"/>
                  <a:gd name="T9" fmla="*/ 1 h 167"/>
                  <a:gd name="T10" fmla="*/ 75 w 109"/>
                  <a:gd name="T11" fmla="*/ 0 h 167"/>
                  <a:gd name="T12" fmla="*/ 74 w 109"/>
                  <a:gd name="T13" fmla="*/ 0 h 167"/>
                  <a:gd name="T14" fmla="*/ 35 w 109"/>
                  <a:gd name="T15" fmla="*/ 0 h 167"/>
                  <a:gd name="T16" fmla="*/ 34 w 109"/>
                  <a:gd name="T17" fmla="*/ 0 h 167"/>
                  <a:gd name="T18" fmla="*/ 33 w 109"/>
                  <a:gd name="T19" fmla="*/ 1 h 167"/>
                  <a:gd name="T20" fmla="*/ 33 w 109"/>
                  <a:gd name="T21" fmla="*/ 9 h 167"/>
                  <a:gd name="T22" fmla="*/ 34 w 109"/>
                  <a:gd name="T23" fmla="*/ 10 h 167"/>
                  <a:gd name="T24" fmla="*/ 35 w 109"/>
                  <a:gd name="T25" fmla="*/ 10 h 167"/>
                  <a:gd name="T26" fmla="*/ 35 w 109"/>
                  <a:gd name="T27" fmla="*/ 61 h 167"/>
                  <a:gd name="T28" fmla="*/ 0 w 109"/>
                  <a:gd name="T29" fmla="*/ 112 h 167"/>
                  <a:gd name="T30" fmla="*/ 55 w 109"/>
                  <a:gd name="T31" fmla="*/ 167 h 167"/>
                  <a:gd name="T32" fmla="*/ 109 w 109"/>
                  <a:gd name="T33" fmla="*/ 112 h 167"/>
                  <a:gd name="T34" fmla="*/ 75 w 109"/>
                  <a:gd name="T35" fmla="*/ 61 h 167"/>
                  <a:gd name="T36" fmla="*/ 42 w 109"/>
                  <a:gd name="T37" fmla="*/ 138 h 167"/>
                  <a:gd name="T38" fmla="*/ 35 w 109"/>
                  <a:gd name="T39" fmla="*/ 131 h 167"/>
                  <a:gd name="T40" fmla="*/ 42 w 109"/>
                  <a:gd name="T41" fmla="*/ 124 h 167"/>
                  <a:gd name="T42" fmla="*/ 49 w 109"/>
                  <a:gd name="T43" fmla="*/ 131 h 167"/>
                  <a:gd name="T44" fmla="*/ 42 w 109"/>
                  <a:gd name="T45" fmla="*/ 138 h 167"/>
                  <a:gd name="T46" fmla="*/ 47 w 109"/>
                  <a:gd name="T47" fmla="*/ 108 h 167"/>
                  <a:gd name="T48" fmla="*/ 51 w 109"/>
                  <a:gd name="T49" fmla="*/ 104 h 167"/>
                  <a:gd name="T50" fmla="*/ 55 w 109"/>
                  <a:gd name="T51" fmla="*/ 108 h 167"/>
                  <a:gd name="T52" fmla="*/ 51 w 109"/>
                  <a:gd name="T53" fmla="*/ 112 h 167"/>
                  <a:gd name="T54" fmla="*/ 47 w 109"/>
                  <a:gd name="T55" fmla="*/ 108 h 167"/>
                  <a:gd name="T56" fmla="*/ 59 w 109"/>
                  <a:gd name="T57" fmla="*/ 155 h 167"/>
                  <a:gd name="T58" fmla="*/ 52 w 109"/>
                  <a:gd name="T59" fmla="*/ 148 h 167"/>
                  <a:gd name="T60" fmla="*/ 59 w 109"/>
                  <a:gd name="T61" fmla="*/ 141 h 167"/>
                  <a:gd name="T62" fmla="*/ 66 w 109"/>
                  <a:gd name="T63" fmla="*/ 148 h 167"/>
                  <a:gd name="T64" fmla="*/ 59 w 109"/>
                  <a:gd name="T65" fmla="*/ 155 h 167"/>
                  <a:gd name="T66" fmla="*/ 70 w 109"/>
                  <a:gd name="T67" fmla="*/ 110 h 167"/>
                  <a:gd name="T68" fmla="*/ 66 w 109"/>
                  <a:gd name="T69" fmla="*/ 106 h 167"/>
                  <a:gd name="T70" fmla="*/ 70 w 109"/>
                  <a:gd name="T71" fmla="*/ 102 h 167"/>
                  <a:gd name="T72" fmla="*/ 74 w 109"/>
                  <a:gd name="T73" fmla="*/ 106 h 167"/>
                  <a:gd name="T74" fmla="*/ 70 w 109"/>
                  <a:gd name="T75" fmla="*/ 110 h 167"/>
                  <a:gd name="T76" fmla="*/ 9 w 109"/>
                  <a:gd name="T77" fmla="*/ 97 h 167"/>
                  <a:gd name="T78" fmla="*/ 41 w 109"/>
                  <a:gd name="T79" fmla="*/ 66 h 167"/>
                  <a:gd name="T80" fmla="*/ 41 w 109"/>
                  <a:gd name="T81" fmla="*/ 5 h 167"/>
                  <a:gd name="T82" fmla="*/ 42 w 109"/>
                  <a:gd name="T83" fmla="*/ 5 h 167"/>
                  <a:gd name="T84" fmla="*/ 68 w 109"/>
                  <a:gd name="T85" fmla="*/ 5 h 167"/>
                  <a:gd name="T86" fmla="*/ 68 w 109"/>
                  <a:gd name="T87" fmla="*/ 5 h 167"/>
                  <a:gd name="T88" fmla="*/ 68 w 109"/>
                  <a:gd name="T89" fmla="*/ 66 h 167"/>
                  <a:gd name="T90" fmla="*/ 100 w 109"/>
                  <a:gd name="T91" fmla="*/ 97 h 167"/>
                  <a:gd name="T92" fmla="*/ 9 w 109"/>
                  <a:gd name="T93" fmla="*/ 97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09" h="167">
                    <a:moveTo>
                      <a:pt x="75" y="61"/>
                    </a:moveTo>
                    <a:cubicBezTo>
                      <a:pt x="75" y="10"/>
                      <a:pt x="75" y="10"/>
                      <a:pt x="75" y="10"/>
                    </a:cubicBezTo>
                    <a:cubicBezTo>
                      <a:pt x="75" y="10"/>
                      <a:pt x="75" y="10"/>
                      <a:pt x="75" y="10"/>
                    </a:cubicBezTo>
                    <a:cubicBezTo>
                      <a:pt x="76" y="10"/>
                      <a:pt x="76" y="10"/>
                      <a:pt x="76" y="9"/>
                    </a:cubicBezTo>
                    <a:cubicBezTo>
                      <a:pt x="76" y="1"/>
                      <a:pt x="76" y="1"/>
                      <a:pt x="76" y="1"/>
                    </a:cubicBezTo>
                    <a:cubicBezTo>
                      <a:pt x="76" y="0"/>
                      <a:pt x="76" y="0"/>
                      <a:pt x="75" y="0"/>
                    </a:cubicBezTo>
                    <a:cubicBezTo>
                      <a:pt x="74" y="0"/>
                      <a:pt x="74" y="0"/>
                      <a:pt x="74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4" y="0"/>
                      <a:pt x="33" y="0"/>
                      <a:pt x="33" y="1"/>
                    </a:cubicBezTo>
                    <a:cubicBezTo>
                      <a:pt x="33" y="9"/>
                      <a:pt x="33" y="9"/>
                      <a:pt x="33" y="9"/>
                    </a:cubicBezTo>
                    <a:cubicBezTo>
                      <a:pt x="33" y="10"/>
                      <a:pt x="34" y="10"/>
                      <a:pt x="34" y="10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15" y="69"/>
                      <a:pt x="0" y="89"/>
                      <a:pt x="0" y="112"/>
                    </a:cubicBezTo>
                    <a:cubicBezTo>
                      <a:pt x="0" y="142"/>
                      <a:pt x="25" y="167"/>
                      <a:pt x="55" y="167"/>
                    </a:cubicBezTo>
                    <a:cubicBezTo>
                      <a:pt x="85" y="167"/>
                      <a:pt x="109" y="142"/>
                      <a:pt x="109" y="112"/>
                    </a:cubicBezTo>
                    <a:cubicBezTo>
                      <a:pt x="109" y="89"/>
                      <a:pt x="95" y="69"/>
                      <a:pt x="75" y="61"/>
                    </a:cubicBezTo>
                    <a:close/>
                    <a:moveTo>
                      <a:pt x="42" y="138"/>
                    </a:moveTo>
                    <a:cubicBezTo>
                      <a:pt x="38" y="138"/>
                      <a:pt x="35" y="135"/>
                      <a:pt x="35" y="131"/>
                    </a:cubicBezTo>
                    <a:cubicBezTo>
                      <a:pt x="35" y="127"/>
                      <a:pt x="38" y="124"/>
                      <a:pt x="42" y="124"/>
                    </a:cubicBezTo>
                    <a:cubicBezTo>
                      <a:pt x="46" y="124"/>
                      <a:pt x="49" y="127"/>
                      <a:pt x="49" y="131"/>
                    </a:cubicBezTo>
                    <a:cubicBezTo>
                      <a:pt x="49" y="135"/>
                      <a:pt x="46" y="138"/>
                      <a:pt x="42" y="138"/>
                    </a:cubicBezTo>
                    <a:close/>
                    <a:moveTo>
                      <a:pt x="47" y="108"/>
                    </a:moveTo>
                    <a:cubicBezTo>
                      <a:pt x="47" y="106"/>
                      <a:pt x="48" y="104"/>
                      <a:pt x="51" y="104"/>
                    </a:cubicBezTo>
                    <a:cubicBezTo>
                      <a:pt x="53" y="104"/>
                      <a:pt x="55" y="106"/>
                      <a:pt x="55" y="108"/>
                    </a:cubicBezTo>
                    <a:cubicBezTo>
                      <a:pt x="55" y="110"/>
                      <a:pt x="53" y="112"/>
                      <a:pt x="51" y="112"/>
                    </a:cubicBezTo>
                    <a:cubicBezTo>
                      <a:pt x="48" y="112"/>
                      <a:pt x="47" y="110"/>
                      <a:pt x="47" y="108"/>
                    </a:cubicBezTo>
                    <a:close/>
                    <a:moveTo>
                      <a:pt x="59" y="155"/>
                    </a:moveTo>
                    <a:cubicBezTo>
                      <a:pt x="55" y="155"/>
                      <a:pt x="52" y="151"/>
                      <a:pt x="52" y="148"/>
                    </a:cubicBezTo>
                    <a:cubicBezTo>
                      <a:pt x="52" y="144"/>
                      <a:pt x="55" y="141"/>
                      <a:pt x="59" y="141"/>
                    </a:cubicBezTo>
                    <a:cubicBezTo>
                      <a:pt x="63" y="141"/>
                      <a:pt x="66" y="144"/>
                      <a:pt x="66" y="148"/>
                    </a:cubicBezTo>
                    <a:cubicBezTo>
                      <a:pt x="66" y="151"/>
                      <a:pt x="63" y="155"/>
                      <a:pt x="59" y="155"/>
                    </a:cubicBezTo>
                    <a:close/>
                    <a:moveTo>
                      <a:pt x="70" y="110"/>
                    </a:moveTo>
                    <a:cubicBezTo>
                      <a:pt x="68" y="110"/>
                      <a:pt x="66" y="108"/>
                      <a:pt x="66" y="106"/>
                    </a:cubicBezTo>
                    <a:cubicBezTo>
                      <a:pt x="66" y="104"/>
                      <a:pt x="68" y="102"/>
                      <a:pt x="70" y="102"/>
                    </a:cubicBezTo>
                    <a:cubicBezTo>
                      <a:pt x="72" y="102"/>
                      <a:pt x="74" y="104"/>
                      <a:pt x="74" y="106"/>
                    </a:cubicBezTo>
                    <a:cubicBezTo>
                      <a:pt x="74" y="108"/>
                      <a:pt x="72" y="110"/>
                      <a:pt x="70" y="110"/>
                    </a:cubicBezTo>
                    <a:close/>
                    <a:moveTo>
                      <a:pt x="9" y="97"/>
                    </a:moveTo>
                    <a:cubicBezTo>
                      <a:pt x="14" y="82"/>
                      <a:pt x="26" y="70"/>
                      <a:pt x="41" y="66"/>
                    </a:cubicBezTo>
                    <a:cubicBezTo>
                      <a:pt x="41" y="5"/>
                      <a:pt x="41" y="5"/>
                      <a:pt x="41" y="5"/>
                    </a:cubicBezTo>
                    <a:cubicBezTo>
                      <a:pt x="41" y="5"/>
                      <a:pt x="41" y="5"/>
                      <a:pt x="42" y="5"/>
                    </a:cubicBezTo>
                    <a:cubicBezTo>
                      <a:pt x="68" y="5"/>
                      <a:pt x="68" y="5"/>
                      <a:pt x="68" y="5"/>
                    </a:cubicBezTo>
                    <a:cubicBezTo>
                      <a:pt x="68" y="5"/>
                      <a:pt x="68" y="5"/>
                      <a:pt x="68" y="5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83" y="70"/>
                      <a:pt x="95" y="82"/>
                      <a:pt x="100" y="97"/>
                    </a:cubicBezTo>
                    <a:lnTo>
                      <a:pt x="9" y="97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03" name="组合 102"/>
          <p:cNvGrpSpPr/>
          <p:nvPr/>
        </p:nvGrpSpPr>
        <p:grpSpPr>
          <a:xfrm>
            <a:off x="8008544" y="2224241"/>
            <a:ext cx="589908" cy="586135"/>
            <a:chOff x="8008544" y="2224241"/>
            <a:chExt cx="589908" cy="586135"/>
          </a:xfrm>
        </p:grpSpPr>
        <p:sp>
          <p:nvSpPr>
            <p:cNvPr id="23" name="Oval 3737"/>
            <p:cNvSpPr>
              <a:spLocks noChangeArrowheads="1"/>
            </p:cNvSpPr>
            <p:nvPr/>
          </p:nvSpPr>
          <p:spPr bwMode="auto">
            <a:xfrm>
              <a:off x="8008544" y="2224241"/>
              <a:ext cx="589908" cy="58613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1" name="Freeform 3765"/>
            <p:cNvSpPr>
              <a:spLocks noEditPoints="1"/>
            </p:cNvSpPr>
            <p:nvPr/>
          </p:nvSpPr>
          <p:spPr bwMode="auto">
            <a:xfrm>
              <a:off x="8208534" y="2244994"/>
              <a:ext cx="189928" cy="544628"/>
            </a:xfrm>
            <a:custGeom>
              <a:avLst/>
              <a:gdLst>
                <a:gd name="T0" fmla="*/ 32 w 64"/>
                <a:gd name="T1" fmla="*/ 28 h 183"/>
                <a:gd name="T2" fmla="*/ 46 w 64"/>
                <a:gd name="T3" fmla="*/ 14 h 183"/>
                <a:gd name="T4" fmla="*/ 32 w 64"/>
                <a:gd name="T5" fmla="*/ 0 h 183"/>
                <a:gd name="T6" fmla="*/ 19 w 64"/>
                <a:gd name="T7" fmla="*/ 14 h 183"/>
                <a:gd name="T8" fmla="*/ 32 w 64"/>
                <a:gd name="T9" fmla="*/ 28 h 183"/>
                <a:gd name="T10" fmla="*/ 64 w 64"/>
                <a:gd name="T11" fmla="*/ 45 h 183"/>
                <a:gd name="T12" fmla="*/ 51 w 64"/>
                <a:gd name="T13" fmla="*/ 33 h 183"/>
                <a:gd name="T14" fmla="*/ 13 w 64"/>
                <a:gd name="T15" fmla="*/ 33 h 183"/>
                <a:gd name="T16" fmla="*/ 0 w 64"/>
                <a:gd name="T17" fmla="*/ 45 h 183"/>
                <a:gd name="T18" fmla="*/ 0 w 64"/>
                <a:gd name="T19" fmla="*/ 96 h 183"/>
                <a:gd name="T20" fmla="*/ 5 w 64"/>
                <a:gd name="T21" fmla="*/ 102 h 183"/>
                <a:gd name="T22" fmla="*/ 11 w 64"/>
                <a:gd name="T23" fmla="*/ 96 h 183"/>
                <a:gd name="T24" fmla="*/ 11 w 64"/>
                <a:gd name="T25" fmla="*/ 50 h 183"/>
                <a:gd name="T26" fmla="*/ 13 w 64"/>
                <a:gd name="T27" fmla="*/ 50 h 183"/>
                <a:gd name="T28" fmla="*/ 13 w 64"/>
                <a:gd name="T29" fmla="*/ 174 h 183"/>
                <a:gd name="T30" fmla="*/ 22 w 64"/>
                <a:gd name="T31" fmla="*/ 183 h 183"/>
                <a:gd name="T32" fmla="*/ 30 w 64"/>
                <a:gd name="T33" fmla="*/ 174 h 183"/>
                <a:gd name="T34" fmla="*/ 30 w 64"/>
                <a:gd name="T35" fmla="*/ 106 h 183"/>
                <a:gd name="T36" fmla="*/ 34 w 64"/>
                <a:gd name="T37" fmla="*/ 106 h 183"/>
                <a:gd name="T38" fmla="*/ 34 w 64"/>
                <a:gd name="T39" fmla="*/ 174 h 183"/>
                <a:gd name="T40" fmla="*/ 43 w 64"/>
                <a:gd name="T41" fmla="*/ 183 h 183"/>
                <a:gd name="T42" fmla="*/ 51 w 64"/>
                <a:gd name="T43" fmla="*/ 174 h 183"/>
                <a:gd name="T44" fmla="*/ 51 w 64"/>
                <a:gd name="T45" fmla="*/ 50 h 183"/>
                <a:gd name="T46" fmla="*/ 53 w 64"/>
                <a:gd name="T47" fmla="*/ 50 h 183"/>
                <a:gd name="T48" fmla="*/ 53 w 64"/>
                <a:gd name="T49" fmla="*/ 96 h 183"/>
                <a:gd name="T50" fmla="*/ 59 w 64"/>
                <a:gd name="T51" fmla="*/ 102 h 183"/>
                <a:gd name="T52" fmla="*/ 64 w 64"/>
                <a:gd name="T53" fmla="*/ 96 h 183"/>
                <a:gd name="T54" fmla="*/ 64 w 64"/>
                <a:gd name="T55" fmla="*/ 4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4" h="183">
                  <a:moveTo>
                    <a:pt x="32" y="28"/>
                  </a:moveTo>
                  <a:cubicBezTo>
                    <a:pt x="40" y="28"/>
                    <a:pt x="46" y="21"/>
                    <a:pt x="46" y="14"/>
                  </a:cubicBezTo>
                  <a:cubicBezTo>
                    <a:pt x="46" y="6"/>
                    <a:pt x="40" y="0"/>
                    <a:pt x="32" y="0"/>
                  </a:cubicBezTo>
                  <a:cubicBezTo>
                    <a:pt x="25" y="0"/>
                    <a:pt x="19" y="6"/>
                    <a:pt x="19" y="14"/>
                  </a:cubicBezTo>
                  <a:cubicBezTo>
                    <a:pt x="19" y="21"/>
                    <a:pt x="25" y="28"/>
                    <a:pt x="32" y="28"/>
                  </a:cubicBezTo>
                  <a:moveTo>
                    <a:pt x="64" y="45"/>
                  </a:moveTo>
                  <a:cubicBezTo>
                    <a:pt x="64" y="38"/>
                    <a:pt x="58" y="33"/>
                    <a:pt x="51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6" y="33"/>
                    <a:pt x="0" y="38"/>
                    <a:pt x="0" y="4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9"/>
                    <a:pt x="2" y="102"/>
                    <a:pt x="5" y="102"/>
                  </a:cubicBezTo>
                  <a:cubicBezTo>
                    <a:pt x="9" y="102"/>
                    <a:pt x="11" y="99"/>
                    <a:pt x="11" y="96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3" y="50"/>
                    <a:pt x="13" y="50"/>
                    <a:pt x="13" y="50"/>
                  </a:cubicBezTo>
                  <a:cubicBezTo>
                    <a:pt x="13" y="174"/>
                    <a:pt x="13" y="174"/>
                    <a:pt x="13" y="174"/>
                  </a:cubicBezTo>
                  <a:cubicBezTo>
                    <a:pt x="13" y="179"/>
                    <a:pt x="17" y="183"/>
                    <a:pt x="22" y="183"/>
                  </a:cubicBezTo>
                  <a:cubicBezTo>
                    <a:pt x="26" y="183"/>
                    <a:pt x="30" y="179"/>
                    <a:pt x="30" y="174"/>
                  </a:cubicBezTo>
                  <a:cubicBezTo>
                    <a:pt x="30" y="106"/>
                    <a:pt x="30" y="106"/>
                    <a:pt x="30" y="106"/>
                  </a:cubicBezTo>
                  <a:cubicBezTo>
                    <a:pt x="34" y="106"/>
                    <a:pt x="34" y="106"/>
                    <a:pt x="34" y="106"/>
                  </a:cubicBezTo>
                  <a:cubicBezTo>
                    <a:pt x="34" y="174"/>
                    <a:pt x="34" y="174"/>
                    <a:pt x="34" y="174"/>
                  </a:cubicBezTo>
                  <a:cubicBezTo>
                    <a:pt x="34" y="179"/>
                    <a:pt x="38" y="183"/>
                    <a:pt x="43" y="183"/>
                  </a:cubicBezTo>
                  <a:cubicBezTo>
                    <a:pt x="47" y="183"/>
                    <a:pt x="51" y="179"/>
                    <a:pt x="51" y="174"/>
                  </a:cubicBezTo>
                  <a:cubicBezTo>
                    <a:pt x="51" y="50"/>
                    <a:pt x="51" y="50"/>
                    <a:pt x="51" y="50"/>
                  </a:cubicBezTo>
                  <a:cubicBezTo>
                    <a:pt x="53" y="50"/>
                    <a:pt x="53" y="50"/>
                    <a:pt x="53" y="50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9"/>
                    <a:pt x="56" y="102"/>
                    <a:pt x="59" y="102"/>
                  </a:cubicBezTo>
                  <a:cubicBezTo>
                    <a:pt x="62" y="102"/>
                    <a:pt x="64" y="99"/>
                    <a:pt x="64" y="96"/>
                  </a:cubicBezTo>
                  <a:lnTo>
                    <a:pt x="64" y="4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8160737" y="4409039"/>
            <a:ext cx="642736" cy="642736"/>
            <a:chOff x="8160737" y="4409039"/>
            <a:chExt cx="642736" cy="642736"/>
          </a:xfrm>
        </p:grpSpPr>
        <p:sp>
          <p:nvSpPr>
            <p:cNvPr id="20" name="Oval 3734"/>
            <p:cNvSpPr>
              <a:spLocks noChangeArrowheads="1"/>
            </p:cNvSpPr>
            <p:nvPr/>
          </p:nvSpPr>
          <p:spPr bwMode="auto">
            <a:xfrm>
              <a:off x="8160737" y="4409039"/>
              <a:ext cx="642736" cy="6427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92" name="组合 91"/>
            <p:cNvGrpSpPr/>
            <p:nvPr/>
          </p:nvGrpSpPr>
          <p:grpSpPr>
            <a:xfrm>
              <a:off x="8288405" y="4480104"/>
              <a:ext cx="387401" cy="500606"/>
              <a:chOff x="8285261" y="4274238"/>
              <a:chExt cx="387401" cy="500606"/>
            </a:xfrm>
          </p:grpSpPr>
          <p:sp>
            <p:nvSpPr>
              <p:cNvPr id="52" name="Freeform 3766"/>
              <p:cNvSpPr/>
              <p:nvPr/>
            </p:nvSpPr>
            <p:spPr bwMode="auto">
              <a:xfrm>
                <a:off x="8291548" y="4274238"/>
                <a:ext cx="381114" cy="384887"/>
              </a:xfrm>
              <a:custGeom>
                <a:avLst/>
                <a:gdLst>
                  <a:gd name="T0" fmla="*/ 94 w 128"/>
                  <a:gd name="T1" fmla="*/ 7 h 129"/>
                  <a:gd name="T2" fmla="*/ 120 w 128"/>
                  <a:gd name="T3" fmla="*/ 58 h 129"/>
                  <a:gd name="T4" fmla="*/ 57 w 128"/>
                  <a:gd name="T5" fmla="*/ 121 h 129"/>
                  <a:gd name="T6" fmla="*/ 7 w 128"/>
                  <a:gd name="T7" fmla="*/ 96 h 129"/>
                  <a:gd name="T8" fmla="*/ 0 w 128"/>
                  <a:gd name="T9" fmla="*/ 101 h 129"/>
                  <a:gd name="T10" fmla="*/ 57 w 128"/>
                  <a:gd name="T11" fmla="*/ 129 h 129"/>
                  <a:gd name="T12" fmla="*/ 128 w 128"/>
                  <a:gd name="T13" fmla="*/ 58 h 129"/>
                  <a:gd name="T14" fmla="*/ 99 w 128"/>
                  <a:gd name="T15" fmla="*/ 0 h 129"/>
                  <a:gd name="T16" fmla="*/ 94 w 128"/>
                  <a:gd name="T17" fmla="*/ 7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" h="129">
                    <a:moveTo>
                      <a:pt x="94" y="7"/>
                    </a:moveTo>
                    <a:cubicBezTo>
                      <a:pt x="110" y="18"/>
                      <a:pt x="120" y="37"/>
                      <a:pt x="120" y="58"/>
                    </a:cubicBezTo>
                    <a:cubicBezTo>
                      <a:pt x="120" y="93"/>
                      <a:pt x="92" y="121"/>
                      <a:pt x="57" y="121"/>
                    </a:cubicBezTo>
                    <a:cubicBezTo>
                      <a:pt x="37" y="121"/>
                      <a:pt x="18" y="111"/>
                      <a:pt x="7" y="96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13" y="118"/>
                      <a:pt x="34" y="129"/>
                      <a:pt x="57" y="129"/>
                    </a:cubicBezTo>
                    <a:cubicBezTo>
                      <a:pt x="97" y="129"/>
                      <a:pt x="128" y="97"/>
                      <a:pt x="128" y="58"/>
                    </a:cubicBezTo>
                    <a:cubicBezTo>
                      <a:pt x="128" y="34"/>
                      <a:pt x="117" y="13"/>
                      <a:pt x="99" y="0"/>
                    </a:cubicBezTo>
                    <a:lnTo>
                      <a:pt x="94" y="7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3" name="Freeform 3767"/>
              <p:cNvSpPr>
                <a:spLocks noEditPoints="1"/>
              </p:cNvSpPr>
              <p:nvPr/>
            </p:nvSpPr>
            <p:spPr bwMode="auto">
              <a:xfrm>
                <a:off x="8294064" y="4284301"/>
                <a:ext cx="339606" cy="335833"/>
              </a:xfrm>
              <a:custGeom>
                <a:avLst/>
                <a:gdLst>
                  <a:gd name="T0" fmla="*/ 57 w 114"/>
                  <a:gd name="T1" fmla="*/ 0 h 113"/>
                  <a:gd name="T2" fmla="*/ 0 w 114"/>
                  <a:gd name="T3" fmla="*/ 56 h 113"/>
                  <a:gd name="T4" fmla="*/ 57 w 114"/>
                  <a:gd name="T5" fmla="*/ 113 h 113"/>
                  <a:gd name="T6" fmla="*/ 114 w 114"/>
                  <a:gd name="T7" fmla="*/ 56 h 113"/>
                  <a:gd name="T8" fmla="*/ 57 w 114"/>
                  <a:gd name="T9" fmla="*/ 0 h 113"/>
                  <a:gd name="T10" fmla="*/ 57 w 114"/>
                  <a:gd name="T11" fmla="*/ 110 h 113"/>
                  <a:gd name="T12" fmla="*/ 3 w 114"/>
                  <a:gd name="T13" fmla="*/ 56 h 113"/>
                  <a:gd name="T14" fmla="*/ 57 w 114"/>
                  <a:gd name="T15" fmla="*/ 2 h 113"/>
                  <a:gd name="T16" fmla="*/ 111 w 114"/>
                  <a:gd name="T17" fmla="*/ 56 h 113"/>
                  <a:gd name="T18" fmla="*/ 57 w 114"/>
                  <a:gd name="T19" fmla="*/ 11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4" h="113">
                    <a:moveTo>
                      <a:pt x="57" y="0"/>
                    </a:moveTo>
                    <a:cubicBezTo>
                      <a:pt x="26" y="0"/>
                      <a:pt x="0" y="25"/>
                      <a:pt x="0" y="56"/>
                    </a:cubicBezTo>
                    <a:cubicBezTo>
                      <a:pt x="0" y="87"/>
                      <a:pt x="26" y="113"/>
                      <a:pt x="57" y="113"/>
                    </a:cubicBezTo>
                    <a:cubicBezTo>
                      <a:pt x="88" y="113"/>
                      <a:pt x="114" y="87"/>
                      <a:pt x="114" y="56"/>
                    </a:cubicBezTo>
                    <a:cubicBezTo>
                      <a:pt x="114" y="25"/>
                      <a:pt x="88" y="0"/>
                      <a:pt x="57" y="0"/>
                    </a:cubicBezTo>
                    <a:close/>
                    <a:moveTo>
                      <a:pt x="57" y="110"/>
                    </a:moveTo>
                    <a:cubicBezTo>
                      <a:pt x="27" y="110"/>
                      <a:pt x="3" y="86"/>
                      <a:pt x="3" y="56"/>
                    </a:cubicBezTo>
                    <a:cubicBezTo>
                      <a:pt x="3" y="26"/>
                      <a:pt x="27" y="2"/>
                      <a:pt x="57" y="2"/>
                    </a:cubicBezTo>
                    <a:cubicBezTo>
                      <a:pt x="87" y="2"/>
                      <a:pt x="111" y="26"/>
                      <a:pt x="111" y="56"/>
                    </a:cubicBezTo>
                    <a:cubicBezTo>
                      <a:pt x="111" y="86"/>
                      <a:pt x="87" y="110"/>
                      <a:pt x="57" y="11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4" name="Freeform 3768"/>
              <p:cNvSpPr/>
              <p:nvPr/>
            </p:nvSpPr>
            <p:spPr bwMode="auto">
              <a:xfrm>
                <a:off x="8285261" y="4289332"/>
                <a:ext cx="378597" cy="330800"/>
              </a:xfrm>
              <a:custGeom>
                <a:avLst/>
                <a:gdLst>
                  <a:gd name="T0" fmla="*/ 37 w 127"/>
                  <a:gd name="T1" fmla="*/ 8 h 111"/>
                  <a:gd name="T2" fmla="*/ 35 w 127"/>
                  <a:gd name="T3" fmla="*/ 13 h 111"/>
                  <a:gd name="T4" fmla="*/ 32 w 127"/>
                  <a:gd name="T5" fmla="*/ 16 h 111"/>
                  <a:gd name="T6" fmla="*/ 30 w 127"/>
                  <a:gd name="T7" fmla="*/ 14 h 111"/>
                  <a:gd name="T8" fmla="*/ 30 w 127"/>
                  <a:gd name="T9" fmla="*/ 18 h 111"/>
                  <a:gd name="T10" fmla="*/ 24 w 127"/>
                  <a:gd name="T11" fmla="*/ 19 h 111"/>
                  <a:gd name="T12" fmla="*/ 20 w 127"/>
                  <a:gd name="T13" fmla="*/ 23 h 111"/>
                  <a:gd name="T14" fmla="*/ 16 w 127"/>
                  <a:gd name="T15" fmla="*/ 30 h 111"/>
                  <a:gd name="T16" fmla="*/ 12 w 127"/>
                  <a:gd name="T17" fmla="*/ 34 h 111"/>
                  <a:gd name="T18" fmla="*/ 15 w 127"/>
                  <a:gd name="T19" fmla="*/ 37 h 111"/>
                  <a:gd name="T20" fmla="*/ 16 w 127"/>
                  <a:gd name="T21" fmla="*/ 39 h 111"/>
                  <a:gd name="T22" fmla="*/ 13 w 127"/>
                  <a:gd name="T23" fmla="*/ 36 h 111"/>
                  <a:gd name="T24" fmla="*/ 11 w 127"/>
                  <a:gd name="T25" fmla="*/ 33 h 111"/>
                  <a:gd name="T26" fmla="*/ 10 w 127"/>
                  <a:gd name="T27" fmla="*/ 38 h 111"/>
                  <a:gd name="T28" fmla="*/ 10 w 127"/>
                  <a:gd name="T29" fmla="*/ 46 h 111"/>
                  <a:gd name="T30" fmla="*/ 14 w 127"/>
                  <a:gd name="T31" fmla="*/ 44 h 111"/>
                  <a:gd name="T32" fmla="*/ 18 w 127"/>
                  <a:gd name="T33" fmla="*/ 49 h 111"/>
                  <a:gd name="T34" fmla="*/ 23 w 127"/>
                  <a:gd name="T35" fmla="*/ 54 h 111"/>
                  <a:gd name="T36" fmla="*/ 28 w 127"/>
                  <a:gd name="T37" fmla="*/ 59 h 111"/>
                  <a:gd name="T38" fmla="*/ 35 w 127"/>
                  <a:gd name="T39" fmla="*/ 65 h 111"/>
                  <a:gd name="T40" fmla="*/ 33 w 127"/>
                  <a:gd name="T41" fmla="*/ 75 h 111"/>
                  <a:gd name="T42" fmla="*/ 28 w 127"/>
                  <a:gd name="T43" fmla="*/ 86 h 111"/>
                  <a:gd name="T44" fmla="*/ 29 w 127"/>
                  <a:gd name="T45" fmla="*/ 94 h 111"/>
                  <a:gd name="T46" fmla="*/ 26 w 127"/>
                  <a:gd name="T47" fmla="*/ 95 h 111"/>
                  <a:gd name="T48" fmla="*/ 18 w 127"/>
                  <a:gd name="T49" fmla="*/ 82 h 111"/>
                  <a:gd name="T50" fmla="*/ 10 w 127"/>
                  <a:gd name="T51" fmla="*/ 63 h 111"/>
                  <a:gd name="T52" fmla="*/ 7 w 127"/>
                  <a:gd name="T53" fmla="*/ 48 h 111"/>
                  <a:gd name="T54" fmla="*/ 41 w 127"/>
                  <a:gd name="T55" fmla="*/ 102 h 111"/>
                  <a:gd name="T56" fmla="*/ 50 w 127"/>
                  <a:gd name="T57" fmla="*/ 101 h 111"/>
                  <a:gd name="T58" fmla="*/ 62 w 127"/>
                  <a:gd name="T59" fmla="*/ 99 h 111"/>
                  <a:gd name="T60" fmla="*/ 61 w 127"/>
                  <a:gd name="T61" fmla="*/ 104 h 111"/>
                  <a:gd name="T62" fmla="*/ 68 w 127"/>
                  <a:gd name="T63" fmla="*/ 104 h 111"/>
                  <a:gd name="T64" fmla="*/ 78 w 127"/>
                  <a:gd name="T65" fmla="*/ 102 h 111"/>
                  <a:gd name="T66" fmla="*/ 77 w 127"/>
                  <a:gd name="T67" fmla="*/ 1 h 111"/>
                  <a:gd name="T68" fmla="*/ 110 w 127"/>
                  <a:gd name="T69" fmla="*/ 35 h 111"/>
                  <a:gd name="T70" fmla="*/ 106 w 127"/>
                  <a:gd name="T71" fmla="*/ 32 h 111"/>
                  <a:gd name="T72" fmla="*/ 101 w 127"/>
                  <a:gd name="T73" fmla="*/ 41 h 111"/>
                  <a:gd name="T74" fmla="*/ 95 w 127"/>
                  <a:gd name="T75" fmla="*/ 33 h 111"/>
                  <a:gd name="T76" fmla="*/ 98 w 127"/>
                  <a:gd name="T77" fmla="*/ 41 h 111"/>
                  <a:gd name="T78" fmla="*/ 104 w 127"/>
                  <a:gd name="T79" fmla="*/ 44 h 111"/>
                  <a:gd name="T80" fmla="*/ 101 w 127"/>
                  <a:gd name="T81" fmla="*/ 56 h 111"/>
                  <a:gd name="T82" fmla="*/ 98 w 127"/>
                  <a:gd name="T83" fmla="*/ 68 h 111"/>
                  <a:gd name="T84" fmla="*/ 94 w 127"/>
                  <a:gd name="T85" fmla="*/ 76 h 111"/>
                  <a:gd name="T86" fmla="*/ 82 w 127"/>
                  <a:gd name="T87" fmla="*/ 86 h 111"/>
                  <a:gd name="T88" fmla="*/ 79 w 127"/>
                  <a:gd name="T89" fmla="*/ 77 h 111"/>
                  <a:gd name="T90" fmla="*/ 80 w 127"/>
                  <a:gd name="T91" fmla="*/ 67 h 111"/>
                  <a:gd name="T92" fmla="*/ 76 w 127"/>
                  <a:gd name="T93" fmla="*/ 56 h 111"/>
                  <a:gd name="T94" fmla="*/ 70 w 127"/>
                  <a:gd name="T95" fmla="*/ 50 h 111"/>
                  <a:gd name="T96" fmla="*/ 56 w 127"/>
                  <a:gd name="T97" fmla="*/ 50 h 111"/>
                  <a:gd name="T98" fmla="*/ 50 w 127"/>
                  <a:gd name="T99" fmla="*/ 42 h 111"/>
                  <a:gd name="T100" fmla="*/ 56 w 127"/>
                  <a:gd name="T101" fmla="*/ 27 h 111"/>
                  <a:gd name="T102" fmla="*/ 67 w 127"/>
                  <a:gd name="T103" fmla="*/ 23 h 111"/>
                  <a:gd name="T104" fmla="*/ 73 w 127"/>
                  <a:gd name="T105" fmla="*/ 26 h 111"/>
                  <a:gd name="T106" fmla="*/ 82 w 127"/>
                  <a:gd name="T107" fmla="*/ 26 h 111"/>
                  <a:gd name="T108" fmla="*/ 91 w 127"/>
                  <a:gd name="T109" fmla="*/ 24 h 111"/>
                  <a:gd name="T110" fmla="*/ 83 w 127"/>
                  <a:gd name="T111" fmla="*/ 21 h 111"/>
                  <a:gd name="T112" fmla="*/ 82 w 127"/>
                  <a:gd name="T113" fmla="*/ 18 h 111"/>
                  <a:gd name="T114" fmla="*/ 71 w 127"/>
                  <a:gd name="T115" fmla="*/ 18 h 111"/>
                  <a:gd name="T116" fmla="*/ 62 w 127"/>
                  <a:gd name="T117" fmla="*/ 21 h 111"/>
                  <a:gd name="T118" fmla="*/ 60 w 127"/>
                  <a:gd name="T119" fmla="*/ 11 h 111"/>
                  <a:gd name="T120" fmla="*/ 54 w 127"/>
                  <a:gd name="T121" fmla="*/ 6 h 111"/>
                  <a:gd name="T122" fmla="*/ 61 w 127"/>
                  <a:gd name="T123" fmla="*/ 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27" h="111">
                    <a:moveTo>
                      <a:pt x="52" y="0"/>
                    </a:moveTo>
                    <a:cubicBezTo>
                      <a:pt x="52" y="0"/>
                      <a:pt x="33" y="3"/>
                      <a:pt x="20" y="17"/>
                    </a:cubicBezTo>
                    <a:cubicBezTo>
                      <a:pt x="20" y="17"/>
                      <a:pt x="30" y="7"/>
                      <a:pt x="36" y="7"/>
                    </a:cubicBezTo>
                    <a:cubicBezTo>
                      <a:pt x="37" y="8"/>
                      <a:pt x="37" y="8"/>
                      <a:pt x="37" y="8"/>
                    </a:cubicBezTo>
                    <a:cubicBezTo>
                      <a:pt x="37" y="8"/>
                      <a:pt x="37" y="8"/>
                      <a:pt x="37" y="8"/>
                    </a:cubicBezTo>
                    <a:cubicBezTo>
                      <a:pt x="37" y="9"/>
                      <a:pt x="36" y="10"/>
                      <a:pt x="36" y="10"/>
                    </a:cubicBezTo>
                    <a:cubicBezTo>
                      <a:pt x="36" y="10"/>
                      <a:pt x="36" y="11"/>
                      <a:pt x="36" y="11"/>
                    </a:cubicBezTo>
                    <a:cubicBezTo>
                      <a:pt x="36" y="12"/>
                      <a:pt x="36" y="12"/>
                      <a:pt x="36" y="12"/>
                    </a:cubicBezTo>
                    <a:cubicBezTo>
                      <a:pt x="36" y="12"/>
                      <a:pt x="35" y="12"/>
                      <a:pt x="35" y="12"/>
                    </a:cubicBezTo>
                    <a:cubicBezTo>
                      <a:pt x="35" y="12"/>
                      <a:pt x="35" y="12"/>
                      <a:pt x="35" y="13"/>
                    </a:cubicBezTo>
                    <a:cubicBezTo>
                      <a:pt x="35" y="13"/>
                      <a:pt x="35" y="14"/>
                      <a:pt x="35" y="14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5" y="16"/>
                      <a:pt x="35" y="16"/>
                      <a:pt x="35" y="16"/>
                    </a:cubicBezTo>
                    <a:cubicBezTo>
                      <a:pt x="34" y="16"/>
                      <a:pt x="34" y="16"/>
                      <a:pt x="34" y="16"/>
                    </a:cubicBezTo>
                    <a:cubicBezTo>
                      <a:pt x="34" y="16"/>
                      <a:pt x="33" y="16"/>
                      <a:pt x="32" y="16"/>
                    </a:cubicBezTo>
                    <a:cubicBezTo>
                      <a:pt x="32" y="16"/>
                      <a:pt x="32" y="15"/>
                      <a:pt x="32" y="15"/>
                    </a:cubicBezTo>
                    <a:cubicBezTo>
                      <a:pt x="33" y="14"/>
                      <a:pt x="33" y="14"/>
                      <a:pt x="33" y="14"/>
                    </a:cubicBezTo>
                    <a:cubicBezTo>
                      <a:pt x="33" y="14"/>
                      <a:pt x="33" y="14"/>
                      <a:pt x="33" y="14"/>
                    </a:cubicBezTo>
                    <a:cubicBezTo>
                      <a:pt x="32" y="14"/>
                      <a:pt x="32" y="13"/>
                      <a:pt x="32" y="13"/>
                    </a:cubicBezTo>
                    <a:cubicBezTo>
                      <a:pt x="31" y="13"/>
                      <a:pt x="30" y="14"/>
                      <a:pt x="30" y="14"/>
                    </a:cubicBezTo>
                    <a:cubicBezTo>
                      <a:pt x="29" y="15"/>
                      <a:pt x="29" y="15"/>
                      <a:pt x="29" y="15"/>
                    </a:cubicBezTo>
                    <a:cubicBezTo>
                      <a:pt x="29" y="15"/>
                      <a:pt x="29" y="16"/>
                      <a:pt x="29" y="16"/>
                    </a:cubicBezTo>
                    <a:cubicBezTo>
                      <a:pt x="29" y="16"/>
                      <a:pt x="30" y="16"/>
                      <a:pt x="30" y="16"/>
                    </a:cubicBezTo>
                    <a:cubicBezTo>
                      <a:pt x="30" y="16"/>
                      <a:pt x="30" y="17"/>
                      <a:pt x="30" y="17"/>
                    </a:cubicBezTo>
                    <a:cubicBezTo>
                      <a:pt x="30" y="17"/>
                      <a:pt x="30" y="18"/>
                      <a:pt x="30" y="18"/>
                    </a:cubicBezTo>
                    <a:cubicBezTo>
                      <a:pt x="30" y="18"/>
                      <a:pt x="29" y="18"/>
                      <a:pt x="29" y="18"/>
                    </a:cubicBezTo>
                    <a:cubicBezTo>
                      <a:pt x="28" y="18"/>
                      <a:pt x="28" y="18"/>
                      <a:pt x="27" y="18"/>
                    </a:cubicBezTo>
                    <a:cubicBezTo>
                      <a:pt x="27" y="18"/>
                      <a:pt x="26" y="17"/>
                      <a:pt x="26" y="18"/>
                    </a:cubicBezTo>
                    <a:cubicBezTo>
                      <a:pt x="26" y="18"/>
                      <a:pt x="26" y="18"/>
                      <a:pt x="25" y="18"/>
                    </a:cubicBezTo>
                    <a:cubicBezTo>
                      <a:pt x="25" y="18"/>
                      <a:pt x="24" y="19"/>
                      <a:pt x="24" y="19"/>
                    </a:cubicBezTo>
                    <a:cubicBezTo>
                      <a:pt x="24" y="19"/>
                      <a:pt x="24" y="19"/>
                      <a:pt x="24" y="19"/>
                    </a:cubicBezTo>
                    <a:cubicBezTo>
                      <a:pt x="24" y="20"/>
                      <a:pt x="23" y="21"/>
                      <a:pt x="23" y="21"/>
                    </a:cubicBezTo>
                    <a:cubicBezTo>
                      <a:pt x="23" y="21"/>
                      <a:pt x="23" y="21"/>
                      <a:pt x="22" y="21"/>
                    </a:cubicBezTo>
                    <a:cubicBezTo>
                      <a:pt x="21" y="21"/>
                      <a:pt x="21" y="22"/>
                      <a:pt x="21" y="22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20" y="23"/>
                      <a:pt x="20" y="23"/>
                      <a:pt x="19" y="24"/>
                    </a:cubicBezTo>
                    <a:cubicBezTo>
                      <a:pt x="19" y="24"/>
                      <a:pt x="17" y="25"/>
                      <a:pt x="17" y="25"/>
                    </a:cubicBezTo>
                    <a:cubicBezTo>
                      <a:pt x="17" y="25"/>
                      <a:pt x="17" y="26"/>
                      <a:pt x="16" y="27"/>
                    </a:cubicBezTo>
                    <a:cubicBezTo>
                      <a:pt x="16" y="27"/>
                      <a:pt x="16" y="28"/>
                      <a:pt x="16" y="28"/>
                    </a:cubicBezTo>
                    <a:cubicBezTo>
                      <a:pt x="16" y="28"/>
                      <a:pt x="16" y="29"/>
                      <a:pt x="16" y="30"/>
                    </a:cubicBezTo>
                    <a:cubicBezTo>
                      <a:pt x="15" y="30"/>
                      <a:pt x="15" y="31"/>
                      <a:pt x="15" y="31"/>
                    </a:cubicBezTo>
                    <a:cubicBezTo>
                      <a:pt x="15" y="31"/>
                      <a:pt x="14" y="32"/>
                      <a:pt x="14" y="32"/>
                    </a:cubicBezTo>
                    <a:cubicBezTo>
                      <a:pt x="14" y="32"/>
                      <a:pt x="13" y="32"/>
                      <a:pt x="12" y="32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2" y="34"/>
                      <a:pt x="12" y="34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3" y="34"/>
                      <a:pt x="13" y="35"/>
                      <a:pt x="13" y="35"/>
                    </a:cubicBezTo>
                    <a:cubicBezTo>
                      <a:pt x="13" y="36"/>
                      <a:pt x="13" y="37"/>
                      <a:pt x="13" y="37"/>
                    </a:cubicBezTo>
                    <a:cubicBezTo>
                      <a:pt x="14" y="37"/>
                      <a:pt x="14" y="37"/>
                      <a:pt x="14" y="37"/>
                    </a:cubicBezTo>
                    <a:cubicBezTo>
                      <a:pt x="15" y="37"/>
                      <a:pt x="15" y="37"/>
                      <a:pt x="15" y="37"/>
                    </a:cubicBezTo>
                    <a:cubicBezTo>
                      <a:pt x="16" y="38"/>
                      <a:pt x="16" y="38"/>
                      <a:pt x="16" y="38"/>
                    </a:cubicBezTo>
                    <a:cubicBezTo>
                      <a:pt x="17" y="38"/>
                      <a:pt x="17" y="38"/>
                      <a:pt x="17" y="38"/>
                    </a:cubicBezTo>
                    <a:cubicBezTo>
                      <a:pt x="17" y="38"/>
                      <a:pt x="17" y="39"/>
                      <a:pt x="16" y="39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5" y="38"/>
                      <a:pt x="15" y="38"/>
                      <a:pt x="15" y="38"/>
                    </a:cubicBezTo>
                    <a:cubicBezTo>
                      <a:pt x="15" y="38"/>
                      <a:pt x="14" y="38"/>
                      <a:pt x="14" y="38"/>
                    </a:cubicBezTo>
                    <a:cubicBezTo>
                      <a:pt x="14" y="38"/>
                      <a:pt x="13" y="38"/>
                      <a:pt x="13" y="38"/>
                    </a:cubicBezTo>
                    <a:cubicBezTo>
                      <a:pt x="13" y="37"/>
                      <a:pt x="13" y="38"/>
                      <a:pt x="13" y="37"/>
                    </a:cubicBezTo>
                    <a:cubicBezTo>
                      <a:pt x="13" y="37"/>
                      <a:pt x="13" y="37"/>
                      <a:pt x="13" y="36"/>
                    </a:cubicBezTo>
                    <a:cubicBezTo>
                      <a:pt x="13" y="36"/>
                      <a:pt x="12" y="36"/>
                      <a:pt x="12" y="36"/>
                    </a:cubicBezTo>
                    <a:cubicBezTo>
                      <a:pt x="12" y="36"/>
                      <a:pt x="12" y="36"/>
                      <a:pt x="12" y="36"/>
                    </a:cubicBezTo>
                    <a:cubicBezTo>
                      <a:pt x="11" y="35"/>
                      <a:pt x="11" y="35"/>
                      <a:pt x="11" y="35"/>
                    </a:cubicBezTo>
                    <a:cubicBezTo>
                      <a:pt x="11" y="35"/>
                      <a:pt x="11" y="35"/>
                      <a:pt x="11" y="35"/>
                    </a:cubicBezTo>
                    <a:cubicBezTo>
                      <a:pt x="11" y="34"/>
                      <a:pt x="11" y="34"/>
                      <a:pt x="11" y="33"/>
                    </a:cubicBezTo>
                    <a:cubicBezTo>
                      <a:pt x="11" y="33"/>
                      <a:pt x="11" y="33"/>
                      <a:pt x="11" y="32"/>
                    </a:cubicBezTo>
                    <a:cubicBezTo>
                      <a:pt x="11" y="32"/>
                      <a:pt x="11" y="30"/>
                      <a:pt x="11" y="30"/>
                    </a:cubicBezTo>
                    <a:cubicBezTo>
                      <a:pt x="11" y="30"/>
                      <a:pt x="10" y="34"/>
                      <a:pt x="9" y="36"/>
                    </a:cubicBezTo>
                    <a:cubicBezTo>
                      <a:pt x="9" y="36"/>
                      <a:pt x="10" y="36"/>
                      <a:pt x="10" y="37"/>
                    </a:cubicBezTo>
                    <a:cubicBezTo>
                      <a:pt x="10" y="37"/>
                      <a:pt x="10" y="38"/>
                      <a:pt x="10" y="38"/>
                    </a:cubicBezTo>
                    <a:cubicBezTo>
                      <a:pt x="10" y="39"/>
                      <a:pt x="10" y="38"/>
                      <a:pt x="10" y="40"/>
                    </a:cubicBezTo>
                    <a:cubicBezTo>
                      <a:pt x="10" y="41"/>
                      <a:pt x="10" y="42"/>
                      <a:pt x="10" y="42"/>
                    </a:cubicBezTo>
                    <a:cubicBezTo>
                      <a:pt x="10" y="42"/>
                      <a:pt x="9" y="43"/>
                      <a:pt x="9" y="44"/>
                    </a:cubicBezTo>
                    <a:cubicBezTo>
                      <a:pt x="9" y="44"/>
                      <a:pt x="10" y="45"/>
                      <a:pt x="10" y="46"/>
                    </a:cubicBezTo>
                    <a:cubicBezTo>
                      <a:pt x="10" y="46"/>
                      <a:pt x="10" y="46"/>
                      <a:pt x="10" y="46"/>
                    </a:cubicBezTo>
                    <a:cubicBezTo>
                      <a:pt x="10" y="47"/>
                      <a:pt x="10" y="48"/>
                      <a:pt x="10" y="47"/>
                    </a:cubicBezTo>
                    <a:cubicBezTo>
                      <a:pt x="11" y="45"/>
                      <a:pt x="11" y="45"/>
                      <a:pt x="11" y="45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5"/>
                      <a:pt x="12" y="44"/>
                      <a:pt x="13" y="44"/>
                    </a:cubicBezTo>
                    <a:cubicBezTo>
                      <a:pt x="14" y="44"/>
                      <a:pt x="14" y="44"/>
                      <a:pt x="14" y="44"/>
                    </a:cubicBezTo>
                    <a:cubicBezTo>
                      <a:pt x="14" y="45"/>
                      <a:pt x="14" y="46"/>
                      <a:pt x="14" y="46"/>
                    </a:cubicBezTo>
                    <a:cubicBezTo>
                      <a:pt x="14" y="46"/>
                      <a:pt x="16" y="45"/>
                      <a:pt x="16" y="45"/>
                    </a:cubicBezTo>
                    <a:cubicBezTo>
                      <a:pt x="16" y="45"/>
                      <a:pt x="17" y="45"/>
                      <a:pt x="17" y="46"/>
                    </a:cubicBezTo>
                    <a:cubicBezTo>
                      <a:pt x="17" y="47"/>
                      <a:pt x="17" y="47"/>
                      <a:pt x="18" y="48"/>
                    </a:cubicBezTo>
                    <a:cubicBezTo>
                      <a:pt x="18" y="48"/>
                      <a:pt x="18" y="49"/>
                      <a:pt x="18" y="49"/>
                    </a:cubicBezTo>
                    <a:cubicBezTo>
                      <a:pt x="18" y="50"/>
                      <a:pt x="20" y="50"/>
                      <a:pt x="20" y="50"/>
                    </a:cubicBezTo>
                    <a:cubicBezTo>
                      <a:pt x="20" y="50"/>
                      <a:pt x="21" y="50"/>
                      <a:pt x="22" y="50"/>
                    </a:cubicBezTo>
                    <a:cubicBezTo>
                      <a:pt x="22" y="50"/>
                      <a:pt x="22" y="51"/>
                      <a:pt x="22" y="51"/>
                    </a:cubicBezTo>
                    <a:cubicBezTo>
                      <a:pt x="23" y="51"/>
                      <a:pt x="23" y="53"/>
                      <a:pt x="23" y="53"/>
                    </a:cubicBezTo>
                    <a:cubicBezTo>
                      <a:pt x="23" y="53"/>
                      <a:pt x="24" y="54"/>
                      <a:pt x="23" y="54"/>
                    </a:cubicBezTo>
                    <a:cubicBezTo>
                      <a:pt x="23" y="55"/>
                      <a:pt x="23" y="55"/>
                      <a:pt x="24" y="55"/>
                    </a:cubicBezTo>
                    <a:cubicBezTo>
                      <a:pt x="24" y="55"/>
                      <a:pt x="25" y="56"/>
                      <a:pt x="25" y="56"/>
                    </a:cubicBezTo>
                    <a:cubicBezTo>
                      <a:pt x="25" y="56"/>
                      <a:pt x="25" y="57"/>
                      <a:pt x="26" y="57"/>
                    </a:cubicBezTo>
                    <a:cubicBezTo>
                      <a:pt x="27" y="57"/>
                      <a:pt x="27" y="58"/>
                      <a:pt x="28" y="58"/>
                    </a:cubicBezTo>
                    <a:cubicBezTo>
                      <a:pt x="28" y="58"/>
                      <a:pt x="27" y="59"/>
                      <a:pt x="28" y="59"/>
                    </a:cubicBezTo>
                    <a:cubicBezTo>
                      <a:pt x="29" y="59"/>
                      <a:pt x="30" y="58"/>
                      <a:pt x="31" y="59"/>
                    </a:cubicBezTo>
                    <a:cubicBezTo>
                      <a:pt x="31" y="59"/>
                      <a:pt x="31" y="60"/>
                      <a:pt x="32" y="61"/>
                    </a:cubicBezTo>
                    <a:cubicBezTo>
                      <a:pt x="34" y="61"/>
                      <a:pt x="34" y="62"/>
                      <a:pt x="35" y="62"/>
                    </a:cubicBezTo>
                    <a:cubicBezTo>
                      <a:pt x="35" y="62"/>
                      <a:pt x="36" y="62"/>
                      <a:pt x="35" y="63"/>
                    </a:cubicBezTo>
                    <a:cubicBezTo>
                      <a:pt x="35" y="64"/>
                      <a:pt x="35" y="65"/>
                      <a:pt x="35" y="65"/>
                    </a:cubicBezTo>
                    <a:cubicBezTo>
                      <a:pt x="34" y="66"/>
                      <a:pt x="33" y="67"/>
                      <a:pt x="33" y="67"/>
                    </a:cubicBezTo>
                    <a:cubicBezTo>
                      <a:pt x="33" y="68"/>
                      <a:pt x="32" y="69"/>
                      <a:pt x="33" y="69"/>
                    </a:cubicBezTo>
                    <a:cubicBezTo>
                      <a:pt x="33" y="70"/>
                      <a:pt x="33" y="71"/>
                      <a:pt x="33" y="71"/>
                    </a:cubicBezTo>
                    <a:cubicBezTo>
                      <a:pt x="33" y="72"/>
                      <a:pt x="34" y="73"/>
                      <a:pt x="33" y="73"/>
                    </a:cubicBezTo>
                    <a:cubicBezTo>
                      <a:pt x="33" y="74"/>
                      <a:pt x="33" y="75"/>
                      <a:pt x="33" y="75"/>
                    </a:cubicBezTo>
                    <a:cubicBezTo>
                      <a:pt x="33" y="75"/>
                      <a:pt x="34" y="76"/>
                      <a:pt x="33" y="76"/>
                    </a:cubicBezTo>
                    <a:cubicBezTo>
                      <a:pt x="32" y="77"/>
                      <a:pt x="31" y="78"/>
                      <a:pt x="31" y="78"/>
                    </a:cubicBezTo>
                    <a:cubicBezTo>
                      <a:pt x="30" y="78"/>
                      <a:pt x="29" y="79"/>
                      <a:pt x="29" y="79"/>
                    </a:cubicBezTo>
                    <a:cubicBezTo>
                      <a:pt x="29" y="79"/>
                      <a:pt x="29" y="81"/>
                      <a:pt x="29" y="82"/>
                    </a:cubicBezTo>
                    <a:cubicBezTo>
                      <a:pt x="29" y="82"/>
                      <a:pt x="27" y="86"/>
                      <a:pt x="28" y="86"/>
                    </a:cubicBezTo>
                    <a:cubicBezTo>
                      <a:pt x="28" y="87"/>
                      <a:pt x="28" y="88"/>
                      <a:pt x="28" y="89"/>
                    </a:cubicBezTo>
                    <a:cubicBezTo>
                      <a:pt x="28" y="89"/>
                      <a:pt x="28" y="89"/>
                      <a:pt x="28" y="89"/>
                    </a:cubicBezTo>
                    <a:cubicBezTo>
                      <a:pt x="27" y="90"/>
                      <a:pt x="26" y="89"/>
                      <a:pt x="27" y="91"/>
                    </a:cubicBezTo>
                    <a:cubicBezTo>
                      <a:pt x="28" y="92"/>
                      <a:pt x="28" y="92"/>
                      <a:pt x="29" y="93"/>
                    </a:cubicBezTo>
                    <a:cubicBezTo>
                      <a:pt x="29" y="94"/>
                      <a:pt x="29" y="94"/>
                      <a:pt x="29" y="94"/>
                    </a:cubicBezTo>
                    <a:cubicBezTo>
                      <a:pt x="30" y="95"/>
                      <a:pt x="30" y="96"/>
                      <a:pt x="31" y="96"/>
                    </a:cubicBezTo>
                    <a:cubicBezTo>
                      <a:pt x="31" y="97"/>
                      <a:pt x="32" y="97"/>
                      <a:pt x="32" y="98"/>
                    </a:cubicBezTo>
                    <a:cubicBezTo>
                      <a:pt x="32" y="98"/>
                      <a:pt x="33" y="100"/>
                      <a:pt x="32" y="99"/>
                    </a:cubicBezTo>
                    <a:cubicBezTo>
                      <a:pt x="30" y="98"/>
                      <a:pt x="32" y="99"/>
                      <a:pt x="30" y="97"/>
                    </a:cubicBezTo>
                    <a:cubicBezTo>
                      <a:pt x="28" y="95"/>
                      <a:pt x="27" y="96"/>
                      <a:pt x="26" y="95"/>
                    </a:cubicBezTo>
                    <a:cubicBezTo>
                      <a:pt x="25" y="94"/>
                      <a:pt x="27" y="98"/>
                      <a:pt x="25" y="93"/>
                    </a:cubicBezTo>
                    <a:cubicBezTo>
                      <a:pt x="23" y="89"/>
                      <a:pt x="23" y="90"/>
                      <a:pt x="22" y="89"/>
                    </a:cubicBezTo>
                    <a:cubicBezTo>
                      <a:pt x="22" y="88"/>
                      <a:pt x="22" y="89"/>
                      <a:pt x="21" y="87"/>
                    </a:cubicBezTo>
                    <a:cubicBezTo>
                      <a:pt x="20" y="84"/>
                      <a:pt x="21" y="86"/>
                      <a:pt x="20" y="84"/>
                    </a:cubicBezTo>
                    <a:cubicBezTo>
                      <a:pt x="19" y="83"/>
                      <a:pt x="19" y="85"/>
                      <a:pt x="18" y="82"/>
                    </a:cubicBezTo>
                    <a:cubicBezTo>
                      <a:pt x="18" y="80"/>
                      <a:pt x="18" y="82"/>
                      <a:pt x="17" y="79"/>
                    </a:cubicBezTo>
                    <a:cubicBezTo>
                      <a:pt x="16" y="76"/>
                      <a:pt x="18" y="76"/>
                      <a:pt x="16" y="74"/>
                    </a:cubicBezTo>
                    <a:cubicBezTo>
                      <a:pt x="14" y="73"/>
                      <a:pt x="15" y="74"/>
                      <a:pt x="14" y="73"/>
                    </a:cubicBezTo>
                    <a:cubicBezTo>
                      <a:pt x="13" y="72"/>
                      <a:pt x="14" y="73"/>
                      <a:pt x="13" y="70"/>
                    </a:cubicBezTo>
                    <a:cubicBezTo>
                      <a:pt x="11" y="68"/>
                      <a:pt x="10" y="67"/>
                      <a:pt x="10" y="63"/>
                    </a:cubicBezTo>
                    <a:cubicBezTo>
                      <a:pt x="10" y="59"/>
                      <a:pt x="10" y="58"/>
                      <a:pt x="10" y="58"/>
                    </a:cubicBezTo>
                    <a:cubicBezTo>
                      <a:pt x="10" y="58"/>
                      <a:pt x="8" y="56"/>
                      <a:pt x="8" y="54"/>
                    </a:cubicBezTo>
                    <a:cubicBezTo>
                      <a:pt x="9" y="51"/>
                      <a:pt x="9" y="52"/>
                      <a:pt x="9" y="51"/>
                    </a:cubicBezTo>
                    <a:cubicBezTo>
                      <a:pt x="9" y="51"/>
                      <a:pt x="8" y="51"/>
                      <a:pt x="8" y="50"/>
                    </a:cubicBezTo>
                    <a:cubicBezTo>
                      <a:pt x="7" y="49"/>
                      <a:pt x="7" y="49"/>
                      <a:pt x="7" y="48"/>
                    </a:cubicBezTo>
                    <a:cubicBezTo>
                      <a:pt x="7" y="48"/>
                      <a:pt x="6" y="46"/>
                      <a:pt x="6" y="46"/>
                    </a:cubicBezTo>
                    <a:cubicBezTo>
                      <a:pt x="6" y="47"/>
                      <a:pt x="6" y="47"/>
                      <a:pt x="6" y="47"/>
                    </a:cubicBezTo>
                    <a:cubicBezTo>
                      <a:pt x="6" y="47"/>
                      <a:pt x="0" y="101"/>
                      <a:pt x="55" y="110"/>
                    </a:cubicBezTo>
                    <a:cubicBezTo>
                      <a:pt x="55" y="110"/>
                      <a:pt x="42" y="107"/>
                      <a:pt x="41" y="104"/>
                    </a:cubicBezTo>
                    <a:cubicBezTo>
                      <a:pt x="41" y="104"/>
                      <a:pt x="41" y="102"/>
                      <a:pt x="41" y="102"/>
                    </a:cubicBezTo>
                    <a:cubicBezTo>
                      <a:pt x="42" y="102"/>
                      <a:pt x="43" y="102"/>
                      <a:pt x="44" y="102"/>
                    </a:cubicBezTo>
                    <a:cubicBezTo>
                      <a:pt x="44" y="101"/>
                      <a:pt x="45" y="100"/>
                      <a:pt x="45" y="100"/>
                    </a:cubicBezTo>
                    <a:cubicBezTo>
                      <a:pt x="45" y="101"/>
                      <a:pt x="45" y="101"/>
                      <a:pt x="45" y="101"/>
                    </a:cubicBezTo>
                    <a:cubicBezTo>
                      <a:pt x="45" y="101"/>
                      <a:pt x="45" y="101"/>
                      <a:pt x="47" y="101"/>
                    </a:cubicBezTo>
                    <a:cubicBezTo>
                      <a:pt x="49" y="101"/>
                      <a:pt x="49" y="101"/>
                      <a:pt x="50" y="101"/>
                    </a:cubicBezTo>
                    <a:cubicBezTo>
                      <a:pt x="51" y="100"/>
                      <a:pt x="52" y="98"/>
                      <a:pt x="53" y="99"/>
                    </a:cubicBezTo>
                    <a:cubicBezTo>
                      <a:pt x="53" y="101"/>
                      <a:pt x="52" y="100"/>
                      <a:pt x="53" y="101"/>
                    </a:cubicBezTo>
                    <a:cubicBezTo>
                      <a:pt x="55" y="101"/>
                      <a:pt x="57" y="100"/>
                      <a:pt x="57" y="100"/>
                    </a:cubicBezTo>
                    <a:cubicBezTo>
                      <a:pt x="57" y="100"/>
                      <a:pt x="61" y="101"/>
                      <a:pt x="61" y="100"/>
                    </a:cubicBezTo>
                    <a:cubicBezTo>
                      <a:pt x="61" y="100"/>
                      <a:pt x="61" y="99"/>
                      <a:pt x="62" y="99"/>
                    </a:cubicBezTo>
                    <a:cubicBezTo>
                      <a:pt x="63" y="99"/>
                      <a:pt x="63" y="100"/>
                      <a:pt x="63" y="100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59" y="103"/>
                      <a:pt x="59" y="103"/>
                      <a:pt x="59" y="103"/>
                    </a:cubicBezTo>
                    <a:cubicBezTo>
                      <a:pt x="59" y="103"/>
                      <a:pt x="58" y="103"/>
                      <a:pt x="59" y="104"/>
                    </a:cubicBezTo>
                    <a:cubicBezTo>
                      <a:pt x="60" y="104"/>
                      <a:pt x="60" y="104"/>
                      <a:pt x="61" y="104"/>
                    </a:cubicBezTo>
                    <a:cubicBezTo>
                      <a:pt x="62" y="104"/>
                      <a:pt x="64" y="106"/>
                      <a:pt x="65" y="105"/>
                    </a:cubicBezTo>
                    <a:cubicBezTo>
                      <a:pt x="65" y="104"/>
                      <a:pt x="65" y="104"/>
                      <a:pt x="66" y="103"/>
                    </a:cubicBezTo>
                    <a:cubicBezTo>
                      <a:pt x="66" y="102"/>
                      <a:pt x="66" y="102"/>
                      <a:pt x="67" y="102"/>
                    </a:cubicBezTo>
                    <a:cubicBezTo>
                      <a:pt x="68" y="102"/>
                      <a:pt x="69" y="102"/>
                      <a:pt x="69" y="102"/>
                    </a:cubicBezTo>
                    <a:cubicBezTo>
                      <a:pt x="68" y="104"/>
                      <a:pt x="68" y="104"/>
                      <a:pt x="68" y="104"/>
                    </a:cubicBezTo>
                    <a:cubicBezTo>
                      <a:pt x="68" y="104"/>
                      <a:pt x="69" y="103"/>
                      <a:pt x="70" y="103"/>
                    </a:cubicBezTo>
                    <a:cubicBezTo>
                      <a:pt x="71" y="103"/>
                      <a:pt x="71" y="104"/>
                      <a:pt x="72" y="104"/>
                    </a:cubicBezTo>
                    <a:cubicBezTo>
                      <a:pt x="73" y="103"/>
                      <a:pt x="73" y="103"/>
                      <a:pt x="74" y="103"/>
                    </a:cubicBezTo>
                    <a:cubicBezTo>
                      <a:pt x="75" y="102"/>
                      <a:pt x="76" y="102"/>
                      <a:pt x="76" y="102"/>
                    </a:cubicBezTo>
                    <a:cubicBezTo>
                      <a:pt x="77" y="102"/>
                      <a:pt x="77" y="102"/>
                      <a:pt x="78" y="102"/>
                    </a:cubicBezTo>
                    <a:cubicBezTo>
                      <a:pt x="78" y="102"/>
                      <a:pt x="80" y="104"/>
                      <a:pt x="80" y="104"/>
                    </a:cubicBezTo>
                    <a:cubicBezTo>
                      <a:pt x="81" y="103"/>
                      <a:pt x="83" y="103"/>
                      <a:pt x="83" y="103"/>
                    </a:cubicBezTo>
                    <a:cubicBezTo>
                      <a:pt x="83" y="103"/>
                      <a:pt x="77" y="109"/>
                      <a:pt x="63" y="110"/>
                    </a:cubicBezTo>
                    <a:cubicBezTo>
                      <a:pt x="63" y="110"/>
                      <a:pt x="94" y="111"/>
                      <a:pt x="110" y="82"/>
                    </a:cubicBezTo>
                    <a:cubicBezTo>
                      <a:pt x="127" y="52"/>
                      <a:pt x="116" y="14"/>
                      <a:pt x="77" y="1"/>
                    </a:cubicBezTo>
                    <a:cubicBezTo>
                      <a:pt x="77" y="1"/>
                      <a:pt x="106" y="12"/>
                      <a:pt x="114" y="40"/>
                    </a:cubicBezTo>
                    <a:cubicBezTo>
                      <a:pt x="113" y="40"/>
                      <a:pt x="113" y="40"/>
                      <a:pt x="113" y="40"/>
                    </a:cubicBezTo>
                    <a:cubicBezTo>
                      <a:pt x="112" y="40"/>
                      <a:pt x="112" y="40"/>
                      <a:pt x="112" y="39"/>
                    </a:cubicBezTo>
                    <a:cubicBezTo>
                      <a:pt x="111" y="37"/>
                      <a:pt x="112" y="38"/>
                      <a:pt x="111" y="37"/>
                    </a:cubicBezTo>
                    <a:cubicBezTo>
                      <a:pt x="111" y="36"/>
                      <a:pt x="111" y="36"/>
                      <a:pt x="110" y="35"/>
                    </a:cubicBezTo>
                    <a:cubicBezTo>
                      <a:pt x="110" y="35"/>
                      <a:pt x="109" y="35"/>
                      <a:pt x="109" y="34"/>
                    </a:cubicBezTo>
                    <a:cubicBezTo>
                      <a:pt x="108" y="34"/>
                      <a:pt x="108" y="32"/>
                      <a:pt x="107" y="31"/>
                    </a:cubicBezTo>
                    <a:cubicBezTo>
                      <a:pt x="107" y="31"/>
                      <a:pt x="106" y="31"/>
                      <a:pt x="105" y="31"/>
                    </a:cubicBezTo>
                    <a:cubicBezTo>
                      <a:pt x="105" y="31"/>
                      <a:pt x="105" y="30"/>
                      <a:pt x="105" y="31"/>
                    </a:cubicBezTo>
                    <a:cubicBezTo>
                      <a:pt x="105" y="31"/>
                      <a:pt x="106" y="32"/>
                      <a:pt x="106" y="32"/>
                    </a:cubicBezTo>
                    <a:cubicBezTo>
                      <a:pt x="106" y="34"/>
                      <a:pt x="106" y="34"/>
                      <a:pt x="106" y="34"/>
                    </a:cubicBezTo>
                    <a:cubicBezTo>
                      <a:pt x="106" y="34"/>
                      <a:pt x="106" y="36"/>
                      <a:pt x="106" y="37"/>
                    </a:cubicBezTo>
                    <a:cubicBezTo>
                      <a:pt x="106" y="37"/>
                      <a:pt x="106" y="39"/>
                      <a:pt x="106" y="39"/>
                    </a:cubicBezTo>
                    <a:cubicBezTo>
                      <a:pt x="106" y="39"/>
                      <a:pt x="105" y="40"/>
                      <a:pt x="105" y="41"/>
                    </a:cubicBezTo>
                    <a:cubicBezTo>
                      <a:pt x="104" y="41"/>
                      <a:pt x="101" y="41"/>
                      <a:pt x="101" y="41"/>
                    </a:cubicBezTo>
                    <a:cubicBezTo>
                      <a:pt x="101" y="41"/>
                      <a:pt x="101" y="40"/>
                      <a:pt x="100" y="39"/>
                    </a:cubicBezTo>
                    <a:cubicBezTo>
                      <a:pt x="100" y="38"/>
                      <a:pt x="98" y="38"/>
                      <a:pt x="98" y="38"/>
                    </a:cubicBezTo>
                    <a:cubicBezTo>
                      <a:pt x="97" y="37"/>
                      <a:pt x="98" y="37"/>
                      <a:pt x="97" y="36"/>
                    </a:cubicBezTo>
                    <a:cubicBezTo>
                      <a:pt x="96" y="35"/>
                      <a:pt x="97" y="35"/>
                      <a:pt x="96" y="34"/>
                    </a:cubicBezTo>
                    <a:cubicBezTo>
                      <a:pt x="95" y="33"/>
                      <a:pt x="95" y="33"/>
                      <a:pt x="95" y="33"/>
                    </a:cubicBezTo>
                    <a:cubicBezTo>
                      <a:pt x="95" y="33"/>
                      <a:pt x="93" y="32"/>
                      <a:pt x="94" y="34"/>
                    </a:cubicBezTo>
                    <a:cubicBezTo>
                      <a:pt x="94" y="35"/>
                      <a:pt x="93" y="36"/>
                      <a:pt x="94" y="36"/>
                    </a:cubicBezTo>
                    <a:cubicBezTo>
                      <a:pt x="95" y="37"/>
                      <a:pt x="95" y="36"/>
                      <a:pt x="96" y="37"/>
                    </a:cubicBezTo>
                    <a:cubicBezTo>
                      <a:pt x="96" y="38"/>
                      <a:pt x="96" y="39"/>
                      <a:pt x="97" y="39"/>
                    </a:cubicBezTo>
                    <a:cubicBezTo>
                      <a:pt x="97" y="40"/>
                      <a:pt x="97" y="41"/>
                      <a:pt x="98" y="41"/>
                    </a:cubicBezTo>
                    <a:cubicBezTo>
                      <a:pt x="98" y="42"/>
                      <a:pt x="100" y="41"/>
                      <a:pt x="100" y="42"/>
                    </a:cubicBezTo>
                    <a:cubicBezTo>
                      <a:pt x="99" y="43"/>
                      <a:pt x="99" y="44"/>
                      <a:pt x="100" y="44"/>
                    </a:cubicBezTo>
                    <a:cubicBezTo>
                      <a:pt x="100" y="44"/>
                      <a:pt x="101" y="45"/>
                      <a:pt x="101" y="44"/>
                    </a:cubicBezTo>
                    <a:cubicBezTo>
                      <a:pt x="102" y="44"/>
                      <a:pt x="101" y="45"/>
                      <a:pt x="102" y="44"/>
                    </a:cubicBezTo>
                    <a:cubicBezTo>
                      <a:pt x="103" y="44"/>
                      <a:pt x="104" y="44"/>
                      <a:pt x="104" y="44"/>
                    </a:cubicBezTo>
                    <a:cubicBezTo>
                      <a:pt x="104" y="44"/>
                      <a:pt x="105" y="45"/>
                      <a:pt x="105" y="45"/>
                    </a:cubicBezTo>
                    <a:cubicBezTo>
                      <a:pt x="105" y="45"/>
                      <a:pt x="105" y="48"/>
                      <a:pt x="105" y="48"/>
                    </a:cubicBezTo>
                    <a:cubicBezTo>
                      <a:pt x="104" y="50"/>
                      <a:pt x="104" y="50"/>
                      <a:pt x="104" y="50"/>
                    </a:cubicBezTo>
                    <a:cubicBezTo>
                      <a:pt x="104" y="50"/>
                      <a:pt x="104" y="54"/>
                      <a:pt x="103" y="54"/>
                    </a:cubicBezTo>
                    <a:cubicBezTo>
                      <a:pt x="103" y="54"/>
                      <a:pt x="102" y="55"/>
                      <a:pt x="101" y="56"/>
                    </a:cubicBezTo>
                    <a:cubicBezTo>
                      <a:pt x="101" y="56"/>
                      <a:pt x="101" y="59"/>
                      <a:pt x="101" y="59"/>
                    </a:cubicBezTo>
                    <a:cubicBezTo>
                      <a:pt x="100" y="60"/>
                      <a:pt x="100" y="60"/>
                      <a:pt x="100" y="60"/>
                    </a:cubicBezTo>
                    <a:cubicBezTo>
                      <a:pt x="100" y="60"/>
                      <a:pt x="100" y="62"/>
                      <a:pt x="100" y="62"/>
                    </a:cubicBezTo>
                    <a:cubicBezTo>
                      <a:pt x="100" y="63"/>
                      <a:pt x="100" y="65"/>
                      <a:pt x="100" y="66"/>
                    </a:cubicBezTo>
                    <a:cubicBezTo>
                      <a:pt x="100" y="67"/>
                      <a:pt x="98" y="68"/>
                      <a:pt x="98" y="68"/>
                    </a:cubicBezTo>
                    <a:cubicBezTo>
                      <a:pt x="98" y="68"/>
                      <a:pt x="100" y="70"/>
                      <a:pt x="99" y="70"/>
                    </a:cubicBezTo>
                    <a:cubicBezTo>
                      <a:pt x="98" y="70"/>
                      <a:pt x="97" y="72"/>
                      <a:pt x="97" y="72"/>
                    </a:cubicBezTo>
                    <a:cubicBezTo>
                      <a:pt x="97" y="73"/>
                      <a:pt x="97" y="74"/>
                      <a:pt x="96" y="74"/>
                    </a:cubicBezTo>
                    <a:cubicBezTo>
                      <a:pt x="95" y="74"/>
                      <a:pt x="94" y="74"/>
                      <a:pt x="94" y="74"/>
                    </a:cubicBezTo>
                    <a:cubicBezTo>
                      <a:pt x="94" y="75"/>
                      <a:pt x="94" y="76"/>
                      <a:pt x="94" y="76"/>
                    </a:cubicBezTo>
                    <a:cubicBezTo>
                      <a:pt x="92" y="79"/>
                      <a:pt x="92" y="79"/>
                      <a:pt x="92" y="79"/>
                    </a:cubicBezTo>
                    <a:cubicBezTo>
                      <a:pt x="90" y="81"/>
                      <a:pt x="90" y="81"/>
                      <a:pt x="90" y="81"/>
                    </a:cubicBezTo>
                    <a:cubicBezTo>
                      <a:pt x="90" y="81"/>
                      <a:pt x="90" y="83"/>
                      <a:pt x="89" y="83"/>
                    </a:cubicBezTo>
                    <a:cubicBezTo>
                      <a:pt x="88" y="83"/>
                      <a:pt x="86" y="84"/>
                      <a:pt x="85" y="85"/>
                    </a:cubicBezTo>
                    <a:cubicBezTo>
                      <a:pt x="85" y="85"/>
                      <a:pt x="83" y="86"/>
                      <a:pt x="82" y="86"/>
                    </a:cubicBezTo>
                    <a:cubicBezTo>
                      <a:pt x="82" y="86"/>
                      <a:pt x="83" y="88"/>
                      <a:pt x="82" y="86"/>
                    </a:cubicBezTo>
                    <a:cubicBezTo>
                      <a:pt x="81" y="84"/>
                      <a:pt x="82" y="85"/>
                      <a:pt x="81" y="83"/>
                    </a:cubicBezTo>
                    <a:cubicBezTo>
                      <a:pt x="80" y="81"/>
                      <a:pt x="80" y="83"/>
                      <a:pt x="80" y="81"/>
                    </a:cubicBezTo>
                    <a:cubicBezTo>
                      <a:pt x="80" y="79"/>
                      <a:pt x="80" y="81"/>
                      <a:pt x="80" y="79"/>
                    </a:cubicBezTo>
                    <a:cubicBezTo>
                      <a:pt x="80" y="78"/>
                      <a:pt x="80" y="79"/>
                      <a:pt x="79" y="77"/>
                    </a:cubicBezTo>
                    <a:cubicBezTo>
                      <a:pt x="79" y="76"/>
                      <a:pt x="79" y="76"/>
                      <a:pt x="78" y="75"/>
                    </a:cubicBezTo>
                    <a:cubicBezTo>
                      <a:pt x="77" y="74"/>
                      <a:pt x="76" y="75"/>
                      <a:pt x="76" y="73"/>
                    </a:cubicBezTo>
                    <a:cubicBezTo>
                      <a:pt x="77" y="72"/>
                      <a:pt x="77" y="73"/>
                      <a:pt x="77" y="72"/>
                    </a:cubicBezTo>
                    <a:cubicBezTo>
                      <a:pt x="77" y="70"/>
                      <a:pt x="77" y="70"/>
                      <a:pt x="78" y="69"/>
                    </a:cubicBezTo>
                    <a:cubicBezTo>
                      <a:pt x="79" y="68"/>
                      <a:pt x="80" y="68"/>
                      <a:pt x="80" y="67"/>
                    </a:cubicBezTo>
                    <a:cubicBezTo>
                      <a:pt x="80" y="66"/>
                      <a:pt x="80" y="66"/>
                      <a:pt x="79" y="65"/>
                    </a:cubicBezTo>
                    <a:cubicBezTo>
                      <a:pt x="79" y="64"/>
                      <a:pt x="78" y="63"/>
                      <a:pt x="78" y="63"/>
                    </a:cubicBezTo>
                    <a:cubicBezTo>
                      <a:pt x="78" y="63"/>
                      <a:pt x="78" y="63"/>
                      <a:pt x="77" y="62"/>
                    </a:cubicBezTo>
                    <a:cubicBezTo>
                      <a:pt x="76" y="61"/>
                      <a:pt x="76" y="60"/>
                      <a:pt x="76" y="60"/>
                    </a:cubicBezTo>
                    <a:cubicBezTo>
                      <a:pt x="76" y="60"/>
                      <a:pt x="76" y="57"/>
                      <a:pt x="76" y="56"/>
                    </a:cubicBezTo>
                    <a:cubicBezTo>
                      <a:pt x="76" y="55"/>
                      <a:pt x="75" y="57"/>
                      <a:pt x="76" y="55"/>
                    </a:cubicBezTo>
                    <a:cubicBezTo>
                      <a:pt x="76" y="53"/>
                      <a:pt x="76" y="52"/>
                      <a:pt x="76" y="52"/>
                    </a:cubicBezTo>
                    <a:cubicBezTo>
                      <a:pt x="76" y="52"/>
                      <a:pt x="74" y="51"/>
                      <a:pt x="73" y="51"/>
                    </a:cubicBezTo>
                    <a:cubicBezTo>
                      <a:pt x="73" y="51"/>
                      <a:pt x="73" y="52"/>
                      <a:pt x="72" y="52"/>
                    </a:cubicBezTo>
                    <a:cubicBezTo>
                      <a:pt x="70" y="51"/>
                      <a:pt x="71" y="50"/>
                      <a:pt x="70" y="50"/>
                    </a:cubicBezTo>
                    <a:cubicBezTo>
                      <a:pt x="70" y="49"/>
                      <a:pt x="69" y="49"/>
                      <a:pt x="68" y="50"/>
                    </a:cubicBezTo>
                    <a:cubicBezTo>
                      <a:pt x="68" y="50"/>
                      <a:pt x="66" y="50"/>
                      <a:pt x="65" y="51"/>
                    </a:cubicBezTo>
                    <a:cubicBezTo>
                      <a:pt x="64" y="51"/>
                      <a:pt x="64" y="51"/>
                      <a:pt x="62" y="51"/>
                    </a:cubicBezTo>
                    <a:cubicBezTo>
                      <a:pt x="61" y="51"/>
                      <a:pt x="59" y="52"/>
                      <a:pt x="58" y="51"/>
                    </a:cubicBezTo>
                    <a:cubicBezTo>
                      <a:pt x="56" y="51"/>
                      <a:pt x="56" y="51"/>
                      <a:pt x="56" y="50"/>
                    </a:cubicBezTo>
                    <a:cubicBezTo>
                      <a:pt x="55" y="49"/>
                      <a:pt x="56" y="49"/>
                      <a:pt x="55" y="48"/>
                    </a:cubicBezTo>
                    <a:cubicBezTo>
                      <a:pt x="53" y="48"/>
                      <a:pt x="53" y="48"/>
                      <a:pt x="53" y="47"/>
                    </a:cubicBezTo>
                    <a:cubicBezTo>
                      <a:pt x="53" y="46"/>
                      <a:pt x="53" y="46"/>
                      <a:pt x="53" y="45"/>
                    </a:cubicBezTo>
                    <a:cubicBezTo>
                      <a:pt x="52" y="44"/>
                      <a:pt x="53" y="46"/>
                      <a:pt x="52" y="44"/>
                    </a:cubicBezTo>
                    <a:cubicBezTo>
                      <a:pt x="50" y="42"/>
                      <a:pt x="50" y="44"/>
                      <a:pt x="50" y="42"/>
                    </a:cubicBezTo>
                    <a:cubicBezTo>
                      <a:pt x="51" y="41"/>
                      <a:pt x="51" y="42"/>
                      <a:pt x="51" y="40"/>
                    </a:cubicBezTo>
                    <a:cubicBezTo>
                      <a:pt x="51" y="39"/>
                      <a:pt x="53" y="41"/>
                      <a:pt x="52" y="38"/>
                    </a:cubicBezTo>
                    <a:cubicBezTo>
                      <a:pt x="51" y="35"/>
                      <a:pt x="50" y="35"/>
                      <a:pt x="52" y="33"/>
                    </a:cubicBezTo>
                    <a:cubicBezTo>
                      <a:pt x="53" y="31"/>
                      <a:pt x="55" y="30"/>
                      <a:pt x="55" y="30"/>
                    </a:cubicBezTo>
                    <a:cubicBezTo>
                      <a:pt x="55" y="29"/>
                      <a:pt x="56" y="28"/>
                      <a:pt x="56" y="27"/>
                    </a:cubicBezTo>
                    <a:cubicBezTo>
                      <a:pt x="57" y="27"/>
                      <a:pt x="56" y="27"/>
                      <a:pt x="58" y="27"/>
                    </a:cubicBezTo>
                    <a:cubicBezTo>
                      <a:pt x="59" y="27"/>
                      <a:pt x="60" y="26"/>
                      <a:pt x="61" y="26"/>
                    </a:cubicBezTo>
                    <a:cubicBezTo>
                      <a:pt x="62" y="25"/>
                      <a:pt x="63" y="24"/>
                      <a:pt x="63" y="23"/>
                    </a:cubicBezTo>
                    <a:cubicBezTo>
                      <a:pt x="64" y="23"/>
                      <a:pt x="63" y="24"/>
                      <a:pt x="65" y="23"/>
                    </a:cubicBezTo>
                    <a:cubicBezTo>
                      <a:pt x="66" y="23"/>
                      <a:pt x="66" y="23"/>
                      <a:pt x="67" y="23"/>
                    </a:cubicBezTo>
                    <a:cubicBezTo>
                      <a:pt x="68" y="23"/>
                      <a:pt x="66" y="23"/>
                      <a:pt x="68" y="23"/>
                    </a:cubicBezTo>
                    <a:cubicBezTo>
                      <a:pt x="70" y="22"/>
                      <a:pt x="70" y="22"/>
                      <a:pt x="70" y="22"/>
                    </a:cubicBezTo>
                    <a:cubicBezTo>
                      <a:pt x="71" y="22"/>
                      <a:pt x="71" y="23"/>
                      <a:pt x="72" y="23"/>
                    </a:cubicBezTo>
                    <a:cubicBezTo>
                      <a:pt x="72" y="23"/>
                      <a:pt x="72" y="21"/>
                      <a:pt x="72" y="23"/>
                    </a:cubicBezTo>
                    <a:cubicBezTo>
                      <a:pt x="73" y="25"/>
                      <a:pt x="72" y="26"/>
                      <a:pt x="73" y="26"/>
                    </a:cubicBezTo>
                    <a:cubicBezTo>
                      <a:pt x="75" y="26"/>
                      <a:pt x="73" y="26"/>
                      <a:pt x="75" y="26"/>
                    </a:cubicBezTo>
                    <a:cubicBezTo>
                      <a:pt x="76" y="26"/>
                      <a:pt x="76" y="26"/>
                      <a:pt x="77" y="27"/>
                    </a:cubicBezTo>
                    <a:cubicBezTo>
                      <a:pt x="77" y="27"/>
                      <a:pt x="78" y="27"/>
                      <a:pt x="79" y="27"/>
                    </a:cubicBezTo>
                    <a:cubicBezTo>
                      <a:pt x="80" y="27"/>
                      <a:pt x="79" y="29"/>
                      <a:pt x="80" y="27"/>
                    </a:cubicBezTo>
                    <a:cubicBezTo>
                      <a:pt x="82" y="26"/>
                      <a:pt x="79" y="26"/>
                      <a:pt x="82" y="26"/>
                    </a:cubicBezTo>
                    <a:cubicBezTo>
                      <a:pt x="85" y="26"/>
                      <a:pt x="85" y="27"/>
                      <a:pt x="86" y="26"/>
                    </a:cubicBezTo>
                    <a:cubicBezTo>
                      <a:pt x="86" y="26"/>
                      <a:pt x="86" y="27"/>
                      <a:pt x="88" y="26"/>
                    </a:cubicBezTo>
                    <a:cubicBezTo>
                      <a:pt x="89" y="25"/>
                      <a:pt x="89" y="25"/>
                      <a:pt x="90" y="26"/>
                    </a:cubicBezTo>
                    <a:cubicBezTo>
                      <a:pt x="90" y="26"/>
                      <a:pt x="90" y="27"/>
                      <a:pt x="91" y="26"/>
                    </a:cubicBezTo>
                    <a:cubicBezTo>
                      <a:pt x="91" y="25"/>
                      <a:pt x="92" y="25"/>
                      <a:pt x="91" y="24"/>
                    </a:cubicBezTo>
                    <a:cubicBezTo>
                      <a:pt x="89" y="24"/>
                      <a:pt x="89" y="24"/>
                      <a:pt x="88" y="23"/>
                    </a:cubicBezTo>
                    <a:cubicBezTo>
                      <a:pt x="88" y="22"/>
                      <a:pt x="90" y="23"/>
                      <a:pt x="88" y="22"/>
                    </a:cubicBezTo>
                    <a:cubicBezTo>
                      <a:pt x="87" y="22"/>
                      <a:pt x="87" y="22"/>
                      <a:pt x="86" y="22"/>
                    </a:cubicBezTo>
                    <a:cubicBezTo>
                      <a:pt x="84" y="21"/>
                      <a:pt x="83" y="23"/>
                      <a:pt x="83" y="22"/>
                    </a:cubicBezTo>
                    <a:cubicBezTo>
                      <a:pt x="83" y="21"/>
                      <a:pt x="80" y="23"/>
                      <a:pt x="83" y="21"/>
                    </a:cubicBezTo>
                    <a:cubicBezTo>
                      <a:pt x="85" y="19"/>
                      <a:pt x="84" y="18"/>
                      <a:pt x="85" y="18"/>
                    </a:cubicBezTo>
                    <a:cubicBezTo>
                      <a:pt x="87" y="19"/>
                      <a:pt x="86" y="20"/>
                      <a:pt x="87" y="19"/>
                    </a:cubicBezTo>
                    <a:cubicBezTo>
                      <a:pt x="88" y="18"/>
                      <a:pt x="90" y="18"/>
                      <a:pt x="88" y="17"/>
                    </a:cubicBezTo>
                    <a:cubicBezTo>
                      <a:pt x="86" y="16"/>
                      <a:pt x="88" y="16"/>
                      <a:pt x="86" y="15"/>
                    </a:cubicBezTo>
                    <a:cubicBezTo>
                      <a:pt x="84" y="14"/>
                      <a:pt x="83" y="18"/>
                      <a:pt x="82" y="18"/>
                    </a:cubicBezTo>
                    <a:cubicBezTo>
                      <a:pt x="81" y="17"/>
                      <a:pt x="81" y="17"/>
                      <a:pt x="80" y="17"/>
                    </a:cubicBezTo>
                    <a:cubicBezTo>
                      <a:pt x="80" y="17"/>
                      <a:pt x="80" y="19"/>
                      <a:pt x="80" y="20"/>
                    </a:cubicBezTo>
                    <a:cubicBezTo>
                      <a:pt x="79" y="21"/>
                      <a:pt x="80" y="21"/>
                      <a:pt x="79" y="20"/>
                    </a:cubicBezTo>
                    <a:cubicBezTo>
                      <a:pt x="77" y="20"/>
                      <a:pt x="81" y="20"/>
                      <a:pt x="77" y="18"/>
                    </a:cubicBezTo>
                    <a:cubicBezTo>
                      <a:pt x="73" y="17"/>
                      <a:pt x="72" y="17"/>
                      <a:pt x="71" y="18"/>
                    </a:cubicBezTo>
                    <a:cubicBezTo>
                      <a:pt x="71" y="18"/>
                      <a:pt x="70" y="18"/>
                      <a:pt x="70" y="19"/>
                    </a:cubicBezTo>
                    <a:cubicBezTo>
                      <a:pt x="69" y="19"/>
                      <a:pt x="71" y="20"/>
                      <a:pt x="69" y="19"/>
                    </a:cubicBezTo>
                    <a:cubicBezTo>
                      <a:pt x="68" y="18"/>
                      <a:pt x="66" y="20"/>
                      <a:pt x="66" y="20"/>
                    </a:cubicBezTo>
                    <a:cubicBezTo>
                      <a:pt x="66" y="20"/>
                      <a:pt x="66" y="19"/>
                      <a:pt x="65" y="20"/>
                    </a:cubicBezTo>
                    <a:cubicBezTo>
                      <a:pt x="64" y="20"/>
                      <a:pt x="63" y="21"/>
                      <a:pt x="62" y="21"/>
                    </a:cubicBezTo>
                    <a:cubicBezTo>
                      <a:pt x="61" y="20"/>
                      <a:pt x="60" y="21"/>
                      <a:pt x="61" y="19"/>
                    </a:cubicBezTo>
                    <a:cubicBezTo>
                      <a:pt x="63" y="17"/>
                      <a:pt x="62" y="18"/>
                      <a:pt x="64" y="17"/>
                    </a:cubicBezTo>
                    <a:cubicBezTo>
                      <a:pt x="66" y="16"/>
                      <a:pt x="69" y="16"/>
                      <a:pt x="66" y="16"/>
                    </a:cubicBezTo>
                    <a:cubicBezTo>
                      <a:pt x="63" y="15"/>
                      <a:pt x="68" y="15"/>
                      <a:pt x="64" y="13"/>
                    </a:cubicBezTo>
                    <a:cubicBezTo>
                      <a:pt x="60" y="11"/>
                      <a:pt x="60" y="14"/>
                      <a:pt x="60" y="11"/>
                    </a:cubicBezTo>
                    <a:cubicBezTo>
                      <a:pt x="61" y="9"/>
                      <a:pt x="60" y="9"/>
                      <a:pt x="59" y="9"/>
                    </a:cubicBezTo>
                    <a:cubicBezTo>
                      <a:pt x="59" y="9"/>
                      <a:pt x="56" y="10"/>
                      <a:pt x="55" y="10"/>
                    </a:cubicBezTo>
                    <a:cubicBezTo>
                      <a:pt x="54" y="10"/>
                      <a:pt x="55" y="11"/>
                      <a:pt x="54" y="10"/>
                    </a:cubicBezTo>
                    <a:cubicBezTo>
                      <a:pt x="52" y="9"/>
                      <a:pt x="51" y="10"/>
                      <a:pt x="52" y="9"/>
                    </a:cubicBezTo>
                    <a:cubicBezTo>
                      <a:pt x="53" y="7"/>
                      <a:pt x="53" y="7"/>
                      <a:pt x="54" y="6"/>
                    </a:cubicBezTo>
                    <a:cubicBezTo>
                      <a:pt x="55" y="5"/>
                      <a:pt x="55" y="2"/>
                      <a:pt x="57" y="3"/>
                    </a:cubicBezTo>
                    <a:cubicBezTo>
                      <a:pt x="60" y="4"/>
                      <a:pt x="59" y="4"/>
                      <a:pt x="61" y="4"/>
                    </a:cubicBezTo>
                    <a:cubicBezTo>
                      <a:pt x="63" y="4"/>
                      <a:pt x="64" y="4"/>
                      <a:pt x="64" y="3"/>
                    </a:cubicBezTo>
                    <a:cubicBezTo>
                      <a:pt x="64" y="3"/>
                      <a:pt x="62" y="2"/>
                      <a:pt x="62" y="2"/>
                    </a:cubicBezTo>
                    <a:cubicBezTo>
                      <a:pt x="62" y="2"/>
                      <a:pt x="61" y="2"/>
                      <a:pt x="61" y="2"/>
                    </a:cubicBezTo>
                    <a:cubicBezTo>
                      <a:pt x="61" y="1"/>
                      <a:pt x="62" y="0"/>
                      <a:pt x="62" y="0"/>
                    </a:cubicBezTo>
                    <a:cubicBezTo>
                      <a:pt x="61" y="0"/>
                      <a:pt x="61" y="0"/>
                      <a:pt x="61" y="0"/>
                    </a:cubicBezTo>
                    <a:cubicBezTo>
                      <a:pt x="61" y="0"/>
                      <a:pt x="54" y="0"/>
                      <a:pt x="5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5" name="Freeform 3769"/>
              <p:cNvSpPr/>
              <p:nvPr/>
            </p:nvSpPr>
            <p:spPr bwMode="auto">
              <a:xfrm>
                <a:off x="8374565" y="4646548"/>
                <a:ext cx="110687" cy="128296"/>
              </a:xfrm>
              <a:custGeom>
                <a:avLst/>
                <a:gdLst>
                  <a:gd name="T0" fmla="*/ 26 w 37"/>
                  <a:gd name="T1" fmla="*/ 2 h 43"/>
                  <a:gd name="T2" fmla="*/ 26 w 37"/>
                  <a:gd name="T3" fmla="*/ 16 h 43"/>
                  <a:gd name="T4" fmla="*/ 15 w 37"/>
                  <a:gd name="T5" fmla="*/ 25 h 43"/>
                  <a:gd name="T6" fmla="*/ 1 w 37"/>
                  <a:gd name="T7" fmla="*/ 35 h 43"/>
                  <a:gd name="T8" fmla="*/ 37 w 37"/>
                  <a:gd name="T9" fmla="*/ 43 h 43"/>
                  <a:gd name="T10" fmla="*/ 37 w 37"/>
                  <a:gd name="T11" fmla="*/ 0 h 43"/>
                  <a:gd name="T12" fmla="*/ 26 w 37"/>
                  <a:gd name="T13" fmla="*/ 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43">
                    <a:moveTo>
                      <a:pt x="26" y="2"/>
                    </a:moveTo>
                    <a:cubicBezTo>
                      <a:pt x="26" y="16"/>
                      <a:pt x="26" y="16"/>
                      <a:pt x="26" y="16"/>
                    </a:cubicBezTo>
                    <a:cubicBezTo>
                      <a:pt x="26" y="16"/>
                      <a:pt x="22" y="22"/>
                      <a:pt x="15" y="25"/>
                    </a:cubicBezTo>
                    <a:cubicBezTo>
                      <a:pt x="7" y="27"/>
                      <a:pt x="0" y="31"/>
                      <a:pt x="1" y="35"/>
                    </a:cubicBezTo>
                    <a:cubicBezTo>
                      <a:pt x="2" y="39"/>
                      <a:pt x="11" y="43"/>
                      <a:pt x="37" y="43"/>
                    </a:cubicBezTo>
                    <a:cubicBezTo>
                      <a:pt x="37" y="0"/>
                      <a:pt x="37" y="0"/>
                      <a:pt x="37" y="0"/>
                    </a:cubicBezTo>
                    <a:lnTo>
                      <a:pt x="26" y="2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6" name="Freeform 3770"/>
              <p:cNvSpPr/>
              <p:nvPr/>
            </p:nvSpPr>
            <p:spPr bwMode="auto">
              <a:xfrm>
                <a:off x="8472672" y="4646548"/>
                <a:ext cx="101882" cy="128296"/>
              </a:xfrm>
              <a:custGeom>
                <a:avLst/>
                <a:gdLst>
                  <a:gd name="T0" fmla="*/ 8 w 34"/>
                  <a:gd name="T1" fmla="*/ 2 h 43"/>
                  <a:gd name="T2" fmla="*/ 8 w 34"/>
                  <a:gd name="T3" fmla="*/ 16 h 43"/>
                  <a:gd name="T4" fmla="*/ 18 w 34"/>
                  <a:gd name="T5" fmla="*/ 25 h 43"/>
                  <a:gd name="T6" fmla="*/ 34 w 34"/>
                  <a:gd name="T7" fmla="*/ 35 h 43"/>
                  <a:gd name="T8" fmla="*/ 0 w 34"/>
                  <a:gd name="T9" fmla="*/ 43 h 43"/>
                  <a:gd name="T10" fmla="*/ 0 w 34"/>
                  <a:gd name="T11" fmla="*/ 0 h 43"/>
                  <a:gd name="T12" fmla="*/ 8 w 34"/>
                  <a:gd name="T13" fmla="*/ 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43">
                    <a:moveTo>
                      <a:pt x="8" y="2"/>
                    </a:moveTo>
                    <a:cubicBezTo>
                      <a:pt x="8" y="16"/>
                      <a:pt x="8" y="16"/>
                      <a:pt x="8" y="16"/>
                    </a:cubicBezTo>
                    <a:cubicBezTo>
                      <a:pt x="8" y="16"/>
                      <a:pt x="10" y="22"/>
                      <a:pt x="18" y="25"/>
                    </a:cubicBezTo>
                    <a:cubicBezTo>
                      <a:pt x="25" y="27"/>
                      <a:pt x="34" y="31"/>
                      <a:pt x="34" y="35"/>
                    </a:cubicBezTo>
                    <a:cubicBezTo>
                      <a:pt x="33" y="39"/>
                      <a:pt x="19" y="43"/>
                      <a:pt x="0" y="43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8" y="2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7" name="Freeform 3771"/>
              <p:cNvSpPr/>
              <p:nvPr/>
            </p:nvSpPr>
            <p:spPr bwMode="auto">
              <a:xfrm>
                <a:off x="8291548" y="4274238"/>
                <a:ext cx="381114" cy="384887"/>
              </a:xfrm>
              <a:custGeom>
                <a:avLst/>
                <a:gdLst>
                  <a:gd name="T0" fmla="*/ 94 w 128"/>
                  <a:gd name="T1" fmla="*/ 7 h 129"/>
                  <a:gd name="T2" fmla="*/ 120 w 128"/>
                  <a:gd name="T3" fmla="*/ 58 h 129"/>
                  <a:gd name="T4" fmla="*/ 57 w 128"/>
                  <a:gd name="T5" fmla="*/ 121 h 129"/>
                  <a:gd name="T6" fmla="*/ 7 w 128"/>
                  <a:gd name="T7" fmla="*/ 96 h 129"/>
                  <a:gd name="T8" fmla="*/ 0 w 128"/>
                  <a:gd name="T9" fmla="*/ 101 h 129"/>
                  <a:gd name="T10" fmla="*/ 57 w 128"/>
                  <a:gd name="T11" fmla="*/ 129 h 129"/>
                  <a:gd name="T12" fmla="*/ 128 w 128"/>
                  <a:gd name="T13" fmla="*/ 58 h 129"/>
                  <a:gd name="T14" fmla="*/ 99 w 128"/>
                  <a:gd name="T15" fmla="*/ 0 h 129"/>
                  <a:gd name="T16" fmla="*/ 94 w 128"/>
                  <a:gd name="T17" fmla="*/ 7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" h="129">
                    <a:moveTo>
                      <a:pt x="94" y="7"/>
                    </a:moveTo>
                    <a:cubicBezTo>
                      <a:pt x="110" y="18"/>
                      <a:pt x="120" y="37"/>
                      <a:pt x="120" y="58"/>
                    </a:cubicBezTo>
                    <a:cubicBezTo>
                      <a:pt x="120" y="93"/>
                      <a:pt x="92" y="121"/>
                      <a:pt x="57" y="121"/>
                    </a:cubicBezTo>
                    <a:cubicBezTo>
                      <a:pt x="37" y="121"/>
                      <a:pt x="18" y="111"/>
                      <a:pt x="7" y="96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13" y="118"/>
                      <a:pt x="34" y="129"/>
                      <a:pt x="57" y="129"/>
                    </a:cubicBezTo>
                    <a:cubicBezTo>
                      <a:pt x="97" y="129"/>
                      <a:pt x="128" y="97"/>
                      <a:pt x="128" y="58"/>
                    </a:cubicBezTo>
                    <a:cubicBezTo>
                      <a:pt x="128" y="34"/>
                      <a:pt x="117" y="13"/>
                      <a:pt x="99" y="0"/>
                    </a:cubicBezTo>
                    <a:lnTo>
                      <a:pt x="94" y="7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8" name="Freeform 3772"/>
              <p:cNvSpPr>
                <a:spLocks noEditPoints="1"/>
              </p:cNvSpPr>
              <p:nvPr/>
            </p:nvSpPr>
            <p:spPr bwMode="auto">
              <a:xfrm>
                <a:off x="8294064" y="4284301"/>
                <a:ext cx="339606" cy="335833"/>
              </a:xfrm>
              <a:custGeom>
                <a:avLst/>
                <a:gdLst>
                  <a:gd name="T0" fmla="*/ 57 w 114"/>
                  <a:gd name="T1" fmla="*/ 0 h 113"/>
                  <a:gd name="T2" fmla="*/ 0 w 114"/>
                  <a:gd name="T3" fmla="*/ 56 h 113"/>
                  <a:gd name="T4" fmla="*/ 57 w 114"/>
                  <a:gd name="T5" fmla="*/ 113 h 113"/>
                  <a:gd name="T6" fmla="*/ 114 w 114"/>
                  <a:gd name="T7" fmla="*/ 56 h 113"/>
                  <a:gd name="T8" fmla="*/ 57 w 114"/>
                  <a:gd name="T9" fmla="*/ 0 h 113"/>
                  <a:gd name="T10" fmla="*/ 57 w 114"/>
                  <a:gd name="T11" fmla="*/ 110 h 113"/>
                  <a:gd name="T12" fmla="*/ 3 w 114"/>
                  <a:gd name="T13" fmla="*/ 56 h 113"/>
                  <a:gd name="T14" fmla="*/ 57 w 114"/>
                  <a:gd name="T15" fmla="*/ 2 h 113"/>
                  <a:gd name="T16" fmla="*/ 111 w 114"/>
                  <a:gd name="T17" fmla="*/ 56 h 113"/>
                  <a:gd name="T18" fmla="*/ 57 w 114"/>
                  <a:gd name="T19" fmla="*/ 11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4" h="113">
                    <a:moveTo>
                      <a:pt x="57" y="0"/>
                    </a:moveTo>
                    <a:cubicBezTo>
                      <a:pt x="26" y="0"/>
                      <a:pt x="0" y="25"/>
                      <a:pt x="0" y="56"/>
                    </a:cubicBezTo>
                    <a:cubicBezTo>
                      <a:pt x="0" y="87"/>
                      <a:pt x="26" y="113"/>
                      <a:pt x="57" y="113"/>
                    </a:cubicBezTo>
                    <a:cubicBezTo>
                      <a:pt x="88" y="113"/>
                      <a:pt x="114" y="87"/>
                      <a:pt x="114" y="56"/>
                    </a:cubicBezTo>
                    <a:cubicBezTo>
                      <a:pt x="114" y="25"/>
                      <a:pt x="88" y="0"/>
                      <a:pt x="57" y="0"/>
                    </a:cubicBezTo>
                    <a:close/>
                    <a:moveTo>
                      <a:pt x="57" y="110"/>
                    </a:moveTo>
                    <a:cubicBezTo>
                      <a:pt x="27" y="110"/>
                      <a:pt x="3" y="86"/>
                      <a:pt x="3" y="56"/>
                    </a:cubicBezTo>
                    <a:cubicBezTo>
                      <a:pt x="3" y="26"/>
                      <a:pt x="27" y="2"/>
                      <a:pt x="57" y="2"/>
                    </a:cubicBezTo>
                    <a:cubicBezTo>
                      <a:pt x="87" y="2"/>
                      <a:pt x="111" y="26"/>
                      <a:pt x="111" y="56"/>
                    </a:cubicBezTo>
                    <a:cubicBezTo>
                      <a:pt x="111" y="86"/>
                      <a:pt x="87" y="110"/>
                      <a:pt x="57" y="11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9" name="Freeform 3773"/>
              <p:cNvSpPr/>
              <p:nvPr/>
            </p:nvSpPr>
            <p:spPr bwMode="auto">
              <a:xfrm>
                <a:off x="8285261" y="4289332"/>
                <a:ext cx="378597" cy="330800"/>
              </a:xfrm>
              <a:custGeom>
                <a:avLst/>
                <a:gdLst>
                  <a:gd name="T0" fmla="*/ 37 w 127"/>
                  <a:gd name="T1" fmla="*/ 8 h 111"/>
                  <a:gd name="T2" fmla="*/ 35 w 127"/>
                  <a:gd name="T3" fmla="*/ 13 h 111"/>
                  <a:gd name="T4" fmla="*/ 32 w 127"/>
                  <a:gd name="T5" fmla="*/ 16 h 111"/>
                  <a:gd name="T6" fmla="*/ 30 w 127"/>
                  <a:gd name="T7" fmla="*/ 14 h 111"/>
                  <a:gd name="T8" fmla="*/ 30 w 127"/>
                  <a:gd name="T9" fmla="*/ 18 h 111"/>
                  <a:gd name="T10" fmla="*/ 24 w 127"/>
                  <a:gd name="T11" fmla="*/ 19 h 111"/>
                  <a:gd name="T12" fmla="*/ 20 w 127"/>
                  <a:gd name="T13" fmla="*/ 23 h 111"/>
                  <a:gd name="T14" fmla="*/ 16 w 127"/>
                  <a:gd name="T15" fmla="*/ 30 h 111"/>
                  <a:gd name="T16" fmla="*/ 12 w 127"/>
                  <a:gd name="T17" fmla="*/ 34 h 111"/>
                  <a:gd name="T18" fmla="*/ 15 w 127"/>
                  <a:gd name="T19" fmla="*/ 37 h 111"/>
                  <a:gd name="T20" fmla="*/ 16 w 127"/>
                  <a:gd name="T21" fmla="*/ 39 h 111"/>
                  <a:gd name="T22" fmla="*/ 13 w 127"/>
                  <a:gd name="T23" fmla="*/ 36 h 111"/>
                  <a:gd name="T24" fmla="*/ 11 w 127"/>
                  <a:gd name="T25" fmla="*/ 33 h 111"/>
                  <a:gd name="T26" fmla="*/ 10 w 127"/>
                  <a:gd name="T27" fmla="*/ 38 h 111"/>
                  <a:gd name="T28" fmla="*/ 10 w 127"/>
                  <a:gd name="T29" fmla="*/ 46 h 111"/>
                  <a:gd name="T30" fmla="*/ 14 w 127"/>
                  <a:gd name="T31" fmla="*/ 44 h 111"/>
                  <a:gd name="T32" fmla="*/ 18 w 127"/>
                  <a:gd name="T33" fmla="*/ 49 h 111"/>
                  <a:gd name="T34" fmla="*/ 23 w 127"/>
                  <a:gd name="T35" fmla="*/ 54 h 111"/>
                  <a:gd name="T36" fmla="*/ 28 w 127"/>
                  <a:gd name="T37" fmla="*/ 59 h 111"/>
                  <a:gd name="T38" fmla="*/ 35 w 127"/>
                  <a:gd name="T39" fmla="*/ 65 h 111"/>
                  <a:gd name="T40" fmla="*/ 33 w 127"/>
                  <a:gd name="T41" fmla="*/ 75 h 111"/>
                  <a:gd name="T42" fmla="*/ 28 w 127"/>
                  <a:gd name="T43" fmla="*/ 86 h 111"/>
                  <a:gd name="T44" fmla="*/ 29 w 127"/>
                  <a:gd name="T45" fmla="*/ 94 h 111"/>
                  <a:gd name="T46" fmla="*/ 26 w 127"/>
                  <a:gd name="T47" fmla="*/ 95 h 111"/>
                  <a:gd name="T48" fmla="*/ 18 w 127"/>
                  <a:gd name="T49" fmla="*/ 82 h 111"/>
                  <a:gd name="T50" fmla="*/ 10 w 127"/>
                  <a:gd name="T51" fmla="*/ 63 h 111"/>
                  <a:gd name="T52" fmla="*/ 7 w 127"/>
                  <a:gd name="T53" fmla="*/ 48 h 111"/>
                  <a:gd name="T54" fmla="*/ 41 w 127"/>
                  <a:gd name="T55" fmla="*/ 102 h 111"/>
                  <a:gd name="T56" fmla="*/ 50 w 127"/>
                  <a:gd name="T57" fmla="*/ 101 h 111"/>
                  <a:gd name="T58" fmla="*/ 62 w 127"/>
                  <a:gd name="T59" fmla="*/ 99 h 111"/>
                  <a:gd name="T60" fmla="*/ 61 w 127"/>
                  <a:gd name="T61" fmla="*/ 104 h 111"/>
                  <a:gd name="T62" fmla="*/ 68 w 127"/>
                  <a:gd name="T63" fmla="*/ 104 h 111"/>
                  <a:gd name="T64" fmla="*/ 78 w 127"/>
                  <a:gd name="T65" fmla="*/ 102 h 111"/>
                  <a:gd name="T66" fmla="*/ 77 w 127"/>
                  <a:gd name="T67" fmla="*/ 1 h 111"/>
                  <a:gd name="T68" fmla="*/ 110 w 127"/>
                  <a:gd name="T69" fmla="*/ 35 h 111"/>
                  <a:gd name="T70" fmla="*/ 106 w 127"/>
                  <a:gd name="T71" fmla="*/ 32 h 111"/>
                  <a:gd name="T72" fmla="*/ 101 w 127"/>
                  <a:gd name="T73" fmla="*/ 41 h 111"/>
                  <a:gd name="T74" fmla="*/ 95 w 127"/>
                  <a:gd name="T75" fmla="*/ 33 h 111"/>
                  <a:gd name="T76" fmla="*/ 98 w 127"/>
                  <a:gd name="T77" fmla="*/ 41 h 111"/>
                  <a:gd name="T78" fmla="*/ 104 w 127"/>
                  <a:gd name="T79" fmla="*/ 44 h 111"/>
                  <a:gd name="T80" fmla="*/ 101 w 127"/>
                  <a:gd name="T81" fmla="*/ 56 h 111"/>
                  <a:gd name="T82" fmla="*/ 98 w 127"/>
                  <a:gd name="T83" fmla="*/ 68 h 111"/>
                  <a:gd name="T84" fmla="*/ 94 w 127"/>
                  <a:gd name="T85" fmla="*/ 76 h 111"/>
                  <a:gd name="T86" fmla="*/ 82 w 127"/>
                  <a:gd name="T87" fmla="*/ 86 h 111"/>
                  <a:gd name="T88" fmla="*/ 79 w 127"/>
                  <a:gd name="T89" fmla="*/ 77 h 111"/>
                  <a:gd name="T90" fmla="*/ 80 w 127"/>
                  <a:gd name="T91" fmla="*/ 67 h 111"/>
                  <a:gd name="T92" fmla="*/ 76 w 127"/>
                  <a:gd name="T93" fmla="*/ 56 h 111"/>
                  <a:gd name="T94" fmla="*/ 70 w 127"/>
                  <a:gd name="T95" fmla="*/ 50 h 111"/>
                  <a:gd name="T96" fmla="*/ 56 w 127"/>
                  <a:gd name="T97" fmla="*/ 50 h 111"/>
                  <a:gd name="T98" fmla="*/ 50 w 127"/>
                  <a:gd name="T99" fmla="*/ 42 h 111"/>
                  <a:gd name="T100" fmla="*/ 56 w 127"/>
                  <a:gd name="T101" fmla="*/ 27 h 111"/>
                  <a:gd name="T102" fmla="*/ 67 w 127"/>
                  <a:gd name="T103" fmla="*/ 23 h 111"/>
                  <a:gd name="T104" fmla="*/ 73 w 127"/>
                  <a:gd name="T105" fmla="*/ 26 h 111"/>
                  <a:gd name="T106" fmla="*/ 82 w 127"/>
                  <a:gd name="T107" fmla="*/ 26 h 111"/>
                  <a:gd name="T108" fmla="*/ 91 w 127"/>
                  <a:gd name="T109" fmla="*/ 24 h 111"/>
                  <a:gd name="T110" fmla="*/ 83 w 127"/>
                  <a:gd name="T111" fmla="*/ 21 h 111"/>
                  <a:gd name="T112" fmla="*/ 82 w 127"/>
                  <a:gd name="T113" fmla="*/ 18 h 111"/>
                  <a:gd name="T114" fmla="*/ 71 w 127"/>
                  <a:gd name="T115" fmla="*/ 18 h 111"/>
                  <a:gd name="T116" fmla="*/ 62 w 127"/>
                  <a:gd name="T117" fmla="*/ 21 h 111"/>
                  <a:gd name="T118" fmla="*/ 60 w 127"/>
                  <a:gd name="T119" fmla="*/ 11 h 111"/>
                  <a:gd name="T120" fmla="*/ 54 w 127"/>
                  <a:gd name="T121" fmla="*/ 6 h 111"/>
                  <a:gd name="T122" fmla="*/ 61 w 127"/>
                  <a:gd name="T123" fmla="*/ 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27" h="111">
                    <a:moveTo>
                      <a:pt x="52" y="0"/>
                    </a:moveTo>
                    <a:cubicBezTo>
                      <a:pt x="52" y="0"/>
                      <a:pt x="33" y="3"/>
                      <a:pt x="20" y="17"/>
                    </a:cubicBezTo>
                    <a:cubicBezTo>
                      <a:pt x="20" y="17"/>
                      <a:pt x="30" y="7"/>
                      <a:pt x="36" y="7"/>
                    </a:cubicBezTo>
                    <a:cubicBezTo>
                      <a:pt x="37" y="8"/>
                      <a:pt x="37" y="8"/>
                      <a:pt x="37" y="8"/>
                    </a:cubicBezTo>
                    <a:cubicBezTo>
                      <a:pt x="37" y="8"/>
                      <a:pt x="37" y="8"/>
                      <a:pt x="37" y="8"/>
                    </a:cubicBezTo>
                    <a:cubicBezTo>
                      <a:pt x="37" y="9"/>
                      <a:pt x="36" y="10"/>
                      <a:pt x="36" y="10"/>
                    </a:cubicBezTo>
                    <a:cubicBezTo>
                      <a:pt x="36" y="10"/>
                      <a:pt x="36" y="11"/>
                      <a:pt x="36" y="11"/>
                    </a:cubicBezTo>
                    <a:cubicBezTo>
                      <a:pt x="36" y="12"/>
                      <a:pt x="36" y="12"/>
                      <a:pt x="36" y="12"/>
                    </a:cubicBezTo>
                    <a:cubicBezTo>
                      <a:pt x="36" y="12"/>
                      <a:pt x="35" y="12"/>
                      <a:pt x="35" y="12"/>
                    </a:cubicBezTo>
                    <a:cubicBezTo>
                      <a:pt x="35" y="12"/>
                      <a:pt x="35" y="12"/>
                      <a:pt x="35" y="13"/>
                    </a:cubicBezTo>
                    <a:cubicBezTo>
                      <a:pt x="35" y="13"/>
                      <a:pt x="35" y="14"/>
                      <a:pt x="35" y="14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5" y="16"/>
                      <a:pt x="35" y="16"/>
                      <a:pt x="35" y="16"/>
                    </a:cubicBezTo>
                    <a:cubicBezTo>
                      <a:pt x="34" y="16"/>
                      <a:pt x="34" y="16"/>
                      <a:pt x="34" y="16"/>
                    </a:cubicBezTo>
                    <a:cubicBezTo>
                      <a:pt x="34" y="16"/>
                      <a:pt x="33" y="16"/>
                      <a:pt x="32" y="16"/>
                    </a:cubicBezTo>
                    <a:cubicBezTo>
                      <a:pt x="32" y="16"/>
                      <a:pt x="32" y="15"/>
                      <a:pt x="32" y="15"/>
                    </a:cubicBezTo>
                    <a:cubicBezTo>
                      <a:pt x="33" y="14"/>
                      <a:pt x="33" y="14"/>
                      <a:pt x="33" y="14"/>
                    </a:cubicBezTo>
                    <a:cubicBezTo>
                      <a:pt x="33" y="14"/>
                      <a:pt x="33" y="14"/>
                      <a:pt x="33" y="14"/>
                    </a:cubicBezTo>
                    <a:cubicBezTo>
                      <a:pt x="32" y="14"/>
                      <a:pt x="32" y="13"/>
                      <a:pt x="32" y="13"/>
                    </a:cubicBezTo>
                    <a:cubicBezTo>
                      <a:pt x="31" y="13"/>
                      <a:pt x="30" y="14"/>
                      <a:pt x="30" y="14"/>
                    </a:cubicBezTo>
                    <a:cubicBezTo>
                      <a:pt x="29" y="15"/>
                      <a:pt x="29" y="15"/>
                      <a:pt x="29" y="15"/>
                    </a:cubicBezTo>
                    <a:cubicBezTo>
                      <a:pt x="29" y="15"/>
                      <a:pt x="29" y="16"/>
                      <a:pt x="29" y="16"/>
                    </a:cubicBezTo>
                    <a:cubicBezTo>
                      <a:pt x="29" y="16"/>
                      <a:pt x="30" y="16"/>
                      <a:pt x="30" y="16"/>
                    </a:cubicBezTo>
                    <a:cubicBezTo>
                      <a:pt x="30" y="16"/>
                      <a:pt x="30" y="17"/>
                      <a:pt x="30" y="17"/>
                    </a:cubicBezTo>
                    <a:cubicBezTo>
                      <a:pt x="30" y="17"/>
                      <a:pt x="30" y="18"/>
                      <a:pt x="30" y="18"/>
                    </a:cubicBezTo>
                    <a:cubicBezTo>
                      <a:pt x="30" y="18"/>
                      <a:pt x="29" y="18"/>
                      <a:pt x="29" y="18"/>
                    </a:cubicBezTo>
                    <a:cubicBezTo>
                      <a:pt x="28" y="18"/>
                      <a:pt x="28" y="18"/>
                      <a:pt x="27" y="18"/>
                    </a:cubicBezTo>
                    <a:cubicBezTo>
                      <a:pt x="27" y="18"/>
                      <a:pt x="26" y="17"/>
                      <a:pt x="26" y="18"/>
                    </a:cubicBezTo>
                    <a:cubicBezTo>
                      <a:pt x="26" y="18"/>
                      <a:pt x="26" y="18"/>
                      <a:pt x="25" y="18"/>
                    </a:cubicBezTo>
                    <a:cubicBezTo>
                      <a:pt x="25" y="18"/>
                      <a:pt x="24" y="19"/>
                      <a:pt x="24" y="19"/>
                    </a:cubicBezTo>
                    <a:cubicBezTo>
                      <a:pt x="24" y="19"/>
                      <a:pt x="24" y="19"/>
                      <a:pt x="24" y="19"/>
                    </a:cubicBezTo>
                    <a:cubicBezTo>
                      <a:pt x="24" y="20"/>
                      <a:pt x="23" y="21"/>
                      <a:pt x="23" y="21"/>
                    </a:cubicBezTo>
                    <a:cubicBezTo>
                      <a:pt x="23" y="21"/>
                      <a:pt x="23" y="21"/>
                      <a:pt x="22" y="21"/>
                    </a:cubicBezTo>
                    <a:cubicBezTo>
                      <a:pt x="21" y="21"/>
                      <a:pt x="21" y="22"/>
                      <a:pt x="21" y="22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20" y="23"/>
                      <a:pt x="20" y="23"/>
                      <a:pt x="19" y="24"/>
                    </a:cubicBezTo>
                    <a:cubicBezTo>
                      <a:pt x="19" y="24"/>
                      <a:pt x="17" y="25"/>
                      <a:pt x="17" y="25"/>
                    </a:cubicBezTo>
                    <a:cubicBezTo>
                      <a:pt x="17" y="25"/>
                      <a:pt x="17" y="26"/>
                      <a:pt x="16" y="27"/>
                    </a:cubicBezTo>
                    <a:cubicBezTo>
                      <a:pt x="16" y="27"/>
                      <a:pt x="16" y="28"/>
                      <a:pt x="16" y="28"/>
                    </a:cubicBezTo>
                    <a:cubicBezTo>
                      <a:pt x="16" y="28"/>
                      <a:pt x="16" y="29"/>
                      <a:pt x="16" y="30"/>
                    </a:cubicBezTo>
                    <a:cubicBezTo>
                      <a:pt x="15" y="30"/>
                      <a:pt x="15" y="31"/>
                      <a:pt x="15" y="31"/>
                    </a:cubicBezTo>
                    <a:cubicBezTo>
                      <a:pt x="15" y="31"/>
                      <a:pt x="14" y="32"/>
                      <a:pt x="14" y="32"/>
                    </a:cubicBezTo>
                    <a:cubicBezTo>
                      <a:pt x="14" y="32"/>
                      <a:pt x="13" y="32"/>
                      <a:pt x="12" y="32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2" y="34"/>
                      <a:pt x="12" y="34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3" y="34"/>
                      <a:pt x="13" y="35"/>
                      <a:pt x="13" y="35"/>
                    </a:cubicBezTo>
                    <a:cubicBezTo>
                      <a:pt x="13" y="36"/>
                      <a:pt x="13" y="37"/>
                      <a:pt x="13" y="37"/>
                    </a:cubicBezTo>
                    <a:cubicBezTo>
                      <a:pt x="14" y="37"/>
                      <a:pt x="14" y="37"/>
                      <a:pt x="14" y="37"/>
                    </a:cubicBezTo>
                    <a:cubicBezTo>
                      <a:pt x="15" y="37"/>
                      <a:pt x="15" y="37"/>
                      <a:pt x="15" y="37"/>
                    </a:cubicBezTo>
                    <a:cubicBezTo>
                      <a:pt x="16" y="38"/>
                      <a:pt x="16" y="38"/>
                      <a:pt x="16" y="38"/>
                    </a:cubicBezTo>
                    <a:cubicBezTo>
                      <a:pt x="17" y="38"/>
                      <a:pt x="17" y="38"/>
                      <a:pt x="17" y="38"/>
                    </a:cubicBezTo>
                    <a:cubicBezTo>
                      <a:pt x="17" y="38"/>
                      <a:pt x="17" y="39"/>
                      <a:pt x="16" y="39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5" y="38"/>
                      <a:pt x="15" y="38"/>
                      <a:pt x="15" y="38"/>
                    </a:cubicBezTo>
                    <a:cubicBezTo>
                      <a:pt x="15" y="38"/>
                      <a:pt x="14" y="38"/>
                      <a:pt x="14" y="38"/>
                    </a:cubicBezTo>
                    <a:cubicBezTo>
                      <a:pt x="14" y="38"/>
                      <a:pt x="13" y="38"/>
                      <a:pt x="13" y="38"/>
                    </a:cubicBezTo>
                    <a:cubicBezTo>
                      <a:pt x="13" y="37"/>
                      <a:pt x="13" y="38"/>
                      <a:pt x="13" y="37"/>
                    </a:cubicBezTo>
                    <a:cubicBezTo>
                      <a:pt x="13" y="37"/>
                      <a:pt x="13" y="37"/>
                      <a:pt x="13" y="36"/>
                    </a:cubicBezTo>
                    <a:cubicBezTo>
                      <a:pt x="13" y="36"/>
                      <a:pt x="12" y="36"/>
                      <a:pt x="12" y="36"/>
                    </a:cubicBezTo>
                    <a:cubicBezTo>
                      <a:pt x="12" y="36"/>
                      <a:pt x="12" y="36"/>
                      <a:pt x="12" y="36"/>
                    </a:cubicBezTo>
                    <a:cubicBezTo>
                      <a:pt x="11" y="35"/>
                      <a:pt x="11" y="35"/>
                      <a:pt x="11" y="35"/>
                    </a:cubicBezTo>
                    <a:cubicBezTo>
                      <a:pt x="11" y="35"/>
                      <a:pt x="11" y="35"/>
                      <a:pt x="11" y="35"/>
                    </a:cubicBezTo>
                    <a:cubicBezTo>
                      <a:pt x="11" y="34"/>
                      <a:pt x="11" y="34"/>
                      <a:pt x="11" y="33"/>
                    </a:cubicBezTo>
                    <a:cubicBezTo>
                      <a:pt x="11" y="33"/>
                      <a:pt x="11" y="33"/>
                      <a:pt x="11" y="32"/>
                    </a:cubicBezTo>
                    <a:cubicBezTo>
                      <a:pt x="11" y="32"/>
                      <a:pt x="11" y="30"/>
                      <a:pt x="11" y="30"/>
                    </a:cubicBezTo>
                    <a:cubicBezTo>
                      <a:pt x="11" y="30"/>
                      <a:pt x="10" y="34"/>
                      <a:pt x="9" y="36"/>
                    </a:cubicBezTo>
                    <a:cubicBezTo>
                      <a:pt x="9" y="36"/>
                      <a:pt x="10" y="36"/>
                      <a:pt x="10" y="37"/>
                    </a:cubicBezTo>
                    <a:cubicBezTo>
                      <a:pt x="10" y="37"/>
                      <a:pt x="10" y="38"/>
                      <a:pt x="10" y="38"/>
                    </a:cubicBezTo>
                    <a:cubicBezTo>
                      <a:pt x="10" y="39"/>
                      <a:pt x="10" y="38"/>
                      <a:pt x="10" y="40"/>
                    </a:cubicBezTo>
                    <a:cubicBezTo>
                      <a:pt x="10" y="41"/>
                      <a:pt x="10" y="42"/>
                      <a:pt x="10" y="42"/>
                    </a:cubicBezTo>
                    <a:cubicBezTo>
                      <a:pt x="10" y="42"/>
                      <a:pt x="9" y="43"/>
                      <a:pt x="9" y="44"/>
                    </a:cubicBezTo>
                    <a:cubicBezTo>
                      <a:pt x="9" y="44"/>
                      <a:pt x="10" y="45"/>
                      <a:pt x="10" y="46"/>
                    </a:cubicBezTo>
                    <a:cubicBezTo>
                      <a:pt x="10" y="46"/>
                      <a:pt x="10" y="46"/>
                      <a:pt x="10" y="46"/>
                    </a:cubicBezTo>
                    <a:cubicBezTo>
                      <a:pt x="10" y="47"/>
                      <a:pt x="10" y="48"/>
                      <a:pt x="10" y="47"/>
                    </a:cubicBezTo>
                    <a:cubicBezTo>
                      <a:pt x="11" y="45"/>
                      <a:pt x="11" y="45"/>
                      <a:pt x="11" y="45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5"/>
                      <a:pt x="12" y="44"/>
                      <a:pt x="13" y="44"/>
                    </a:cubicBezTo>
                    <a:cubicBezTo>
                      <a:pt x="14" y="44"/>
                      <a:pt x="14" y="44"/>
                      <a:pt x="14" y="44"/>
                    </a:cubicBezTo>
                    <a:cubicBezTo>
                      <a:pt x="14" y="45"/>
                      <a:pt x="14" y="46"/>
                      <a:pt x="14" y="46"/>
                    </a:cubicBezTo>
                    <a:cubicBezTo>
                      <a:pt x="14" y="46"/>
                      <a:pt x="16" y="45"/>
                      <a:pt x="16" y="45"/>
                    </a:cubicBezTo>
                    <a:cubicBezTo>
                      <a:pt x="16" y="45"/>
                      <a:pt x="17" y="45"/>
                      <a:pt x="17" y="46"/>
                    </a:cubicBezTo>
                    <a:cubicBezTo>
                      <a:pt x="17" y="47"/>
                      <a:pt x="17" y="47"/>
                      <a:pt x="18" y="48"/>
                    </a:cubicBezTo>
                    <a:cubicBezTo>
                      <a:pt x="18" y="48"/>
                      <a:pt x="18" y="49"/>
                      <a:pt x="18" y="49"/>
                    </a:cubicBezTo>
                    <a:cubicBezTo>
                      <a:pt x="18" y="50"/>
                      <a:pt x="20" y="50"/>
                      <a:pt x="20" y="50"/>
                    </a:cubicBezTo>
                    <a:cubicBezTo>
                      <a:pt x="20" y="50"/>
                      <a:pt x="21" y="50"/>
                      <a:pt x="22" y="50"/>
                    </a:cubicBezTo>
                    <a:cubicBezTo>
                      <a:pt x="22" y="50"/>
                      <a:pt x="22" y="51"/>
                      <a:pt x="22" y="51"/>
                    </a:cubicBezTo>
                    <a:cubicBezTo>
                      <a:pt x="23" y="51"/>
                      <a:pt x="23" y="53"/>
                      <a:pt x="23" y="53"/>
                    </a:cubicBezTo>
                    <a:cubicBezTo>
                      <a:pt x="23" y="53"/>
                      <a:pt x="24" y="54"/>
                      <a:pt x="23" y="54"/>
                    </a:cubicBezTo>
                    <a:cubicBezTo>
                      <a:pt x="23" y="55"/>
                      <a:pt x="23" y="55"/>
                      <a:pt x="24" y="55"/>
                    </a:cubicBezTo>
                    <a:cubicBezTo>
                      <a:pt x="24" y="55"/>
                      <a:pt x="25" y="56"/>
                      <a:pt x="25" y="56"/>
                    </a:cubicBezTo>
                    <a:cubicBezTo>
                      <a:pt x="25" y="56"/>
                      <a:pt x="25" y="57"/>
                      <a:pt x="26" y="57"/>
                    </a:cubicBezTo>
                    <a:cubicBezTo>
                      <a:pt x="27" y="57"/>
                      <a:pt x="27" y="58"/>
                      <a:pt x="28" y="58"/>
                    </a:cubicBezTo>
                    <a:cubicBezTo>
                      <a:pt x="28" y="58"/>
                      <a:pt x="27" y="59"/>
                      <a:pt x="28" y="59"/>
                    </a:cubicBezTo>
                    <a:cubicBezTo>
                      <a:pt x="29" y="59"/>
                      <a:pt x="30" y="58"/>
                      <a:pt x="31" y="59"/>
                    </a:cubicBezTo>
                    <a:cubicBezTo>
                      <a:pt x="31" y="59"/>
                      <a:pt x="31" y="60"/>
                      <a:pt x="32" y="61"/>
                    </a:cubicBezTo>
                    <a:cubicBezTo>
                      <a:pt x="34" y="61"/>
                      <a:pt x="34" y="62"/>
                      <a:pt x="35" y="62"/>
                    </a:cubicBezTo>
                    <a:cubicBezTo>
                      <a:pt x="35" y="62"/>
                      <a:pt x="36" y="62"/>
                      <a:pt x="35" y="63"/>
                    </a:cubicBezTo>
                    <a:cubicBezTo>
                      <a:pt x="35" y="64"/>
                      <a:pt x="35" y="65"/>
                      <a:pt x="35" y="65"/>
                    </a:cubicBezTo>
                    <a:cubicBezTo>
                      <a:pt x="34" y="66"/>
                      <a:pt x="33" y="67"/>
                      <a:pt x="33" y="67"/>
                    </a:cubicBezTo>
                    <a:cubicBezTo>
                      <a:pt x="33" y="68"/>
                      <a:pt x="32" y="69"/>
                      <a:pt x="33" y="69"/>
                    </a:cubicBezTo>
                    <a:cubicBezTo>
                      <a:pt x="33" y="70"/>
                      <a:pt x="33" y="71"/>
                      <a:pt x="33" y="71"/>
                    </a:cubicBezTo>
                    <a:cubicBezTo>
                      <a:pt x="33" y="72"/>
                      <a:pt x="34" y="73"/>
                      <a:pt x="33" y="73"/>
                    </a:cubicBezTo>
                    <a:cubicBezTo>
                      <a:pt x="33" y="74"/>
                      <a:pt x="33" y="75"/>
                      <a:pt x="33" y="75"/>
                    </a:cubicBezTo>
                    <a:cubicBezTo>
                      <a:pt x="33" y="75"/>
                      <a:pt x="34" y="76"/>
                      <a:pt x="33" y="76"/>
                    </a:cubicBezTo>
                    <a:cubicBezTo>
                      <a:pt x="32" y="77"/>
                      <a:pt x="31" y="78"/>
                      <a:pt x="31" y="78"/>
                    </a:cubicBezTo>
                    <a:cubicBezTo>
                      <a:pt x="30" y="78"/>
                      <a:pt x="29" y="79"/>
                      <a:pt x="29" y="79"/>
                    </a:cubicBezTo>
                    <a:cubicBezTo>
                      <a:pt x="29" y="79"/>
                      <a:pt x="29" y="81"/>
                      <a:pt x="29" y="82"/>
                    </a:cubicBezTo>
                    <a:cubicBezTo>
                      <a:pt x="29" y="82"/>
                      <a:pt x="27" y="86"/>
                      <a:pt x="28" y="86"/>
                    </a:cubicBezTo>
                    <a:cubicBezTo>
                      <a:pt x="28" y="87"/>
                      <a:pt x="28" y="88"/>
                      <a:pt x="28" y="89"/>
                    </a:cubicBezTo>
                    <a:cubicBezTo>
                      <a:pt x="28" y="89"/>
                      <a:pt x="28" y="89"/>
                      <a:pt x="28" y="89"/>
                    </a:cubicBezTo>
                    <a:cubicBezTo>
                      <a:pt x="27" y="90"/>
                      <a:pt x="26" y="89"/>
                      <a:pt x="27" y="91"/>
                    </a:cubicBezTo>
                    <a:cubicBezTo>
                      <a:pt x="28" y="92"/>
                      <a:pt x="28" y="92"/>
                      <a:pt x="29" y="93"/>
                    </a:cubicBezTo>
                    <a:cubicBezTo>
                      <a:pt x="29" y="94"/>
                      <a:pt x="29" y="94"/>
                      <a:pt x="29" y="94"/>
                    </a:cubicBezTo>
                    <a:cubicBezTo>
                      <a:pt x="30" y="95"/>
                      <a:pt x="30" y="96"/>
                      <a:pt x="31" y="96"/>
                    </a:cubicBezTo>
                    <a:cubicBezTo>
                      <a:pt x="31" y="97"/>
                      <a:pt x="32" y="97"/>
                      <a:pt x="32" y="98"/>
                    </a:cubicBezTo>
                    <a:cubicBezTo>
                      <a:pt x="32" y="98"/>
                      <a:pt x="33" y="100"/>
                      <a:pt x="32" y="99"/>
                    </a:cubicBezTo>
                    <a:cubicBezTo>
                      <a:pt x="30" y="98"/>
                      <a:pt x="32" y="99"/>
                      <a:pt x="30" y="97"/>
                    </a:cubicBezTo>
                    <a:cubicBezTo>
                      <a:pt x="28" y="95"/>
                      <a:pt x="27" y="96"/>
                      <a:pt x="26" y="95"/>
                    </a:cubicBezTo>
                    <a:cubicBezTo>
                      <a:pt x="25" y="94"/>
                      <a:pt x="27" y="98"/>
                      <a:pt x="25" y="93"/>
                    </a:cubicBezTo>
                    <a:cubicBezTo>
                      <a:pt x="23" y="89"/>
                      <a:pt x="23" y="90"/>
                      <a:pt x="22" y="89"/>
                    </a:cubicBezTo>
                    <a:cubicBezTo>
                      <a:pt x="22" y="88"/>
                      <a:pt x="22" y="89"/>
                      <a:pt x="21" y="87"/>
                    </a:cubicBezTo>
                    <a:cubicBezTo>
                      <a:pt x="20" y="84"/>
                      <a:pt x="21" y="86"/>
                      <a:pt x="20" y="84"/>
                    </a:cubicBezTo>
                    <a:cubicBezTo>
                      <a:pt x="19" y="83"/>
                      <a:pt x="19" y="85"/>
                      <a:pt x="18" y="82"/>
                    </a:cubicBezTo>
                    <a:cubicBezTo>
                      <a:pt x="18" y="80"/>
                      <a:pt x="18" y="82"/>
                      <a:pt x="17" y="79"/>
                    </a:cubicBezTo>
                    <a:cubicBezTo>
                      <a:pt x="16" y="76"/>
                      <a:pt x="18" y="76"/>
                      <a:pt x="16" y="74"/>
                    </a:cubicBezTo>
                    <a:cubicBezTo>
                      <a:pt x="14" y="73"/>
                      <a:pt x="15" y="74"/>
                      <a:pt x="14" y="73"/>
                    </a:cubicBezTo>
                    <a:cubicBezTo>
                      <a:pt x="13" y="72"/>
                      <a:pt x="14" y="73"/>
                      <a:pt x="13" y="70"/>
                    </a:cubicBezTo>
                    <a:cubicBezTo>
                      <a:pt x="11" y="68"/>
                      <a:pt x="10" y="67"/>
                      <a:pt x="10" y="63"/>
                    </a:cubicBezTo>
                    <a:cubicBezTo>
                      <a:pt x="10" y="59"/>
                      <a:pt x="10" y="58"/>
                      <a:pt x="10" y="58"/>
                    </a:cubicBezTo>
                    <a:cubicBezTo>
                      <a:pt x="10" y="58"/>
                      <a:pt x="8" y="56"/>
                      <a:pt x="8" y="54"/>
                    </a:cubicBezTo>
                    <a:cubicBezTo>
                      <a:pt x="9" y="51"/>
                      <a:pt x="9" y="52"/>
                      <a:pt x="9" y="51"/>
                    </a:cubicBezTo>
                    <a:cubicBezTo>
                      <a:pt x="9" y="51"/>
                      <a:pt x="8" y="51"/>
                      <a:pt x="8" y="50"/>
                    </a:cubicBezTo>
                    <a:cubicBezTo>
                      <a:pt x="7" y="49"/>
                      <a:pt x="7" y="49"/>
                      <a:pt x="7" y="48"/>
                    </a:cubicBezTo>
                    <a:cubicBezTo>
                      <a:pt x="7" y="48"/>
                      <a:pt x="6" y="46"/>
                      <a:pt x="6" y="46"/>
                    </a:cubicBezTo>
                    <a:cubicBezTo>
                      <a:pt x="6" y="47"/>
                      <a:pt x="6" y="47"/>
                      <a:pt x="6" y="47"/>
                    </a:cubicBezTo>
                    <a:cubicBezTo>
                      <a:pt x="6" y="47"/>
                      <a:pt x="0" y="101"/>
                      <a:pt x="55" y="110"/>
                    </a:cubicBezTo>
                    <a:cubicBezTo>
                      <a:pt x="55" y="110"/>
                      <a:pt x="42" y="107"/>
                      <a:pt x="41" y="104"/>
                    </a:cubicBezTo>
                    <a:cubicBezTo>
                      <a:pt x="41" y="104"/>
                      <a:pt x="41" y="102"/>
                      <a:pt x="41" y="102"/>
                    </a:cubicBezTo>
                    <a:cubicBezTo>
                      <a:pt x="42" y="102"/>
                      <a:pt x="43" y="102"/>
                      <a:pt x="44" y="102"/>
                    </a:cubicBezTo>
                    <a:cubicBezTo>
                      <a:pt x="44" y="101"/>
                      <a:pt x="45" y="100"/>
                      <a:pt x="45" y="100"/>
                    </a:cubicBezTo>
                    <a:cubicBezTo>
                      <a:pt x="45" y="101"/>
                      <a:pt x="45" y="101"/>
                      <a:pt x="45" y="101"/>
                    </a:cubicBezTo>
                    <a:cubicBezTo>
                      <a:pt x="45" y="101"/>
                      <a:pt x="45" y="101"/>
                      <a:pt x="47" y="101"/>
                    </a:cubicBezTo>
                    <a:cubicBezTo>
                      <a:pt x="49" y="101"/>
                      <a:pt x="49" y="101"/>
                      <a:pt x="50" y="101"/>
                    </a:cubicBezTo>
                    <a:cubicBezTo>
                      <a:pt x="51" y="100"/>
                      <a:pt x="52" y="98"/>
                      <a:pt x="53" y="99"/>
                    </a:cubicBezTo>
                    <a:cubicBezTo>
                      <a:pt x="53" y="101"/>
                      <a:pt x="52" y="100"/>
                      <a:pt x="53" y="101"/>
                    </a:cubicBezTo>
                    <a:cubicBezTo>
                      <a:pt x="55" y="101"/>
                      <a:pt x="57" y="100"/>
                      <a:pt x="57" y="100"/>
                    </a:cubicBezTo>
                    <a:cubicBezTo>
                      <a:pt x="57" y="100"/>
                      <a:pt x="61" y="101"/>
                      <a:pt x="61" y="100"/>
                    </a:cubicBezTo>
                    <a:cubicBezTo>
                      <a:pt x="61" y="100"/>
                      <a:pt x="61" y="99"/>
                      <a:pt x="62" y="99"/>
                    </a:cubicBezTo>
                    <a:cubicBezTo>
                      <a:pt x="63" y="99"/>
                      <a:pt x="63" y="100"/>
                      <a:pt x="63" y="100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59" y="103"/>
                      <a:pt x="59" y="103"/>
                      <a:pt x="59" y="103"/>
                    </a:cubicBezTo>
                    <a:cubicBezTo>
                      <a:pt x="59" y="103"/>
                      <a:pt x="58" y="103"/>
                      <a:pt x="59" y="104"/>
                    </a:cubicBezTo>
                    <a:cubicBezTo>
                      <a:pt x="60" y="104"/>
                      <a:pt x="60" y="104"/>
                      <a:pt x="61" y="104"/>
                    </a:cubicBezTo>
                    <a:cubicBezTo>
                      <a:pt x="62" y="104"/>
                      <a:pt x="64" y="106"/>
                      <a:pt x="65" y="105"/>
                    </a:cubicBezTo>
                    <a:cubicBezTo>
                      <a:pt x="65" y="104"/>
                      <a:pt x="65" y="104"/>
                      <a:pt x="66" y="103"/>
                    </a:cubicBezTo>
                    <a:cubicBezTo>
                      <a:pt x="66" y="102"/>
                      <a:pt x="66" y="102"/>
                      <a:pt x="67" y="102"/>
                    </a:cubicBezTo>
                    <a:cubicBezTo>
                      <a:pt x="68" y="102"/>
                      <a:pt x="69" y="102"/>
                      <a:pt x="69" y="102"/>
                    </a:cubicBezTo>
                    <a:cubicBezTo>
                      <a:pt x="68" y="104"/>
                      <a:pt x="68" y="104"/>
                      <a:pt x="68" y="104"/>
                    </a:cubicBezTo>
                    <a:cubicBezTo>
                      <a:pt x="68" y="104"/>
                      <a:pt x="69" y="103"/>
                      <a:pt x="70" y="103"/>
                    </a:cubicBezTo>
                    <a:cubicBezTo>
                      <a:pt x="71" y="103"/>
                      <a:pt x="71" y="104"/>
                      <a:pt x="72" y="104"/>
                    </a:cubicBezTo>
                    <a:cubicBezTo>
                      <a:pt x="73" y="103"/>
                      <a:pt x="73" y="103"/>
                      <a:pt x="74" y="103"/>
                    </a:cubicBezTo>
                    <a:cubicBezTo>
                      <a:pt x="75" y="102"/>
                      <a:pt x="76" y="102"/>
                      <a:pt x="76" y="102"/>
                    </a:cubicBezTo>
                    <a:cubicBezTo>
                      <a:pt x="77" y="102"/>
                      <a:pt x="77" y="102"/>
                      <a:pt x="78" y="102"/>
                    </a:cubicBezTo>
                    <a:cubicBezTo>
                      <a:pt x="78" y="102"/>
                      <a:pt x="80" y="104"/>
                      <a:pt x="80" y="104"/>
                    </a:cubicBezTo>
                    <a:cubicBezTo>
                      <a:pt x="81" y="103"/>
                      <a:pt x="83" y="103"/>
                      <a:pt x="83" y="103"/>
                    </a:cubicBezTo>
                    <a:cubicBezTo>
                      <a:pt x="83" y="103"/>
                      <a:pt x="77" y="109"/>
                      <a:pt x="63" y="110"/>
                    </a:cubicBezTo>
                    <a:cubicBezTo>
                      <a:pt x="63" y="110"/>
                      <a:pt x="94" y="111"/>
                      <a:pt x="110" y="82"/>
                    </a:cubicBezTo>
                    <a:cubicBezTo>
                      <a:pt x="127" y="52"/>
                      <a:pt x="116" y="14"/>
                      <a:pt x="77" y="1"/>
                    </a:cubicBezTo>
                    <a:cubicBezTo>
                      <a:pt x="77" y="1"/>
                      <a:pt x="106" y="12"/>
                      <a:pt x="114" y="40"/>
                    </a:cubicBezTo>
                    <a:cubicBezTo>
                      <a:pt x="113" y="40"/>
                      <a:pt x="113" y="40"/>
                      <a:pt x="113" y="40"/>
                    </a:cubicBezTo>
                    <a:cubicBezTo>
                      <a:pt x="112" y="40"/>
                      <a:pt x="112" y="40"/>
                      <a:pt x="112" y="39"/>
                    </a:cubicBezTo>
                    <a:cubicBezTo>
                      <a:pt x="111" y="37"/>
                      <a:pt x="112" y="38"/>
                      <a:pt x="111" y="37"/>
                    </a:cubicBezTo>
                    <a:cubicBezTo>
                      <a:pt x="111" y="36"/>
                      <a:pt x="111" y="36"/>
                      <a:pt x="110" y="35"/>
                    </a:cubicBezTo>
                    <a:cubicBezTo>
                      <a:pt x="110" y="35"/>
                      <a:pt x="109" y="35"/>
                      <a:pt x="109" y="34"/>
                    </a:cubicBezTo>
                    <a:cubicBezTo>
                      <a:pt x="108" y="34"/>
                      <a:pt x="108" y="32"/>
                      <a:pt x="107" y="31"/>
                    </a:cubicBezTo>
                    <a:cubicBezTo>
                      <a:pt x="107" y="31"/>
                      <a:pt x="106" y="31"/>
                      <a:pt x="105" y="31"/>
                    </a:cubicBezTo>
                    <a:cubicBezTo>
                      <a:pt x="105" y="31"/>
                      <a:pt x="105" y="30"/>
                      <a:pt x="105" y="31"/>
                    </a:cubicBezTo>
                    <a:cubicBezTo>
                      <a:pt x="105" y="31"/>
                      <a:pt x="106" y="32"/>
                      <a:pt x="106" y="32"/>
                    </a:cubicBezTo>
                    <a:cubicBezTo>
                      <a:pt x="106" y="34"/>
                      <a:pt x="106" y="34"/>
                      <a:pt x="106" y="34"/>
                    </a:cubicBezTo>
                    <a:cubicBezTo>
                      <a:pt x="106" y="34"/>
                      <a:pt x="106" y="36"/>
                      <a:pt x="106" y="37"/>
                    </a:cubicBezTo>
                    <a:cubicBezTo>
                      <a:pt x="106" y="37"/>
                      <a:pt x="106" y="39"/>
                      <a:pt x="106" y="39"/>
                    </a:cubicBezTo>
                    <a:cubicBezTo>
                      <a:pt x="106" y="39"/>
                      <a:pt x="105" y="40"/>
                      <a:pt x="105" y="41"/>
                    </a:cubicBezTo>
                    <a:cubicBezTo>
                      <a:pt x="104" y="41"/>
                      <a:pt x="101" y="41"/>
                      <a:pt x="101" y="41"/>
                    </a:cubicBezTo>
                    <a:cubicBezTo>
                      <a:pt x="101" y="41"/>
                      <a:pt x="101" y="40"/>
                      <a:pt x="100" y="39"/>
                    </a:cubicBezTo>
                    <a:cubicBezTo>
                      <a:pt x="100" y="38"/>
                      <a:pt x="98" y="38"/>
                      <a:pt x="98" y="38"/>
                    </a:cubicBezTo>
                    <a:cubicBezTo>
                      <a:pt x="97" y="37"/>
                      <a:pt x="98" y="37"/>
                      <a:pt x="97" y="36"/>
                    </a:cubicBezTo>
                    <a:cubicBezTo>
                      <a:pt x="96" y="35"/>
                      <a:pt x="97" y="35"/>
                      <a:pt x="96" y="34"/>
                    </a:cubicBezTo>
                    <a:cubicBezTo>
                      <a:pt x="95" y="33"/>
                      <a:pt x="95" y="33"/>
                      <a:pt x="95" y="33"/>
                    </a:cubicBezTo>
                    <a:cubicBezTo>
                      <a:pt x="95" y="33"/>
                      <a:pt x="93" y="32"/>
                      <a:pt x="94" y="34"/>
                    </a:cubicBezTo>
                    <a:cubicBezTo>
                      <a:pt x="94" y="35"/>
                      <a:pt x="93" y="36"/>
                      <a:pt x="94" y="36"/>
                    </a:cubicBezTo>
                    <a:cubicBezTo>
                      <a:pt x="95" y="37"/>
                      <a:pt x="95" y="36"/>
                      <a:pt x="96" y="37"/>
                    </a:cubicBezTo>
                    <a:cubicBezTo>
                      <a:pt x="96" y="38"/>
                      <a:pt x="96" y="39"/>
                      <a:pt x="97" y="39"/>
                    </a:cubicBezTo>
                    <a:cubicBezTo>
                      <a:pt x="97" y="40"/>
                      <a:pt x="97" y="41"/>
                      <a:pt x="98" y="41"/>
                    </a:cubicBezTo>
                    <a:cubicBezTo>
                      <a:pt x="98" y="42"/>
                      <a:pt x="100" y="41"/>
                      <a:pt x="100" y="42"/>
                    </a:cubicBezTo>
                    <a:cubicBezTo>
                      <a:pt x="99" y="43"/>
                      <a:pt x="99" y="44"/>
                      <a:pt x="100" y="44"/>
                    </a:cubicBezTo>
                    <a:cubicBezTo>
                      <a:pt x="100" y="44"/>
                      <a:pt x="101" y="45"/>
                      <a:pt x="101" y="44"/>
                    </a:cubicBezTo>
                    <a:cubicBezTo>
                      <a:pt x="102" y="44"/>
                      <a:pt x="101" y="45"/>
                      <a:pt x="102" y="44"/>
                    </a:cubicBezTo>
                    <a:cubicBezTo>
                      <a:pt x="103" y="44"/>
                      <a:pt x="104" y="44"/>
                      <a:pt x="104" y="44"/>
                    </a:cubicBezTo>
                    <a:cubicBezTo>
                      <a:pt x="104" y="44"/>
                      <a:pt x="105" y="45"/>
                      <a:pt x="105" y="45"/>
                    </a:cubicBezTo>
                    <a:cubicBezTo>
                      <a:pt x="105" y="45"/>
                      <a:pt x="105" y="48"/>
                      <a:pt x="105" y="48"/>
                    </a:cubicBezTo>
                    <a:cubicBezTo>
                      <a:pt x="104" y="50"/>
                      <a:pt x="104" y="50"/>
                      <a:pt x="104" y="50"/>
                    </a:cubicBezTo>
                    <a:cubicBezTo>
                      <a:pt x="104" y="50"/>
                      <a:pt x="104" y="54"/>
                      <a:pt x="103" y="54"/>
                    </a:cubicBezTo>
                    <a:cubicBezTo>
                      <a:pt x="103" y="54"/>
                      <a:pt x="102" y="55"/>
                      <a:pt x="101" y="56"/>
                    </a:cubicBezTo>
                    <a:cubicBezTo>
                      <a:pt x="101" y="56"/>
                      <a:pt x="101" y="59"/>
                      <a:pt x="101" y="59"/>
                    </a:cubicBezTo>
                    <a:cubicBezTo>
                      <a:pt x="100" y="60"/>
                      <a:pt x="100" y="60"/>
                      <a:pt x="100" y="60"/>
                    </a:cubicBezTo>
                    <a:cubicBezTo>
                      <a:pt x="100" y="60"/>
                      <a:pt x="100" y="62"/>
                      <a:pt x="100" y="62"/>
                    </a:cubicBezTo>
                    <a:cubicBezTo>
                      <a:pt x="100" y="63"/>
                      <a:pt x="100" y="65"/>
                      <a:pt x="100" y="66"/>
                    </a:cubicBezTo>
                    <a:cubicBezTo>
                      <a:pt x="100" y="67"/>
                      <a:pt x="98" y="68"/>
                      <a:pt x="98" y="68"/>
                    </a:cubicBezTo>
                    <a:cubicBezTo>
                      <a:pt x="98" y="68"/>
                      <a:pt x="100" y="70"/>
                      <a:pt x="99" y="70"/>
                    </a:cubicBezTo>
                    <a:cubicBezTo>
                      <a:pt x="98" y="70"/>
                      <a:pt x="97" y="72"/>
                      <a:pt x="97" y="72"/>
                    </a:cubicBezTo>
                    <a:cubicBezTo>
                      <a:pt x="97" y="73"/>
                      <a:pt x="97" y="74"/>
                      <a:pt x="96" y="74"/>
                    </a:cubicBezTo>
                    <a:cubicBezTo>
                      <a:pt x="95" y="74"/>
                      <a:pt x="94" y="74"/>
                      <a:pt x="94" y="74"/>
                    </a:cubicBezTo>
                    <a:cubicBezTo>
                      <a:pt x="94" y="75"/>
                      <a:pt x="94" y="76"/>
                      <a:pt x="94" y="76"/>
                    </a:cubicBezTo>
                    <a:cubicBezTo>
                      <a:pt x="92" y="79"/>
                      <a:pt x="92" y="79"/>
                      <a:pt x="92" y="79"/>
                    </a:cubicBezTo>
                    <a:cubicBezTo>
                      <a:pt x="90" y="81"/>
                      <a:pt x="90" y="81"/>
                      <a:pt x="90" y="81"/>
                    </a:cubicBezTo>
                    <a:cubicBezTo>
                      <a:pt x="90" y="81"/>
                      <a:pt x="90" y="83"/>
                      <a:pt x="89" y="83"/>
                    </a:cubicBezTo>
                    <a:cubicBezTo>
                      <a:pt x="88" y="83"/>
                      <a:pt x="86" y="84"/>
                      <a:pt x="85" y="85"/>
                    </a:cubicBezTo>
                    <a:cubicBezTo>
                      <a:pt x="85" y="85"/>
                      <a:pt x="83" y="86"/>
                      <a:pt x="82" y="86"/>
                    </a:cubicBezTo>
                    <a:cubicBezTo>
                      <a:pt x="82" y="86"/>
                      <a:pt x="83" y="88"/>
                      <a:pt x="82" y="86"/>
                    </a:cubicBezTo>
                    <a:cubicBezTo>
                      <a:pt x="81" y="84"/>
                      <a:pt x="82" y="85"/>
                      <a:pt x="81" y="83"/>
                    </a:cubicBezTo>
                    <a:cubicBezTo>
                      <a:pt x="80" y="81"/>
                      <a:pt x="80" y="83"/>
                      <a:pt x="80" y="81"/>
                    </a:cubicBezTo>
                    <a:cubicBezTo>
                      <a:pt x="80" y="79"/>
                      <a:pt x="80" y="81"/>
                      <a:pt x="80" y="79"/>
                    </a:cubicBezTo>
                    <a:cubicBezTo>
                      <a:pt x="80" y="78"/>
                      <a:pt x="80" y="79"/>
                      <a:pt x="79" y="77"/>
                    </a:cubicBezTo>
                    <a:cubicBezTo>
                      <a:pt x="79" y="76"/>
                      <a:pt x="79" y="76"/>
                      <a:pt x="78" y="75"/>
                    </a:cubicBezTo>
                    <a:cubicBezTo>
                      <a:pt x="77" y="74"/>
                      <a:pt x="76" y="75"/>
                      <a:pt x="76" y="73"/>
                    </a:cubicBezTo>
                    <a:cubicBezTo>
                      <a:pt x="77" y="72"/>
                      <a:pt x="77" y="73"/>
                      <a:pt x="77" y="72"/>
                    </a:cubicBezTo>
                    <a:cubicBezTo>
                      <a:pt x="77" y="70"/>
                      <a:pt x="77" y="70"/>
                      <a:pt x="78" y="69"/>
                    </a:cubicBezTo>
                    <a:cubicBezTo>
                      <a:pt x="79" y="68"/>
                      <a:pt x="80" y="68"/>
                      <a:pt x="80" y="67"/>
                    </a:cubicBezTo>
                    <a:cubicBezTo>
                      <a:pt x="80" y="66"/>
                      <a:pt x="80" y="66"/>
                      <a:pt x="79" y="65"/>
                    </a:cubicBezTo>
                    <a:cubicBezTo>
                      <a:pt x="79" y="64"/>
                      <a:pt x="78" y="63"/>
                      <a:pt x="78" y="63"/>
                    </a:cubicBezTo>
                    <a:cubicBezTo>
                      <a:pt x="78" y="63"/>
                      <a:pt x="78" y="63"/>
                      <a:pt x="77" y="62"/>
                    </a:cubicBezTo>
                    <a:cubicBezTo>
                      <a:pt x="76" y="61"/>
                      <a:pt x="76" y="60"/>
                      <a:pt x="76" y="60"/>
                    </a:cubicBezTo>
                    <a:cubicBezTo>
                      <a:pt x="76" y="60"/>
                      <a:pt x="76" y="57"/>
                      <a:pt x="76" y="56"/>
                    </a:cubicBezTo>
                    <a:cubicBezTo>
                      <a:pt x="76" y="55"/>
                      <a:pt x="75" y="57"/>
                      <a:pt x="76" y="55"/>
                    </a:cubicBezTo>
                    <a:cubicBezTo>
                      <a:pt x="76" y="53"/>
                      <a:pt x="76" y="52"/>
                      <a:pt x="76" y="52"/>
                    </a:cubicBezTo>
                    <a:cubicBezTo>
                      <a:pt x="76" y="52"/>
                      <a:pt x="74" y="51"/>
                      <a:pt x="73" y="51"/>
                    </a:cubicBezTo>
                    <a:cubicBezTo>
                      <a:pt x="73" y="51"/>
                      <a:pt x="73" y="52"/>
                      <a:pt x="72" y="52"/>
                    </a:cubicBezTo>
                    <a:cubicBezTo>
                      <a:pt x="70" y="51"/>
                      <a:pt x="71" y="50"/>
                      <a:pt x="70" y="50"/>
                    </a:cubicBezTo>
                    <a:cubicBezTo>
                      <a:pt x="70" y="49"/>
                      <a:pt x="69" y="49"/>
                      <a:pt x="68" y="50"/>
                    </a:cubicBezTo>
                    <a:cubicBezTo>
                      <a:pt x="68" y="50"/>
                      <a:pt x="66" y="50"/>
                      <a:pt x="65" y="51"/>
                    </a:cubicBezTo>
                    <a:cubicBezTo>
                      <a:pt x="64" y="51"/>
                      <a:pt x="64" y="51"/>
                      <a:pt x="62" y="51"/>
                    </a:cubicBezTo>
                    <a:cubicBezTo>
                      <a:pt x="61" y="51"/>
                      <a:pt x="59" y="52"/>
                      <a:pt x="58" y="51"/>
                    </a:cubicBezTo>
                    <a:cubicBezTo>
                      <a:pt x="56" y="51"/>
                      <a:pt x="56" y="51"/>
                      <a:pt x="56" y="50"/>
                    </a:cubicBezTo>
                    <a:cubicBezTo>
                      <a:pt x="55" y="49"/>
                      <a:pt x="56" y="49"/>
                      <a:pt x="55" y="48"/>
                    </a:cubicBezTo>
                    <a:cubicBezTo>
                      <a:pt x="53" y="48"/>
                      <a:pt x="53" y="48"/>
                      <a:pt x="53" y="47"/>
                    </a:cubicBezTo>
                    <a:cubicBezTo>
                      <a:pt x="53" y="46"/>
                      <a:pt x="53" y="46"/>
                      <a:pt x="53" y="45"/>
                    </a:cubicBezTo>
                    <a:cubicBezTo>
                      <a:pt x="52" y="44"/>
                      <a:pt x="53" y="46"/>
                      <a:pt x="52" y="44"/>
                    </a:cubicBezTo>
                    <a:cubicBezTo>
                      <a:pt x="50" y="42"/>
                      <a:pt x="50" y="44"/>
                      <a:pt x="50" y="42"/>
                    </a:cubicBezTo>
                    <a:cubicBezTo>
                      <a:pt x="51" y="41"/>
                      <a:pt x="51" y="42"/>
                      <a:pt x="51" y="40"/>
                    </a:cubicBezTo>
                    <a:cubicBezTo>
                      <a:pt x="51" y="39"/>
                      <a:pt x="53" y="41"/>
                      <a:pt x="52" y="38"/>
                    </a:cubicBezTo>
                    <a:cubicBezTo>
                      <a:pt x="51" y="35"/>
                      <a:pt x="50" y="35"/>
                      <a:pt x="52" y="33"/>
                    </a:cubicBezTo>
                    <a:cubicBezTo>
                      <a:pt x="53" y="31"/>
                      <a:pt x="55" y="30"/>
                      <a:pt x="55" y="30"/>
                    </a:cubicBezTo>
                    <a:cubicBezTo>
                      <a:pt x="55" y="29"/>
                      <a:pt x="56" y="28"/>
                      <a:pt x="56" y="27"/>
                    </a:cubicBezTo>
                    <a:cubicBezTo>
                      <a:pt x="57" y="27"/>
                      <a:pt x="56" y="27"/>
                      <a:pt x="58" y="27"/>
                    </a:cubicBezTo>
                    <a:cubicBezTo>
                      <a:pt x="59" y="27"/>
                      <a:pt x="60" y="26"/>
                      <a:pt x="61" y="26"/>
                    </a:cubicBezTo>
                    <a:cubicBezTo>
                      <a:pt x="62" y="25"/>
                      <a:pt x="63" y="24"/>
                      <a:pt x="63" y="23"/>
                    </a:cubicBezTo>
                    <a:cubicBezTo>
                      <a:pt x="64" y="23"/>
                      <a:pt x="63" y="24"/>
                      <a:pt x="65" y="23"/>
                    </a:cubicBezTo>
                    <a:cubicBezTo>
                      <a:pt x="66" y="23"/>
                      <a:pt x="66" y="23"/>
                      <a:pt x="67" y="23"/>
                    </a:cubicBezTo>
                    <a:cubicBezTo>
                      <a:pt x="68" y="23"/>
                      <a:pt x="66" y="23"/>
                      <a:pt x="68" y="23"/>
                    </a:cubicBezTo>
                    <a:cubicBezTo>
                      <a:pt x="70" y="22"/>
                      <a:pt x="70" y="22"/>
                      <a:pt x="70" y="22"/>
                    </a:cubicBezTo>
                    <a:cubicBezTo>
                      <a:pt x="71" y="22"/>
                      <a:pt x="71" y="23"/>
                      <a:pt x="72" y="23"/>
                    </a:cubicBezTo>
                    <a:cubicBezTo>
                      <a:pt x="72" y="23"/>
                      <a:pt x="72" y="21"/>
                      <a:pt x="72" y="23"/>
                    </a:cubicBezTo>
                    <a:cubicBezTo>
                      <a:pt x="73" y="25"/>
                      <a:pt x="72" y="26"/>
                      <a:pt x="73" y="26"/>
                    </a:cubicBezTo>
                    <a:cubicBezTo>
                      <a:pt x="75" y="26"/>
                      <a:pt x="73" y="26"/>
                      <a:pt x="75" y="26"/>
                    </a:cubicBezTo>
                    <a:cubicBezTo>
                      <a:pt x="76" y="26"/>
                      <a:pt x="76" y="26"/>
                      <a:pt x="77" y="27"/>
                    </a:cubicBezTo>
                    <a:cubicBezTo>
                      <a:pt x="77" y="27"/>
                      <a:pt x="78" y="27"/>
                      <a:pt x="79" y="27"/>
                    </a:cubicBezTo>
                    <a:cubicBezTo>
                      <a:pt x="80" y="27"/>
                      <a:pt x="79" y="29"/>
                      <a:pt x="80" y="27"/>
                    </a:cubicBezTo>
                    <a:cubicBezTo>
                      <a:pt x="82" y="26"/>
                      <a:pt x="79" y="26"/>
                      <a:pt x="82" y="26"/>
                    </a:cubicBezTo>
                    <a:cubicBezTo>
                      <a:pt x="85" y="26"/>
                      <a:pt x="85" y="27"/>
                      <a:pt x="86" y="26"/>
                    </a:cubicBezTo>
                    <a:cubicBezTo>
                      <a:pt x="86" y="26"/>
                      <a:pt x="86" y="27"/>
                      <a:pt x="88" y="26"/>
                    </a:cubicBezTo>
                    <a:cubicBezTo>
                      <a:pt x="89" y="25"/>
                      <a:pt x="89" y="25"/>
                      <a:pt x="90" y="26"/>
                    </a:cubicBezTo>
                    <a:cubicBezTo>
                      <a:pt x="90" y="26"/>
                      <a:pt x="90" y="27"/>
                      <a:pt x="91" y="26"/>
                    </a:cubicBezTo>
                    <a:cubicBezTo>
                      <a:pt x="91" y="25"/>
                      <a:pt x="92" y="25"/>
                      <a:pt x="91" y="24"/>
                    </a:cubicBezTo>
                    <a:cubicBezTo>
                      <a:pt x="89" y="24"/>
                      <a:pt x="89" y="24"/>
                      <a:pt x="88" y="23"/>
                    </a:cubicBezTo>
                    <a:cubicBezTo>
                      <a:pt x="88" y="22"/>
                      <a:pt x="90" y="23"/>
                      <a:pt x="88" y="22"/>
                    </a:cubicBezTo>
                    <a:cubicBezTo>
                      <a:pt x="87" y="22"/>
                      <a:pt x="87" y="22"/>
                      <a:pt x="86" y="22"/>
                    </a:cubicBezTo>
                    <a:cubicBezTo>
                      <a:pt x="84" y="21"/>
                      <a:pt x="83" y="23"/>
                      <a:pt x="83" y="22"/>
                    </a:cubicBezTo>
                    <a:cubicBezTo>
                      <a:pt x="83" y="21"/>
                      <a:pt x="80" y="23"/>
                      <a:pt x="83" y="21"/>
                    </a:cubicBezTo>
                    <a:cubicBezTo>
                      <a:pt x="85" y="19"/>
                      <a:pt x="84" y="18"/>
                      <a:pt x="85" y="18"/>
                    </a:cubicBezTo>
                    <a:cubicBezTo>
                      <a:pt x="87" y="19"/>
                      <a:pt x="86" y="20"/>
                      <a:pt x="87" y="19"/>
                    </a:cubicBezTo>
                    <a:cubicBezTo>
                      <a:pt x="88" y="18"/>
                      <a:pt x="90" y="18"/>
                      <a:pt x="88" y="17"/>
                    </a:cubicBezTo>
                    <a:cubicBezTo>
                      <a:pt x="86" y="16"/>
                      <a:pt x="88" y="16"/>
                      <a:pt x="86" y="15"/>
                    </a:cubicBezTo>
                    <a:cubicBezTo>
                      <a:pt x="84" y="14"/>
                      <a:pt x="83" y="18"/>
                      <a:pt x="82" y="18"/>
                    </a:cubicBezTo>
                    <a:cubicBezTo>
                      <a:pt x="81" y="17"/>
                      <a:pt x="81" y="17"/>
                      <a:pt x="80" y="17"/>
                    </a:cubicBezTo>
                    <a:cubicBezTo>
                      <a:pt x="80" y="17"/>
                      <a:pt x="80" y="19"/>
                      <a:pt x="80" y="20"/>
                    </a:cubicBezTo>
                    <a:cubicBezTo>
                      <a:pt x="79" y="21"/>
                      <a:pt x="80" y="21"/>
                      <a:pt x="79" y="20"/>
                    </a:cubicBezTo>
                    <a:cubicBezTo>
                      <a:pt x="77" y="20"/>
                      <a:pt x="81" y="20"/>
                      <a:pt x="77" y="18"/>
                    </a:cubicBezTo>
                    <a:cubicBezTo>
                      <a:pt x="73" y="17"/>
                      <a:pt x="72" y="17"/>
                      <a:pt x="71" y="18"/>
                    </a:cubicBezTo>
                    <a:cubicBezTo>
                      <a:pt x="71" y="18"/>
                      <a:pt x="70" y="18"/>
                      <a:pt x="70" y="19"/>
                    </a:cubicBezTo>
                    <a:cubicBezTo>
                      <a:pt x="69" y="19"/>
                      <a:pt x="71" y="20"/>
                      <a:pt x="69" y="19"/>
                    </a:cubicBezTo>
                    <a:cubicBezTo>
                      <a:pt x="68" y="18"/>
                      <a:pt x="66" y="20"/>
                      <a:pt x="66" y="20"/>
                    </a:cubicBezTo>
                    <a:cubicBezTo>
                      <a:pt x="66" y="20"/>
                      <a:pt x="66" y="19"/>
                      <a:pt x="65" y="20"/>
                    </a:cubicBezTo>
                    <a:cubicBezTo>
                      <a:pt x="64" y="20"/>
                      <a:pt x="63" y="21"/>
                      <a:pt x="62" y="21"/>
                    </a:cubicBezTo>
                    <a:cubicBezTo>
                      <a:pt x="61" y="20"/>
                      <a:pt x="60" y="21"/>
                      <a:pt x="61" y="19"/>
                    </a:cubicBezTo>
                    <a:cubicBezTo>
                      <a:pt x="63" y="17"/>
                      <a:pt x="62" y="18"/>
                      <a:pt x="64" y="17"/>
                    </a:cubicBezTo>
                    <a:cubicBezTo>
                      <a:pt x="66" y="16"/>
                      <a:pt x="69" y="16"/>
                      <a:pt x="66" y="16"/>
                    </a:cubicBezTo>
                    <a:cubicBezTo>
                      <a:pt x="63" y="15"/>
                      <a:pt x="68" y="15"/>
                      <a:pt x="64" y="13"/>
                    </a:cubicBezTo>
                    <a:cubicBezTo>
                      <a:pt x="60" y="11"/>
                      <a:pt x="60" y="14"/>
                      <a:pt x="60" y="11"/>
                    </a:cubicBezTo>
                    <a:cubicBezTo>
                      <a:pt x="61" y="9"/>
                      <a:pt x="60" y="9"/>
                      <a:pt x="59" y="9"/>
                    </a:cubicBezTo>
                    <a:cubicBezTo>
                      <a:pt x="59" y="9"/>
                      <a:pt x="56" y="10"/>
                      <a:pt x="55" y="10"/>
                    </a:cubicBezTo>
                    <a:cubicBezTo>
                      <a:pt x="54" y="10"/>
                      <a:pt x="55" y="11"/>
                      <a:pt x="54" y="10"/>
                    </a:cubicBezTo>
                    <a:cubicBezTo>
                      <a:pt x="52" y="9"/>
                      <a:pt x="51" y="10"/>
                      <a:pt x="52" y="9"/>
                    </a:cubicBezTo>
                    <a:cubicBezTo>
                      <a:pt x="53" y="7"/>
                      <a:pt x="53" y="7"/>
                      <a:pt x="54" y="6"/>
                    </a:cubicBezTo>
                    <a:cubicBezTo>
                      <a:pt x="55" y="5"/>
                      <a:pt x="55" y="2"/>
                      <a:pt x="57" y="3"/>
                    </a:cubicBezTo>
                    <a:cubicBezTo>
                      <a:pt x="60" y="4"/>
                      <a:pt x="59" y="4"/>
                      <a:pt x="61" y="4"/>
                    </a:cubicBezTo>
                    <a:cubicBezTo>
                      <a:pt x="63" y="4"/>
                      <a:pt x="64" y="4"/>
                      <a:pt x="64" y="3"/>
                    </a:cubicBezTo>
                    <a:cubicBezTo>
                      <a:pt x="64" y="3"/>
                      <a:pt x="62" y="2"/>
                      <a:pt x="62" y="2"/>
                    </a:cubicBezTo>
                    <a:cubicBezTo>
                      <a:pt x="62" y="2"/>
                      <a:pt x="61" y="2"/>
                      <a:pt x="61" y="2"/>
                    </a:cubicBezTo>
                    <a:cubicBezTo>
                      <a:pt x="61" y="1"/>
                      <a:pt x="62" y="0"/>
                      <a:pt x="62" y="0"/>
                    </a:cubicBezTo>
                    <a:cubicBezTo>
                      <a:pt x="61" y="0"/>
                      <a:pt x="61" y="0"/>
                      <a:pt x="61" y="0"/>
                    </a:cubicBezTo>
                    <a:cubicBezTo>
                      <a:pt x="61" y="0"/>
                      <a:pt x="54" y="0"/>
                      <a:pt x="5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07" name="组合 106"/>
          <p:cNvGrpSpPr/>
          <p:nvPr/>
        </p:nvGrpSpPr>
        <p:grpSpPr>
          <a:xfrm>
            <a:off x="4054018" y="4873168"/>
            <a:ext cx="642736" cy="642736"/>
            <a:chOff x="4054018" y="4873168"/>
            <a:chExt cx="642736" cy="642736"/>
          </a:xfrm>
        </p:grpSpPr>
        <p:sp>
          <p:nvSpPr>
            <p:cNvPr id="8" name="Oval 3722"/>
            <p:cNvSpPr>
              <a:spLocks noChangeArrowheads="1"/>
            </p:cNvSpPr>
            <p:nvPr/>
          </p:nvSpPr>
          <p:spPr bwMode="auto">
            <a:xfrm>
              <a:off x="4054018" y="4873168"/>
              <a:ext cx="642736" cy="6427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4180427" y="4957442"/>
              <a:ext cx="389919" cy="474188"/>
              <a:chOff x="4187345" y="4696860"/>
              <a:chExt cx="389919" cy="474188"/>
            </a:xfrm>
          </p:grpSpPr>
          <p:sp>
            <p:nvSpPr>
              <p:cNvPr id="60" name="Freeform 3774"/>
              <p:cNvSpPr>
                <a:spLocks noEditPoints="1"/>
              </p:cNvSpPr>
              <p:nvPr/>
            </p:nvSpPr>
            <p:spPr bwMode="auto">
              <a:xfrm>
                <a:off x="4252753" y="4696860"/>
                <a:ext cx="217599" cy="221373"/>
              </a:xfrm>
              <a:custGeom>
                <a:avLst/>
                <a:gdLst>
                  <a:gd name="T0" fmla="*/ 137 w 173"/>
                  <a:gd name="T1" fmla="*/ 176 h 176"/>
                  <a:gd name="T2" fmla="*/ 119 w 173"/>
                  <a:gd name="T3" fmla="*/ 131 h 176"/>
                  <a:gd name="T4" fmla="*/ 55 w 173"/>
                  <a:gd name="T5" fmla="*/ 131 h 176"/>
                  <a:gd name="T6" fmla="*/ 36 w 173"/>
                  <a:gd name="T7" fmla="*/ 176 h 176"/>
                  <a:gd name="T8" fmla="*/ 0 w 173"/>
                  <a:gd name="T9" fmla="*/ 176 h 176"/>
                  <a:gd name="T10" fmla="*/ 74 w 173"/>
                  <a:gd name="T11" fmla="*/ 0 h 176"/>
                  <a:gd name="T12" fmla="*/ 100 w 173"/>
                  <a:gd name="T13" fmla="*/ 0 h 176"/>
                  <a:gd name="T14" fmla="*/ 173 w 173"/>
                  <a:gd name="T15" fmla="*/ 176 h 176"/>
                  <a:gd name="T16" fmla="*/ 137 w 173"/>
                  <a:gd name="T17" fmla="*/ 176 h 176"/>
                  <a:gd name="T18" fmla="*/ 85 w 173"/>
                  <a:gd name="T19" fmla="*/ 45 h 176"/>
                  <a:gd name="T20" fmla="*/ 67 w 173"/>
                  <a:gd name="T21" fmla="*/ 100 h 176"/>
                  <a:gd name="T22" fmla="*/ 104 w 173"/>
                  <a:gd name="T23" fmla="*/ 100 h 176"/>
                  <a:gd name="T24" fmla="*/ 85 w 173"/>
                  <a:gd name="T25" fmla="*/ 45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3" h="176">
                    <a:moveTo>
                      <a:pt x="137" y="176"/>
                    </a:moveTo>
                    <a:lnTo>
                      <a:pt x="119" y="131"/>
                    </a:lnTo>
                    <a:lnTo>
                      <a:pt x="55" y="131"/>
                    </a:lnTo>
                    <a:lnTo>
                      <a:pt x="36" y="176"/>
                    </a:lnTo>
                    <a:lnTo>
                      <a:pt x="0" y="176"/>
                    </a:lnTo>
                    <a:lnTo>
                      <a:pt x="74" y="0"/>
                    </a:lnTo>
                    <a:lnTo>
                      <a:pt x="100" y="0"/>
                    </a:lnTo>
                    <a:lnTo>
                      <a:pt x="173" y="176"/>
                    </a:lnTo>
                    <a:lnTo>
                      <a:pt x="137" y="176"/>
                    </a:lnTo>
                    <a:close/>
                    <a:moveTo>
                      <a:pt x="85" y="45"/>
                    </a:moveTo>
                    <a:lnTo>
                      <a:pt x="67" y="100"/>
                    </a:lnTo>
                    <a:lnTo>
                      <a:pt x="104" y="100"/>
                    </a:lnTo>
                    <a:lnTo>
                      <a:pt x="85" y="45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1" name="Freeform 3775"/>
              <p:cNvSpPr>
                <a:spLocks noEditPoints="1"/>
              </p:cNvSpPr>
              <p:nvPr/>
            </p:nvSpPr>
            <p:spPr bwMode="auto">
              <a:xfrm>
                <a:off x="4187345" y="4944645"/>
                <a:ext cx="143390" cy="222631"/>
              </a:xfrm>
              <a:custGeom>
                <a:avLst/>
                <a:gdLst>
                  <a:gd name="T0" fmla="*/ 20 w 48"/>
                  <a:gd name="T1" fmla="*/ 75 h 75"/>
                  <a:gd name="T2" fmla="*/ 0 w 48"/>
                  <a:gd name="T3" fmla="*/ 75 h 75"/>
                  <a:gd name="T4" fmla="*/ 0 w 48"/>
                  <a:gd name="T5" fmla="*/ 0 h 75"/>
                  <a:gd name="T6" fmla="*/ 15 w 48"/>
                  <a:gd name="T7" fmla="*/ 0 h 75"/>
                  <a:gd name="T8" fmla="*/ 35 w 48"/>
                  <a:gd name="T9" fmla="*/ 4 h 75"/>
                  <a:gd name="T10" fmla="*/ 44 w 48"/>
                  <a:gd name="T11" fmla="*/ 20 h 75"/>
                  <a:gd name="T12" fmla="*/ 36 w 48"/>
                  <a:gd name="T13" fmla="*/ 34 h 75"/>
                  <a:gd name="T14" fmla="*/ 48 w 48"/>
                  <a:gd name="T15" fmla="*/ 53 h 75"/>
                  <a:gd name="T16" fmla="*/ 20 w 48"/>
                  <a:gd name="T17" fmla="*/ 75 h 75"/>
                  <a:gd name="T18" fmla="*/ 19 w 48"/>
                  <a:gd name="T19" fmla="*/ 14 h 75"/>
                  <a:gd name="T20" fmla="*/ 14 w 48"/>
                  <a:gd name="T21" fmla="*/ 14 h 75"/>
                  <a:gd name="T22" fmla="*/ 14 w 48"/>
                  <a:gd name="T23" fmla="*/ 29 h 75"/>
                  <a:gd name="T24" fmla="*/ 18 w 48"/>
                  <a:gd name="T25" fmla="*/ 29 h 75"/>
                  <a:gd name="T26" fmla="*/ 30 w 48"/>
                  <a:gd name="T27" fmla="*/ 21 h 75"/>
                  <a:gd name="T28" fmla="*/ 19 w 48"/>
                  <a:gd name="T29" fmla="*/ 14 h 75"/>
                  <a:gd name="T30" fmla="*/ 20 w 48"/>
                  <a:gd name="T31" fmla="*/ 43 h 75"/>
                  <a:gd name="T32" fmla="*/ 14 w 48"/>
                  <a:gd name="T33" fmla="*/ 43 h 75"/>
                  <a:gd name="T34" fmla="*/ 14 w 48"/>
                  <a:gd name="T35" fmla="*/ 62 h 75"/>
                  <a:gd name="T36" fmla="*/ 21 w 48"/>
                  <a:gd name="T37" fmla="*/ 62 h 75"/>
                  <a:gd name="T38" fmla="*/ 34 w 48"/>
                  <a:gd name="T39" fmla="*/ 52 h 75"/>
                  <a:gd name="T40" fmla="*/ 20 w 48"/>
                  <a:gd name="T41" fmla="*/ 4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8" h="75">
                    <a:moveTo>
                      <a:pt x="20" y="75"/>
                    </a:moveTo>
                    <a:cubicBezTo>
                      <a:pt x="0" y="75"/>
                      <a:pt x="0" y="75"/>
                      <a:pt x="0" y="7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26" y="0"/>
                      <a:pt x="31" y="1"/>
                      <a:pt x="35" y="4"/>
                    </a:cubicBezTo>
                    <a:cubicBezTo>
                      <a:pt x="41" y="7"/>
                      <a:pt x="44" y="13"/>
                      <a:pt x="44" y="20"/>
                    </a:cubicBezTo>
                    <a:cubicBezTo>
                      <a:pt x="44" y="27"/>
                      <a:pt x="42" y="31"/>
                      <a:pt x="36" y="34"/>
                    </a:cubicBezTo>
                    <a:cubicBezTo>
                      <a:pt x="45" y="38"/>
                      <a:pt x="48" y="44"/>
                      <a:pt x="48" y="53"/>
                    </a:cubicBezTo>
                    <a:cubicBezTo>
                      <a:pt x="48" y="66"/>
                      <a:pt x="39" y="75"/>
                      <a:pt x="20" y="75"/>
                    </a:cubicBezTo>
                    <a:close/>
                    <a:moveTo>
                      <a:pt x="19" y="14"/>
                    </a:moveTo>
                    <a:cubicBezTo>
                      <a:pt x="14" y="14"/>
                      <a:pt x="14" y="14"/>
                      <a:pt x="14" y="14"/>
                    </a:cubicBezTo>
                    <a:cubicBezTo>
                      <a:pt x="14" y="29"/>
                      <a:pt x="14" y="29"/>
                      <a:pt x="14" y="29"/>
                    </a:cubicBezTo>
                    <a:cubicBezTo>
                      <a:pt x="18" y="29"/>
                      <a:pt x="18" y="29"/>
                      <a:pt x="18" y="29"/>
                    </a:cubicBezTo>
                    <a:cubicBezTo>
                      <a:pt x="27" y="29"/>
                      <a:pt x="30" y="27"/>
                      <a:pt x="30" y="21"/>
                    </a:cubicBezTo>
                    <a:cubicBezTo>
                      <a:pt x="30" y="16"/>
                      <a:pt x="27" y="14"/>
                      <a:pt x="19" y="14"/>
                    </a:cubicBezTo>
                    <a:close/>
                    <a:moveTo>
                      <a:pt x="20" y="43"/>
                    </a:moveTo>
                    <a:cubicBezTo>
                      <a:pt x="14" y="43"/>
                      <a:pt x="14" y="43"/>
                      <a:pt x="14" y="43"/>
                    </a:cubicBezTo>
                    <a:cubicBezTo>
                      <a:pt x="14" y="62"/>
                      <a:pt x="14" y="62"/>
                      <a:pt x="14" y="62"/>
                    </a:cubicBezTo>
                    <a:cubicBezTo>
                      <a:pt x="21" y="62"/>
                      <a:pt x="21" y="62"/>
                      <a:pt x="21" y="62"/>
                    </a:cubicBezTo>
                    <a:cubicBezTo>
                      <a:pt x="30" y="62"/>
                      <a:pt x="34" y="59"/>
                      <a:pt x="34" y="52"/>
                    </a:cubicBezTo>
                    <a:cubicBezTo>
                      <a:pt x="34" y="46"/>
                      <a:pt x="30" y="43"/>
                      <a:pt x="20" y="4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2" name="Freeform 3776"/>
              <p:cNvSpPr/>
              <p:nvPr/>
            </p:nvSpPr>
            <p:spPr bwMode="auto">
              <a:xfrm>
                <a:off x="4357148" y="4940871"/>
                <a:ext cx="220116" cy="230177"/>
              </a:xfrm>
              <a:custGeom>
                <a:avLst/>
                <a:gdLst>
                  <a:gd name="T0" fmla="*/ 39 w 74"/>
                  <a:gd name="T1" fmla="*/ 77 h 77"/>
                  <a:gd name="T2" fmla="*/ 0 w 74"/>
                  <a:gd name="T3" fmla="*/ 38 h 77"/>
                  <a:gd name="T4" fmla="*/ 39 w 74"/>
                  <a:gd name="T5" fmla="*/ 0 h 77"/>
                  <a:gd name="T6" fmla="*/ 74 w 74"/>
                  <a:gd name="T7" fmla="*/ 23 h 77"/>
                  <a:gd name="T8" fmla="*/ 58 w 74"/>
                  <a:gd name="T9" fmla="*/ 23 h 77"/>
                  <a:gd name="T10" fmla="*/ 39 w 74"/>
                  <a:gd name="T11" fmla="*/ 13 h 77"/>
                  <a:gd name="T12" fmla="*/ 14 w 74"/>
                  <a:gd name="T13" fmla="*/ 38 h 77"/>
                  <a:gd name="T14" fmla="*/ 39 w 74"/>
                  <a:gd name="T15" fmla="*/ 64 h 77"/>
                  <a:gd name="T16" fmla="*/ 58 w 74"/>
                  <a:gd name="T17" fmla="*/ 55 h 77"/>
                  <a:gd name="T18" fmla="*/ 74 w 74"/>
                  <a:gd name="T19" fmla="*/ 55 h 77"/>
                  <a:gd name="T20" fmla="*/ 39 w 74"/>
                  <a:gd name="T21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4" h="77">
                    <a:moveTo>
                      <a:pt x="39" y="77"/>
                    </a:moveTo>
                    <a:cubicBezTo>
                      <a:pt x="18" y="77"/>
                      <a:pt x="0" y="60"/>
                      <a:pt x="0" y="38"/>
                    </a:cubicBezTo>
                    <a:cubicBezTo>
                      <a:pt x="0" y="17"/>
                      <a:pt x="17" y="0"/>
                      <a:pt x="39" y="0"/>
                    </a:cubicBezTo>
                    <a:cubicBezTo>
                      <a:pt x="54" y="0"/>
                      <a:pt x="67" y="8"/>
                      <a:pt x="74" y="23"/>
                    </a:cubicBezTo>
                    <a:cubicBezTo>
                      <a:pt x="58" y="23"/>
                      <a:pt x="58" y="23"/>
                      <a:pt x="58" y="23"/>
                    </a:cubicBezTo>
                    <a:cubicBezTo>
                      <a:pt x="53" y="16"/>
                      <a:pt x="48" y="13"/>
                      <a:pt x="39" y="13"/>
                    </a:cubicBezTo>
                    <a:cubicBezTo>
                      <a:pt x="25" y="13"/>
                      <a:pt x="14" y="24"/>
                      <a:pt x="14" y="38"/>
                    </a:cubicBezTo>
                    <a:cubicBezTo>
                      <a:pt x="14" y="52"/>
                      <a:pt x="25" y="64"/>
                      <a:pt x="39" y="64"/>
                    </a:cubicBezTo>
                    <a:cubicBezTo>
                      <a:pt x="46" y="64"/>
                      <a:pt x="52" y="61"/>
                      <a:pt x="58" y="55"/>
                    </a:cubicBezTo>
                    <a:cubicBezTo>
                      <a:pt x="74" y="55"/>
                      <a:pt x="74" y="55"/>
                      <a:pt x="74" y="55"/>
                    </a:cubicBezTo>
                    <a:cubicBezTo>
                      <a:pt x="68" y="69"/>
                      <a:pt x="55" y="77"/>
                      <a:pt x="39" y="77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04" name="组合 103"/>
          <p:cNvGrpSpPr/>
          <p:nvPr/>
        </p:nvGrpSpPr>
        <p:grpSpPr>
          <a:xfrm>
            <a:off x="8470157" y="3209097"/>
            <a:ext cx="755938" cy="755938"/>
            <a:chOff x="8470157" y="3209097"/>
            <a:chExt cx="755938" cy="755938"/>
          </a:xfrm>
        </p:grpSpPr>
        <p:sp>
          <p:nvSpPr>
            <p:cNvPr id="29" name="Oval 3743"/>
            <p:cNvSpPr>
              <a:spLocks noChangeArrowheads="1"/>
            </p:cNvSpPr>
            <p:nvPr/>
          </p:nvSpPr>
          <p:spPr bwMode="auto">
            <a:xfrm>
              <a:off x="8470157" y="3209097"/>
              <a:ext cx="755938" cy="7559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91" name="组合 90"/>
            <p:cNvGrpSpPr/>
            <p:nvPr/>
          </p:nvGrpSpPr>
          <p:grpSpPr>
            <a:xfrm>
              <a:off x="8593421" y="3417263"/>
              <a:ext cx="509410" cy="339606"/>
              <a:chOff x="8609773" y="3176177"/>
              <a:chExt cx="509410" cy="339606"/>
            </a:xfrm>
          </p:grpSpPr>
          <p:sp>
            <p:nvSpPr>
              <p:cNvPr id="63" name="Freeform 3777"/>
              <p:cNvSpPr>
                <a:spLocks noEditPoints="1"/>
              </p:cNvSpPr>
              <p:nvPr/>
            </p:nvSpPr>
            <p:spPr bwMode="auto">
              <a:xfrm>
                <a:off x="8609773" y="3176177"/>
                <a:ext cx="509410" cy="339606"/>
              </a:xfrm>
              <a:custGeom>
                <a:avLst/>
                <a:gdLst>
                  <a:gd name="T0" fmla="*/ 0 w 405"/>
                  <a:gd name="T1" fmla="*/ 0 h 270"/>
                  <a:gd name="T2" fmla="*/ 0 w 405"/>
                  <a:gd name="T3" fmla="*/ 270 h 270"/>
                  <a:gd name="T4" fmla="*/ 405 w 405"/>
                  <a:gd name="T5" fmla="*/ 270 h 270"/>
                  <a:gd name="T6" fmla="*/ 405 w 405"/>
                  <a:gd name="T7" fmla="*/ 0 h 270"/>
                  <a:gd name="T8" fmla="*/ 0 w 405"/>
                  <a:gd name="T9" fmla="*/ 0 h 270"/>
                  <a:gd name="T10" fmla="*/ 379 w 405"/>
                  <a:gd name="T11" fmla="*/ 246 h 270"/>
                  <a:gd name="T12" fmla="*/ 26 w 405"/>
                  <a:gd name="T13" fmla="*/ 246 h 270"/>
                  <a:gd name="T14" fmla="*/ 26 w 405"/>
                  <a:gd name="T15" fmla="*/ 24 h 270"/>
                  <a:gd name="T16" fmla="*/ 379 w 405"/>
                  <a:gd name="T17" fmla="*/ 24 h 270"/>
                  <a:gd name="T18" fmla="*/ 379 w 405"/>
                  <a:gd name="T19" fmla="*/ 246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05" h="270">
                    <a:moveTo>
                      <a:pt x="0" y="0"/>
                    </a:moveTo>
                    <a:lnTo>
                      <a:pt x="0" y="270"/>
                    </a:lnTo>
                    <a:lnTo>
                      <a:pt x="405" y="270"/>
                    </a:lnTo>
                    <a:lnTo>
                      <a:pt x="405" y="0"/>
                    </a:lnTo>
                    <a:lnTo>
                      <a:pt x="0" y="0"/>
                    </a:lnTo>
                    <a:close/>
                    <a:moveTo>
                      <a:pt x="379" y="246"/>
                    </a:moveTo>
                    <a:lnTo>
                      <a:pt x="26" y="246"/>
                    </a:lnTo>
                    <a:lnTo>
                      <a:pt x="26" y="24"/>
                    </a:lnTo>
                    <a:lnTo>
                      <a:pt x="379" y="24"/>
                    </a:lnTo>
                    <a:lnTo>
                      <a:pt x="379" y="24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4" name="Freeform 3778"/>
              <p:cNvSpPr/>
              <p:nvPr/>
            </p:nvSpPr>
            <p:spPr bwMode="auto">
              <a:xfrm>
                <a:off x="8677694" y="3265481"/>
                <a:ext cx="47797" cy="152194"/>
              </a:xfrm>
              <a:custGeom>
                <a:avLst/>
                <a:gdLst>
                  <a:gd name="T0" fmla="*/ 17 w 38"/>
                  <a:gd name="T1" fmla="*/ 121 h 121"/>
                  <a:gd name="T2" fmla="*/ 17 w 38"/>
                  <a:gd name="T3" fmla="*/ 21 h 121"/>
                  <a:gd name="T4" fmla="*/ 0 w 38"/>
                  <a:gd name="T5" fmla="*/ 21 h 121"/>
                  <a:gd name="T6" fmla="*/ 0 w 38"/>
                  <a:gd name="T7" fmla="*/ 0 h 121"/>
                  <a:gd name="T8" fmla="*/ 38 w 38"/>
                  <a:gd name="T9" fmla="*/ 0 h 121"/>
                  <a:gd name="T10" fmla="*/ 38 w 38"/>
                  <a:gd name="T11" fmla="*/ 121 h 121"/>
                  <a:gd name="T12" fmla="*/ 17 w 38"/>
                  <a:gd name="T13" fmla="*/ 12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" h="121">
                    <a:moveTo>
                      <a:pt x="17" y="121"/>
                    </a:moveTo>
                    <a:lnTo>
                      <a:pt x="17" y="21"/>
                    </a:lnTo>
                    <a:lnTo>
                      <a:pt x="0" y="21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38" y="121"/>
                    </a:lnTo>
                    <a:lnTo>
                      <a:pt x="17" y="12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5" name="Freeform 3779"/>
              <p:cNvSpPr/>
              <p:nvPr/>
            </p:nvSpPr>
            <p:spPr bwMode="auto">
              <a:xfrm>
                <a:off x="8773287" y="3315794"/>
                <a:ext cx="101882" cy="101882"/>
              </a:xfrm>
              <a:custGeom>
                <a:avLst/>
                <a:gdLst>
                  <a:gd name="T0" fmla="*/ 52 w 81"/>
                  <a:gd name="T1" fmla="*/ 52 h 81"/>
                  <a:gd name="T2" fmla="*/ 52 w 81"/>
                  <a:gd name="T3" fmla="*/ 81 h 81"/>
                  <a:gd name="T4" fmla="*/ 31 w 81"/>
                  <a:gd name="T5" fmla="*/ 81 h 81"/>
                  <a:gd name="T6" fmla="*/ 31 w 81"/>
                  <a:gd name="T7" fmla="*/ 52 h 81"/>
                  <a:gd name="T8" fmla="*/ 0 w 81"/>
                  <a:gd name="T9" fmla="*/ 52 h 81"/>
                  <a:gd name="T10" fmla="*/ 0 w 81"/>
                  <a:gd name="T11" fmla="*/ 29 h 81"/>
                  <a:gd name="T12" fmla="*/ 31 w 81"/>
                  <a:gd name="T13" fmla="*/ 29 h 81"/>
                  <a:gd name="T14" fmla="*/ 31 w 81"/>
                  <a:gd name="T15" fmla="*/ 0 h 81"/>
                  <a:gd name="T16" fmla="*/ 52 w 81"/>
                  <a:gd name="T17" fmla="*/ 0 h 81"/>
                  <a:gd name="T18" fmla="*/ 52 w 81"/>
                  <a:gd name="T19" fmla="*/ 29 h 81"/>
                  <a:gd name="T20" fmla="*/ 81 w 81"/>
                  <a:gd name="T21" fmla="*/ 29 h 81"/>
                  <a:gd name="T22" fmla="*/ 81 w 81"/>
                  <a:gd name="T23" fmla="*/ 52 h 81"/>
                  <a:gd name="T24" fmla="*/ 52 w 81"/>
                  <a:gd name="T25" fmla="*/ 52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1" h="81">
                    <a:moveTo>
                      <a:pt x="52" y="52"/>
                    </a:moveTo>
                    <a:lnTo>
                      <a:pt x="52" y="81"/>
                    </a:lnTo>
                    <a:lnTo>
                      <a:pt x="31" y="81"/>
                    </a:lnTo>
                    <a:lnTo>
                      <a:pt x="31" y="52"/>
                    </a:lnTo>
                    <a:lnTo>
                      <a:pt x="0" y="52"/>
                    </a:lnTo>
                    <a:lnTo>
                      <a:pt x="0" y="29"/>
                    </a:lnTo>
                    <a:lnTo>
                      <a:pt x="31" y="29"/>
                    </a:lnTo>
                    <a:lnTo>
                      <a:pt x="31" y="0"/>
                    </a:lnTo>
                    <a:lnTo>
                      <a:pt x="52" y="0"/>
                    </a:lnTo>
                    <a:lnTo>
                      <a:pt x="52" y="29"/>
                    </a:lnTo>
                    <a:lnTo>
                      <a:pt x="81" y="29"/>
                    </a:lnTo>
                    <a:lnTo>
                      <a:pt x="81" y="52"/>
                    </a:lnTo>
                    <a:lnTo>
                      <a:pt x="52" y="5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6" name="Freeform 3780"/>
              <p:cNvSpPr/>
              <p:nvPr/>
            </p:nvSpPr>
            <p:spPr bwMode="auto">
              <a:xfrm>
                <a:off x="8951895" y="3262965"/>
                <a:ext cx="74142" cy="154710"/>
              </a:xfrm>
              <a:custGeom>
                <a:avLst/>
                <a:gdLst>
                  <a:gd name="T0" fmla="*/ 24 w 34"/>
                  <a:gd name="T1" fmla="*/ 34 h 52"/>
                  <a:gd name="T2" fmla="*/ 13 w 34"/>
                  <a:gd name="T3" fmla="*/ 44 h 52"/>
                  <a:gd name="T4" fmla="*/ 34 w 34"/>
                  <a:gd name="T5" fmla="*/ 44 h 52"/>
                  <a:gd name="T6" fmla="*/ 34 w 34"/>
                  <a:gd name="T7" fmla="*/ 52 h 52"/>
                  <a:gd name="T8" fmla="*/ 0 w 34"/>
                  <a:gd name="T9" fmla="*/ 52 h 52"/>
                  <a:gd name="T10" fmla="*/ 0 w 34"/>
                  <a:gd name="T11" fmla="*/ 44 h 52"/>
                  <a:gd name="T12" fmla="*/ 19 w 34"/>
                  <a:gd name="T13" fmla="*/ 27 h 52"/>
                  <a:gd name="T14" fmla="*/ 25 w 34"/>
                  <a:gd name="T15" fmla="*/ 17 h 52"/>
                  <a:gd name="T16" fmla="*/ 17 w 34"/>
                  <a:gd name="T17" fmla="*/ 9 h 52"/>
                  <a:gd name="T18" fmla="*/ 9 w 34"/>
                  <a:gd name="T19" fmla="*/ 19 h 52"/>
                  <a:gd name="T20" fmla="*/ 0 w 34"/>
                  <a:gd name="T21" fmla="*/ 19 h 52"/>
                  <a:gd name="T22" fmla="*/ 17 w 34"/>
                  <a:gd name="T23" fmla="*/ 0 h 52"/>
                  <a:gd name="T24" fmla="*/ 34 w 34"/>
                  <a:gd name="T25" fmla="*/ 17 h 52"/>
                  <a:gd name="T26" fmla="*/ 24 w 34"/>
                  <a:gd name="T27" fmla="*/ 34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" h="52">
                    <a:moveTo>
                      <a:pt x="24" y="34"/>
                    </a:moveTo>
                    <a:cubicBezTo>
                      <a:pt x="13" y="44"/>
                      <a:pt x="13" y="44"/>
                      <a:pt x="13" y="44"/>
                    </a:cubicBezTo>
                    <a:cubicBezTo>
                      <a:pt x="34" y="44"/>
                      <a:pt x="34" y="44"/>
                      <a:pt x="34" y="44"/>
                    </a:cubicBezTo>
                    <a:cubicBezTo>
                      <a:pt x="34" y="52"/>
                      <a:pt x="34" y="52"/>
                      <a:pt x="34" y="52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3" y="23"/>
                      <a:pt x="25" y="20"/>
                      <a:pt x="25" y="17"/>
                    </a:cubicBezTo>
                    <a:cubicBezTo>
                      <a:pt x="25" y="12"/>
                      <a:pt x="21" y="9"/>
                      <a:pt x="17" y="9"/>
                    </a:cubicBezTo>
                    <a:cubicBezTo>
                      <a:pt x="12" y="9"/>
                      <a:pt x="9" y="13"/>
                      <a:pt x="9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7"/>
                      <a:pt x="7" y="0"/>
                      <a:pt x="17" y="0"/>
                    </a:cubicBezTo>
                    <a:cubicBezTo>
                      <a:pt x="27" y="0"/>
                      <a:pt x="34" y="7"/>
                      <a:pt x="34" y="17"/>
                    </a:cubicBezTo>
                    <a:cubicBezTo>
                      <a:pt x="34" y="23"/>
                      <a:pt x="32" y="27"/>
                      <a:pt x="24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05" name="组合 104"/>
          <p:cNvGrpSpPr/>
          <p:nvPr/>
        </p:nvGrpSpPr>
        <p:grpSpPr>
          <a:xfrm>
            <a:off x="3631397" y="3674484"/>
            <a:ext cx="758455" cy="755938"/>
            <a:chOff x="3631397" y="3674484"/>
            <a:chExt cx="758455" cy="755938"/>
          </a:xfrm>
        </p:grpSpPr>
        <p:sp>
          <p:nvSpPr>
            <p:cNvPr id="17" name="Oval 3731"/>
            <p:cNvSpPr>
              <a:spLocks noChangeArrowheads="1"/>
            </p:cNvSpPr>
            <p:nvPr/>
          </p:nvSpPr>
          <p:spPr bwMode="auto">
            <a:xfrm>
              <a:off x="3631397" y="3674484"/>
              <a:ext cx="758455" cy="7559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3690514" y="3895228"/>
              <a:ext cx="640221" cy="314450"/>
              <a:chOff x="3675420" y="3667978"/>
              <a:chExt cx="640221" cy="314450"/>
            </a:xfrm>
          </p:grpSpPr>
          <p:sp>
            <p:nvSpPr>
              <p:cNvPr id="72" name="Freeform 3786"/>
              <p:cNvSpPr/>
              <p:nvPr/>
            </p:nvSpPr>
            <p:spPr bwMode="auto">
              <a:xfrm>
                <a:off x="3806231" y="3818914"/>
                <a:ext cx="381114" cy="163514"/>
              </a:xfrm>
              <a:custGeom>
                <a:avLst/>
                <a:gdLst>
                  <a:gd name="T0" fmla="*/ 63 w 128"/>
                  <a:gd name="T1" fmla="*/ 0 h 55"/>
                  <a:gd name="T2" fmla="*/ 0 w 128"/>
                  <a:gd name="T3" fmla="*/ 9 h 55"/>
                  <a:gd name="T4" fmla="*/ 0 w 128"/>
                  <a:gd name="T5" fmla="*/ 55 h 55"/>
                  <a:gd name="T6" fmla="*/ 64 w 128"/>
                  <a:gd name="T7" fmla="*/ 47 h 55"/>
                  <a:gd name="T8" fmla="*/ 64 w 128"/>
                  <a:gd name="T9" fmla="*/ 47 h 55"/>
                  <a:gd name="T10" fmla="*/ 117 w 128"/>
                  <a:gd name="T11" fmla="*/ 53 h 55"/>
                  <a:gd name="T12" fmla="*/ 128 w 128"/>
                  <a:gd name="T13" fmla="*/ 55 h 55"/>
                  <a:gd name="T14" fmla="*/ 128 w 128"/>
                  <a:gd name="T15" fmla="*/ 55 h 55"/>
                  <a:gd name="T16" fmla="*/ 128 w 128"/>
                  <a:gd name="T17" fmla="*/ 9 h 55"/>
                  <a:gd name="T18" fmla="*/ 128 w 128"/>
                  <a:gd name="T19" fmla="*/ 9 h 55"/>
                  <a:gd name="T20" fmla="*/ 121 w 128"/>
                  <a:gd name="T21" fmla="*/ 7 h 55"/>
                  <a:gd name="T22" fmla="*/ 63 w 128"/>
                  <a:gd name="T23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8" h="55">
                    <a:moveTo>
                      <a:pt x="63" y="0"/>
                    </a:moveTo>
                    <a:cubicBezTo>
                      <a:pt x="22" y="0"/>
                      <a:pt x="0" y="9"/>
                      <a:pt x="0" y="9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55"/>
                      <a:pt x="31" y="47"/>
                      <a:pt x="64" y="47"/>
                    </a:cubicBezTo>
                    <a:cubicBezTo>
                      <a:pt x="64" y="47"/>
                      <a:pt x="64" y="47"/>
                      <a:pt x="64" y="47"/>
                    </a:cubicBezTo>
                    <a:cubicBezTo>
                      <a:pt x="85" y="47"/>
                      <a:pt x="105" y="50"/>
                      <a:pt x="117" y="53"/>
                    </a:cubicBezTo>
                    <a:cubicBezTo>
                      <a:pt x="124" y="54"/>
                      <a:pt x="128" y="55"/>
                      <a:pt x="128" y="55"/>
                    </a:cubicBezTo>
                    <a:cubicBezTo>
                      <a:pt x="128" y="55"/>
                      <a:pt x="128" y="55"/>
                      <a:pt x="128" y="55"/>
                    </a:cubicBezTo>
                    <a:cubicBezTo>
                      <a:pt x="128" y="9"/>
                      <a:pt x="128" y="9"/>
                      <a:pt x="128" y="9"/>
                    </a:cubicBezTo>
                    <a:cubicBezTo>
                      <a:pt x="128" y="9"/>
                      <a:pt x="128" y="9"/>
                      <a:pt x="128" y="9"/>
                    </a:cubicBezTo>
                    <a:cubicBezTo>
                      <a:pt x="128" y="9"/>
                      <a:pt x="125" y="8"/>
                      <a:pt x="121" y="7"/>
                    </a:cubicBezTo>
                    <a:cubicBezTo>
                      <a:pt x="111" y="4"/>
                      <a:pt x="91" y="0"/>
                      <a:pt x="6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73" name="Freeform 3787"/>
              <p:cNvSpPr/>
              <p:nvPr/>
            </p:nvSpPr>
            <p:spPr bwMode="auto">
              <a:xfrm>
                <a:off x="3675420" y="3667978"/>
                <a:ext cx="640221" cy="303130"/>
              </a:xfrm>
              <a:custGeom>
                <a:avLst/>
                <a:gdLst>
                  <a:gd name="T0" fmla="*/ 193 w 215"/>
                  <a:gd name="T1" fmla="*/ 84 h 102"/>
                  <a:gd name="T2" fmla="*/ 192 w 215"/>
                  <a:gd name="T3" fmla="*/ 81 h 102"/>
                  <a:gd name="T4" fmla="*/ 192 w 215"/>
                  <a:gd name="T5" fmla="*/ 78 h 102"/>
                  <a:gd name="T6" fmla="*/ 193 w 215"/>
                  <a:gd name="T7" fmla="*/ 75 h 102"/>
                  <a:gd name="T8" fmla="*/ 191 w 215"/>
                  <a:gd name="T9" fmla="*/ 72 h 102"/>
                  <a:gd name="T10" fmla="*/ 191 w 215"/>
                  <a:gd name="T11" fmla="*/ 58 h 102"/>
                  <a:gd name="T12" fmla="*/ 215 w 215"/>
                  <a:gd name="T13" fmla="*/ 48 h 102"/>
                  <a:gd name="T14" fmla="*/ 191 w 215"/>
                  <a:gd name="T15" fmla="*/ 37 h 102"/>
                  <a:gd name="T16" fmla="*/ 190 w 215"/>
                  <a:gd name="T17" fmla="*/ 36 h 102"/>
                  <a:gd name="T18" fmla="*/ 189 w 215"/>
                  <a:gd name="T19" fmla="*/ 36 h 102"/>
                  <a:gd name="T20" fmla="*/ 108 w 215"/>
                  <a:gd name="T21" fmla="*/ 0 h 102"/>
                  <a:gd name="T22" fmla="*/ 0 w 215"/>
                  <a:gd name="T23" fmla="*/ 48 h 102"/>
                  <a:gd name="T24" fmla="*/ 37 w 215"/>
                  <a:gd name="T25" fmla="*/ 64 h 102"/>
                  <a:gd name="T26" fmla="*/ 37 w 215"/>
                  <a:gd name="T27" fmla="*/ 58 h 102"/>
                  <a:gd name="T28" fmla="*/ 107 w 215"/>
                  <a:gd name="T29" fmla="*/ 48 h 102"/>
                  <a:gd name="T30" fmla="*/ 171 w 215"/>
                  <a:gd name="T31" fmla="*/ 56 h 102"/>
                  <a:gd name="T32" fmla="*/ 179 w 215"/>
                  <a:gd name="T33" fmla="*/ 58 h 102"/>
                  <a:gd name="T34" fmla="*/ 179 w 215"/>
                  <a:gd name="T35" fmla="*/ 58 h 102"/>
                  <a:gd name="T36" fmla="*/ 179 w 215"/>
                  <a:gd name="T37" fmla="*/ 64 h 102"/>
                  <a:gd name="T38" fmla="*/ 189 w 215"/>
                  <a:gd name="T39" fmla="*/ 59 h 102"/>
                  <a:gd name="T40" fmla="*/ 189 w 215"/>
                  <a:gd name="T41" fmla="*/ 72 h 102"/>
                  <a:gd name="T42" fmla="*/ 187 w 215"/>
                  <a:gd name="T43" fmla="*/ 75 h 102"/>
                  <a:gd name="T44" fmla="*/ 188 w 215"/>
                  <a:gd name="T45" fmla="*/ 78 h 102"/>
                  <a:gd name="T46" fmla="*/ 188 w 215"/>
                  <a:gd name="T47" fmla="*/ 81 h 102"/>
                  <a:gd name="T48" fmla="*/ 187 w 215"/>
                  <a:gd name="T49" fmla="*/ 84 h 102"/>
                  <a:gd name="T50" fmla="*/ 184 w 215"/>
                  <a:gd name="T51" fmla="*/ 97 h 102"/>
                  <a:gd name="T52" fmla="*/ 190 w 215"/>
                  <a:gd name="T53" fmla="*/ 102 h 102"/>
                  <a:gd name="T54" fmla="*/ 190 w 215"/>
                  <a:gd name="T55" fmla="*/ 102 h 102"/>
                  <a:gd name="T56" fmla="*/ 190 w 215"/>
                  <a:gd name="T57" fmla="*/ 102 h 102"/>
                  <a:gd name="T58" fmla="*/ 196 w 215"/>
                  <a:gd name="T59" fmla="*/ 97 h 102"/>
                  <a:gd name="T60" fmla="*/ 193 w 215"/>
                  <a:gd name="T61" fmla="*/ 84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" h="102">
                    <a:moveTo>
                      <a:pt x="193" y="84"/>
                    </a:moveTo>
                    <a:cubicBezTo>
                      <a:pt x="193" y="83"/>
                      <a:pt x="193" y="82"/>
                      <a:pt x="192" y="81"/>
                    </a:cubicBezTo>
                    <a:cubicBezTo>
                      <a:pt x="192" y="78"/>
                      <a:pt x="192" y="78"/>
                      <a:pt x="192" y="78"/>
                    </a:cubicBezTo>
                    <a:cubicBezTo>
                      <a:pt x="193" y="78"/>
                      <a:pt x="193" y="76"/>
                      <a:pt x="193" y="75"/>
                    </a:cubicBezTo>
                    <a:cubicBezTo>
                      <a:pt x="193" y="74"/>
                      <a:pt x="192" y="72"/>
                      <a:pt x="191" y="72"/>
                    </a:cubicBezTo>
                    <a:cubicBezTo>
                      <a:pt x="191" y="58"/>
                      <a:pt x="191" y="58"/>
                      <a:pt x="191" y="58"/>
                    </a:cubicBezTo>
                    <a:cubicBezTo>
                      <a:pt x="215" y="48"/>
                      <a:pt x="215" y="48"/>
                      <a:pt x="215" y="48"/>
                    </a:cubicBezTo>
                    <a:cubicBezTo>
                      <a:pt x="191" y="37"/>
                      <a:pt x="191" y="37"/>
                      <a:pt x="191" y="37"/>
                    </a:cubicBezTo>
                    <a:cubicBezTo>
                      <a:pt x="191" y="36"/>
                      <a:pt x="190" y="36"/>
                      <a:pt x="190" y="36"/>
                    </a:cubicBezTo>
                    <a:cubicBezTo>
                      <a:pt x="190" y="36"/>
                      <a:pt x="190" y="36"/>
                      <a:pt x="189" y="36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58"/>
                      <a:pt x="37" y="58"/>
                      <a:pt x="37" y="58"/>
                    </a:cubicBezTo>
                    <a:cubicBezTo>
                      <a:pt x="37" y="58"/>
                      <a:pt x="62" y="48"/>
                      <a:pt x="107" y="48"/>
                    </a:cubicBezTo>
                    <a:cubicBezTo>
                      <a:pt x="138" y="48"/>
                      <a:pt x="160" y="53"/>
                      <a:pt x="171" y="56"/>
                    </a:cubicBezTo>
                    <a:cubicBezTo>
                      <a:pt x="176" y="57"/>
                      <a:pt x="179" y="58"/>
                      <a:pt x="179" y="58"/>
                    </a:cubicBezTo>
                    <a:cubicBezTo>
                      <a:pt x="179" y="58"/>
                      <a:pt x="179" y="58"/>
                      <a:pt x="179" y="58"/>
                    </a:cubicBezTo>
                    <a:cubicBezTo>
                      <a:pt x="179" y="64"/>
                      <a:pt x="179" y="64"/>
                      <a:pt x="179" y="64"/>
                    </a:cubicBezTo>
                    <a:cubicBezTo>
                      <a:pt x="189" y="59"/>
                      <a:pt x="189" y="59"/>
                      <a:pt x="189" y="59"/>
                    </a:cubicBezTo>
                    <a:cubicBezTo>
                      <a:pt x="189" y="72"/>
                      <a:pt x="189" y="72"/>
                      <a:pt x="189" y="72"/>
                    </a:cubicBezTo>
                    <a:cubicBezTo>
                      <a:pt x="188" y="72"/>
                      <a:pt x="187" y="74"/>
                      <a:pt x="187" y="75"/>
                    </a:cubicBezTo>
                    <a:cubicBezTo>
                      <a:pt x="187" y="76"/>
                      <a:pt x="187" y="78"/>
                      <a:pt x="188" y="78"/>
                    </a:cubicBezTo>
                    <a:cubicBezTo>
                      <a:pt x="188" y="81"/>
                      <a:pt x="188" y="81"/>
                      <a:pt x="188" y="81"/>
                    </a:cubicBezTo>
                    <a:cubicBezTo>
                      <a:pt x="187" y="82"/>
                      <a:pt x="187" y="83"/>
                      <a:pt x="187" y="84"/>
                    </a:cubicBezTo>
                    <a:cubicBezTo>
                      <a:pt x="186" y="93"/>
                      <a:pt x="185" y="96"/>
                      <a:pt x="184" y="97"/>
                    </a:cubicBezTo>
                    <a:cubicBezTo>
                      <a:pt x="184" y="99"/>
                      <a:pt x="186" y="102"/>
                      <a:pt x="190" y="102"/>
                    </a:cubicBezTo>
                    <a:cubicBezTo>
                      <a:pt x="190" y="102"/>
                      <a:pt x="190" y="102"/>
                      <a:pt x="190" y="102"/>
                    </a:cubicBezTo>
                    <a:cubicBezTo>
                      <a:pt x="190" y="102"/>
                      <a:pt x="190" y="102"/>
                      <a:pt x="190" y="102"/>
                    </a:cubicBezTo>
                    <a:cubicBezTo>
                      <a:pt x="194" y="102"/>
                      <a:pt x="196" y="99"/>
                      <a:pt x="196" y="97"/>
                    </a:cubicBezTo>
                    <a:cubicBezTo>
                      <a:pt x="194" y="96"/>
                      <a:pt x="194" y="93"/>
                      <a:pt x="193" y="8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6430" tIns="48216" rIns="96430" bIns="48216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GB" sz="95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75" name="TextBox 74"/>
          <p:cNvSpPr txBox="1"/>
          <p:nvPr/>
        </p:nvSpPr>
        <p:spPr>
          <a:xfrm>
            <a:off x="4771641" y="3842946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628783" y="4537287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628783" y="3394162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628783" y="2326552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771641" y="2801555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771641" y="5013240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3" name="Title 20"/>
          <p:cNvSpPr txBox="1"/>
          <p:nvPr/>
        </p:nvSpPr>
        <p:spPr>
          <a:xfrm>
            <a:off x="8906914" y="2078316"/>
            <a:ext cx="1770933" cy="707135"/>
          </a:xfrm>
          <a:prstGeom prst="rect">
            <a:avLst/>
          </a:prstGeom>
        </p:spPr>
        <p:txBody>
          <a:bodyPr vert="horz" wrap="square" lIns="128545" tIns="64271" rIns="128545" bIns="64271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4" name="Title 20"/>
          <p:cNvSpPr txBox="1"/>
          <p:nvPr/>
        </p:nvSpPr>
        <p:spPr>
          <a:xfrm>
            <a:off x="9592722" y="3263610"/>
            <a:ext cx="1740271" cy="707135"/>
          </a:xfrm>
          <a:prstGeom prst="rect">
            <a:avLst/>
          </a:prstGeom>
        </p:spPr>
        <p:txBody>
          <a:bodyPr vert="horz" wrap="square" lIns="128545" tIns="64271" rIns="128545" bIns="64271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6" name="Title 20"/>
          <p:cNvSpPr txBox="1"/>
          <p:nvPr/>
        </p:nvSpPr>
        <p:spPr>
          <a:xfrm>
            <a:off x="9072992" y="4363169"/>
            <a:ext cx="1720913" cy="707135"/>
          </a:xfrm>
          <a:prstGeom prst="rect">
            <a:avLst/>
          </a:prstGeom>
        </p:spPr>
        <p:txBody>
          <a:bodyPr vert="horz" wrap="square" lIns="128545" tIns="64271" rIns="128545" bIns="64271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7" name="Title 20"/>
          <p:cNvSpPr txBox="1"/>
          <p:nvPr/>
        </p:nvSpPr>
        <p:spPr>
          <a:xfrm>
            <a:off x="2279897" y="2570624"/>
            <a:ext cx="1691106" cy="707135"/>
          </a:xfrm>
          <a:prstGeom prst="rect">
            <a:avLst/>
          </a:prstGeom>
        </p:spPr>
        <p:txBody>
          <a:bodyPr vert="horz" wrap="square" lIns="128545" tIns="64271" rIns="128545" bIns="64271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8" name="Title 20"/>
          <p:cNvSpPr txBox="1"/>
          <p:nvPr/>
        </p:nvSpPr>
        <p:spPr>
          <a:xfrm>
            <a:off x="1592504" y="3755917"/>
            <a:ext cx="1746675" cy="707135"/>
          </a:xfrm>
          <a:prstGeom prst="rect">
            <a:avLst/>
          </a:prstGeom>
        </p:spPr>
        <p:txBody>
          <a:bodyPr vert="horz" wrap="square" lIns="128545" tIns="64271" rIns="128545" bIns="64271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0" name="Title 20"/>
          <p:cNvSpPr txBox="1"/>
          <p:nvPr/>
        </p:nvSpPr>
        <p:spPr>
          <a:xfrm>
            <a:off x="1947345" y="4855478"/>
            <a:ext cx="1859324" cy="707135"/>
          </a:xfrm>
          <a:prstGeom prst="rect">
            <a:avLst/>
          </a:prstGeom>
        </p:spPr>
        <p:txBody>
          <a:bodyPr vert="horz" wrap="square" lIns="128545" tIns="64271" rIns="128545" bIns="64271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1" name="TextBox 8"/>
          <p:cNvSpPr txBox="1"/>
          <p:nvPr/>
        </p:nvSpPr>
        <p:spPr>
          <a:xfrm>
            <a:off x="755650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6" name="TextBox 8"/>
          <p:cNvSpPr txBox="1"/>
          <p:nvPr/>
        </p:nvSpPr>
        <p:spPr>
          <a:xfrm>
            <a:off x="755650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6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1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6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1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6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1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6" grpId="0"/>
      <p:bldP spid="87" grpId="0"/>
      <p:bldP spid="88" grpId="0"/>
      <p:bldP spid="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hord 23"/>
          <p:cNvSpPr/>
          <p:nvPr/>
        </p:nvSpPr>
        <p:spPr>
          <a:xfrm rot="6745650">
            <a:off x="1645010" y="3558339"/>
            <a:ext cx="2326020" cy="2326020"/>
          </a:xfrm>
          <a:prstGeom prst="chord">
            <a:avLst>
              <a:gd name="adj1" fmla="val 4058279"/>
              <a:gd name="adj2" fmla="val 1484611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44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629070" y="4774993"/>
            <a:ext cx="9676244" cy="5582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44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Isosceles Triangle 25"/>
          <p:cNvSpPr/>
          <p:nvPr/>
        </p:nvSpPr>
        <p:spPr>
          <a:xfrm rot="10800000">
            <a:off x="2607476" y="4872401"/>
            <a:ext cx="372163" cy="32083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44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 Placeholder 3"/>
          <p:cNvSpPr txBox="1"/>
          <p:nvPr/>
        </p:nvSpPr>
        <p:spPr>
          <a:xfrm>
            <a:off x="1744355" y="5249498"/>
            <a:ext cx="2098406" cy="42960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11633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grpSp>
        <p:nvGrpSpPr>
          <p:cNvPr id="29" name="Group 279"/>
          <p:cNvGrpSpPr/>
          <p:nvPr/>
        </p:nvGrpSpPr>
        <p:grpSpPr>
          <a:xfrm>
            <a:off x="2454252" y="2704560"/>
            <a:ext cx="678615" cy="678610"/>
            <a:chOff x="846989" y="1401020"/>
            <a:chExt cx="877416" cy="877416"/>
          </a:xfrm>
          <a:effectLst/>
        </p:grpSpPr>
        <p:sp>
          <p:nvSpPr>
            <p:cNvPr id="30" name="Teardrop 29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21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1215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90%</a:t>
              </a:r>
            </a:p>
          </p:txBody>
        </p:sp>
      </p:grpSp>
      <p:grpSp>
        <p:nvGrpSpPr>
          <p:cNvPr id="32" name="Group 279"/>
          <p:cNvGrpSpPr/>
          <p:nvPr/>
        </p:nvGrpSpPr>
        <p:grpSpPr>
          <a:xfrm>
            <a:off x="4890538" y="2730259"/>
            <a:ext cx="678615" cy="678610"/>
            <a:chOff x="846989" y="1401020"/>
            <a:chExt cx="877416" cy="877416"/>
          </a:xfrm>
          <a:effectLst/>
        </p:grpSpPr>
        <p:sp>
          <p:nvSpPr>
            <p:cNvPr id="33" name="Teardrop 32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21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1215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80%</a:t>
              </a:r>
            </a:p>
          </p:txBody>
        </p:sp>
      </p:grpSp>
      <p:grpSp>
        <p:nvGrpSpPr>
          <p:cNvPr id="35" name="Group 279"/>
          <p:cNvGrpSpPr/>
          <p:nvPr/>
        </p:nvGrpSpPr>
        <p:grpSpPr>
          <a:xfrm>
            <a:off x="7317161" y="2723204"/>
            <a:ext cx="678615" cy="678610"/>
            <a:chOff x="846989" y="1401020"/>
            <a:chExt cx="877416" cy="877416"/>
          </a:xfrm>
          <a:effectLst/>
        </p:grpSpPr>
        <p:sp>
          <p:nvSpPr>
            <p:cNvPr id="36" name="Teardrop 35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21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1215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70%</a:t>
              </a:r>
            </a:p>
          </p:txBody>
        </p:sp>
      </p:grpSp>
      <p:grpSp>
        <p:nvGrpSpPr>
          <p:cNvPr id="39" name="Group 279"/>
          <p:cNvGrpSpPr/>
          <p:nvPr/>
        </p:nvGrpSpPr>
        <p:grpSpPr>
          <a:xfrm>
            <a:off x="9774790" y="2730259"/>
            <a:ext cx="678615" cy="678610"/>
            <a:chOff x="846989" y="1401020"/>
            <a:chExt cx="877416" cy="877416"/>
          </a:xfrm>
          <a:effectLst/>
        </p:grpSpPr>
        <p:sp>
          <p:nvSpPr>
            <p:cNvPr id="40" name="Teardrop 39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21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1215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95%</a:t>
              </a:r>
            </a:p>
          </p:txBody>
        </p:sp>
      </p:grpSp>
      <p:sp>
        <p:nvSpPr>
          <p:cNvPr id="46" name="Freeform 182"/>
          <p:cNvSpPr>
            <a:spLocks noEditPoints="1"/>
          </p:cNvSpPr>
          <p:nvPr/>
        </p:nvSpPr>
        <p:spPr bwMode="auto">
          <a:xfrm>
            <a:off x="2490411" y="3885297"/>
            <a:ext cx="606294" cy="566463"/>
          </a:xfrm>
          <a:custGeom>
            <a:avLst/>
            <a:gdLst/>
            <a:ahLst/>
            <a:cxnLst>
              <a:cxn ang="0">
                <a:pos x="70" y="24"/>
              </a:cxn>
              <a:cxn ang="0">
                <a:pos x="29" y="50"/>
              </a:cxn>
              <a:cxn ang="0">
                <a:pos x="0" y="26"/>
              </a:cxn>
              <a:cxn ang="0">
                <a:pos x="42" y="0"/>
              </a:cxn>
              <a:cxn ang="0">
                <a:pos x="70" y="24"/>
              </a:cxn>
              <a:cxn ang="0">
                <a:pos x="70" y="74"/>
              </a:cxn>
              <a:cxn ang="0">
                <a:pos x="42" y="98"/>
              </a:cxn>
              <a:cxn ang="0">
                <a:pos x="0" y="72"/>
              </a:cxn>
              <a:cxn ang="0">
                <a:pos x="29" y="50"/>
              </a:cxn>
              <a:cxn ang="0">
                <a:pos x="70" y="74"/>
              </a:cxn>
              <a:cxn ang="0">
                <a:pos x="109" y="104"/>
              </a:cxn>
              <a:cxn ang="0">
                <a:pos x="70" y="128"/>
              </a:cxn>
              <a:cxn ang="0">
                <a:pos x="70" y="128"/>
              </a:cxn>
              <a:cxn ang="0">
                <a:pos x="70" y="128"/>
              </a:cxn>
              <a:cxn ang="0">
                <a:pos x="70" y="128"/>
              </a:cxn>
              <a:cxn ang="0">
                <a:pos x="70" y="128"/>
              </a:cxn>
              <a:cxn ang="0">
                <a:pos x="29" y="104"/>
              </a:cxn>
              <a:cxn ang="0">
                <a:pos x="29" y="95"/>
              </a:cxn>
              <a:cxn ang="0">
                <a:pos x="42" y="102"/>
              </a:cxn>
              <a:cxn ang="0">
                <a:pos x="70" y="78"/>
              </a:cxn>
              <a:cxn ang="0">
                <a:pos x="70" y="78"/>
              </a:cxn>
              <a:cxn ang="0">
                <a:pos x="70" y="78"/>
              </a:cxn>
              <a:cxn ang="0">
                <a:pos x="70" y="78"/>
              </a:cxn>
              <a:cxn ang="0">
                <a:pos x="70" y="78"/>
              </a:cxn>
              <a:cxn ang="0">
                <a:pos x="98" y="102"/>
              </a:cxn>
              <a:cxn ang="0">
                <a:pos x="109" y="95"/>
              </a:cxn>
              <a:cxn ang="0">
                <a:pos x="109" y="104"/>
              </a:cxn>
              <a:cxn ang="0">
                <a:pos x="137" y="26"/>
              </a:cxn>
              <a:cxn ang="0">
                <a:pos x="111" y="50"/>
              </a:cxn>
              <a:cxn ang="0">
                <a:pos x="70" y="24"/>
              </a:cxn>
              <a:cxn ang="0">
                <a:pos x="98" y="0"/>
              </a:cxn>
              <a:cxn ang="0">
                <a:pos x="137" y="26"/>
              </a:cxn>
              <a:cxn ang="0">
                <a:pos x="137" y="72"/>
              </a:cxn>
              <a:cxn ang="0">
                <a:pos x="98" y="98"/>
              </a:cxn>
              <a:cxn ang="0">
                <a:pos x="70" y="74"/>
              </a:cxn>
              <a:cxn ang="0">
                <a:pos x="111" y="50"/>
              </a:cxn>
              <a:cxn ang="0">
                <a:pos x="137" y="72"/>
              </a:cxn>
            </a:cxnLst>
            <a:rect l="0" t="0" r="r" b="b"/>
            <a:pathLst>
              <a:path w="137" h="128">
                <a:moveTo>
                  <a:pt x="70" y="24"/>
                </a:moveTo>
                <a:lnTo>
                  <a:pt x="29" y="50"/>
                </a:lnTo>
                <a:lnTo>
                  <a:pt x="0" y="26"/>
                </a:lnTo>
                <a:lnTo>
                  <a:pt x="42" y="0"/>
                </a:lnTo>
                <a:lnTo>
                  <a:pt x="70" y="24"/>
                </a:lnTo>
                <a:close/>
                <a:moveTo>
                  <a:pt x="70" y="74"/>
                </a:moveTo>
                <a:lnTo>
                  <a:pt x="42" y="98"/>
                </a:lnTo>
                <a:lnTo>
                  <a:pt x="0" y="72"/>
                </a:lnTo>
                <a:lnTo>
                  <a:pt x="29" y="50"/>
                </a:lnTo>
                <a:lnTo>
                  <a:pt x="70" y="74"/>
                </a:lnTo>
                <a:close/>
                <a:moveTo>
                  <a:pt x="109" y="104"/>
                </a:moveTo>
                <a:lnTo>
                  <a:pt x="70" y="128"/>
                </a:lnTo>
                <a:lnTo>
                  <a:pt x="70" y="128"/>
                </a:lnTo>
                <a:lnTo>
                  <a:pt x="70" y="128"/>
                </a:lnTo>
                <a:lnTo>
                  <a:pt x="70" y="128"/>
                </a:lnTo>
                <a:lnTo>
                  <a:pt x="70" y="128"/>
                </a:lnTo>
                <a:lnTo>
                  <a:pt x="29" y="104"/>
                </a:lnTo>
                <a:lnTo>
                  <a:pt x="29" y="95"/>
                </a:lnTo>
                <a:lnTo>
                  <a:pt x="42" y="102"/>
                </a:lnTo>
                <a:lnTo>
                  <a:pt x="70" y="78"/>
                </a:lnTo>
                <a:lnTo>
                  <a:pt x="70" y="78"/>
                </a:lnTo>
                <a:lnTo>
                  <a:pt x="70" y="78"/>
                </a:lnTo>
                <a:lnTo>
                  <a:pt x="70" y="78"/>
                </a:lnTo>
                <a:lnTo>
                  <a:pt x="70" y="78"/>
                </a:lnTo>
                <a:lnTo>
                  <a:pt x="98" y="102"/>
                </a:lnTo>
                <a:lnTo>
                  <a:pt x="109" y="95"/>
                </a:lnTo>
                <a:lnTo>
                  <a:pt x="109" y="104"/>
                </a:lnTo>
                <a:close/>
                <a:moveTo>
                  <a:pt x="137" y="26"/>
                </a:moveTo>
                <a:lnTo>
                  <a:pt x="111" y="50"/>
                </a:lnTo>
                <a:lnTo>
                  <a:pt x="70" y="24"/>
                </a:lnTo>
                <a:lnTo>
                  <a:pt x="98" y="0"/>
                </a:lnTo>
                <a:lnTo>
                  <a:pt x="137" y="26"/>
                </a:lnTo>
                <a:close/>
                <a:moveTo>
                  <a:pt x="137" y="72"/>
                </a:moveTo>
                <a:lnTo>
                  <a:pt x="98" y="98"/>
                </a:lnTo>
                <a:lnTo>
                  <a:pt x="70" y="74"/>
                </a:lnTo>
                <a:lnTo>
                  <a:pt x="111" y="50"/>
                </a:lnTo>
                <a:lnTo>
                  <a:pt x="137" y="7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1648" tIns="55824" rIns="111648" bIns="55824" numCol="1" anchor="t" anchorCtr="0" compatLnSpc="1"/>
          <a:lstStyle/>
          <a:p>
            <a:pPr>
              <a:lnSpc>
                <a:spcPct val="120000"/>
              </a:lnSpc>
            </a:pPr>
            <a:endParaRPr lang="en-US" sz="244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7" name="Chord 46"/>
          <p:cNvSpPr/>
          <p:nvPr/>
        </p:nvSpPr>
        <p:spPr>
          <a:xfrm rot="6745650">
            <a:off x="4069163" y="3558339"/>
            <a:ext cx="2326020" cy="2326020"/>
          </a:xfrm>
          <a:prstGeom prst="chord">
            <a:avLst>
              <a:gd name="adj1" fmla="val 4058279"/>
              <a:gd name="adj2" fmla="val 1484611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44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8" name="Isosceles Triangle 47"/>
          <p:cNvSpPr/>
          <p:nvPr/>
        </p:nvSpPr>
        <p:spPr>
          <a:xfrm rot="10800000">
            <a:off x="5043764" y="4872401"/>
            <a:ext cx="372163" cy="32083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44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9" name="Text Placeholder 3"/>
          <p:cNvSpPr txBox="1"/>
          <p:nvPr/>
        </p:nvSpPr>
        <p:spPr>
          <a:xfrm>
            <a:off x="4184535" y="5249498"/>
            <a:ext cx="2098406" cy="42960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11633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50" name="Chord 49"/>
          <p:cNvSpPr/>
          <p:nvPr/>
        </p:nvSpPr>
        <p:spPr>
          <a:xfrm rot="6745650">
            <a:off x="6495784" y="3558339"/>
            <a:ext cx="2326020" cy="2326020"/>
          </a:xfrm>
          <a:prstGeom prst="chord">
            <a:avLst>
              <a:gd name="adj1" fmla="val 4058279"/>
              <a:gd name="adj2" fmla="val 1484611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44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" name="Isosceles Triangle 50"/>
          <p:cNvSpPr/>
          <p:nvPr/>
        </p:nvSpPr>
        <p:spPr>
          <a:xfrm rot="10800000">
            <a:off x="7470386" y="4872401"/>
            <a:ext cx="372163" cy="320830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44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Text Placeholder 3"/>
          <p:cNvSpPr txBox="1"/>
          <p:nvPr/>
        </p:nvSpPr>
        <p:spPr>
          <a:xfrm>
            <a:off x="6624715" y="5249498"/>
            <a:ext cx="2098406" cy="42960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11633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53" name="Chord 52"/>
          <p:cNvSpPr/>
          <p:nvPr/>
        </p:nvSpPr>
        <p:spPr>
          <a:xfrm rot="6745650">
            <a:off x="8953414" y="3558339"/>
            <a:ext cx="2326020" cy="2326020"/>
          </a:xfrm>
          <a:prstGeom prst="chord">
            <a:avLst>
              <a:gd name="adj1" fmla="val 4058279"/>
              <a:gd name="adj2" fmla="val 1484611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44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4" name="Isosceles Triangle 53"/>
          <p:cNvSpPr/>
          <p:nvPr/>
        </p:nvSpPr>
        <p:spPr>
          <a:xfrm rot="10800000">
            <a:off x="9928013" y="4872401"/>
            <a:ext cx="372163" cy="32083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44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5" name="Text Placeholder 3"/>
          <p:cNvSpPr txBox="1"/>
          <p:nvPr/>
        </p:nvSpPr>
        <p:spPr>
          <a:xfrm>
            <a:off x="9064894" y="5249498"/>
            <a:ext cx="2098406" cy="42960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11633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56" name="Freeform 172"/>
          <p:cNvSpPr>
            <a:spLocks noEditPoints="1"/>
          </p:cNvSpPr>
          <p:nvPr/>
        </p:nvSpPr>
        <p:spPr bwMode="auto">
          <a:xfrm>
            <a:off x="4928108" y="4012517"/>
            <a:ext cx="603478" cy="439241"/>
          </a:xfrm>
          <a:custGeom>
            <a:avLst/>
            <a:gdLst/>
            <a:ahLst/>
            <a:cxnLst>
              <a:cxn ang="0">
                <a:pos x="59" y="53"/>
              </a:cxn>
              <a:cxn ang="0">
                <a:pos x="17" y="53"/>
              </a:cxn>
              <a:cxn ang="0">
                <a:pos x="0" y="36"/>
              </a:cxn>
              <a:cxn ang="0">
                <a:pos x="10" y="21"/>
              </a:cxn>
              <a:cxn ang="0">
                <a:pos x="10" y="19"/>
              </a:cxn>
              <a:cxn ang="0">
                <a:pos x="30" y="0"/>
              </a:cxn>
              <a:cxn ang="0">
                <a:pos x="48" y="12"/>
              </a:cxn>
              <a:cxn ang="0">
                <a:pos x="54" y="9"/>
              </a:cxn>
              <a:cxn ang="0">
                <a:pos x="64" y="19"/>
              </a:cxn>
              <a:cxn ang="0">
                <a:pos x="62" y="24"/>
              </a:cxn>
              <a:cxn ang="0">
                <a:pos x="73" y="38"/>
              </a:cxn>
              <a:cxn ang="0">
                <a:pos x="59" y="53"/>
              </a:cxn>
              <a:cxn ang="0">
                <a:pos x="49" y="27"/>
              </a:cxn>
              <a:cxn ang="0">
                <a:pos x="35" y="13"/>
              </a:cxn>
              <a:cxn ang="0">
                <a:pos x="34" y="13"/>
              </a:cxn>
              <a:cxn ang="0">
                <a:pos x="34" y="13"/>
              </a:cxn>
              <a:cxn ang="0">
                <a:pos x="20" y="27"/>
              </a:cxn>
              <a:cxn ang="0">
                <a:pos x="20" y="27"/>
              </a:cxn>
              <a:cxn ang="0">
                <a:pos x="21" y="29"/>
              </a:cxn>
              <a:cxn ang="0">
                <a:pos x="30" y="29"/>
              </a:cxn>
              <a:cxn ang="0">
                <a:pos x="30" y="42"/>
              </a:cxn>
              <a:cxn ang="0">
                <a:pos x="31" y="43"/>
              </a:cxn>
              <a:cxn ang="0">
                <a:pos x="38" y="43"/>
              </a:cxn>
              <a:cxn ang="0">
                <a:pos x="39" y="42"/>
              </a:cxn>
              <a:cxn ang="0">
                <a:pos x="39" y="29"/>
              </a:cxn>
              <a:cxn ang="0">
                <a:pos x="48" y="29"/>
              </a:cxn>
              <a:cxn ang="0">
                <a:pos x="49" y="27"/>
              </a:cxn>
              <a:cxn ang="0">
                <a:pos x="49" y="27"/>
              </a:cxn>
            </a:cxnLst>
            <a:rect l="0" t="0" r="r" b="b"/>
            <a:pathLst>
              <a:path w="73" h="53">
                <a:moveTo>
                  <a:pt x="59" y="53"/>
                </a:moveTo>
                <a:cubicBezTo>
                  <a:pt x="17" y="53"/>
                  <a:pt x="17" y="53"/>
                  <a:pt x="17" y="53"/>
                </a:cubicBezTo>
                <a:cubicBezTo>
                  <a:pt x="8" y="53"/>
                  <a:pt x="0" y="45"/>
                  <a:pt x="0" y="36"/>
                </a:cubicBezTo>
                <a:cubicBezTo>
                  <a:pt x="0" y="29"/>
                  <a:pt x="4" y="23"/>
                  <a:pt x="10" y="21"/>
                </a:cubicBezTo>
                <a:cubicBezTo>
                  <a:pt x="10" y="20"/>
                  <a:pt x="10" y="20"/>
                  <a:pt x="10" y="19"/>
                </a:cubicBezTo>
                <a:cubicBezTo>
                  <a:pt x="10" y="8"/>
                  <a:pt x="19" y="0"/>
                  <a:pt x="30" y="0"/>
                </a:cubicBezTo>
                <a:cubicBezTo>
                  <a:pt x="37" y="0"/>
                  <a:pt x="45" y="4"/>
                  <a:pt x="48" y="12"/>
                </a:cubicBezTo>
                <a:cubicBezTo>
                  <a:pt x="49" y="10"/>
                  <a:pt x="52" y="9"/>
                  <a:pt x="54" y="9"/>
                </a:cubicBezTo>
                <a:cubicBezTo>
                  <a:pt x="59" y="9"/>
                  <a:pt x="64" y="14"/>
                  <a:pt x="64" y="19"/>
                </a:cubicBezTo>
                <a:cubicBezTo>
                  <a:pt x="64" y="21"/>
                  <a:pt x="63" y="23"/>
                  <a:pt x="62" y="24"/>
                </a:cubicBezTo>
                <a:cubicBezTo>
                  <a:pt x="69" y="26"/>
                  <a:pt x="73" y="32"/>
                  <a:pt x="73" y="38"/>
                </a:cubicBezTo>
                <a:cubicBezTo>
                  <a:pt x="73" y="46"/>
                  <a:pt x="67" y="53"/>
                  <a:pt x="59" y="53"/>
                </a:cubicBezTo>
                <a:close/>
                <a:moveTo>
                  <a:pt x="49" y="27"/>
                </a:moveTo>
                <a:cubicBezTo>
                  <a:pt x="35" y="13"/>
                  <a:pt x="35" y="13"/>
                  <a:pt x="35" y="13"/>
                </a:cubicBezTo>
                <a:cubicBezTo>
                  <a:pt x="35" y="13"/>
                  <a:pt x="35" y="13"/>
                  <a:pt x="34" y="13"/>
                </a:cubicBezTo>
                <a:cubicBezTo>
                  <a:pt x="34" y="13"/>
                  <a:pt x="34" y="13"/>
                  <a:pt x="34" y="13"/>
                </a:cubicBezTo>
                <a:cubicBezTo>
                  <a:pt x="20" y="27"/>
                  <a:pt x="20" y="27"/>
                  <a:pt x="20" y="27"/>
                </a:cubicBezTo>
                <a:cubicBezTo>
                  <a:pt x="20" y="27"/>
                  <a:pt x="20" y="27"/>
                  <a:pt x="20" y="27"/>
                </a:cubicBezTo>
                <a:cubicBezTo>
                  <a:pt x="20" y="28"/>
                  <a:pt x="20" y="29"/>
                  <a:pt x="21" y="29"/>
                </a:cubicBezTo>
                <a:cubicBezTo>
                  <a:pt x="30" y="29"/>
                  <a:pt x="30" y="29"/>
                  <a:pt x="30" y="29"/>
                </a:cubicBezTo>
                <a:cubicBezTo>
                  <a:pt x="30" y="42"/>
                  <a:pt x="30" y="42"/>
                  <a:pt x="30" y="42"/>
                </a:cubicBezTo>
                <a:cubicBezTo>
                  <a:pt x="30" y="43"/>
                  <a:pt x="30" y="43"/>
                  <a:pt x="31" y="43"/>
                </a:cubicBezTo>
                <a:cubicBezTo>
                  <a:pt x="38" y="43"/>
                  <a:pt x="38" y="43"/>
                  <a:pt x="38" y="43"/>
                </a:cubicBezTo>
                <a:cubicBezTo>
                  <a:pt x="39" y="43"/>
                  <a:pt x="39" y="43"/>
                  <a:pt x="39" y="42"/>
                </a:cubicBezTo>
                <a:cubicBezTo>
                  <a:pt x="39" y="29"/>
                  <a:pt x="39" y="29"/>
                  <a:pt x="39" y="29"/>
                </a:cubicBezTo>
                <a:cubicBezTo>
                  <a:pt x="48" y="29"/>
                  <a:pt x="48" y="29"/>
                  <a:pt x="48" y="29"/>
                </a:cubicBezTo>
                <a:cubicBezTo>
                  <a:pt x="49" y="29"/>
                  <a:pt x="49" y="28"/>
                  <a:pt x="49" y="27"/>
                </a:cubicBezTo>
                <a:cubicBezTo>
                  <a:pt x="49" y="27"/>
                  <a:pt x="49" y="27"/>
                  <a:pt x="49" y="2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1648" tIns="55824" rIns="111648" bIns="55824" numCol="1" anchor="t" anchorCtr="0" compatLnSpc="1"/>
          <a:lstStyle/>
          <a:p>
            <a:pPr>
              <a:lnSpc>
                <a:spcPct val="120000"/>
              </a:lnSpc>
            </a:pPr>
            <a:endParaRPr lang="en-US" sz="244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7" name="Freeform 122"/>
          <p:cNvSpPr>
            <a:spLocks noEditPoints="1"/>
          </p:cNvSpPr>
          <p:nvPr/>
        </p:nvSpPr>
        <p:spPr bwMode="auto">
          <a:xfrm>
            <a:off x="7468407" y="3939708"/>
            <a:ext cx="376122" cy="540938"/>
          </a:xfrm>
          <a:custGeom>
            <a:avLst/>
            <a:gdLst/>
            <a:ahLst/>
            <a:cxnLst>
              <a:cxn ang="0">
                <a:pos x="41" y="29"/>
              </a:cxn>
              <a:cxn ang="0">
                <a:pos x="23" y="50"/>
              </a:cxn>
              <a:cxn ang="0">
                <a:pos x="23" y="55"/>
              </a:cxn>
              <a:cxn ang="0">
                <a:pos x="32" y="55"/>
              </a:cxn>
              <a:cxn ang="0">
                <a:pos x="34" y="57"/>
              </a:cxn>
              <a:cxn ang="0">
                <a:pos x="32" y="59"/>
              </a:cxn>
              <a:cxn ang="0">
                <a:pos x="9" y="59"/>
              </a:cxn>
              <a:cxn ang="0">
                <a:pos x="7" y="57"/>
              </a:cxn>
              <a:cxn ang="0">
                <a:pos x="9" y="55"/>
              </a:cxn>
              <a:cxn ang="0">
                <a:pos x="18" y="55"/>
              </a:cxn>
              <a:cxn ang="0">
                <a:pos x="18" y="50"/>
              </a:cxn>
              <a:cxn ang="0">
                <a:pos x="0" y="29"/>
              </a:cxn>
              <a:cxn ang="0">
                <a:pos x="0" y="25"/>
              </a:cxn>
              <a:cxn ang="0">
                <a:pos x="2" y="23"/>
              </a:cxn>
              <a:cxn ang="0">
                <a:pos x="4" y="25"/>
              </a:cxn>
              <a:cxn ang="0">
                <a:pos x="4" y="29"/>
              </a:cxn>
              <a:cxn ang="0">
                <a:pos x="20" y="45"/>
              </a:cxn>
              <a:cxn ang="0">
                <a:pos x="36" y="29"/>
              </a:cxn>
              <a:cxn ang="0">
                <a:pos x="36" y="25"/>
              </a:cxn>
              <a:cxn ang="0">
                <a:pos x="39" y="23"/>
              </a:cxn>
              <a:cxn ang="0">
                <a:pos x="41" y="25"/>
              </a:cxn>
              <a:cxn ang="0">
                <a:pos x="41" y="29"/>
              </a:cxn>
              <a:cxn ang="0">
                <a:pos x="32" y="29"/>
              </a:cxn>
              <a:cxn ang="0">
                <a:pos x="20" y="41"/>
              </a:cxn>
              <a:cxn ang="0">
                <a:pos x="9" y="29"/>
              </a:cxn>
              <a:cxn ang="0">
                <a:pos x="9" y="11"/>
              </a:cxn>
              <a:cxn ang="0">
                <a:pos x="20" y="0"/>
              </a:cxn>
              <a:cxn ang="0">
                <a:pos x="32" y="11"/>
              </a:cxn>
              <a:cxn ang="0">
                <a:pos x="32" y="29"/>
              </a:cxn>
            </a:cxnLst>
            <a:rect l="0" t="0" r="r" b="b"/>
            <a:pathLst>
              <a:path w="41" h="59">
                <a:moveTo>
                  <a:pt x="41" y="29"/>
                </a:moveTo>
                <a:cubicBezTo>
                  <a:pt x="41" y="40"/>
                  <a:pt x="33" y="49"/>
                  <a:pt x="23" y="50"/>
                </a:cubicBezTo>
                <a:cubicBezTo>
                  <a:pt x="23" y="55"/>
                  <a:pt x="23" y="55"/>
                  <a:pt x="23" y="55"/>
                </a:cubicBezTo>
                <a:cubicBezTo>
                  <a:pt x="32" y="55"/>
                  <a:pt x="32" y="55"/>
                  <a:pt x="32" y="55"/>
                </a:cubicBezTo>
                <a:cubicBezTo>
                  <a:pt x="33" y="55"/>
                  <a:pt x="34" y="56"/>
                  <a:pt x="34" y="57"/>
                </a:cubicBezTo>
                <a:cubicBezTo>
                  <a:pt x="34" y="58"/>
                  <a:pt x="33" y="59"/>
                  <a:pt x="32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8" y="59"/>
                  <a:pt x="7" y="58"/>
                  <a:pt x="7" y="57"/>
                </a:cubicBezTo>
                <a:cubicBezTo>
                  <a:pt x="7" y="56"/>
                  <a:pt x="8" y="55"/>
                  <a:pt x="9" y="55"/>
                </a:cubicBezTo>
                <a:cubicBezTo>
                  <a:pt x="18" y="55"/>
                  <a:pt x="18" y="55"/>
                  <a:pt x="18" y="55"/>
                </a:cubicBezTo>
                <a:cubicBezTo>
                  <a:pt x="18" y="50"/>
                  <a:pt x="18" y="50"/>
                  <a:pt x="18" y="50"/>
                </a:cubicBezTo>
                <a:cubicBezTo>
                  <a:pt x="8" y="49"/>
                  <a:pt x="0" y="40"/>
                  <a:pt x="0" y="29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24"/>
                  <a:pt x="1" y="23"/>
                  <a:pt x="2" y="23"/>
                </a:cubicBezTo>
                <a:cubicBezTo>
                  <a:pt x="3" y="23"/>
                  <a:pt x="4" y="24"/>
                  <a:pt x="4" y="25"/>
                </a:cubicBezTo>
                <a:cubicBezTo>
                  <a:pt x="4" y="29"/>
                  <a:pt x="4" y="29"/>
                  <a:pt x="4" y="29"/>
                </a:cubicBezTo>
                <a:cubicBezTo>
                  <a:pt x="4" y="38"/>
                  <a:pt x="12" y="45"/>
                  <a:pt x="20" y="45"/>
                </a:cubicBezTo>
                <a:cubicBezTo>
                  <a:pt x="29" y="45"/>
                  <a:pt x="36" y="38"/>
                  <a:pt x="36" y="29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4"/>
                  <a:pt x="37" y="23"/>
                  <a:pt x="39" y="23"/>
                </a:cubicBezTo>
                <a:cubicBezTo>
                  <a:pt x="40" y="23"/>
                  <a:pt x="41" y="24"/>
                  <a:pt x="41" y="25"/>
                </a:cubicBezTo>
                <a:lnTo>
                  <a:pt x="41" y="29"/>
                </a:lnTo>
                <a:close/>
                <a:moveTo>
                  <a:pt x="32" y="29"/>
                </a:moveTo>
                <a:cubicBezTo>
                  <a:pt x="32" y="36"/>
                  <a:pt x="27" y="41"/>
                  <a:pt x="20" y="41"/>
                </a:cubicBezTo>
                <a:cubicBezTo>
                  <a:pt x="14" y="41"/>
                  <a:pt x="9" y="36"/>
                  <a:pt x="9" y="29"/>
                </a:cubicBezTo>
                <a:cubicBezTo>
                  <a:pt x="9" y="11"/>
                  <a:pt x="9" y="11"/>
                  <a:pt x="9" y="11"/>
                </a:cubicBezTo>
                <a:cubicBezTo>
                  <a:pt x="9" y="5"/>
                  <a:pt x="14" y="0"/>
                  <a:pt x="20" y="0"/>
                </a:cubicBezTo>
                <a:cubicBezTo>
                  <a:pt x="27" y="0"/>
                  <a:pt x="32" y="5"/>
                  <a:pt x="32" y="11"/>
                </a:cubicBezTo>
                <a:lnTo>
                  <a:pt x="32" y="2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1648" tIns="55824" rIns="111648" bIns="55824" numCol="1" anchor="t" anchorCtr="0" compatLnSpc="1"/>
          <a:lstStyle/>
          <a:p>
            <a:pPr>
              <a:lnSpc>
                <a:spcPct val="120000"/>
              </a:lnSpc>
            </a:pPr>
            <a:endParaRPr lang="en-US" sz="244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8" name="Freeform 66"/>
          <p:cNvSpPr>
            <a:spLocks noEditPoints="1"/>
          </p:cNvSpPr>
          <p:nvPr/>
        </p:nvSpPr>
        <p:spPr bwMode="auto">
          <a:xfrm>
            <a:off x="9803185" y="3975915"/>
            <a:ext cx="621828" cy="482316"/>
          </a:xfrm>
          <a:custGeom>
            <a:avLst/>
            <a:gdLst/>
            <a:ahLst/>
            <a:cxnLst>
              <a:cxn ang="0">
                <a:pos x="29" y="41"/>
              </a:cxn>
              <a:cxn ang="0">
                <a:pos x="22" y="40"/>
              </a:cxn>
              <a:cxn ang="0">
                <a:pos x="11" y="45"/>
              </a:cxn>
              <a:cxn ang="0">
                <a:pos x="7" y="46"/>
              </a:cxn>
              <a:cxn ang="0">
                <a:pos x="7" y="46"/>
              </a:cxn>
              <a:cxn ang="0">
                <a:pos x="6" y="45"/>
              </a:cxn>
              <a:cxn ang="0">
                <a:pos x="6" y="43"/>
              </a:cxn>
              <a:cxn ang="0">
                <a:pos x="11" y="36"/>
              </a:cxn>
              <a:cxn ang="0">
                <a:pos x="0" y="20"/>
              </a:cxn>
              <a:cxn ang="0">
                <a:pos x="29" y="0"/>
              </a:cxn>
              <a:cxn ang="0">
                <a:pos x="57" y="20"/>
              </a:cxn>
              <a:cxn ang="0">
                <a:pos x="29" y="41"/>
              </a:cxn>
              <a:cxn ang="0">
                <a:pos x="62" y="47"/>
              </a:cxn>
              <a:cxn ang="0">
                <a:pos x="66" y="53"/>
              </a:cxn>
              <a:cxn ang="0">
                <a:pos x="67" y="55"/>
              </a:cxn>
              <a:cxn ang="0">
                <a:pos x="66" y="56"/>
              </a:cxn>
              <a:cxn ang="0">
                <a:pos x="62" y="55"/>
              </a:cxn>
              <a:cxn ang="0">
                <a:pos x="51" y="50"/>
              </a:cxn>
              <a:cxn ang="0">
                <a:pos x="44" y="51"/>
              </a:cxn>
              <a:cxn ang="0">
                <a:pos x="25" y="46"/>
              </a:cxn>
              <a:cxn ang="0">
                <a:pos x="29" y="46"/>
              </a:cxn>
              <a:cxn ang="0">
                <a:pos x="52" y="39"/>
              </a:cxn>
              <a:cxn ang="0">
                <a:pos x="62" y="20"/>
              </a:cxn>
              <a:cxn ang="0">
                <a:pos x="61" y="14"/>
              </a:cxn>
              <a:cxn ang="0">
                <a:pos x="72" y="30"/>
              </a:cxn>
              <a:cxn ang="0">
                <a:pos x="62" y="47"/>
              </a:cxn>
            </a:cxnLst>
            <a:rect l="0" t="0" r="r" b="b"/>
            <a:pathLst>
              <a:path w="72" h="56">
                <a:moveTo>
                  <a:pt x="29" y="41"/>
                </a:moveTo>
                <a:cubicBezTo>
                  <a:pt x="26" y="41"/>
                  <a:pt x="24" y="40"/>
                  <a:pt x="22" y="40"/>
                </a:cubicBezTo>
                <a:cubicBezTo>
                  <a:pt x="18" y="42"/>
                  <a:pt x="15" y="44"/>
                  <a:pt x="11" y="45"/>
                </a:cubicBezTo>
                <a:cubicBezTo>
                  <a:pt x="9" y="45"/>
                  <a:pt x="8" y="46"/>
                  <a:pt x="7" y="46"/>
                </a:cubicBezTo>
                <a:cubicBezTo>
                  <a:pt x="7" y="46"/>
                  <a:pt x="7" y="46"/>
                  <a:pt x="7" y="46"/>
                </a:cubicBezTo>
                <a:cubicBezTo>
                  <a:pt x="6" y="46"/>
                  <a:pt x="6" y="45"/>
                  <a:pt x="6" y="45"/>
                </a:cubicBezTo>
                <a:cubicBezTo>
                  <a:pt x="5" y="44"/>
                  <a:pt x="6" y="43"/>
                  <a:pt x="6" y="43"/>
                </a:cubicBezTo>
                <a:cubicBezTo>
                  <a:pt x="8" y="41"/>
                  <a:pt x="10" y="40"/>
                  <a:pt x="11" y="36"/>
                </a:cubicBezTo>
                <a:cubicBezTo>
                  <a:pt x="5" y="32"/>
                  <a:pt x="0" y="27"/>
                  <a:pt x="0" y="20"/>
                </a:cubicBezTo>
                <a:cubicBezTo>
                  <a:pt x="0" y="9"/>
                  <a:pt x="13" y="0"/>
                  <a:pt x="29" y="0"/>
                </a:cubicBezTo>
                <a:cubicBezTo>
                  <a:pt x="44" y="0"/>
                  <a:pt x="57" y="9"/>
                  <a:pt x="57" y="20"/>
                </a:cubicBezTo>
                <a:cubicBezTo>
                  <a:pt x="57" y="32"/>
                  <a:pt x="44" y="41"/>
                  <a:pt x="29" y="41"/>
                </a:cubicBezTo>
                <a:close/>
                <a:moveTo>
                  <a:pt x="62" y="47"/>
                </a:moveTo>
                <a:cubicBezTo>
                  <a:pt x="63" y="50"/>
                  <a:pt x="65" y="51"/>
                  <a:pt x="66" y="53"/>
                </a:cubicBezTo>
                <a:cubicBezTo>
                  <a:pt x="67" y="54"/>
                  <a:pt x="67" y="54"/>
                  <a:pt x="67" y="55"/>
                </a:cubicBezTo>
                <a:cubicBezTo>
                  <a:pt x="67" y="56"/>
                  <a:pt x="67" y="56"/>
                  <a:pt x="66" y="56"/>
                </a:cubicBezTo>
                <a:cubicBezTo>
                  <a:pt x="65" y="56"/>
                  <a:pt x="63" y="56"/>
                  <a:pt x="62" y="55"/>
                </a:cubicBezTo>
                <a:cubicBezTo>
                  <a:pt x="58" y="54"/>
                  <a:pt x="55" y="53"/>
                  <a:pt x="51" y="50"/>
                </a:cubicBezTo>
                <a:cubicBezTo>
                  <a:pt x="49" y="51"/>
                  <a:pt x="47" y="51"/>
                  <a:pt x="44" y="51"/>
                </a:cubicBezTo>
                <a:cubicBezTo>
                  <a:pt x="37" y="51"/>
                  <a:pt x="30" y="49"/>
                  <a:pt x="25" y="46"/>
                </a:cubicBezTo>
                <a:cubicBezTo>
                  <a:pt x="26" y="46"/>
                  <a:pt x="28" y="46"/>
                  <a:pt x="29" y="46"/>
                </a:cubicBezTo>
                <a:cubicBezTo>
                  <a:pt x="37" y="46"/>
                  <a:pt x="46" y="43"/>
                  <a:pt x="52" y="39"/>
                </a:cubicBezTo>
                <a:cubicBezTo>
                  <a:pt x="58" y="34"/>
                  <a:pt x="62" y="27"/>
                  <a:pt x="62" y="20"/>
                </a:cubicBezTo>
                <a:cubicBezTo>
                  <a:pt x="62" y="18"/>
                  <a:pt x="62" y="16"/>
                  <a:pt x="61" y="14"/>
                </a:cubicBezTo>
                <a:cubicBezTo>
                  <a:pt x="68" y="18"/>
                  <a:pt x="72" y="24"/>
                  <a:pt x="72" y="30"/>
                </a:cubicBezTo>
                <a:cubicBezTo>
                  <a:pt x="72" y="37"/>
                  <a:pt x="68" y="43"/>
                  <a:pt x="62" y="4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1648" tIns="55824" rIns="111648" bIns="55824" numCol="1" anchor="t" anchorCtr="0" compatLnSpc="1"/>
          <a:lstStyle/>
          <a:p>
            <a:pPr>
              <a:lnSpc>
                <a:spcPct val="120000"/>
              </a:lnSpc>
            </a:pPr>
            <a:endParaRPr lang="en-US" sz="244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755650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TextBox 8"/>
          <p:cNvSpPr txBox="1"/>
          <p:nvPr/>
        </p:nvSpPr>
        <p:spPr>
          <a:xfrm>
            <a:off x="755650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500"/>
                            </p:stCondLst>
                            <p:childTnLst>
                              <p:par>
                                <p:cTn id="68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500"/>
                            </p:stCondLst>
                            <p:childTnLst>
                              <p:par>
                                <p:cTn id="81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000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500"/>
                            </p:stCondLst>
                            <p:childTnLst>
                              <p:par>
                                <p:cTn id="92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000"/>
                            </p:stCondLst>
                            <p:childTnLst>
                              <p:par>
                                <p:cTn id="9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8" grpId="0"/>
      <p:bldP spid="46" grpId="0" animBg="1"/>
      <p:bldP spid="47" grpId="0" animBg="1"/>
      <p:bldP spid="48" grpId="0" animBg="1"/>
      <p:bldP spid="49" grpId="0"/>
      <p:bldP spid="50" grpId="0" animBg="1"/>
      <p:bldP spid="51" grpId="0" animBg="1"/>
      <p:bldP spid="52" grpId="0"/>
      <p:bldP spid="53" grpId="0" animBg="1"/>
      <p:bldP spid="54" grpId="0" animBg="1"/>
      <p:bldP spid="55" grpId="0"/>
      <p:bldP spid="56" grpId="0" animBg="1"/>
      <p:bldP spid="57" grpId="0" animBg="1"/>
      <p:bldP spid="5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Straight Connector 65"/>
          <p:cNvCxnSpPr/>
          <p:nvPr/>
        </p:nvCxnSpPr>
        <p:spPr>
          <a:xfrm>
            <a:off x="4330592" y="5609377"/>
            <a:ext cx="1803237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962062" y="4491890"/>
            <a:ext cx="2163886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430334" y="3394026"/>
            <a:ext cx="1803237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807225" y="2196210"/>
            <a:ext cx="1803237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3627275" y="5153230"/>
            <a:ext cx="1194815" cy="1124575"/>
            <a:chOff x="6139503" y="4871969"/>
            <a:chExt cx="1192668" cy="1122553"/>
          </a:xfrm>
          <a:effectLst/>
        </p:grpSpPr>
        <p:sp>
          <p:nvSpPr>
            <p:cNvPr id="6" name="Rounded Rectangle 5"/>
            <p:cNvSpPr>
              <a:spLocks noChangeArrowheads="1"/>
            </p:cNvSpPr>
            <p:nvPr/>
          </p:nvSpPr>
          <p:spPr bwMode="auto">
            <a:xfrm>
              <a:off x="6139503" y="4871969"/>
              <a:ext cx="1192668" cy="1122553"/>
            </a:xfrm>
            <a:prstGeom prst="roundRect">
              <a:avLst>
                <a:gd name="adj" fmla="val 9375"/>
              </a:avLst>
            </a:prstGeom>
            <a:solidFill>
              <a:schemeClr val="accent4"/>
            </a:solidFill>
            <a:ln w="9525">
              <a:noFill/>
              <a:round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id-ID" altLang="id-ID" sz="278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TextBox 21"/>
            <p:cNvSpPr txBox="1">
              <a:spLocks noChangeArrowheads="1"/>
            </p:cNvSpPr>
            <p:nvPr/>
          </p:nvSpPr>
          <p:spPr bwMode="auto">
            <a:xfrm>
              <a:off x="6356737" y="5179787"/>
              <a:ext cx="771727" cy="604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nb-NO" altLang="id-ID" sz="278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01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908406" y="4028662"/>
            <a:ext cx="1194815" cy="1124576"/>
            <a:chOff x="6420131" y="3749417"/>
            <a:chExt cx="1192668" cy="1122553"/>
          </a:xfrm>
          <a:effectLst/>
        </p:grpSpPr>
        <p:sp>
          <p:nvSpPr>
            <p:cNvPr id="9" name="Rounded Rectangle 8"/>
            <p:cNvSpPr>
              <a:spLocks noChangeArrowheads="1"/>
            </p:cNvSpPr>
            <p:nvPr/>
          </p:nvSpPr>
          <p:spPr bwMode="auto">
            <a:xfrm>
              <a:off x="6420131" y="3749417"/>
              <a:ext cx="1192668" cy="1122553"/>
            </a:xfrm>
            <a:prstGeom prst="roundRect">
              <a:avLst>
                <a:gd name="adj" fmla="val 9375"/>
              </a:avLst>
            </a:prstGeom>
            <a:solidFill>
              <a:schemeClr val="accent3"/>
            </a:solidFill>
            <a:ln w="9525">
              <a:noFill/>
              <a:round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id-ID" altLang="id-ID" sz="278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TextBox 22"/>
            <p:cNvSpPr txBox="1">
              <a:spLocks noChangeArrowheads="1"/>
            </p:cNvSpPr>
            <p:nvPr/>
          </p:nvSpPr>
          <p:spPr bwMode="auto">
            <a:xfrm>
              <a:off x="6672041" y="4034885"/>
              <a:ext cx="771727" cy="604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nb-NO" altLang="id-ID" sz="278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02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486708" y="2904099"/>
            <a:ext cx="1194815" cy="1124573"/>
            <a:chOff x="5999190" y="2626865"/>
            <a:chExt cx="1192668" cy="1122553"/>
          </a:xfrm>
          <a:effectLst/>
        </p:grpSpPr>
        <p:sp>
          <p:nvSpPr>
            <p:cNvPr id="12" name="Rounded Rectangle 11"/>
            <p:cNvSpPr>
              <a:spLocks noChangeArrowheads="1"/>
            </p:cNvSpPr>
            <p:nvPr/>
          </p:nvSpPr>
          <p:spPr bwMode="auto">
            <a:xfrm>
              <a:off x="5999190" y="2626865"/>
              <a:ext cx="1192668" cy="1122553"/>
            </a:xfrm>
            <a:prstGeom prst="roundRect">
              <a:avLst>
                <a:gd name="adj" fmla="val 9375"/>
              </a:avLst>
            </a:prstGeom>
            <a:solidFill>
              <a:schemeClr val="accent2"/>
            </a:solidFill>
            <a:ln w="9525">
              <a:noFill/>
              <a:round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id-ID" altLang="id-ID" sz="278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TextBox 23"/>
            <p:cNvSpPr txBox="1">
              <a:spLocks noChangeArrowheads="1"/>
            </p:cNvSpPr>
            <p:nvPr/>
          </p:nvSpPr>
          <p:spPr bwMode="auto">
            <a:xfrm>
              <a:off x="6231728" y="2895663"/>
              <a:ext cx="771727" cy="604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nb-NO" altLang="id-ID" sz="278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03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889307" y="1842193"/>
            <a:ext cx="1194815" cy="1124575"/>
            <a:chOff x="5402860" y="1566869"/>
            <a:chExt cx="1192668" cy="1122553"/>
          </a:xfrm>
          <a:effectLst/>
        </p:grpSpPr>
        <p:sp>
          <p:nvSpPr>
            <p:cNvPr id="15" name="Rounded Rectangle 14"/>
            <p:cNvSpPr>
              <a:spLocks noChangeArrowheads="1"/>
            </p:cNvSpPr>
            <p:nvPr/>
          </p:nvSpPr>
          <p:spPr bwMode="auto">
            <a:xfrm rot="20684149">
              <a:off x="5402860" y="1566869"/>
              <a:ext cx="1192668" cy="1122553"/>
            </a:xfrm>
            <a:prstGeom prst="roundRect">
              <a:avLst>
                <a:gd name="adj" fmla="val 9375"/>
              </a:avLst>
            </a:prstGeom>
            <a:solidFill>
              <a:schemeClr val="accent1"/>
            </a:solidFill>
            <a:ln w="9525">
              <a:noFill/>
              <a:round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id-ID" altLang="id-ID" sz="278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TextBox 24"/>
            <p:cNvSpPr txBox="1">
              <a:spLocks noChangeArrowheads="1"/>
            </p:cNvSpPr>
            <p:nvPr/>
          </p:nvSpPr>
          <p:spPr bwMode="auto">
            <a:xfrm rot="20681241">
              <a:off x="5613324" y="1778750"/>
              <a:ext cx="771727" cy="604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nb-NO" altLang="id-ID" sz="278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04</a:t>
              </a:r>
            </a:p>
          </p:txBody>
        </p:sp>
      </p:grpSp>
      <p:grpSp>
        <p:nvGrpSpPr>
          <p:cNvPr id="27" name="Group 26"/>
          <p:cNvGrpSpPr>
            <a:grpSpLocks noChangeAspect="1"/>
          </p:cNvGrpSpPr>
          <p:nvPr/>
        </p:nvGrpSpPr>
        <p:grpSpPr>
          <a:xfrm>
            <a:off x="5030321" y="1802601"/>
            <a:ext cx="901620" cy="901620"/>
            <a:chOff x="5385173" y="1917525"/>
            <a:chExt cx="1440000" cy="1440000"/>
          </a:xfrm>
        </p:grpSpPr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5385173" y="1917525"/>
              <a:ext cx="1440000" cy="1440000"/>
            </a:xfrm>
            <a:prstGeom prst="ellipse">
              <a:avLst/>
            </a:prstGeom>
            <a:solidFill>
              <a:schemeClr val="bg1">
                <a:lumMod val="65000"/>
                <a:alpha val="60000"/>
              </a:schemeClr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78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5475173" y="2007525"/>
              <a:ext cx="1260000" cy="1260000"/>
            </a:xfrm>
            <a:prstGeom prst="ellipse">
              <a:avLst/>
            </a:prstGeom>
            <a:solidFill>
              <a:schemeClr val="accent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78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0" name="Group 29"/>
          <p:cNvGrpSpPr>
            <a:grpSpLocks noChangeAspect="1"/>
          </p:cNvGrpSpPr>
          <p:nvPr/>
        </p:nvGrpSpPr>
        <p:grpSpPr>
          <a:xfrm>
            <a:off x="6011260" y="5140260"/>
            <a:ext cx="901619" cy="901620"/>
            <a:chOff x="5385173" y="1917525"/>
            <a:chExt cx="1440000" cy="1440000"/>
          </a:xfrm>
        </p:grpSpPr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5385173" y="1917525"/>
              <a:ext cx="1440000" cy="1440000"/>
            </a:xfrm>
            <a:prstGeom prst="ellipse">
              <a:avLst/>
            </a:prstGeom>
            <a:solidFill>
              <a:schemeClr val="bg1">
                <a:lumMod val="65000"/>
                <a:alpha val="60000"/>
              </a:schemeClr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78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5475175" y="2007525"/>
              <a:ext cx="1260001" cy="1260000"/>
            </a:xfrm>
            <a:prstGeom prst="ellipse">
              <a:avLst/>
            </a:prstGeom>
            <a:solidFill>
              <a:schemeClr val="accent4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78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3" name="Group 32"/>
          <p:cNvGrpSpPr>
            <a:grpSpLocks noChangeAspect="1"/>
          </p:cNvGrpSpPr>
          <p:nvPr/>
        </p:nvGrpSpPr>
        <p:grpSpPr>
          <a:xfrm>
            <a:off x="6912184" y="4039223"/>
            <a:ext cx="901620" cy="901620"/>
            <a:chOff x="5385173" y="1917525"/>
            <a:chExt cx="1440000" cy="1440000"/>
          </a:xfrm>
        </p:grpSpPr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5385173" y="1917525"/>
              <a:ext cx="1440000" cy="1440000"/>
            </a:xfrm>
            <a:prstGeom prst="ellipse">
              <a:avLst/>
            </a:prstGeom>
            <a:solidFill>
              <a:schemeClr val="bg1">
                <a:lumMod val="65000"/>
                <a:alpha val="60000"/>
              </a:schemeClr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78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5475173" y="2007525"/>
              <a:ext cx="1260000" cy="1260000"/>
            </a:xfrm>
            <a:prstGeom prst="ellipse">
              <a:avLst/>
            </a:prstGeom>
            <a:solidFill>
              <a:schemeClr val="accent3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78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>
            <a:grpSpLocks noChangeAspect="1"/>
          </p:cNvGrpSpPr>
          <p:nvPr/>
        </p:nvGrpSpPr>
        <p:grpSpPr>
          <a:xfrm>
            <a:off x="5826516" y="2873633"/>
            <a:ext cx="901620" cy="901620"/>
            <a:chOff x="5385173" y="1917525"/>
            <a:chExt cx="1440000" cy="1440000"/>
          </a:xfrm>
        </p:grpSpPr>
        <p:sp>
          <p:nvSpPr>
            <p:cNvPr id="37" name="Oval 36"/>
            <p:cNvSpPr>
              <a:spLocks noChangeAspect="1"/>
            </p:cNvSpPr>
            <p:nvPr/>
          </p:nvSpPr>
          <p:spPr>
            <a:xfrm>
              <a:off x="5385173" y="1917525"/>
              <a:ext cx="1440000" cy="1440000"/>
            </a:xfrm>
            <a:prstGeom prst="ellipse">
              <a:avLst/>
            </a:prstGeom>
            <a:solidFill>
              <a:schemeClr val="bg1">
                <a:lumMod val="65000"/>
                <a:alpha val="60000"/>
              </a:schemeClr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78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5475173" y="2007525"/>
              <a:ext cx="1260000" cy="1260000"/>
            </a:xfrm>
            <a:prstGeom prst="ellipse">
              <a:avLst/>
            </a:prstGeom>
            <a:solidFill>
              <a:schemeClr val="accent2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78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38"/>
          <p:cNvGrpSpPr>
            <a:grpSpLocks noChangeAspect="1"/>
          </p:cNvGrpSpPr>
          <p:nvPr/>
        </p:nvGrpSpPr>
        <p:grpSpPr>
          <a:xfrm>
            <a:off x="5232576" y="1999830"/>
            <a:ext cx="488379" cy="488379"/>
            <a:chOff x="-2771775" y="66675"/>
            <a:chExt cx="827087" cy="827088"/>
          </a:xfrm>
          <a:solidFill>
            <a:schemeClr val="bg1"/>
          </a:solidFill>
        </p:grpSpPr>
        <p:sp>
          <p:nvSpPr>
            <p:cNvPr id="40" name="Freeform 19"/>
            <p:cNvSpPr>
              <a:spLocks noEditPoints="1"/>
            </p:cNvSpPr>
            <p:nvPr/>
          </p:nvSpPr>
          <p:spPr bwMode="auto">
            <a:xfrm>
              <a:off x="-2771775" y="66675"/>
              <a:ext cx="827087" cy="827088"/>
            </a:xfrm>
            <a:custGeom>
              <a:avLst/>
              <a:gdLst>
                <a:gd name="T0" fmla="*/ 188 w 220"/>
                <a:gd name="T1" fmla="*/ 83 h 220"/>
                <a:gd name="T2" fmla="*/ 196 w 220"/>
                <a:gd name="T3" fmla="*/ 56 h 220"/>
                <a:gd name="T4" fmla="*/ 181 w 220"/>
                <a:gd name="T5" fmla="*/ 26 h 220"/>
                <a:gd name="T6" fmla="*/ 164 w 220"/>
                <a:gd name="T7" fmla="*/ 24 h 220"/>
                <a:gd name="T8" fmla="*/ 137 w 220"/>
                <a:gd name="T9" fmla="*/ 32 h 220"/>
                <a:gd name="T10" fmla="*/ 119 w 220"/>
                <a:gd name="T11" fmla="*/ 0 h 220"/>
                <a:gd name="T12" fmla="*/ 87 w 220"/>
                <a:gd name="T13" fmla="*/ 11 h 220"/>
                <a:gd name="T14" fmla="*/ 74 w 220"/>
                <a:gd name="T15" fmla="*/ 36 h 220"/>
                <a:gd name="T16" fmla="*/ 49 w 220"/>
                <a:gd name="T17" fmla="*/ 22 h 220"/>
                <a:gd name="T18" fmla="*/ 26 w 220"/>
                <a:gd name="T19" fmla="*/ 39 h 220"/>
                <a:gd name="T20" fmla="*/ 36 w 220"/>
                <a:gd name="T21" fmla="*/ 74 h 220"/>
                <a:gd name="T22" fmla="*/ 11 w 220"/>
                <a:gd name="T23" fmla="*/ 87 h 220"/>
                <a:gd name="T24" fmla="*/ 0 w 220"/>
                <a:gd name="T25" fmla="*/ 119 h 220"/>
                <a:gd name="T26" fmla="*/ 32 w 220"/>
                <a:gd name="T27" fmla="*/ 137 h 220"/>
                <a:gd name="T28" fmla="*/ 24 w 220"/>
                <a:gd name="T29" fmla="*/ 164 h 220"/>
                <a:gd name="T30" fmla="*/ 39 w 220"/>
                <a:gd name="T31" fmla="*/ 194 h 220"/>
                <a:gd name="T32" fmla="*/ 56 w 220"/>
                <a:gd name="T33" fmla="*/ 196 h 220"/>
                <a:gd name="T34" fmla="*/ 83 w 220"/>
                <a:gd name="T35" fmla="*/ 188 h 220"/>
                <a:gd name="T36" fmla="*/ 101 w 220"/>
                <a:gd name="T37" fmla="*/ 220 h 220"/>
                <a:gd name="T38" fmla="*/ 133 w 220"/>
                <a:gd name="T39" fmla="*/ 209 h 220"/>
                <a:gd name="T40" fmla="*/ 146 w 220"/>
                <a:gd name="T41" fmla="*/ 184 h 220"/>
                <a:gd name="T42" fmla="*/ 171 w 220"/>
                <a:gd name="T43" fmla="*/ 198 h 220"/>
                <a:gd name="T44" fmla="*/ 194 w 220"/>
                <a:gd name="T45" fmla="*/ 181 h 220"/>
                <a:gd name="T46" fmla="*/ 184 w 220"/>
                <a:gd name="T47" fmla="*/ 146 h 220"/>
                <a:gd name="T48" fmla="*/ 209 w 220"/>
                <a:gd name="T49" fmla="*/ 133 h 220"/>
                <a:gd name="T50" fmla="*/ 220 w 220"/>
                <a:gd name="T51" fmla="*/ 101 h 220"/>
                <a:gd name="T52" fmla="*/ 185 w 220"/>
                <a:gd name="T53" fmla="*/ 124 h 220"/>
                <a:gd name="T54" fmla="*/ 172 w 220"/>
                <a:gd name="T55" fmla="*/ 140 h 220"/>
                <a:gd name="T56" fmla="*/ 185 w 220"/>
                <a:gd name="T57" fmla="*/ 171 h 220"/>
                <a:gd name="T58" fmla="*/ 154 w 220"/>
                <a:gd name="T59" fmla="*/ 173 h 220"/>
                <a:gd name="T60" fmla="*/ 140 w 220"/>
                <a:gd name="T61" fmla="*/ 172 h 220"/>
                <a:gd name="T62" fmla="*/ 124 w 220"/>
                <a:gd name="T63" fmla="*/ 185 h 220"/>
                <a:gd name="T64" fmla="*/ 101 w 220"/>
                <a:gd name="T65" fmla="*/ 206 h 220"/>
                <a:gd name="T66" fmla="*/ 87 w 220"/>
                <a:gd name="T67" fmla="*/ 175 h 220"/>
                <a:gd name="T68" fmla="*/ 74 w 220"/>
                <a:gd name="T69" fmla="*/ 170 h 220"/>
                <a:gd name="T70" fmla="*/ 49 w 220"/>
                <a:gd name="T71" fmla="*/ 185 h 220"/>
                <a:gd name="T72" fmla="*/ 47 w 220"/>
                <a:gd name="T73" fmla="*/ 154 h 220"/>
                <a:gd name="T74" fmla="*/ 45 w 220"/>
                <a:gd name="T75" fmla="*/ 133 h 220"/>
                <a:gd name="T76" fmla="*/ 14 w 220"/>
                <a:gd name="T77" fmla="*/ 119 h 220"/>
                <a:gd name="T78" fmla="*/ 35 w 220"/>
                <a:gd name="T79" fmla="*/ 96 h 220"/>
                <a:gd name="T80" fmla="*/ 48 w 220"/>
                <a:gd name="T81" fmla="*/ 80 h 220"/>
                <a:gd name="T82" fmla="*/ 35 w 220"/>
                <a:gd name="T83" fmla="*/ 49 h 220"/>
                <a:gd name="T84" fmla="*/ 66 w 220"/>
                <a:gd name="T85" fmla="*/ 47 h 220"/>
                <a:gd name="T86" fmla="*/ 80 w 220"/>
                <a:gd name="T87" fmla="*/ 48 h 220"/>
                <a:gd name="T88" fmla="*/ 96 w 220"/>
                <a:gd name="T89" fmla="*/ 35 h 220"/>
                <a:gd name="T90" fmla="*/ 119 w 220"/>
                <a:gd name="T91" fmla="*/ 14 h 220"/>
                <a:gd name="T92" fmla="*/ 133 w 220"/>
                <a:gd name="T93" fmla="*/ 45 h 220"/>
                <a:gd name="T94" fmla="*/ 146 w 220"/>
                <a:gd name="T95" fmla="*/ 50 h 220"/>
                <a:gd name="T96" fmla="*/ 171 w 220"/>
                <a:gd name="T97" fmla="*/ 35 h 220"/>
                <a:gd name="T98" fmla="*/ 173 w 220"/>
                <a:gd name="T99" fmla="*/ 66 h 220"/>
                <a:gd name="T100" fmla="*/ 175 w 220"/>
                <a:gd name="T101" fmla="*/ 87 h 220"/>
                <a:gd name="T102" fmla="*/ 206 w 220"/>
                <a:gd name="T103" fmla="*/ 101 h 220"/>
                <a:gd name="T104" fmla="*/ 185 w 220"/>
                <a:gd name="T105" fmla="*/ 124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20" h="220">
                  <a:moveTo>
                    <a:pt x="209" y="87"/>
                  </a:moveTo>
                  <a:cubicBezTo>
                    <a:pt x="188" y="83"/>
                    <a:pt x="188" y="83"/>
                    <a:pt x="188" y="83"/>
                  </a:cubicBezTo>
                  <a:cubicBezTo>
                    <a:pt x="187" y="80"/>
                    <a:pt x="186" y="77"/>
                    <a:pt x="184" y="74"/>
                  </a:cubicBezTo>
                  <a:cubicBezTo>
                    <a:pt x="196" y="56"/>
                    <a:pt x="196" y="56"/>
                    <a:pt x="196" y="56"/>
                  </a:cubicBezTo>
                  <a:cubicBezTo>
                    <a:pt x="200" y="51"/>
                    <a:pt x="199" y="43"/>
                    <a:pt x="194" y="39"/>
                  </a:cubicBezTo>
                  <a:cubicBezTo>
                    <a:pt x="181" y="26"/>
                    <a:pt x="181" y="26"/>
                    <a:pt x="181" y="26"/>
                  </a:cubicBezTo>
                  <a:cubicBezTo>
                    <a:pt x="179" y="23"/>
                    <a:pt x="175" y="22"/>
                    <a:pt x="171" y="22"/>
                  </a:cubicBezTo>
                  <a:cubicBezTo>
                    <a:pt x="169" y="22"/>
                    <a:pt x="166" y="22"/>
                    <a:pt x="164" y="24"/>
                  </a:cubicBezTo>
                  <a:cubicBezTo>
                    <a:pt x="146" y="36"/>
                    <a:pt x="146" y="36"/>
                    <a:pt x="146" y="36"/>
                  </a:cubicBezTo>
                  <a:cubicBezTo>
                    <a:pt x="143" y="34"/>
                    <a:pt x="140" y="33"/>
                    <a:pt x="137" y="32"/>
                  </a:cubicBezTo>
                  <a:cubicBezTo>
                    <a:pt x="133" y="11"/>
                    <a:pt x="133" y="11"/>
                    <a:pt x="133" y="11"/>
                  </a:cubicBezTo>
                  <a:cubicBezTo>
                    <a:pt x="132" y="5"/>
                    <a:pt x="126" y="0"/>
                    <a:pt x="119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94" y="0"/>
                    <a:pt x="88" y="5"/>
                    <a:pt x="87" y="11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80" y="33"/>
                    <a:pt x="77" y="34"/>
                    <a:pt x="74" y="36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4" y="22"/>
                    <a:pt x="51" y="22"/>
                    <a:pt x="49" y="22"/>
                  </a:cubicBezTo>
                  <a:cubicBezTo>
                    <a:pt x="45" y="22"/>
                    <a:pt x="41" y="23"/>
                    <a:pt x="39" y="26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1" y="43"/>
                    <a:pt x="20" y="51"/>
                    <a:pt x="24" y="56"/>
                  </a:cubicBezTo>
                  <a:cubicBezTo>
                    <a:pt x="36" y="74"/>
                    <a:pt x="36" y="74"/>
                    <a:pt x="36" y="74"/>
                  </a:cubicBezTo>
                  <a:cubicBezTo>
                    <a:pt x="34" y="77"/>
                    <a:pt x="33" y="80"/>
                    <a:pt x="32" y="83"/>
                  </a:cubicBezTo>
                  <a:cubicBezTo>
                    <a:pt x="11" y="87"/>
                    <a:pt x="11" y="87"/>
                    <a:pt x="11" y="87"/>
                  </a:cubicBezTo>
                  <a:cubicBezTo>
                    <a:pt x="5" y="88"/>
                    <a:pt x="0" y="94"/>
                    <a:pt x="0" y="101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126"/>
                    <a:pt x="5" y="132"/>
                    <a:pt x="11" y="133"/>
                  </a:cubicBezTo>
                  <a:cubicBezTo>
                    <a:pt x="32" y="137"/>
                    <a:pt x="32" y="137"/>
                    <a:pt x="32" y="137"/>
                  </a:cubicBezTo>
                  <a:cubicBezTo>
                    <a:pt x="33" y="140"/>
                    <a:pt x="34" y="143"/>
                    <a:pt x="36" y="146"/>
                  </a:cubicBezTo>
                  <a:cubicBezTo>
                    <a:pt x="24" y="164"/>
                    <a:pt x="24" y="164"/>
                    <a:pt x="24" y="164"/>
                  </a:cubicBezTo>
                  <a:cubicBezTo>
                    <a:pt x="20" y="169"/>
                    <a:pt x="21" y="177"/>
                    <a:pt x="26" y="181"/>
                  </a:cubicBezTo>
                  <a:cubicBezTo>
                    <a:pt x="39" y="194"/>
                    <a:pt x="39" y="194"/>
                    <a:pt x="39" y="194"/>
                  </a:cubicBezTo>
                  <a:cubicBezTo>
                    <a:pt x="41" y="197"/>
                    <a:pt x="45" y="198"/>
                    <a:pt x="49" y="198"/>
                  </a:cubicBezTo>
                  <a:cubicBezTo>
                    <a:pt x="51" y="198"/>
                    <a:pt x="54" y="198"/>
                    <a:pt x="56" y="196"/>
                  </a:cubicBezTo>
                  <a:cubicBezTo>
                    <a:pt x="74" y="184"/>
                    <a:pt x="74" y="184"/>
                    <a:pt x="74" y="184"/>
                  </a:cubicBezTo>
                  <a:cubicBezTo>
                    <a:pt x="77" y="186"/>
                    <a:pt x="80" y="187"/>
                    <a:pt x="83" y="188"/>
                  </a:cubicBezTo>
                  <a:cubicBezTo>
                    <a:pt x="87" y="209"/>
                    <a:pt x="87" y="209"/>
                    <a:pt x="87" y="209"/>
                  </a:cubicBezTo>
                  <a:cubicBezTo>
                    <a:pt x="88" y="215"/>
                    <a:pt x="94" y="220"/>
                    <a:pt x="101" y="220"/>
                  </a:cubicBezTo>
                  <a:cubicBezTo>
                    <a:pt x="119" y="220"/>
                    <a:pt x="119" y="220"/>
                    <a:pt x="119" y="220"/>
                  </a:cubicBezTo>
                  <a:cubicBezTo>
                    <a:pt x="126" y="220"/>
                    <a:pt x="132" y="215"/>
                    <a:pt x="133" y="209"/>
                  </a:cubicBezTo>
                  <a:cubicBezTo>
                    <a:pt x="137" y="188"/>
                    <a:pt x="137" y="188"/>
                    <a:pt x="137" y="188"/>
                  </a:cubicBezTo>
                  <a:cubicBezTo>
                    <a:pt x="140" y="187"/>
                    <a:pt x="143" y="186"/>
                    <a:pt x="146" y="184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66" y="198"/>
                    <a:pt x="169" y="198"/>
                    <a:pt x="171" y="198"/>
                  </a:cubicBezTo>
                  <a:cubicBezTo>
                    <a:pt x="175" y="198"/>
                    <a:pt x="179" y="197"/>
                    <a:pt x="181" y="194"/>
                  </a:cubicBezTo>
                  <a:cubicBezTo>
                    <a:pt x="194" y="181"/>
                    <a:pt x="194" y="181"/>
                    <a:pt x="194" y="181"/>
                  </a:cubicBezTo>
                  <a:cubicBezTo>
                    <a:pt x="199" y="177"/>
                    <a:pt x="200" y="169"/>
                    <a:pt x="196" y="164"/>
                  </a:cubicBezTo>
                  <a:cubicBezTo>
                    <a:pt x="184" y="146"/>
                    <a:pt x="184" y="146"/>
                    <a:pt x="184" y="146"/>
                  </a:cubicBezTo>
                  <a:cubicBezTo>
                    <a:pt x="186" y="143"/>
                    <a:pt x="187" y="140"/>
                    <a:pt x="188" y="137"/>
                  </a:cubicBezTo>
                  <a:cubicBezTo>
                    <a:pt x="209" y="133"/>
                    <a:pt x="209" y="133"/>
                    <a:pt x="209" y="133"/>
                  </a:cubicBezTo>
                  <a:cubicBezTo>
                    <a:pt x="215" y="132"/>
                    <a:pt x="220" y="126"/>
                    <a:pt x="220" y="119"/>
                  </a:cubicBezTo>
                  <a:cubicBezTo>
                    <a:pt x="220" y="101"/>
                    <a:pt x="220" y="101"/>
                    <a:pt x="220" y="101"/>
                  </a:cubicBezTo>
                  <a:cubicBezTo>
                    <a:pt x="220" y="94"/>
                    <a:pt x="215" y="88"/>
                    <a:pt x="209" y="87"/>
                  </a:cubicBezTo>
                  <a:close/>
                  <a:moveTo>
                    <a:pt x="185" y="124"/>
                  </a:moveTo>
                  <a:cubicBezTo>
                    <a:pt x="180" y="125"/>
                    <a:pt x="176" y="128"/>
                    <a:pt x="175" y="133"/>
                  </a:cubicBezTo>
                  <a:cubicBezTo>
                    <a:pt x="174" y="135"/>
                    <a:pt x="173" y="138"/>
                    <a:pt x="172" y="140"/>
                  </a:cubicBezTo>
                  <a:cubicBezTo>
                    <a:pt x="170" y="144"/>
                    <a:pt x="170" y="149"/>
                    <a:pt x="173" y="154"/>
                  </a:cubicBezTo>
                  <a:cubicBezTo>
                    <a:pt x="185" y="171"/>
                    <a:pt x="185" y="171"/>
                    <a:pt x="185" y="171"/>
                  </a:cubicBezTo>
                  <a:cubicBezTo>
                    <a:pt x="171" y="185"/>
                    <a:pt x="171" y="185"/>
                    <a:pt x="171" y="185"/>
                  </a:cubicBezTo>
                  <a:cubicBezTo>
                    <a:pt x="154" y="173"/>
                    <a:pt x="154" y="173"/>
                    <a:pt x="154" y="173"/>
                  </a:cubicBezTo>
                  <a:cubicBezTo>
                    <a:pt x="151" y="171"/>
                    <a:pt x="149" y="170"/>
                    <a:pt x="146" y="170"/>
                  </a:cubicBezTo>
                  <a:cubicBezTo>
                    <a:pt x="144" y="170"/>
                    <a:pt x="142" y="171"/>
                    <a:pt x="140" y="172"/>
                  </a:cubicBezTo>
                  <a:cubicBezTo>
                    <a:pt x="138" y="173"/>
                    <a:pt x="135" y="174"/>
                    <a:pt x="133" y="175"/>
                  </a:cubicBezTo>
                  <a:cubicBezTo>
                    <a:pt x="128" y="176"/>
                    <a:pt x="125" y="180"/>
                    <a:pt x="124" y="185"/>
                  </a:cubicBezTo>
                  <a:cubicBezTo>
                    <a:pt x="119" y="206"/>
                    <a:pt x="119" y="206"/>
                    <a:pt x="119" y="206"/>
                  </a:cubicBezTo>
                  <a:cubicBezTo>
                    <a:pt x="101" y="206"/>
                    <a:pt x="101" y="206"/>
                    <a:pt x="101" y="206"/>
                  </a:cubicBezTo>
                  <a:cubicBezTo>
                    <a:pt x="96" y="185"/>
                    <a:pt x="96" y="185"/>
                    <a:pt x="96" y="185"/>
                  </a:cubicBezTo>
                  <a:cubicBezTo>
                    <a:pt x="95" y="180"/>
                    <a:pt x="92" y="176"/>
                    <a:pt x="87" y="175"/>
                  </a:cubicBezTo>
                  <a:cubicBezTo>
                    <a:pt x="85" y="174"/>
                    <a:pt x="82" y="173"/>
                    <a:pt x="80" y="172"/>
                  </a:cubicBezTo>
                  <a:cubicBezTo>
                    <a:pt x="78" y="171"/>
                    <a:pt x="76" y="170"/>
                    <a:pt x="74" y="170"/>
                  </a:cubicBezTo>
                  <a:cubicBezTo>
                    <a:pt x="71" y="170"/>
                    <a:pt x="69" y="171"/>
                    <a:pt x="66" y="173"/>
                  </a:cubicBezTo>
                  <a:cubicBezTo>
                    <a:pt x="49" y="185"/>
                    <a:pt x="49" y="185"/>
                    <a:pt x="49" y="185"/>
                  </a:cubicBezTo>
                  <a:cubicBezTo>
                    <a:pt x="35" y="171"/>
                    <a:pt x="35" y="171"/>
                    <a:pt x="35" y="171"/>
                  </a:cubicBezTo>
                  <a:cubicBezTo>
                    <a:pt x="47" y="154"/>
                    <a:pt x="47" y="154"/>
                    <a:pt x="47" y="154"/>
                  </a:cubicBezTo>
                  <a:cubicBezTo>
                    <a:pt x="50" y="149"/>
                    <a:pt x="50" y="144"/>
                    <a:pt x="48" y="140"/>
                  </a:cubicBezTo>
                  <a:cubicBezTo>
                    <a:pt x="47" y="138"/>
                    <a:pt x="46" y="135"/>
                    <a:pt x="45" y="133"/>
                  </a:cubicBezTo>
                  <a:cubicBezTo>
                    <a:pt x="44" y="128"/>
                    <a:pt x="40" y="125"/>
                    <a:pt x="35" y="124"/>
                  </a:cubicBezTo>
                  <a:cubicBezTo>
                    <a:pt x="14" y="119"/>
                    <a:pt x="14" y="119"/>
                    <a:pt x="14" y="119"/>
                  </a:cubicBezTo>
                  <a:cubicBezTo>
                    <a:pt x="14" y="101"/>
                    <a:pt x="14" y="101"/>
                    <a:pt x="14" y="101"/>
                  </a:cubicBezTo>
                  <a:cubicBezTo>
                    <a:pt x="35" y="96"/>
                    <a:pt x="35" y="96"/>
                    <a:pt x="35" y="96"/>
                  </a:cubicBezTo>
                  <a:cubicBezTo>
                    <a:pt x="40" y="95"/>
                    <a:pt x="44" y="92"/>
                    <a:pt x="45" y="87"/>
                  </a:cubicBezTo>
                  <a:cubicBezTo>
                    <a:pt x="46" y="85"/>
                    <a:pt x="47" y="82"/>
                    <a:pt x="48" y="80"/>
                  </a:cubicBezTo>
                  <a:cubicBezTo>
                    <a:pt x="50" y="76"/>
                    <a:pt x="50" y="71"/>
                    <a:pt x="47" y="66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66" y="47"/>
                    <a:pt x="66" y="47"/>
                    <a:pt x="66" y="47"/>
                  </a:cubicBezTo>
                  <a:cubicBezTo>
                    <a:pt x="69" y="49"/>
                    <a:pt x="71" y="50"/>
                    <a:pt x="74" y="50"/>
                  </a:cubicBezTo>
                  <a:cubicBezTo>
                    <a:pt x="76" y="50"/>
                    <a:pt x="78" y="49"/>
                    <a:pt x="80" y="48"/>
                  </a:cubicBezTo>
                  <a:cubicBezTo>
                    <a:pt x="82" y="47"/>
                    <a:pt x="85" y="46"/>
                    <a:pt x="87" y="45"/>
                  </a:cubicBezTo>
                  <a:cubicBezTo>
                    <a:pt x="92" y="44"/>
                    <a:pt x="95" y="40"/>
                    <a:pt x="96" y="35"/>
                  </a:cubicBezTo>
                  <a:cubicBezTo>
                    <a:pt x="101" y="14"/>
                    <a:pt x="101" y="14"/>
                    <a:pt x="101" y="14"/>
                  </a:cubicBezTo>
                  <a:cubicBezTo>
                    <a:pt x="119" y="14"/>
                    <a:pt x="119" y="14"/>
                    <a:pt x="119" y="14"/>
                  </a:cubicBezTo>
                  <a:cubicBezTo>
                    <a:pt x="124" y="35"/>
                    <a:pt x="124" y="35"/>
                    <a:pt x="124" y="35"/>
                  </a:cubicBezTo>
                  <a:cubicBezTo>
                    <a:pt x="125" y="40"/>
                    <a:pt x="128" y="44"/>
                    <a:pt x="133" y="45"/>
                  </a:cubicBezTo>
                  <a:cubicBezTo>
                    <a:pt x="135" y="46"/>
                    <a:pt x="138" y="47"/>
                    <a:pt x="140" y="48"/>
                  </a:cubicBezTo>
                  <a:cubicBezTo>
                    <a:pt x="142" y="49"/>
                    <a:pt x="144" y="50"/>
                    <a:pt x="146" y="50"/>
                  </a:cubicBezTo>
                  <a:cubicBezTo>
                    <a:pt x="149" y="50"/>
                    <a:pt x="151" y="49"/>
                    <a:pt x="154" y="47"/>
                  </a:cubicBezTo>
                  <a:cubicBezTo>
                    <a:pt x="171" y="35"/>
                    <a:pt x="171" y="35"/>
                    <a:pt x="171" y="35"/>
                  </a:cubicBezTo>
                  <a:cubicBezTo>
                    <a:pt x="185" y="49"/>
                    <a:pt x="185" y="49"/>
                    <a:pt x="185" y="49"/>
                  </a:cubicBezTo>
                  <a:cubicBezTo>
                    <a:pt x="173" y="66"/>
                    <a:pt x="173" y="66"/>
                    <a:pt x="173" y="66"/>
                  </a:cubicBezTo>
                  <a:cubicBezTo>
                    <a:pt x="170" y="71"/>
                    <a:pt x="170" y="76"/>
                    <a:pt x="172" y="80"/>
                  </a:cubicBezTo>
                  <a:cubicBezTo>
                    <a:pt x="173" y="82"/>
                    <a:pt x="174" y="85"/>
                    <a:pt x="175" y="87"/>
                  </a:cubicBezTo>
                  <a:cubicBezTo>
                    <a:pt x="176" y="92"/>
                    <a:pt x="180" y="95"/>
                    <a:pt x="185" y="96"/>
                  </a:cubicBezTo>
                  <a:cubicBezTo>
                    <a:pt x="206" y="101"/>
                    <a:pt x="206" y="101"/>
                    <a:pt x="206" y="101"/>
                  </a:cubicBezTo>
                  <a:cubicBezTo>
                    <a:pt x="206" y="119"/>
                    <a:pt x="206" y="119"/>
                    <a:pt x="206" y="119"/>
                  </a:cubicBezTo>
                  <a:lnTo>
                    <a:pt x="185" y="1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606" tIns="45802" rIns="91606" bIns="4580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78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Freeform 20"/>
            <p:cNvSpPr>
              <a:spLocks noEditPoints="1"/>
            </p:cNvSpPr>
            <p:nvPr/>
          </p:nvSpPr>
          <p:spPr bwMode="auto">
            <a:xfrm>
              <a:off x="-2538413" y="300038"/>
              <a:ext cx="360362" cy="360363"/>
            </a:xfrm>
            <a:custGeom>
              <a:avLst/>
              <a:gdLst>
                <a:gd name="T0" fmla="*/ 48 w 96"/>
                <a:gd name="T1" fmla="*/ 0 h 96"/>
                <a:gd name="T2" fmla="*/ 0 w 96"/>
                <a:gd name="T3" fmla="*/ 48 h 96"/>
                <a:gd name="T4" fmla="*/ 48 w 96"/>
                <a:gd name="T5" fmla="*/ 96 h 96"/>
                <a:gd name="T6" fmla="*/ 96 w 96"/>
                <a:gd name="T7" fmla="*/ 48 h 96"/>
                <a:gd name="T8" fmla="*/ 48 w 96"/>
                <a:gd name="T9" fmla="*/ 0 h 96"/>
                <a:gd name="T10" fmla="*/ 48 w 96"/>
                <a:gd name="T11" fmla="*/ 90 h 96"/>
                <a:gd name="T12" fmla="*/ 6 w 96"/>
                <a:gd name="T13" fmla="*/ 48 h 96"/>
                <a:gd name="T14" fmla="*/ 48 w 96"/>
                <a:gd name="T15" fmla="*/ 6 h 96"/>
                <a:gd name="T16" fmla="*/ 90 w 96"/>
                <a:gd name="T17" fmla="*/ 48 h 96"/>
                <a:gd name="T18" fmla="*/ 48 w 96"/>
                <a:gd name="T19" fmla="*/ 9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96">
                  <a:moveTo>
                    <a:pt x="48" y="0"/>
                  </a:moveTo>
                  <a:cubicBezTo>
                    <a:pt x="21" y="0"/>
                    <a:pt x="0" y="21"/>
                    <a:pt x="0" y="48"/>
                  </a:cubicBezTo>
                  <a:cubicBezTo>
                    <a:pt x="0" y="75"/>
                    <a:pt x="21" y="96"/>
                    <a:pt x="48" y="96"/>
                  </a:cubicBezTo>
                  <a:cubicBezTo>
                    <a:pt x="75" y="96"/>
                    <a:pt x="96" y="75"/>
                    <a:pt x="96" y="48"/>
                  </a:cubicBezTo>
                  <a:cubicBezTo>
                    <a:pt x="96" y="21"/>
                    <a:pt x="75" y="0"/>
                    <a:pt x="48" y="0"/>
                  </a:cubicBezTo>
                  <a:close/>
                  <a:moveTo>
                    <a:pt x="48" y="90"/>
                  </a:moveTo>
                  <a:cubicBezTo>
                    <a:pt x="25" y="90"/>
                    <a:pt x="6" y="71"/>
                    <a:pt x="6" y="48"/>
                  </a:cubicBezTo>
                  <a:cubicBezTo>
                    <a:pt x="6" y="25"/>
                    <a:pt x="25" y="6"/>
                    <a:pt x="48" y="6"/>
                  </a:cubicBezTo>
                  <a:cubicBezTo>
                    <a:pt x="71" y="6"/>
                    <a:pt x="90" y="25"/>
                    <a:pt x="90" y="48"/>
                  </a:cubicBezTo>
                  <a:cubicBezTo>
                    <a:pt x="90" y="71"/>
                    <a:pt x="71" y="90"/>
                    <a:pt x="48" y="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606" tIns="45802" rIns="91606" bIns="4580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78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Freeform 21"/>
            <p:cNvSpPr>
              <a:spLocks noEditPoints="1"/>
            </p:cNvSpPr>
            <p:nvPr/>
          </p:nvSpPr>
          <p:spPr bwMode="auto">
            <a:xfrm>
              <a:off x="-2460625" y="374650"/>
              <a:ext cx="207962" cy="206375"/>
            </a:xfrm>
            <a:custGeom>
              <a:avLst/>
              <a:gdLst>
                <a:gd name="T0" fmla="*/ 27 w 55"/>
                <a:gd name="T1" fmla="*/ 0 h 55"/>
                <a:gd name="T2" fmla="*/ 0 w 55"/>
                <a:gd name="T3" fmla="*/ 28 h 55"/>
                <a:gd name="T4" fmla="*/ 27 w 55"/>
                <a:gd name="T5" fmla="*/ 55 h 55"/>
                <a:gd name="T6" fmla="*/ 55 w 55"/>
                <a:gd name="T7" fmla="*/ 28 h 55"/>
                <a:gd name="T8" fmla="*/ 27 w 55"/>
                <a:gd name="T9" fmla="*/ 0 h 55"/>
                <a:gd name="T10" fmla="*/ 27 w 55"/>
                <a:gd name="T11" fmla="*/ 49 h 55"/>
                <a:gd name="T12" fmla="*/ 6 w 55"/>
                <a:gd name="T13" fmla="*/ 28 h 55"/>
                <a:gd name="T14" fmla="*/ 27 w 55"/>
                <a:gd name="T15" fmla="*/ 7 h 55"/>
                <a:gd name="T16" fmla="*/ 48 w 55"/>
                <a:gd name="T17" fmla="*/ 28 h 55"/>
                <a:gd name="T18" fmla="*/ 27 w 55"/>
                <a:gd name="T19" fmla="*/ 4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" h="55">
                  <a:moveTo>
                    <a:pt x="27" y="0"/>
                  </a:moveTo>
                  <a:cubicBezTo>
                    <a:pt x="12" y="0"/>
                    <a:pt x="0" y="13"/>
                    <a:pt x="0" y="28"/>
                  </a:cubicBezTo>
                  <a:cubicBezTo>
                    <a:pt x="0" y="43"/>
                    <a:pt x="12" y="55"/>
                    <a:pt x="27" y="55"/>
                  </a:cubicBezTo>
                  <a:cubicBezTo>
                    <a:pt x="42" y="55"/>
                    <a:pt x="55" y="43"/>
                    <a:pt x="55" y="28"/>
                  </a:cubicBezTo>
                  <a:cubicBezTo>
                    <a:pt x="55" y="13"/>
                    <a:pt x="42" y="0"/>
                    <a:pt x="27" y="0"/>
                  </a:cubicBezTo>
                  <a:close/>
                  <a:moveTo>
                    <a:pt x="27" y="49"/>
                  </a:moveTo>
                  <a:cubicBezTo>
                    <a:pt x="16" y="49"/>
                    <a:pt x="6" y="39"/>
                    <a:pt x="6" y="28"/>
                  </a:cubicBezTo>
                  <a:cubicBezTo>
                    <a:pt x="6" y="17"/>
                    <a:pt x="16" y="7"/>
                    <a:pt x="27" y="7"/>
                  </a:cubicBezTo>
                  <a:cubicBezTo>
                    <a:pt x="38" y="7"/>
                    <a:pt x="48" y="17"/>
                    <a:pt x="48" y="28"/>
                  </a:cubicBezTo>
                  <a:cubicBezTo>
                    <a:pt x="48" y="39"/>
                    <a:pt x="38" y="49"/>
                    <a:pt x="27" y="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606" tIns="45802" rIns="91606" bIns="4580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78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242020" y="5422854"/>
            <a:ext cx="433144" cy="331053"/>
            <a:chOff x="5516563" y="84138"/>
            <a:chExt cx="1414463" cy="1081087"/>
          </a:xfrm>
          <a:solidFill>
            <a:schemeClr val="bg1"/>
          </a:solidFill>
        </p:grpSpPr>
        <p:sp>
          <p:nvSpPr>
            <p:cNvPr id="44" name="Freeform 13"/>
            <p:cNvSpPr>
              <a:spLocks noEditPoints="1"/>
            </p:cNvSpPr>
            <p:nvPr/>
          </p:nvSpPr>
          <p:spPr bwMode="auto">
            <a:xfrm>
              <a:off x="5688013" y="249238"/>
              <a:ext cx="896938" cy="698500"/>
            </a:xfrm>
            <a:custGeom>
              <a:avLst/>
              <a:gdLst>
                <a:gd name="T0" fmla="*/ 214 w 239"/>
                <a:gd name="T1" fmla="*/ 9 h 186"/>
                <a:gd name="T2" fmla="*/ 120 w 239"/>
                <a:gd name="T3" fmla="*/ 0 h 186"/>
                <a:gd name="T4" fmla="*/ 26 w 239"/>
                <a:gd name="T5" fmla="*/ 9 h 186"/>
                <a:gd name="T6" fmla="*/ 17 w 239"/>
                <a:gd name="T7" fmla="*/ 17 h 186"/>
                <a:gd name="T8" fmla="*/ 17 w 239"/>
                <a:gd name="T9" fmla="*/ 169 h 186"/>
                <a:gd name="T10" fmla="*/ 26 w 239"/>
                <a:gd name="T11" fmla="*/ 177 h 186"/>
                <a:gd name="T12" fmla="*/ 120 w 239"/>
                <a:gd name="T13" fmla="*/ 186 h 186"/>
                <a:gd name="T14" fmla="*/ 214 w 239"/>
                <a:gd name="T15" fmla="*/ 177 h 186"/>
                <a:gd name="T16" fmla="*/ 222 w 239"/>
                <a:gd name="T17" fmla="*/ 169 h 186"/>
                <a:gd name="T18" fmla="*/ 222 w 239"/>
                <a:gd name="T19" fmla="*/ 17 h 186"/>
                <a:gd name="T20" fmla="*/ 214 w 239"/>
                <a:gd name="T21" fmla="*/ 9 h 186"/>
                <a:gd name="T22" fmla="*/ 211 w 239"/>
                <a:gd name="T23" fmla="*/ 165 h 186"/>
                <a:gd name="T24" fmla="*/ 28 w 239"/>
                <a:gd name="T25" fmla="*/ 165 h 186"/>
                <a:gd name="T26" fmla="*/ 28 w 239"/>
                <a:gd name="T27" fmla="*/ 21 h 186"/>
                <a:gd name="T28" fmla="*/ 211 w 239"/>
                <a:gd name="T29" fmla="*/ 21 h 186"/>
                <a:gd name="T30" fmla="*/ 211 w 239"/>
                <a:gd name="T31" fmla="*/ 165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9" h="186">
                  <a:moveTo>
                    <a:pt x="214" y="9"/>
                  </a:moveTo>
                  <a:cubicBezTo>
                    <a:pt x="182" y="3"/>
                    <a:pt x="151" y="0"/>
                    <a:pt x="120" y="0"/>
                  </a:cubicBezTo>
                  <a:cubicBezTo>
                    <a:pt x="88" y="0"/>
                    <a:pt x="57" y="3"/>
                    <a:pt x="26" y="9"/>
                  </a:cubicBezTo>
                  <a:cubicBezTo>
                    <a:pt x="22" y="10"/>
                    <a:pt x="18" y="13"/>
                    <a:pt x="17" y="17"/>
                  </a:cubicBezTo>
                  <a:cubicBezTo>
                    <a:pt x="0" y="67"/>
                    <a:pt x="0" y="118"/>
                    <a:pt x="17" y="169"/>
                  </a:cubicBezTo>
                  <a:cubicBezTo>
                    <a:pt x="18" y="173"/>
                    <a:pt x="22" y="176"/>
                    <a:pt x="26" y="177"/>
                  </a:cubicBezTo>
                  <a:cubicBezTo>
                    <a:pt x="57" y="183"/>
                    <a:pt x="88" y="186"/>
                    <a:pt x="120" y="186"/>
                  </a:cubicBezTo>
                  <a:cubicBezTo>
                    <a:pt x="151" y="186"/>
                    <a:pt x="182" y="183"/>
                    <a:pt x="214" y="177"/>
                  </a:cubicBezTo>
                  <a:cubicBezTo>
                    <a:pt x="218" y="176"/>
                    <a:pt x="221" y="173"/>
                    <a:pt x="222" y="169"/>
                  </a:cubicBezTo>
                  <a:cubicBezTo>
                    <a:pt x="239" y="118"/>
                    <a:pt x="239" y="67"/>
                    <a:pt x="222" y="17"/>
                  </a:cubicBezTo>
                  <a:cubicBezTo>
                    <a:pt x="221" y="13"/>
                    <a:pt x="218" y="10"/>
                    <a:pt x="214" y="9"/>
                  </a:cubicBezTo>
                  <a:close/>
                  <a:moveTo>
                    <a:pt x="211" y="165"/>
                  </a:moveTo>
                  <a:cubicBezTo>
                    <a:pt x="150" y="178"/>
                    <a:pt x="89" y="178"/>
                    <a:pt x="28" y="165"/>
                  </a:cubicBezTo>
                  <a:cubicBezTo>
                    <a:pt x="12" y="117"/>
                    <a:pt x="12" y="69"/>
                    <a:pt x="28" y="21"/>
                  </a:cubicBezTo>
                  <a:cubicBezTo>
                    <a:pt x="89" y="8"/>
                    <a:pt x="150" y="8"/>
                    <a:pt x="211" y="21"/>
                  </a:cubicBezTo>
                  <a:cubicBezTo>
                    <a:pt x="227" y="69"/>
                    <a:pt x="227" y="117"/>
                    <a:pt x="211" y="1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606" tIns="45802" rIns="91606" bIns="4580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78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5" name="Freeform 14"/>
            <p:cNvSpPr>
              <a:spLocks noEditPoints="1"/>
            </p:cNvSpPr>
            <p:nvPr/>
          </p:nvSpPr>
          <p:spPr bwMode="auto">
            <a:xfrm>
              <a:off x="5516563" y="84138"/>
              <a:ext cx="1414463" cy="1081087"/>
            </a:xfrm>
            <a:custGeom>
              <a:avLst/>
              <a:gdLst>
                <a:gd name="T0" fmla="*/ 359 w 377"/>
                <a:gd name="T1" fmla="*/ 27 h 288"/>
                <a:gd name="T2" fmla="*/ 340 w 377"/>
                <a:gd name="T3" fmla="*/ 9 h 288"/>
                <a:gd name="T4" fmla="*/ 189 w 377"/>
                <a:gd name="T5" fmla="*/ 0 h 288"/>
                <a:gd name="T6" fmla="*/ 37 w 377"/>
                <a:gd name="T7" fmla="*/ 9 h 288"/>
                <a:gd name="T8" fmla="*/ 18 w 377"/>
                <a:gd name="T9" fmla="*/ 27 h 288"/>
                <a:gd name="T10" fmla="*/ 18 w 377"/>
                <a:gd name="T11" fmla="*/ 250 h 288"/>
                <a:gd name="T12" fmla="*/ 37 w 377"/>
                <a:gd name="T13" fmla="*/ 267 h 288"/>
                <a:gd name="T14" fmla="*/ 110 w 377"/>
                <a:gd name="T15" fmla="*/ 274 h 288"/>
                <a:gd name="T16" fmla="*/ 108 w 377"/>
                <a:gd name="T17" fmla="*/ 276 h 288"/>
                <a:gd name="T18" fmla="*/ 189 w 377"/>
                <a:gd name="T19" fmla="*/ 288 h 288"/>
                <a:gd name="T20" fmla="*/ 269 w 377"/>
                <a:gd name="T21" fmla="*/ 276 h 288"/>
                <a:gd name="T22" fmla="*/ 267 w 377"/>
                <a:gd name="T23" fmla="*/ 274 h 288"/>
                <a:gd name="T24" fmla="*/ 340 w 377"/>
                <a:gd name="T25" fmla="*/ 267 h 288"/>
                <a:gd name="T26" fmla="*/ 359 w 377"/>
                <a:gd name="T27" fmla="*/ 250 h 288"/>
                <a:gd name="T28" fmla="*/ 359 w 377"/>
                <a:gd name="T29" fmla="*/ 27 h 288"/>
                <a:gd name="T30" fmla="*/ 337 w 377"/>
                <a:gd name="T31" fmla="*/ 244 h 288"/>
                <a:gd name="T32" fmla="*/ 40 w 377"/>
                <a:gd name="T33" fmla="*/ 244 h 288"/>
                <a:gd name="T34" fmla="*/ 40 w 377"/>
                <a:gd name="T35" fmla="*/ 32 h 288"/>
                <a:gd name="T36" fmla="*/ 337 w 377"/>
                <a:gd name="T37" fmla="*/ 32 h 288"/>
                <a:gd name="T38" fmla="*/ 337 w 377"/>
                <a:gd name="T39" fmla="*/ 2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77" h="288">
                  <a:moveTo>
                    <a:pt x="359" y="27"/>
                  </a:moveTo>
                  <a:cubicBezTo>
                    <a:pt x="357" y="17"/>
                    <a:pt x="349" y="10"/>
                    <a:pt x="340" y="9"/>
                  </a:cubicBezTo>
                  <a:cubicBezTo>
                    <a:pt x="290" y="3"/>
                    <a:pt x="239" y="0"/>
                    <a:pt x="189" y="0"/>
                  </a:cubicBezTo>
                  <a:cubicBezTo>
                    <a:pt x="138" y="0"/>
                    <a:pt x="87" y="3"/>
                    <a:pt x="37" y="9"/>
                  </a:cubicBezTo>
                  <a:cubicBezTo>
                    <a:pt x="28" y="10"/>
                    <a:pt x="20" y="17"/>
                    <a:pt x="18" y="27"/>
                  </a:cubicBezTo>
                  <a:cubicBezTo>
                    <a:pt x="0" y="101"/>
                    <a:pt x="0" y="176"/>
                    <a:pt x="18" y="250"/>
                  </a:cubicBezTo>
                  <a:cubicBezTo>
                    <a:pt x="20" y="259"/>
                    <a:pt x="28" y="266"/>
                    <a:pt x="37" y="267"/>
                  </a:cubicBezTo>
                  <a:cubicBezTo>
                    <a:pt x="61" y="270"/>
                    <a:pt x="86" y="272"/>
                    <a:pt x="110" y="274"/>
                  </a:cubicBezTo>
                  <a:cubicBezTo>
                    <a:pt x="109" y="275"/>
                    <a:pt x="108" y="275"/>
                    <a:pt x="108" y="276"/>
                  </a:cubicBezTo>
                  <a:cubicBezTo>
                    <a:pt x="108" y="283"/>
                    <a:pt x="144" y="288"/>
                    <a:pt x="189" y="288"/>
                  </a:cubicBezTo>
                  <a:cubicBezTo>
                    <a:pt x="233" y="288"/>
                    <a:pt x="269" y="283"/>
                    <a:pt x="269" y="276"/>
                  </a:cubicBezTo>
                  <a:cubicBezTo>
                    <a:pt x="269" y="275"/>
                    <a:pt x="268" y="275"/>
                    <a:pt x="267" y="274"/>
                  </a:cubicBezTo>
                  <a:cubicBezTo>
                    <a:pt x="291" y="272"/>
                    <a:pt x="316" y="270"/>
                    <a:pt x="340" y="267"/>
                  </a:cubicBezTo>
                  <a:cubicBezTo>
                    <a:pt x="349" y="266"/>
                    <a:pt x="357" y="259"/>
                    <a:pt x="359" y="250"/>
                  </a:cubicBezTo>
                  <a:cubicBezTo>
                    <a:pt x="377" y="176"/>
                    <a:pt x="377" y="101"/>
                    <a:pt x="359" y="27"/>
                  </a:cubicBezTo>
                  <a:close/>
                  <a:moveTo>
                    <a:pt x="337" y="244"/>
                  </a:moveTo>
                  <a:cubicBezTo>
                    <a:pt x="238" y="256"/>
                    <a:pt x="139" y="256"/>
                    <a:pt x="40" y="244"/>
                  </a:cubicBezTo>
                  <a:cubicBezTo>
                    <a:pt x="23" y="174"/>
                    <a:pt x="23" y="103"/>
                    <a:pt x="40" y="32"/>
                  </a:cubicBezTo>
                  <a:cubicBezTo>
                    <a:pt x="139" y="20"/>
                    <a:pt x="238" y="20"/>
                    <a:pt x="337" y="32"/>
                  </a:cubicBezTo>
                  <a:cubicBezTo>
                    <a:pt x="354" y="103"/>
                    <a:pt x="354" y="174"/>
                    <a:pt x="337" y="2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606" tIns="45802" rIns="91606" bIns="4580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78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6" name="Freeform 15"/>
            <p:cNvSpPr>
              <a:spLocks noEditPoints="1"/>
            </p:cNvSpPr>
            <p:nvPr/>
          </p:nvSpPr>
          <p:spPr bwMode="auto">
            <a:xfrm>
              <a:off x="6611938" y="301625"/>
              <a:ext cx="131763" cy="128587"/>
            </a:xfrm>
            <a:custGeom>
              <a:avLst/>
              <a:gdLst>
                <a:gd name="T0" fmla="*/ 17 w 35"/>
                <a:gd name="T1" fmla="*/ 34 h 34"/>
                <a:gd name="T2" fmla="*/ 35 w 35"/>
                <a:gd name="T3" fmla="*/ 17 h 34"/>
                <a:gd name="T4" fmla="*/ 17 w 35"/>
                <a:gd name="T5" fmla="*/ 0 h 34"/>
                <a:gd name="T6" fmla="*/ 0 w 35"/>
                <a:gd name="T7" fmla="*/ 17 h 34"/>
                <a:gd name="T8" fmla="*/ 17 w 35"/>
                <a:gd name="T9" fmla="*/ 34 h 34"/>
                <a:gd name="T10" fmla="*/ 17 w 35"/>
                <a:gd name="T11" fmla="*/ 11 h 34"/>
                <a:gd name="T12" fmla="*/ 23 w 35"/>
                <a:gd name="T13" fmla="*/ 17 h 34"/>
                <a:gd name="T14" fmla="*/ 17 w 35"/>
                <a:gd name="T15" fmla="*/ 23 h 34"/>
                <a:gd name="T16" fmla="*/ 12 w 35"/>
                <a:gd name="T17" fmla="*/ 17 h 34"/>
                <a:gd name="T18" fmla="*/ 17 w 35"/>
                <a:gd name="T19" fmla="*/ 1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" h="34">
                  <a:moveTo>
                    <a:pt x="17" y="34"/>
                  </a:moveTo>
                  <a:cubicBezTo>
                    <a:pt x="27" y="34"/>
                    <a:pt x="35" y="26"/>
                    <a:pt x="35" y="17"/>
                  </a:cubicBezTo>
                  <a:cubicBezTo>
                    <a:pt x="35" y="7"/>
                    <a:pt x="27" y="0"/>
                    <a:pt x="17" y="0"/>
                  </a:cubicBezTo>
                  <a:cubicBezTo>
                    <a:pt x="8" y="0"/>
                    <a:pt x="0" y="7"/>
                    <a:pt x="0" y="17"/>
                  </a:cubicBezTo>
                  <a:cubicBezTo>
                    <a:pt x="0" y="26"/>
                    <a:pt x="8" y="34"/>
                    <a:pt x="17" y="34"/>
                  </a:cubicBezTo>
                  <a:close/>
                  <a:moveTo>
                    <a:pt x="17" y="11"/>
                  </a:moveTo>
                  <a:cubicBezTo>
                    <a:pt x="21" y="11"/>
                    <a:pt x="23" y="14"/>
                    <a:pt x="23" y="17"/>
                  </a:cubicBezTo>
                  <a:cubicBezTo>
                    <a:pt x="23" y="20"/>
                    <a:pt x="21" y="23"/>
                    <a:pt x="17" y="23"/>
                  </a:cubicBezTo>
                  <a:cubicBezTo>
                    <a:pt x="14" y="23"/>
                    <a:pt x="12" y="20"/>
                    <a:pt x="12" y="17"/>
                  </a:cubicBezTo>
                  <a:cubicBezTo>
                    <a:pt x="12" y="14"/>
                    <a:pt x="14" y="11"/>
                    <a:pt x="17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606" tIns="45802" rIns="91606" bIns="4580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78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7" name="Freeform 16"/>
            <p:cNvSpPr/>
            <p:nvPr/>
          </p:nvSpPr>
          <p:spPr bwMode="auto">
            <a:xfrm>
              <a:off x="6570663" y="860425"/>
              <a:ext cx="173038" cy="46037"/>
            </a:xfrm>
            <a:custGeom>
              <a:avLst/>
              <a:gdLst>
                <a:gd name="T0" fmla="*/ 40 w 46"/>
                <a:gd name="T1" fmla="*/ 0 h 12"/>
                <a:gd name="T2" fmla="*/ 5 w 46"/>
                <a:gd name="T3" fmla="*/ 0 h 12"/>
                <a:gd name="T4" fmla="*/ 0 w 46"/>
                <a:gd name="T5" fmla="*/ 6 h 12"/>
                <a:gd name="T6" fmla="*/ 5 w 46"/>
                <a:gd name="T7" fmla="*/ 12 h 12"/>
                <a:gd name="T8" fmla="*/ 40 w 46"/>
                <a:gd name="T9" fmla="*/ 12 h 12"/>
                <a:gd name="T10" fmla="*/ 46 w 46"/>
                <a:gd name="T11" fmla="*/ 6 h 12"/>
                <a:gd name="T12" fmla="*/ 40 w 46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12">
                  <a:moveTo>
                    <a:pt x="4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9"/>
                    <a:pt x="2" y="12"/>
                    <a:pt x="5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3" y="12"/>
                    <a:pt x="46" y="9"/>
                    <a:pt x="46" y="6"/>
                  </a:cubicBezTo>
                  <a:cubicBezTo>
                    <a:pt x="46" y="3"/>
                    <a:pt x="43" y="0"/>
                    <a:pt x="4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606" tIns="45802" rIns="91606" bIns="4580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78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8" name="Freeform 17"/>
            <p:cNvSpPr/>
            <p:nvPr/>
          </p:nvSpPr>
          <p:spPr bwMode="auto">
            <a:xfrm>
              <a:off x="6611938" y="733425"/>
              <a:ext cx="173038" cy="41275"/>
            </a:xfrm>
            <a:custGeom>
              <a:avLst/>
              <a:gdLst>
                <a:gd name="T0" fmla="*/ 40 w 46"/>
                <a:gd name="T1" fmla="*/ 0 h 11"/>
                <a:gd name="T2" fmla="*/ 6 w 46"/>
                <a:gd name="T3" fmla="*/ 0 h 11"/>
                <a:gd name="T4" fmla="*/ 0 w 46"/>
                <a:gd name="T5" fmla="*/ 5 h 11"/>
                <a:gd name="T6" fmla="*/ 6 w 46"/>
                <a:gd name="T7" fmla="*/ 11 h 11"/>
                <a:gd name="T8" fmla="*/ 40 w 46"/>
                <a:gd name="T9" fmla="*/ 11 h 11"/>
                <a:gd name="T10" fmla="*/ 46 w 46"/>
                <a:gd name="T11" fmla="*/ 5 h 11"/>
                <a:gd name="T12" fmla="*/ 40 w 46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11">
                  <a:moveTo>
                    <a:pt x="4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9"/>
                    <a:pt x="3" y="11"/>
                    <a:pt x="6" y="11"/>
                  </a:cubicBezTo>
                  <a:cubicBezTo>
                    <a:pt x="40" y="11"/>
                    <a:pt x="40" y="11"/>
                    <a:pt x="40" y="11"/>
                  </a:cubicBezTo>
                  <a:cubicBezTo>
                    <a:pt x="44" y="11"/>
                    <a:pt x="46" y="9"/>
                    <a:pt x="46" y="5"/>
                  </a:cubicBezTo>
                  <a:cubicBezTo>
                    <a:pt x="46" y="2"/>
                    <a:pt x="44" y="0"/>
                    <a:pt x="4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606" tIns="45802" rIns="91606" bIns="4580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78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Freeform 18"/>
            <p:cNvSpPr/>
            <p:nvPr/>
          </p:nvSpPr>
          <p:spPr bwMode="auto">
            <a:xfrm>
              <a:off x="6611938" y="601663"/>
              <a:ext cx="173038" cy="46037"/>
            </a:xfrm>
            <a:custGeom>
              <a:avLst/>
              <a:gdLst>
                <a:gd name="T0" fmla="*/ 40 w 46"/>
                <a:gd name="T1" fmla="*/ 0 h 12"/>
                <a:gd name="T2" fmla="*/ 6 w 46"/>
                <a:gd name="T3" fmla="*/ 0 h 12"/>
                <a:gd name="T4" fmla="*/ 0 w 46"/>
                <a:gd name="T5" fmla="*/ 6 h 12"/>
                <a:gd name="T6" fmla="*/ 6 w 46"/>
                <a:gd name="T7" fmla="*/ 12 h 12"/>
                <a:gd name="T8" fmla="*/ 40 w 46"/>
                <a:gd name="T9" fmla="*/ 12 h 12"/>
                <a:gd name="T10" fmla="*/ 46 w 46"/>
                <a:gd name="T11" fmla="*/ 6 h 12"/>
                <a:gd name="T12" fmla="*/ 40 w 46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12">
                  <a:moveTo>
                    <a:pt x="4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4" y="12"/>
                    <a:pt x="46" y="9"/>
                    <a:pt x="46" y="6"/>
                  </a:cubicBezTo>
                  <a:cubicBezTo>
                    <a:pt x="46" y="3"/>
                    <a:pt x="44" y="0"/>
                    <a:pt x="4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606" tIns="45802" rIns="91606" bIns="4580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78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" name="Freeform 19"/>
            <p:cNvSpPr/>
            <p:nvPr/>
          </p:nvSpPr>
          <p:spPr bwMode="auto">
            <a:xfrm>
              <a:off x="5880100" y="422275"/>
              <a:ext cx="258763" cy="179387"/>
            </a:xfrm>
            <a:custGeom>
              <a:avLst/>
              <a:gdLst>
                <a:gd name="T0" fmla="*/ 63 w 69"/>
                <a:gd name="T1" fmla="*/ 0 h 48"/>
                <a:gd name="T2" fmla="*/ 10 w 69"/>
                <a:gd name="T3" fmla="*/ 4 h 48"/>
                <a:gd name="T4" fmla="*/ 3 w 69"/>
                <a:gd name="T5" fmla="*/ 10 h 48"/>
                <a:gd name="T6" fmla="*/ 0 w 69"/>
                <a:gd name="T7" fmla="*/ 42 h 48"/>
                <a:gd name="T8" fmla="*/ 5 w 69"/>
                <a:gd name="T9" fmla="*/ 48 h 48"/>
                <a:gd name="T10" fmla="*/ 11 w 69"/>
                <a:gd name="T11" fmla="*/ 42 h 48"/>
                <a:gd name="T12" fmla="*/ 13 w 69"/>
                <a:gd name="T13" fmla="*/ 21 h 48"/>
                <a:gd name="T14" fmla="*/ 20 w 69"/>
                <a:gd name="T15" fmla="*/ 14 h 48"/>
                <a:gd name="T16" fmla="*/ 63 w 69"/>
                <a:gd name="T17" fmla="*/ 11 h 48"/>
                <a:gd name="T18" fmla="*/ 69 w 69"/>
                <a:gd name="T19" fmla="*/ 5 h 48"/>
                <a:gd name="T20" fmla="*/ 63 w 69"/>
                <a:gd name="T21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" h="48">
                  <a:moveTo>
                    <a:pt x="63" y="0"/>
                  </a:moveTo>
                  <a:cubicBezTo>
                    <a:pt x="10" y="4"/>
                    <a:pt x="10" y="4"/>
                    <a:pt x="10" y="4"/>
                  </a:cubicBezTo>
                  <a:cubicBezTo>
                    <a:pt x="7" y="4"/>
                    <a:pt x="4" y="7"/>
                    <a:pt x="3" y="10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46"/>
                    <a:pt x="2" y="48"/>
                    <a:pt x="5" y="48"/>
                  </a:cubicBezTo>
                  <a:cubicBezTo>
                    <a:pt x="8" y="48"/>
                    <a:pt x="11" y="46"/>
                    <a:pt x="11" y="42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4" y="17"/>
                    <a:pt x="16" y="15"/>
                    <a:pt x="20" y="14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6" y="11"/>
                    <a:pt x="69" y="9"/>
                    <a:pt x="69" y="5"/>
                  </a:cubicBezTo>
                  <a:cubicBezTo>
                    <a:pt x="69" y="2"/>
                    <a:pt x="66" y="0"/>
                    <a:pt x="6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606" tIns="45802" rIns="91606" bIns="4580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78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129720" y="4293656"/>
            <a:ext cx="448210" cy="385986"/>
            <a:chOff x="2727325" y="-39687"/>
            <a:chExt cx="1463675" cy="1260475"/>
          </a:xfrm>
          <a:solidFill>
            <a:schemeClr val="bg1"/>
          </a:solidFill>
        </p:grpSpPr>
        <p:sp>
          <p:nvSpPr>
            <p:cNvPr id="52" name="Freeform 20"/>
            <p:cNvSpPr>
              <a:spLocks noEditPoints="1"/>
            </p:cNvSpPr>
            <p:nvPr/>
          </p:nvSpPr>
          <p:spPr bwMode="auto">
            <a:xfrm>
              <a:off x="2727325" y="-39687"/>
              <a:ext cx="1463675" cy="1260475"/>
            </a:xfrm>
            <a:custGeom>
              <a:avLst/>
              <a:gdLst>
                <a:gd name="T0" fmla="*/ 347 w 390"/>
                <a:gd name="T1" fmla="*/ 42 h 336"/>
                <a:gd name="T2" fmla="*/ 195 w 390"/>
                <a:gd name="T3" fmla="*/ 38 h 336"/>
                <a:gd name="T4" fmla="*/ 43 w 390"/>
                <a:gd name="T5" fmla="*/ 42 h 336"/>
                <a:gd name="T6" fmla="*/ 43 w 390"/>
                <a:gd name="T7" fmla="*/ 196 h 336"/>
                <a:gd name="T8" fmla="*/ 170 w 390"/>
                <a:gd name="T9" fmla="*/ 322 h 336"/>
                <a:gd name="T10" fmla="*/ 220 w 390"/>
                <a:gd name="T11" fmla="*/ 322 h 336"/>
                <a:gd name="T12" fmla="*/ 347 w 390"/>
                <a:gd name="T13" fmla="*/ 196 h 336"/>
                <a:gd name="T14" fmla="*/ 347 w 390"/>
                <a:gd name="T15" fmla="*/ 42 h 336"/>
                <a:gd name="T16" fmla="*/ 330 w 390"/>
                <a:gd name="T17" fmla="*/ 180 h 336"/>
                <a:gd name="T18" fmla="*/ 203 w 390"/>
                <a:gd name="T19" fmla="*/ 306 h 336"/>
                <a:gd name="T20" fmla="*/ 187 w 390"/>
                <a:gd name="T21" fmla="*/ 306 h 336"/>
                <a:gd name="T22" fmla="*/ 59 w 390"/>
                <a:gd name="T23" fmla="*/ 180 h 336"/>
                <a:gd name="T24" fmla="*/ 59 w 390"/>
                <a:gd name="T25" fmla="*/ 58 h 336"/>
                <a:gd name="T26" fmla="*/ 179 w 390"/>
                <a:gd name="T27" fmla="*/ 55 h 336"/>
                <a:gd name="T28" fmla="*/ 195 w 390"/>
                <a:gd name="T29" fmla="*/ 70 h 336"/>
                <a:gd name="T30" fmla="*/ 210 w 390"/>
                <a:gd name="T31" fmla="*/ 55 h 336"/>
                <a:gd name="T32" fmla="*/ 330 w 390"/>
                <a:gd name="T33" fmla="*/ 58 h 336"/>
                <a:gd name="T34" fmla="*/ 330 w 390"/>
                <a:gd name="T35" fmla="*/ 18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0" h="336">
                  <a:moveTo>
                    <a:pt x="347" y="42"/>
                  </a:moveTo>
                  <a:cubicBezTo>
                    <a:pt x="305" y="0"/>
                    <a:pt x="238" y="0"/>
                    <a:pt x="195" y="38"/>
                  </a:cubicBezTo>
                  <a:cubicBezTo>
                    <a:pt x="152" y="0"/>
                    <a:pt x="85" y="0"/>
                    <a:pt x="43" y="42"/>
                  </a:cubicBezTo>
                  <a:cubicBezTo>
                    <a:pt x="0" y="84"/>
                    <a:pt x="0" y="154"/>
                    <a:pt x="43" y="196"/>
                  </a:cubicBezTo>
                  <a:cubicBezTo>
                    <a:pt x="55" y="208"/>
                    <a:pt x="170" y="322"/>
                    <a:pt x="170" y="322"/>
                  </a:cubicBezTo>
                  <a:cubicBezTo>
                    <a:pt x="184" y="336"/>
                    <a:pt x="206" y="336"/>
                    <a:pt x="220" y="322"/>
                  </a:cubicBezTo>
                  <a:cubicBezTo>
                    <a:pt x="220" y="322"/>
                    <a:pt x="345" y="198"/>
                    <a:pt x="347" y="196"/>
                  </a:cubicBezTo>
                  <a:cubicBezTo>
                    <a:pt x="390" y="154"/>
                    <a:pt x="390" y="84"/>
                    <a:pt x="347" y="42"/>
                  </a:cubicBezTo>
                  <a:close/>
                  <a:moveTo>
                    <a:pt x="330" y="180"/>
                  </a:moveTo>
                  <a:cubicBezTo>
                    <a:pt x="203" y="306"/>
                    <a:pt x="203" y="306"/>
                    <a:pt x="203" y="306"/>
                  </a:cubicBezTo>
                  <a:cubicBezTo>
                    <a:pt x="199" y="310"/>
                    <a:pt x="191" y="310"/>
                    <a:pt x="187" y="306"/>
                  </a:cubicBezTo>
                  <a:cubicBezTo>
                    <a:pt x="59" y="180"/>
                    <a:pt x="59" y="180"/>
                    <a:pt x="59" y="180"/>
                  </a:cubicBezTo>
                  <a:cubicBezTo>
                    <a:pt x="25" y="146"/>
                    <a:pt x="25" y="92"/>
                    <a:pt x="59" y="58"/>
                  </a:cubicBezTo>
                  <a:cubicBezTo>
                    <a:pt x="92" y="26"/>
                    <a:pt x="145" y="25"/>
                    <a:pt x="179" y="55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210" y="55"/>
                    <a:pt x="210" y="55"/>
                    <a:pt x="210" y="55"/>
                  </a:cubicBezTo>
                  <a:cubicBezTo>
                    <a:pt x="245" y="25"/>
                    <a:pt x="298" y="26"/>
                    <a:pt x="330" y="58"/>
                  </a:cubicBezTo>
                  <a:cubicBezTo>
                    <a:pt x="364" y="92"/>
                    <a:pt x="364" y="146"/>
                    <a:pt x="330" y="1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606" tIns="45802" rIns="91606" bIns="4580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78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Freeform 21"/>
            <p:cNvSpPr/>
            <p:nvPr/>
          </p:nvSpPr>
          <p:spPr bwMode="auto">
            <a:xfrm>
              <a:off x="2982913" y="215900"/>
              <a:ext cx="206375" cy="201612"/>
            </a:xfrm>
            <a:custGeom>
              <a:avLst/>
              <a:gdLst>
                <a:gd name="T0" fmla="*/ 49 w 55"/>
                <a:gd name="T1" fmla="*/ 0 h 54"/>
                <a:gd name="T2" fmla="*/ 49 w 55"/>
                <a:gd name="T3" fmla="*/ 0 h 54"/>
                <a:gd name="T4" fmla="*/ 0 w 55"/>
                <a:gd name="T5" fmla="*/ 48 h 54"/>
                <a:gd name="T6" fmla="*/ 0 w 55"/>
                <a:gd name="T7" fmla="*/ 48 h 54"/>
                <a:gd name="T8" fmla="*/ 6 w 55"/>
                <a:gd name="T9" fmla="*/ 54 h 54"/>
                <a:gd name="T10" fmla="*/ 12 w 55"/>
                <a:gd name="T11" fmla="*/ 48 h 54"/>
                <a:gd name="T12" fmla="*/ 12 w 55"/>
                <a:gd name="T13" fmla="*/ 48 h 54"/>
                <a:gd name="T14" fmla="*/ 49 w 55"/>
                <a:gd name="T15" fmla="*/ 11 h 54"/>
                <a:gd name="T16" fmla="*/ 49 w 55"/>
                <a:gd name="T17" fmla="*/ 11 h 54"/>
                <a:gd name="T18" fmla="*/ 55 w 55"/>
                <a:gd name="T19" fmla="*/ 5 h 54"/>
                <a:gd name="T20" fmla="*/ 49 w 55"/>
                <a:gd name="T21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54">
                  <a:moveTo>
                    <a:pt x="49" y="0"/>
                  </a:moveTo>
                  <a:cubicBezTo>
                    <a:pt x="49" y="0"/>
                    <a:pt x="49" y="0"/>
                    <a:pt x="49" y="0"/>
                  </a:cubicBezTo>
                  <a:cubicBezTo>
                    <a:pt x="22" y="0"/>
                    <a:pt x="0" y="21"/>
                    <a:pt x="0" y="4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52"/>
                    <a:pt x="3" y="54"/>
                    <a:pt x="6" y="54"/>
                  </a:cubicBezTo>
                  <a:cubicBezTo>
                    <a:pt x="9" y="54"/>
                    <a:pt x="12" y="52"/>
                    <a:pt x="12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2" y="28"/>
                    <a:pt x="29" y="11"/>
                    <a:pt x="49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52" y="11"/>
                    <a:pt x="55" y="8"/>
                    <a:pt x="55" y="5"/>
                  </a:cubicBezTo>
                  <a:cubicBezTo>
                    <a:pt x="55" y="2"/>
                    <a:pt x="52" y="0"/>
                    <a:pt x="4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606" tIns="45802" rIns="91606" bIns="4580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78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54" name="Freeform 13"/>
          <p:cNvSpPr>
            <a:spLocks noChangeAspect="1" noEditPoints="1"/>
          </p:cNvSpPr>
          <p:nvPr/>
        </p:nvSpPr>
        <p:spPr bwMode="auto">
          <a:xfrm>
            <a:off x="6079787" y="3099178"/>
            <a:ext cx="424142" cy="413042"/>
          </a:xfrm>
          <a:custGeom>
            <a:avLst/>
            <a:gdLst>
              <a:gd name="T0" fmla="*/ 161 w 226"/>
              <a:gd name="T1" fmla="*/ 0 h 220"/>
              <a:gd name="T2" fmla="*/ 96 w 226"/>
              <a:gd name="T3" fmla="*/ 47 h 220"/>
              <a:gd name="T4" fmla="*/ 95 w 226"/>
              <a:gd name="T5" fmla="*/ 47 h 220"/>
              <a:gd name="T6" fmla="*/ 24 w 226"/>
              <a:gd name="T7" fmla="*/ 119 h 220"/>
              <a:gd name="T8" fmla="*/ 1 w 226"/>
              <a:gd name="T9" fmla="*/ 189 h 220"/>
              <a:gd name="T10" fmla="*/ 24 w 226"/>
              <a:gd name="T11" fmla="*/ 220 h 220"/>
              <a:gd name="T12" fmla="*/ 90 w 226"/>
              <a:gd name="T13" fmla="*/ 203 h 220"/>
              <a:gd name="T14" fmla="*/ 207 w 226"/>
              <a:gd name="T15" fmla="*/ 91 h 220"/>
              <a:gd name="T16" fmla="*/ 110 w 226"/>
              <a:gd name="T17" fmla="*/ 164 h 220"/>
              <a:gd name="T18" fmla="*/ 170 w 226"/>
              <a:gd name="T19" fmla="*/ 81 h 220"/>
              <a:gd name="T20" fmla="*/ 163 w 226"/>
              <a:gd name="T21" fmla="*/ 115 h 220"/>
              <a:gd name="T22" fmla="*/ 110 w 226"/>
              <a:gd name="T23" fmla="*/ 169 h 220"/>
              <a:gd name="T24" fmla="*/ 102 w 226"/>
              <a:gd name="T25" fmla="*/ 139 h 220"/>
              <a:gd name="T26" fmla="*/ 79 w 226"/>
              <a:gd name="T27" fmla="*/ 117 h 220"/>
              <a:gd name="T28" fmla="*/ 159 w 226"/>
              <a:gd name="T29" fmla="*/ 61 h 220"/>
              <a:gd name="T30" fmla="*/ 102 w 226"/>
              <a:gd name="T31" fmla="*/ 139 h 220"/>
              <a:gd name="T32" fmla="*/ 52 w 226"/>
              <a:gd name="T33" fmla="*/ 110 h 220"/>
              <a:gd name="T34" fmla="*/ 137 w 226"/>
              <a:gd name="T35" fmla="*/ 49 h 220"/>
              <a:gd name="T36" fmla="*/ 29 w 226"/>
              <a:gd name="T37" fmla="*/ 205 h 220"/>
              <a:gd name="T38" fmla="*/ 14 w 226"/>
              <a:gd name="T39" fmla="*/ 196 h 220"/>
              <a:gd name="T40" fmla="*/ 22 w 226"/>
              <a:gd name="T41" fmla="*/ 166 h 220"/>
              <a:gd name="T42" fmla="*/ 54 w 226"/>
              <a:gd name="T43" fmla="*/ 199 h 220"/>
              <a:gd name="T44" fmla="*/ 61 w 226"/>
              <a:gd name="T45" fmla="*/ 197 h 220"/>
              <a:gd name="T46" fmla="*/ 24 w 226"/>
              <a:gd name="T47" fmla="*/ 159 h 220"/>
              <a:gd name="T48" fmla="*/ 33 w 226"/>
              <a:gd name="T49" fmla="*/ 129 h 220"/>
              <a:gd name="T50" fmla="*/ 89 w 226"/>
              <a:gd name="T51" fmla="*/ 189 h 220"/>
              <a:gd name="T52" fmla="*/ 61 w 226"/>
              <a:gd name="T53" fmla="*/ 197 h 220"/>
              <a:gd name="T54" fmla="*/ 186 w 226"/>
              <a:gd name="T55" fmla="*/ 93 h 220"/>
              <a:gd name="T56" fmla="*/ 168 w 226"/>
              <a:gd name="T57" fmla="*/ 52 h 220"/>
              <a:gd name="T58" fmla="*/ 139 w 226"/>
              <a:gd name="T59" fmla="*/ 23 h 220"/>
              <a:gd name="T60" fmla="*/ 192 w 226"/>
              <a:gd name="T61" fmla="*/ 27 h 220"/>
              <a:gd name="T62" fmla="*/ 197 w 226"/>
              <a:gd name="T63" fmla="*/ 81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26" h="220">
                <a:moveTo>
                  <a:pt x="202" y="18"/>
                </a:moveTo>
                <a:cubicBezTo>
                  <a:pt x="191" y="6"/>
                  <a:pt x="176" y="0"/>
                  <a:pt x="161" y="0"/>
                </a:cubicBezTo>
                <a:cubicBezTo>
                  <a:pt x="149" y="0"/>
                  <a:pt x="137" y="5"/>
                  <a:pt x="129" y="13"/>
                </a:cubicBezTo>
                <a:cubicBezTo>
                  <a:pt x="96" y="47"/>
                  <a:pt x="96" y="47"/>
                  <a:pt x="96" y="47"/>
                </a:cubicBezTo>
                <a:cubicBezTo>
                  <a:pt x="96" y="47"/>
                  <a:pt x="95" y="47"/>
                  <a:pt x="95" y="47"/>
                </a:cubicBezTo>
                <a:cubicBezTo>
                  <a:pt x="95" y="47"/>
                  <a:pt x="95" y="47"/>
                  <a:pt x="95" y="47"/>
                </a:cubicBezTo>
                <a:cubicBezTo>
                  <a:pt x="95" y="47"/>
                  <a:pt x="95" y="47"/>
                  <a:pt x="95" y="47"/>
                </a:cubicBezTo>
                <a:cubicBezTo>
                  <a:pt x="24" y="119"/>
                  <a:pt x="24" y="119"/>
                  <a:pt x="24" y="119"/>
                </a:cubicBezTo>
                <a:cubicBezTo>
                  <a:pt x="21" y="122"/>
                  <a:pt x="19" y="126"/>
                  <a:pt x="17" y="130"/>
                </a:cubicBezTo>
                <a:cubicBezTo>
                  <a:pt x="1" y="189"/>
                  <a:pt x="1" y="189"/>
                  <a:pt x="1" y="189"/>
                </a:cubicBezTo>
                <a:cubicBezTo>
                  <a:pt x="1" y="189"/>
                  <a:pt x="0" y="194"/>
                  <a:pt x="0" y="196"/>
                </a:cubicBezTo>
                <a:cubicBezTo>
                  <a:pt x="0" y="209"/>
                  <a:pt x="11" y="220"/>
                  <a:pt x="24" y="220"/>
                </a:cubicBezTo>
                <a:cubicBezTo>
                  <a:pt x="27" y="220"/>
                  <a:pt x="32" y="219"/>
                  <a:pt x="32" y="219"/>
                </a:cubicBezTo>
                <a:cubicBezTo>
                  <a:pt x="90" y="203"/>
                  <a:pt x="90" y="203"/>
                  <a:pt x="90" y="203"/>
                </a:cubicBezTo>
                <a:cubicBezTo>
                  <a:pt x="95" y="202"/>
                  <a:pt x="99" y="200"/>
                  <a:pt x="102" y="196"/>
                </a:cubicBezTo>
                <a:cubicBezTo>
                  <a:pt x="207" y="91"/>
                  <a:pt x="207" y="91"/>
                  <a:pt x="207" y="91"/>
                </a:cubicBezTo>
                <a:cubicBezTo>
                  <a:pt x="226" y="72"/>
                  <a:pt x="224" y="40"/>
                  <a:pt x="202" y="18"/>
                </a:cubicBezTo>
                <a:close/>
                <a:moveTo>
                  <a:pt x="110" y="164"/>
                </a:moveTo>
                <a:cubicBezTo>
                  <a:pt x="110" y="157"/>
                  <a:pt x="108" y="151"/>
                  <a:pt x="105" y="146"/>
                </a:cubicBezTo>
                <a:cubicBezTo>
                  <a:pt x="170" y="81"/>
                  <a:pt x="170" y="81"/>
                  <a:pt x="170" y="81"/>
                </a:cubicBezTo>
                <a:cubicBezTo>
                  <a:pt x="174" y="93"/>
                  <a:pt x="172" y="106"/>
                  <a:pt x="163" y="115"/>
                </a:cubicBezTo>
                <a:cubicBezTo>
                  <a:pt x="163" y="115"/>
                  <a:pt x="163" y="115"/>
                  <a:pt x="163" y="115"/>
                </a:cubicBezTo>
                <a:cubicBezTo>
                  <a:pt x="163" y="115"/>
                  <a:pt x="163" y="115"/>
                  <a:pt x="163" y="115"/>
                </a:cubicBezTo>
                <a:cubicBezTo>
                  <a:pt x="110" y="169"/>
                  <a:pt x="110" y="169"/>
                  <a:pt x="110" y="169"/>
                </a:cubicBezTo>
                <a:cubicBezTo>
                  <a:pt x="110" y="167"/>
                  <a:pt x="110" y="165"/>
                  <a:pt x="110" y="164"/>
                </a:cubicBezTo>
                <a:close/>
                <a:moveTo>
                  <a:pt x="102" y="139"/>
                </a:moveTo>
                <a:cubicBezTo>
                  <a:pt x="99" y="135"/>
                  <a:pt x="96" y="131"/>
                  <a:pt x="93" y="127"/>
                </a:cubicBezTo>
                <a:cubicBezTo>
                  <a:pt x="88" y="123"/>
                  <a:pt x="84" y="120"/>
                  <a:pt x="79" y="117"/>
                </a:cubicBezTo>
                <a:cubicBezTo>
                  <a:pt x="144" y="52"/>
                  <a:pt x="144" y="52"/>
                  <a:pt x="144" y="52"/>
                </a:cubicBezTo>
                <a:cubicBezTo>
                  <a:pt x="149" y="54"/>
                  <a:pt x="154" y="57"/>
                  <a:pt x="159" y="61"/>
                </a:cubicBezTo>
                <a:cubicBezTo>
                  <a:pt x="162" y="65"/>
                  <a:pt x="165" y="69"/>
                  <a:pt x="167" y="74"/>
                </a:cubicBezTo>
                <a:lnTo>
                  <a:pt x="102" y="139"/>
                </a:lnTo>
                <a:close/>
                <a:moveTo>
                  <a:pt x="72" y="114"/>
                </a:moveTo>
                <a:cubicBezTo>
                  <a:pt x="66" y="111"/>
                  <a:pt x="59" y="110"/>
                  <a:pt x="52" y="110"/>
                </a:cubicBezTo>
                <a:cubicBezTo>
                  <a:pt x="105" y="56"/>
                  <a:pt x="105" y="56"/>
                  <a:pt x="105" y="56"/>
                </a:cubicBezTo>
                <a:cubicBezTo>
                  <a:pt x="113" y="48"/>
                  <a:pt x="125" y="46"/>
                  <a:pt x="137" y="49"/>
                </a:cubicBezTo>
                <a:lnTo>
                  <a:pt x="72" y="114"/>
                </a:lnTo>
                <a:close/>
                <a:moveTo>
                  <a:pt x="29" y="205"/>
                </a:moveTo>
                <a:cubicBezTo>
                  <a:pt x="28" y="206"/>
                  <a:pt x="26" y="206"/>
                  <a:pt x="24" y="206"/>
                </a:cubicBezTo>
                <a:cubicBezTo>
                  <a:pt x="18" y="206"/>
                  <a:pt x="14" y="202"/>
                  <a:pt x="14" y="196"/>
                </a:cubicBezTo>
                <a:cubicBezTo>
                  <a:pt x="14" y="195"/>
                  <a:pt x="14" y="193"/>
                  <a:pt x="14" y="192"/>
                </a:cubicBezTo>
                <a:cubicBezTo>
                  <a:pt x="22" y="166"/>
                  <a:pt x="22" y="166"/>
                  <a:pt x="22" y="166"/>
                </a:cubicBezTo>
                <a:cubicBezTo>
                  <a:pt x="30" y="166"/>
                  <a:pt x="38" y="169"/>
                  <a:pt x="45" y="175"/>
                </a:cubicBezTo>
                <a:cubicBezTo>
                  <a:pt x="51" y="182"/>
                  <a:pt x="55" y="191"/>
                  <a:pt x="54" y="199"/>
                </a:cubicBezTo>
                <a:lnTo>
                  <a:pt x="29" y="205"/>
                </a:lnTo>
                <a:close/>
                <a:moveTo>
                  <a:pt x="61" y="197"/>
                </a:moveTo>
                <a:cubicBezTo>
                  <a:pt x="61" y="188"/>
                  <a:pt x="57" y="178"/>
                  <a:pt x="50" y="170"/>
                </a:cubicBezTo>
                <a:cubicBezTo>
                  <a:pt x="42" y="163"/>
                  <a:pt x="33" y="159"/>
                  <a:pt x="24" y="159"/>
                </a:cubicBezTo>
                <a:cubicBezTo>
                  <a:pt x="30" y="134"/>
                  <a:pt x="30" y="134"/>
                  <a:pt x="30" y="134"/>
                </a:cubicBezTo>
                <a:cubicBezTo>
                  <a:pt x="31" y="132"/>
                  <a:pt x="32" y="131"/>
                  <a:pt x="33" y="129"/>
                </a:cubicBezTo>
                <a:cubicBezTo>
                  <a:pt x="47" y="119"/>
                  <a:pt x="68" y="122"/>
                  <a:pt x="83" y="137"/>
                </a:cubicBezTo>
                <a:cubicBezTo>
                  <a:pt x="98" y="153"/>
                  <a:pt x="101" y="175"/>
                  <a:pt x="89" y="189"/>
                </a:cubicBezTo>
                <a:cubicBezTo>
                  <a:pt x="88" y="190"/>
                  <a:pt x="87" y="190"/>
                  <a:pt x="86" y="190"/>
                </a:cubicBezTo>
                <a:lnTo>
                  <a:pt x="61" y="197"/>
                </a:lnTo>
                <a:close/>
                <a:moveTo>
                  <a:pt x="197" y="81"/>
                </a:moveTo>
                <a:cubicBezTo>
                  <a:pt x="186" y="93"/>
                  <a:pt x="186" y="93"/>
                  <a:pt x="186" y="93"/>
                </a:cubicBezTo>
                <a:cubicBezTo>
                  <a:pt x="186" y="91"/>
                  <a:pt x="186" y="90"/>
                  <a:pt x="186" y="88"/>
                </a:cubicBezTo>
                <a:cubicBezTo>
                  <a:pt x="185" y="75"/>
                  <a:pt x="178" y="62"/>
                  <a:pt x="168" y="52"/>
                </a:cubicBezTo>
                <a:cubicBezTo>
                  <a:pt x="157" y="41"/>
                  <a:pt x="142" y="34"/>
                  <a:pt x="127" y="34"/>
                </a:cubicBezTo>
                <a:cubicBezTo>
                  <a:pt x="139" y="23"/>
                  <a:pt x="139" y="23"/>
                  <a:pt x="139" y="23"/>
                </a:cubicBezTo>
                <a:cubicBezTo>
                  <a:pt x="145" y="17"/>
                  <a:pt x="153" y="14"/>
                  <a:pt x="161" y="14"/>
                </a:cubicBezTo>
                <a:cubicBezTo>
                  <a:pt x="172" y="14"/>
                  <a:pt x="184" y="19"/>
                  <a:pt x="192" y="27"/>
                </a:cubicBezTo>
                <a:cubicBezTo>
                  <a:pt x="201" y="36"/>
                  <a:pt x="205" y="46"/>
                  <a:pt x="206" y="56"/>
                </a:cubicBezTo>
                <a:cubicBezTo>
                  <a:pt x="207" y="66"/>
                  <a:pt x="204" y="75"/>
                  <a:pt x="197" y="8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606" tIns="45802" rIns="91606" bIns="45802" numCol="1" anchor="t" anchorCtr="0" compatLnSpc="1"/>
          <a:lstStyle/>
          <a:p>
            <a:pPr algn="just">
              <a:lnSpc>
                <a:spcPct val="120000"/>
              </a:lnSpc>
            </a:pPr>
            <a:endParaRPr lang="id-ID" sz="78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029621" y="5070355"/>
            <a:ext cx="1768573" cy="2243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215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215" dirty="0">
              <a:solidFill>
                <a:schemeClr val="accent4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916974" y="4029336"/>
            <a:ext cx="1768573" cy="2243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215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215" dirty="0">
              <a:solidFill>
                <a:schemeClr val="accent3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846002" y="2816461"/>
            <a:ext cx="1768573" cy="2243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215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215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084450" y="1699230"/>
            <a:ext cx="1768573" cy="2243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215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215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090222" y="1937276"/>
            <a:ext cx="2707974" cy="245708"/>
          </a:xfrm>
          <a:prstGeom prst="rect">
            <a:avLst/>
          </a:prstGeom>
          <a:noFill/>
        </p:spPr>
        <p:txBody>
          <a:bodyPr wrap="square" lIns="0" tIns="0" rIns="0" bIns="0" numCol="1" spcCol="360000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en-US" altLang="zh-CN" sz="69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9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69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869251" y="3035584"/>
            <a:ext cx="2707974" cy="245708"/>
          </a:xfrm>
          <a:prstGeom prst="rect">
            <a:avLst/>
          </a:prstGeom>
          <a:noFill/>
        </p:spPr>
        <p:txBody>
          <a:bodyPr wrap="square" lIns="0" tIns="0" rIns="0" bIns="0" numCol="1" spcCol="360000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en-US" altLang="zh-CN" sz="69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9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69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916992" y="4254369"/>
            <a:ext cx="2644174" cy="245708"/>
          </a:xfrm>
          <a:prstGeom prst="rect">
            <a:avLst/>
          </a:prstGeom>
          <a:noFill/>
        </p:spPr>
        <p:txBody>
          <a:bodyPr wrap="square" lIns="0" tIns="0" rIns="0" bIns="0" numCol="1" spcCol="360000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en-US" altLang="zh-CN" sz="69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9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69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026722" y="5304510"/>
            <a:ext cx="2707974" cy="245708"/>
          </a:xfrm>
          <a:prstGeom prst="rect">
            <a:avLst/>
          </a:prstGeom>
          <a:noFill/>
        </p:spPr>
        <p:txBody>
          <a:bodyPr wrap="square" lIns="0" tIns="0" rIns="0" bIns="0" numCol="1" spcCol="360000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en-US" altLang="zh-CN" sz="69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9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69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7" name="TextBox 8"/>
          <p:cNvSpPr txBox="1"/>
          <p:nvPr/>
        </p:nvSpPr>
        <p:spPr>
          <a:xfrm>
            <a:off x="755650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8" name="TextBox 8"/>
          <p:cNvSpPr txBox="1"/>
          <p:nvPr/>
        </p:nvSpPr>
        <p:spPr>
          <a:xfrm>
            <a:off x="755650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0"/>
                            </p:stCondLst>
                            <p:childTnLst>
                              <p:par>
                                <p:cTn id="8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500"/>
                            </p:stCondLst>
                            <p:childTnLst>
                              <p:par>
                                <p:cTn id="8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1000"/>
                            </p:stCondLst>
                            <p:childTnLst>
                              <p:par>
                                <p:cTn id="9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500"/>
                            </p:stCondLst>
                            <p:childTnLst>
                              <p:par>
                                <p:cTn id="9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>
            <p:custDataLst>
              <p:tags r:id="rId2"/>
            </p:custDataLst>
          </p:nvPr>
        </p:nvCxnSpPr>
        <p:spPr>
          <a:xfrm>
            <a:off x="0" y="3131986"/>
            <a:ext cx="1285875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>
            <p:custDataLst>
              <p:tags r:id="rId3"/>
            </p:custDataLst>
          </p:nvPr>
        </p:nvCxnSpPr>
        <p:spPr>
          <a:xfrm>
            <a:off x="0" y="4583956"/>
            <a:ext cx="1285875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>
            <p:custDataLst>
              <p:tags r:id="rId4"/>
            </p:custDataLst>
          </p:nvPr>
        </p:nvSpPr>
        <p:spPr>
          <a:xfrm>
            <a:off x="4679225" y="2886663"/>
            <a:ext cx="3428044" cy="49064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altLang="zh-CN" sz="28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PART  2</a:t>
            </a:r>
          </a:p>
        </p:txBody>
      </p:sp>
      <p:sp>
        <p:nvSpPr>
          <p:cNvPr id="8" name="MH_Entry_1"/>
          <p:cNvSpPr/>
          <p:nvPr>
            <p:custDataLst>
              <p:tags r:id="rId5"/>
            </p:custDataLst>
          </p:nvPr>
        </p:nvSpPr>
        <p:spPr>
          <a:xfrm>
            <a:off x="4330379" y="3614458"/>
            <a:ext cx="4125737" cy="830997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algn="ctr"/>
            <a:r>
              <a:rPr lang="zh-CN" altLang="en-US" sz="36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工作完成情况</a:t>
            </a:r>
            <a:endParaRPr lang="en-US" altLang="zh-CN" sz="36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 sz="16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ANNUAL WORK SUMMARY</a:t>
            </a:r>
            <a:endParaRPr lang="zh-CN" altLang="en-US" sz="16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AutoShape 1"/>
          <p:cNvSpPr/>
          <p:nvPr/>
        </p:nvSpPr>
        <p:spPr bwMode="auto">
          <a:xfrm>
            <a:off x="-9524" y="1960141"/>
            <a:ext cx="6438899" cy="287520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noFill/>
            <a:prstDash val="solid"/>
            <a:miter lim="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  <a:defRPr/>
            </a:pPr>
            <a:endParaRPr lang="es-ES" sz="2670">
              <a:latin typeface="Arial" panose="020B0604020202020204" pitchFamily="34" charset="0"/>
              <a:ea typeface="微软雅黑" panose="020B0503020204020204" pitchFamily="34" charset="-122"/>
              <a:cs typeface="Calibri" panose="020F0502020204030204" pitchFamily="34" charset="0"/>
              <a:sym typeface="Arial" panose="020B0604020202020204" pitchFamily="34" charset="0"/>
            </a:endParaRPr>
          </a:p>
        </p:txBody>
      </p:sp>
      <p:grpSp>
        <p:nvGrpSpPr>
          <p:cNvPr id="18" name="组合 19"/>
          <p:cNvGrpSpPr/>
          <p:nvPr/>
        </p:nvGrpSpPr>
        <p:grpSpPr bwMode="auto">
          <a:xfrm>
            <a:off x="812800" y="5343108"/>
            <a:ext cx="11233150" cy="871014"/>
            <a:chOff x="1160463" y="2907288"/>
            <a:chExt cx="9421420" cy="619317"/>
          </a:xfrm>
        </p:grpSpPr>
        <p:sp>
          <p:nvSpPr>
            <p:cNvPr id="19" name="Text Box 11"/>
            <p:cNvSpPr txBox="1">
              <a:spLocks noChangeArrowheads="1"/>
            </p:cNvSpPr>
            <p:nvPr/>
          </p:nvSpPr>
          <p:spPr bwMode="auto">
            <a:xfrm>
              <a:off x="1160463" y="2907288"/>
              <a:ext cx="1833524" cy="175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</a:p>
          </p:txBody>
        </p:sp>
        <p:sp>
          <p:nvSpPr>
            <p:cNvPr id="20" name="矩形 18"/>
            <p:cNvSpPr>
              <a:spLocks noChangeArrowheads="1"/>
            </p:cNvSpPr>
            <p:nvPr/>
          </p:nvSpPr>
          <p:spPr bwMode="auto">
            <a:xfrm>
              <a:off x="1160463" y="3132696"/>
              <a:ext cx="9421420" cy="393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1" name="TextBox 15"/>
          <p:cNvSpPr txBox="1"/>
          <p:nvPr/>
        </p:nvSpPr>
        <p:spPr>
          <a:xfrm>
            <a:off x="812799" y="2966843"/>
            <a:ext cx="5256535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23" name="AutoShape 1"/>
          <p:cNvSpPr/>
          <p:nvPr/>
        </p:nvSpPr>
        <p:spPr bwMode="auto">
          <a:xfrm>
            <a:off x="6429375" y="1960141"/>
            <a:ext cx="6429376" cy="287520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1">
            <a:blip r:embed="rId3" cstate="screen"/>
            <a:srcRect/>
            <a:stretch>
              <a:fillRect/>
            </a:stretch>
          </a:blipFill>
          <a:ln w="25400" cap="flat" cmpd="sng">
            <a:noFill/>
            <a:prstDash val="solid"/>
            <a:miter lim="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  <a:defRPr/>
            </a:pPr>
            <a:endParaRPr lang="es-ES" sz="2670">
              <a:latin typeface="Arial" panose="020B0604020202020204" pitchFamily="34" charset="0"/>
              <a:ea typeface="微软雅黑" panose="020B0503020204020204" pitchFamily="34" charset="-122"/>
              <a:cs typeface="Calibri" panose="020F0502020204030204" pitchFamily="34" charset="0"/>
              <a:sym typeface="Arial" panose="020B0604020202020204" pitchFamily="34" charset="0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755650" y="357205"/>
            <a:ext cx="2311176" cy="44773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3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650" y="824352"/>
            <a:ext cx="231117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ferris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9E7965BD-BA7C-4284-B303-3DF26FF20985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OUTPUT_FOLDER" val="C:\Users\Administrator\Desktop"/>
  <p:tag name="ISPRING_SCORM_PASSING_SCORE" val="100.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RESENTATION_TITLE" val="bt24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855"/>
  <p:tag name="MH_LIBRARY" val="CONTENTS"/>
  <p:tag name="MH_TYPE" val="NUMBER"/>
  <p:tag name="ID" val="545820"/>
  <p:tag name="MH_ORDER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855"/>
  <p:tag name="MH_LIBRARY" val="CONTENTS"/>
  <p:tag name="MH_TYPE" val="OTHERS"/>
  <p:tag name="ID" val="54582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19"/>
  <p:tag name="MH_LIBRARY" val="GRAPHIC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19"/>
  <p:tag name="MH_LIBRARY" val="GRAPHIC"/>
  <p:tag name="MH_ORDER" val="Straight Connector 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19"/>
  <p:tag name="MH_LIBRARY" val="GRAPHIC"/>
  <p:tag name="MH_ORDER" val="Straight Connector 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19"/>
  <p:tag name="MH_LIBRARY" val="GRAPHIC"/>
  <p:tag name="MH_ORDER" val="TextBox 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19"/>
  <p:tag name="MH_LIBRARY" val="GRAPHI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855"/>
  <p:tag name="MH_LIBRARY" val="CONTENTS"/>
  <p:tag name="MH_AUTOCOLOR" val="TRUE"/>
  <p:tag name="MH_TYPE" val="CONTENTS"/>
  <p:tag name="ID" val="54582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19"/>
  <p:tag name="MH_LIBRARY" val="GRAPHIC"/>
  <p:tag name="MH_ORDER" val="Straight Connector 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19"/>
  <p:tag name="MH_LIBRARY" val="GRAPHIC"/>
  <p:tag name="MH_ORDER" val="Straight Connector 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19"/>
  <p:tag name="MH_LIBRARY" val="GRAPHIC"/>
  <p:tag name="MH_ORDER" val="TextBox 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19"/>
  <p:tag name="MH_LIBRARY" val="GRAPHIC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19"/>
  <p:tag name="MH_LIBRARY" val="GRAPHIC"/>
  <p:tag name="MH_ORDER" val="Straight Connector 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19"/>
  <p:tag name="MH_LIBRARY" val="GRAPHIC"/>
  <p:tag name="MH_ORDER" val="Straight Connector 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19"/>
  <p:tag name="MH_LIBRARY" val="GRAPHIC"/>
  <p:tag name="MH_ORDER" val="TextBox 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19"/>
  <p:tag name="MH_LIBRARY" val="GRAPHI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855"/>
  <p:tag name="MH_LIBRARY" val="CONTENTS"/>
  <p:tag name="MH_TYPE" val="ENTRY"/>
  <p:tag name="ID" val="545820"/>
  <p:tag name="MH_ORDER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19"/>
  <p:tag name="MH_LIBRARY" val="GRAPHIC"/>
  <p:tag name="MH_ORDER" val="Straight Connector 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19"/>
  <p:tag name="MH_LIBRARY" val="GRAPHIC"/>
  <p:tag name="MH_ORDER" val="Straight Connector 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519"/>
  <p:tag name="MH_LIBRARY" val="GRAPHIC"/>
  <p:tag name="MH_ORDER" val="TextBox 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855"/>
  <p:tag name="MH_LIBRARY" val="CONTENTS"/>
  <p:tag name="MH_TYPE" val="NUMBER"/>
  <p:tag name="ID" val="545820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855"/>
  <p:tag name="MH_LIBRARY" val="CONTENTS"/>
  <p:tag name="MH_TYPE" val="ENTRY"/>
  <p:tag name="ID" val="545820"/>
  <p:tag name="MH_ORDER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855"/>
  <p:tag name="MH_LIBRARY" val="CONTENTS"/>
  <p:tag name="MH_TYPE" val="NUMBER"/>
  <p:tag name="ID" val="545820"/>
  <p:tag name="MH_ORDER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855"/>
  <p:tag name="MH_LIBRARY" val="CONTENTS"/>
  <p:tag name="MH_TYPE" val="ENTRY"/>
  <p:tag name="ID" val="545820"/>
  <p:tag name="MH_ORDER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855"/>
  <p:tag name="MH_LIBRARY" val="CONTENTS"/>
  <p:tag name="MH_TYPE" val="NUMBER"/>
  <p:tag name="ID" val="545820"/>
  <p:tag name="MH_ORDER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855"/>
  <p:tag name="MH_LIBRARY" val="CONTENTS"/>
  <p:tag name="MH_TYPE" val="ENTRY"/>
  <p:tag name="ID" val="545820"/>
  <p:tag name="MH_ORDER" val="4"/>
</p:tagLst>
</file>

<file path=ppt/theme/theme1.xml><?xml version="1.0" encoding="utf-8"?>
<a:theme xmlns:a="http://schemas.openxmlformats.org/drawingml/2006/main" name="第一PPT，www.1ppt.com">
  <a:themeElements>
    <a:clrScheme name="自定义 2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5B3E"/>
      </a:accent1>
      <a:accent2>
        <a:srgbClr val="FF9900"/>
      </a:accent2>
      <a:accent3>
        <a:srgbClr val="DC5B3E"/>
      </a:accent3>
      <a:accent4>
        <a:srgbClr val="FF9900"/>
      </a:accent4>
      <a:accent5>
        <a:srgbClr val="DC5B3E"/>
      </a:accent5>
      <a:accent6>
        <a:srgbClr val="FF9900"/>
      </a:accent6>
      <a:hlink>
        <a:srgbClr val="DC5B3E"/>
      </a:hlink>
      <a:folHlink>
        <a:srgbClr val="FF99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2872</Words>
  <Application>Microsoft Office PowerPoint</Application>
  <PresentationFormat>自定义</PresentationFormat>
  <Paragraphs>262</Paragraphs>
  <Slides>22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7" baseType="lpstr">
      <vt:lpstr>微软雅黑</vt:lpstr>
      <vt:lpstr>Arial</vt:lpstr>
      <vt:lpstr>Calibri</vt:lpstr>
      <vt:lpstr>Calibri Light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开题报告</dc:title>
  <dc:creator/>
  <cp:keywords>www.1ppt.com</cp:keywords>
  <cp:lastModifiedBy/>
  <cp:revision>2</cp:revision>
  <dcterms:created xsi:type="dcterms:W3CDTF">2016-12-04T14:38:00Z</dcterms:created>
  <dcterms:modified xsi:type="dcterms:W3CDTF">2021-01-05T05:12:03Z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