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7" r:id="rId2"/>
    <p:sldId id="3191" r:id="rId3"/>
    <p:sldId id="3192" r:id="rId4"/>
    <p:sldId id="3115" r:id="rId5"/>
    <p:sldId id="3140" r:id="rId6"/>
    <p:sldId id="3148" r:id="rId7"/>
    <p:sldId id="3116" r:id="rId8"/>
    <p:sldId id="3198" r:id="rId9"/>
    <p:sldId id="3107" r:id="rId10"/>
    <p:sldId id="3138" r:id="rId11"/>
    <p:sldId id="3110" r:id="rId12"/>
    <p:sldId id="3141" r:id="rId13"/>
    <p:sldId id="3199" r:id="rId14"/>
    <p:sldId id="3108" r:id="rId15"/>
    <p:sldId id="3106" r:id="rId16"/>
    <p:sldId id="3105" r:id="rId17"/>
    <p:sldId id="3114" r:id="rId18"/>
    <p:sldId id="3200" r:id="rId19"/>
    <p:sldId id="3142" r:id="rId20"/>
    <p:sldId id="3111" r:id="rId21"/>
    <p:sldId id="3104" r:id="rId22"/>
    <p:sldId id="320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8F9"/>
    <a:srgbClr val="D7E1FE"/>
    <a:srgbClr val="1CB7F1"/>
    <a:srgbClr val="FBBF09"/>
    <a:srgbClr val="0170C1"/>
    <a:srgbClr val="006AB6"/>
    <a:srgbClr val="8ED7F1"/>
    <a:srgbClr val="D52C0A"/>
    <a:srgbClr val="535353"/>
    <a:srgbClr val="30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7" autoAdjust="0"/>
    <p:restoredTop sz="92986" autoAdjust="0"/>
  </p:normalViewPr>
  <p:slideViewPr>
    <p:cSldViewPr>
      <p:cViewPr>
        <p:scale>
          <a:sx n="50" d="100"/>
          <a:sy n="50" d="100"/>
        </p:scale>
        <p:origin x="-420" y="-169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  <p:cxnSp>
        <p:nvCxnSpPr>
          <p:cNvPr id="2" name="直接连接符 1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200" y="0"/>
            <a:ext cx="1733550" cy="7095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010275" y="3400301"/>
            <a:ext cx="6838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spc="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PLANNING SCHEME BOOK</a:t>
            </a:r>
            <a:endParaRPr lang="zh-CN" altLang="en-US" sz="1800" spc="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591224" y="3691474"/>
            <a:ext cx="767630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活动策划方案书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590800" y="4956600"/>
            <a:ext cx="5677153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accent1"/>
                </a:solidFill>
                <a:cs typeface="Arial" panose="020B0604020202020204" pitchFamily="34" charset="0"/>
              </a:rPr>
              <a:t>xiazaii</a:t>
            </a:r>
            <a:endParaRPr lang="zh-CN" altLang="en-US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15" y="153903"/>
            <a:ext cx="5975926" cy="69248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2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295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94" y="-26279"/>
            <a:ext cx="6933344" cy="7270051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372" y="4583385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28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问题及细节把控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372" y="5128308"/>
            <a:ext cx="4514291" cy="517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5747093" y="4249720"/>
            <a:ext cx="0" cy="157759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9813" y="3458297"/>
            <a:ext cx="0" cy="201901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1591925" y="2374900"/>
            <a:ext cx="1266825" cy="2571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1341100" y="2689225"/>
            <a:ext cx="1517650" cy="4429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1593513" y="2700338"/>
            <a:ext cx="1265237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1342688" y="3014663"/>
            <a:ext cx="1516062" cy="4429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781300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3057525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3908425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4186238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5053013"/>
            <a:ext cx="1536700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329238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20769" y="4119971"/>
            <a:ext cx="5722047" cy="2372556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10"/>
          <p:cNvSpPr/>
          <p:nvPr/>
        </p:nvSpPr>
        <p:spPr bwMode="auto">
          <a:xfrm flipH="1" flipV="1">
            <a:off x="5734969" y="397509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2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10"/>
          <p:cNvSpPr/>
          <p:nvPr/>
        </p:nvSpPr>
        <p:spPr bwMode="auto">
          <a:xfrm flipH="1" flipV="1">
            <a:off x="5648727" y="362921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1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592532" y="3675673"/>
            <a:ext cx="0" cy="133520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677981" y="2752567"/>
            <a:ext cx="778959" cy="778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77981" y="3873034"/>
            <a:ext cx="778959" cy="77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82887" y="5022784"/>
            <a:ext cx="778959" cy="778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56"/>
          <p:cNvSpPr/>
          <p:nvPr/>
        </p:nvSpPr>
        <p:spPr>
          <a:xfrm>
            <a:off x="3921314" y="4131452"/>
            <a:ext cx="267759" cy="23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268"/>
          <p:cNvSpPr/>
          <p:nvPr/>
        </p:nvSpPr>
        <p:spPr>
          <a:xfrm>
            <a:off x="3907934" y="3009596"/>
            <a:ext cx="294521" cy="23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671"/>
          <p:cNvSpPr/>
          <p:nvPr/>
        </p:nvSpPr>
        <p:spPr>
          <a:xfrm>
            <a:off x="3949627" y="5285855"/>
            <a:ext cx="252827" cy="25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33" grpId="0" build="p"/>
      <p:bldP spid="34" grpId="0" build="p"/>
      <p:bldP spid="42" grpId="0" build="p"/>
      <p:bldP spid="43" grpId="0" build="p"/>
      <p:bldP spid="45" grpId="0" build="p"/>
      <p:bldP spid="46" grpId="0" build="p"/>
      <p:bldP spid="47" grpId="0" build="p"/>
      <p:bldP spid="48" grpId="0" build="p"/>
      <p:bldP spid="13" grpId="0" animBg="1"/>
      <p:bldP spid="14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574" y="2302117"/>
            <a:ext cx="3092174" cy="3089266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994" y="2547077"/>
            <a:ext cx="3483239" cy="2605886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7065" y="2757148"/>
            <a:ext cx="2638597" cy="274981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840" y="2967217"/>
            <a:ext cx="2454695" cy="2538287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728" y="3182377"/>
            <a:ext cx="2881377" cy="137454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3114" y="2298482"/>
            <a:ext cx="2030193" cy="2046911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397" y="2555798"/>
            <a:ext cx="1433473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582" y="2296301"/>
            <a:ext cx="1189182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6987" y="233264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679" y="3963050"/>
            <a:ext cx="1432882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136" y="3703552"/>
            <a:ext cx="1189183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542" y="3739898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205" y="5402285"/>
            <a:ext cx="1433473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662" y="5142786"/>
            <a:ext cx="1189960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069" y="5179132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611" y="5458982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648" y="5198758"/>
            <a:ext cx="122989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860" y="5235829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997" y="4012479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7033" y="3752254"/>
            <a:ext cx="1229892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985" y="378932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971" y="2561614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923" y="2302116"/>
            <a:ext cx="123597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10221" y="2338461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15" y="153903"/>
            <a:ext cx="5975926" cy="69248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2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295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94" y="-26279"/>
            <a:ext cx="6933344" cy="7270051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372" y="4583385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28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活动效果预期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372" y="5128308"/>
            <a:ext cx="4514291" cy="517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5944507" y="657890"/>
            <a:ext cx="0" cy="65743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860700" y="3429680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193839" y="335961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663" y="335961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活动总体思路</a:t>
            </a:r>
          </a:p>
        </p:txBody>
      </p:sp>
      <p:sp>
        <p:nvSpPr>
          <p:cNvPr id="39" name="椭圆 38"/>
          <p:cNvSpPr/>
          <p:nvPr/>
        </p:nvSpPr>
        <p:spPr>
          <a:xfrm>
            <a:off x="5860700" y="4318843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193839" y="4228267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09663" y="4248782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活动运作方式</a:t>
            </a:r>
          </a:p>
        </p:txBody>
      </p:sp>
      <p:sp>
        <p:nvSpPr>
          <p:cNvPr id="42" name="椭圆 41"/>
          <p:cNvSpPr/>
          <p:nvPr/>
        </p:nvSpPr>
        <p:spPr>
          <a:xfrm>
            <a:off x="5860700" y="5208006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193839" y="5096915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09663" y="5137946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问题及细节把控</a:t>
            </a:r>
          </a:p>
        </p:txBody>
      </p:sp>
      <p:sp>
        <p:nvSpPr>
          <p:cNvPr id="45" name="椭圆 44"/>
          <p:cNvSpPr/>
          <p:nvPr/>
        </p:nvSpPr>
        <p:spPr>
          <a:xfrm>
            <a:off x="5860700" y="6097169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193839" y="602710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09663" y="602710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活动效果预期</a:t>
            </a:r>
          </a:p>
        </p:txBody>
      </p:sp>
      <p:sp>
        <p:nvSpPr>
          <p:cNvPr id="10" name="椭圆 9"/>
          <p:cNvSpPr/>
          <p:nvPr/>
        </p:nvSpPr>
        <p:spPr>
          <a:xfrm>
            <a:off x="4773396" y="572692"/>
            <a:ext cx="2343120" cy="234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1"/>
            </p:custDataLst>
          </p:nvPr>
        </p:nvSpPr>
        <p:spPr>
          <a:xfrm>
            <a:off x="5353005" y="657888"/>
            <a:ext cx="1513312" cy="21727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362178" y="1513448"/>
            <a:ext cx="2272891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010275" y="3400301"/>
            <a:ext cx="6838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spc="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PLANNING SCHEME BOOK</a:t>
            </a:r>
            <a:endParaRPr lang="zh-CN" altLang="en-US" sz="1800" spc="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591224" y="3691474"/>
            <a:ext cx="76763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590800" y="4956600"/>
            <a:ext cx="5677153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accent1"/>
                </a:solidFill>
                <a:cs typeface="Arial" panose="020B0604020202020204" pitchFamily="34" charset="0"/>
              </a:rPr>
              <a:t>xiazaii</a:t>
            </a:r>
            <a:endParaRPr lang="zh-CN" altLang="en-US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15" y="153903"/>
            <a:ext cx="5975926" cy="69248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2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295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94" y="-26279"/>
            <a:ext cx="6933344" cy="7270051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372" y="4583385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2800" b="1" spc="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活动总体思路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372" y="5128308"/>
            <a:ext cx="4514291" cy="517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9683" y="1784179"/>
            <a:ext cx="2041915" cy="1879123"/>
            <a:chOff x="1108416" y="1691638"/>
            <a:chExt cx="1936277" cy="1781907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230728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0707" y="260983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9328" y="2988301"/>
            <a:ext cx="2072582" cy="1879123"/>
            <a:chOff x="2739096" y="2833465"/>
            <a:chExt cx="196535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313151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0467" y="3819464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8620" y="2988301"/>
            <a:ext cx="2066437" cy="1879123"/>
            <a:chOff x="6000456" y="2833465"/>
            <a:chExt cx="1959530" cy="1781907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317436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381774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67910" y="2988302"/>
            <a:ext cx="2098783" cy="1879123"/>
            <a:chOff x="9261816" y="2833466"/>
            <a:chExt cx="1990203" cy="1781907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341873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88033" y="3765408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2599" y="1784179"/>
            <a:ext cx="1965680" cy="1879123"/>
            <a:chOff x="4344767" y="1691638"/>
            <a:chExt cx="1863986" cy="1781907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205134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4767" y="260983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48265" y="1784179"/>
            <a:ext cx="2098783" cy="1879123"/>
            <a:chOff x="7631136" y="1691638"/>
            <a:chExt cx="1990203" cy="1781907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2051348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57353" y="258256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709227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5825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48248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/>
          <p:nvPr/>
        </p:nvSpPr>
        <p:spPr>
          <a:xfrm>
            <a:off x="1494113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1494114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4951688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4951689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8423551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170"/>
          <p:cNvSpPr txBox="1"/>
          <p:nvPr/>
        </p:nvSpPr>
        <p:spPr>
          <a:xfrm>
            <a:off x="8423552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4" y="4715474"/>
            <a:ext cx="12857163" cy="251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339" y="4561847"/>
            <a:ext cx="307252" cy="3072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9" y="4561847"/>
            <a:ext cx="307252" cy="307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790" y="4561847"/>
            <a:ext cx="307252" cy="3072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007" y="1565059"/>
            <a:ext cx="10674027" cy="2793907"/>
            <a:chOff x="894415" y="1483855"/>
            <a:chExt cx="10121809" cy="2649365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351313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832647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105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848657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0" tIns="53560" rIns="53560" bIns="53560" anchor="ctr"/>
            <a:lstStyle/>
            <a:p>
              <a:pPr defTabSz="481965">
                <a:defRPr/>
              </a:pPr>
              <a:endParaRPr lang="es-E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830913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530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8510" y="3405624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2208" y="3362393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3590" y="3333307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27413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97488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28333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333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7923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095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095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923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15" y="153903"/>
            <a:ext cx="5975926" cy="69248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2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295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94" y="-26279"/>
            <a:ext cx="6933344" cy="7270051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372" y="4583385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28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活动运作方式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372" y="5128308"/>
            <a:ext cx="4514291" cy="517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53F4E8B-11D9-4730-BA67-809113CF5C7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82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3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A244"/>
      </a:accent1>
      <a:accent2>
        <a:srgbClr val="298EC0"/>
      </a:accent2>
      <a:accent3>
        <a:srgbClr val="26A244"/>
      </a:accent3>
      <a:accent4>
        <a:srgbClr val="298EC0"/>
      </a:accent4>
      <a:accent5>
        <a:srgbClr val="26A244"/>
      </a:accent5>
      <a:accent6>
        <a:srgbClr val="298EC0"/>
      </a:accent6>
      <a:hlink>
        <a:srgbClr val="26A244"/>
      </a:hlink>
      <a:folHlink>
        <a:srgbClr val="298E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3189</Words>
  <Application>Microsoft Office PowerPoint</Application>
  <PresentationFormat>自定义</PresentationFormat>
  <Paragraphs>199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冬青黑体简体中文 W3</vt:lpstr>
      <vt:lpstr>方正粗谭黑简体</vt:lpstr>
      <vt:lpstr>微软雅黑</vt:lpstr>
      <vt:lpstr>Arial</vt:lpstr>
      <vt:lpstr>Calibri</vt:lpstr>
      <vt:lpstr>Calibri Light</vt:lpstr>
      <vt:lpstr>Franklin Gothic Book</vt:lpstr>
      <vt:lpstr>Franklin Gothic Medium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活动策划</dc:title>
  <dc:creator/>
  <cp:keywords>www.1ppt.com</cp:keywords>
  <cp:lastModifiedBy/>
  <cp:revision>2</cp:revision>
  <dcterms:created xsi:type="dcterms:W3CDTF">2016-10-17T14:00:00Z</dcterms:created>
  <dcterms:modified xsi:type="dcterms:W3CDTF">2021-01-05T05:12:17Z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