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7"/>
  </p:notesMasterIdLst>
  <p:sldIdLst>
    <p:sldId id="256" r:id="rId2"/>
    <p:sldId id="281" r:id="rId3"/>
    <p:sldId id="282" r:id="rId4"/>
    <p:sldId id="287" r:id="rId5"/>
    <p:sldId id="288" r:id="rId6"/>
    <p:sldId id="289" r:id="rId7"/>
    <p:sldId id="290" r:id="rId8"/>
    <p:sldId id="283" r:id="rId9"/>
    <p:sldId id="291" r:id="rId10"/>
    <p:sldId id="293" r:id="rId11"/>
    <p:sldId id="292" r:id="rId12"/>
    <p:sldId id="294" r:id="rId13"/>
    <p:sldId id="284" r:id="rId14"/>
    <p:sldId id="296" r:id="rId15"/>
    <p:sldId id="295" r:id="rId16"/>
    <p:sldId id="297" r:id="rId17"/>
    <p:sldId id="298" r:id="rId18"/>
    <p:sldId id="285" r:id="rId19"/>
    <p:sldId id="300" r:id="rId20"/>
    <p:sldId id="299" r:id="rId21"/>
    <p:sldId id="301" r:id="rId22"/>
    <p:sldId id="286" r:id="rId23"/>
    <p:sldId id="302" r:id="rId24"/>
    <p:sldId id="303" r:id="rId25"/>
    <p:sldId id="304" r:id="rId26"/>
  </p:sldIdLst>
  <p:sldSz cx="12192000" cy="6858000"/>
  <p:notesSz cx="6858000" cy="9144000"/>
  <p:custDataLst>
    <p:tags r:id="rId28"/>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69FB2"/>
    <a:srgbClr val="5FA6AE"/>
    <a:srgbClr val="FFE083"/>
    <a:srgbClr val="A8E0DD"/>
    <a:srgbClr val="F27691"/>
    <a:srgbClr val="F2A346"/>
    <a:srgbClr val="1C1C1C"/>
    <a:srgbClr val="F7F4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varScale="1">
        <p:scale>
          <a:sx n="58" d="100"/>
          <a:sy n="58" d="100"/>
        </p:scale>
        <p:origin x="-84" y="-1530"/>
      </p:cViewPr>
      <p:guideLst>
        <p:guide orient="horz" pos="2160"/>
        <p:guide pos="3840"/>
      </p:guideLst>
    </p:cSldViewPr>
  </p:slideViewPr>
  <p:notesTextViewPr>
    <p:cViewPr>
      <p:scale>
        <a:sx n="1" d="1"/>
        <a:sy n="1" d="1"/>
      </p:scale>
      <p:origin x="0" y="0"/>
    </p:cViewPr>
  </p:notesTextViewPr>
  <p:sorterViewPr>
    <p:cViewPr>
      <p:scale>
        <a:sx n="139" d="100"/>
        <a:sy n="139"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8.7909191755624699E-2"/>
          <c:y val="0"/>
          <c:w val="0.91209080824437505"/>
          <c:h val="1"/>
        </c:manualLayout>
      </c:layout>
      <c:areaChart>
        <c:grouping val="standard"/>
        <c:varyColors val="0"/>
        <c:ser>
          <c:idx val="0"/>
          <c:order val="0"/>
          <c:tx>
            <c:strRef>
              <c:f>Sheet1!$B$1</c:f>
              <c:strCache>
                <c:ptCount val="1"/>
                <c:pt idx="0">
                  <c:v>Series 1</c:v>
                </c:pt>
              </c:strCache>
            </c:strRef>
          </c:tx>
          <c:spPr>
            <a:solidFill>
              <a:schemeClr val="accent5">
                <a:tint val="65000"/>
              </a:schemeClr>
            </a:solidFill>
            <a:ln>
              <a:noFill/>
            </a:ln>
            <a:effectLst/>
            <a:sp3d/>
          </c:spPr>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CA66-4FBB-86DC-F57AACAB7A45}"/>
            </c:ext>
          </c:extLst>
        </c:ser>
        <c:ser>
          <c:idx val="1"/>
          <c:order val="1"/>
          <c:tx>
            <c:strRef>
              <c:f>Sheet1!$C$1</c:f>
              <c:strCache>
                <c:ptCount val="1"/>
                <c:pt idx="0">
                  <c:v>Series 2</c:v>
                </c:pt>
              </c:strCache>
            </c:strRef>
          </c:tx>
          <c:spPr>
            <a:solidFill>
              <a:schemeClr val="accent5"/>
            </a:solidFill>
            <a:ln>
              <a:noFill/>
            </a:ln>
            <a:effectLst/>
            <a:sp3d/>
          </c:spPr>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CA66-4FBB-86DC-F57AACAB7A45}"/>
            </c:ext>
          </c:extLst>
        </c:ser>
        <c:ser>
          <c:idx val="2"/>
          <c:order val="2"/>
          <c:tx>
            <c:strRef>
              <c:f>Sheet1!$D$1</c:f>
              <c:strCache>
                <c:ptCount val="1"/>
                <c:pt idx="0">
                  <c:v>Series 3</c:v>
                </c:pt>
              </c:strCache>
            </c:strRef>
          </c:tx>
          <c:spPr>
            <a:solidFill>
              <a:schemeClr val="accent5">
                <a:shade val="65000"/>
              </a:schemeClr>
            </a:solidFill>
            <a:ln>
              <a:noFill/>
            </a:ln>
            <a:effectLst/>
            <a:sp3d/>
          </c:spPr>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CA66-4FBB-86DC-F57AACAB7A45}"/>
            </c:ext>
          </c:extLst>
        </c:ser>
        <c:dLbls>
          <c:showLegendKey val="0"/>
          <c:showVal val="0"/>
          <c:showCatName val="0"/>
          <c:showSerName val="0"/>
          <c:showPercent val="0"/>
          <c:showBubbleSize val="0"/>
        </c:dLbls>
        <c:axId val="230630144"/>
        <c:axId val="230631680"/>
      </c:areaChart>
      <c:catAx>
        <c:axId val="230630144"/>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zh-CN" sz="1065" b="0" i="0" u="none" strike="noStrike" kern="1200" cap="all" spc="120" normalizeH="0" baseline="0">
                <a:solidFill>
                  <a:srgbClr val="F69FB2"/>
                </a:solidFill>
                <a:latin typeface="Calibri" panose="020F0502020204030204" pitchFamily="34" charset="0"/>
                <a:ea typeface="+mn-ea"/>
                <a:cs typeface="Calibri" panose="020F0502020204030204" pitchFamily="34" charset="0"/>
                <a:sym typeface="+mn-lt"/>
              </a:defRPr>
            </a:pPr>
            <a:endParaRPr lang="zh-CN"/>
          </a:p>
        </c:txPr>
        <c:crossAx val="230631680"/>
        <c:crosses val="autoZero"/>
        <c:auto val="1"/>
        <c:lblAlgn val="ctr"/>
        <c:lblOffset val="100"/>
        <c:noMultiLvlLbl val="0"/>
      </c:catAx>
      <c:valAx>
        <c:axId val="230631680"/>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crossAx val="230630144"/>
        <c:crosses val="autoZero"/>
        <c:crossBetween val="midCat"/>
      </c:valAx>
      <c:spPr>
        <a:noFill/>
        <a:ln w="25400">
          <a:noFill/>
        </a:ln>
        <a:effectLst/>
      </c:spPr>
    </c:plotArea>
    <c:plotVisOnly val="1"/>
    <c:dispBlanksAs val="gap"/>
    <c:showDLblsOverMax val="0"/>
  </c:chart>
  <c:spPr>
    <a:noFill/>
    <a:ln w="9525" cap="flat" cmpd="sng" algn="ctr">
      <a:noFill/>
      <a:round/>
    </a:ln>
    <a:effectLst/>
  </c:spPr>
  <c:txPr>
    <a:bodyPr/>
    <a:lstStyle/>
    <a:p>
      <a:pPr>
        <a:defRPr lang="zh-CN">
          <a:latin typeface="+mn-lt"/>
          <a:ea typeface="+mn-ea"/>
          <a:cs typeface="+mn-ea"/>
          <a:sym typeface="+mn-lt"/>
        </a:defRPr>
      </a:pPr>
      <a:endParaRPr lang="zh-CN"/>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gradFill flip="none" rotWithShape="1">
              <a:gsLst>
                <a:gs pos="100000">
                  <a:schemeClr val="accent1">
                    <a:alpha val="0"/>
                  </a:schemeClr>
                </a:gs>
                <a:gs pos="50000">
                  <a:schemeClr val="accent1"/>
                </a:gs>
              </a:gsLst>
              <a:lin ang="5400000" scaled="0"/>
            </a:gradFill>
            <a:ln>
              <a:noFill/>
            </a:ln>
            <a:effectLst/>
            <a:sp3d/>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E1E1-4342-9434-1936E990B26B}"/>
            </c:ext>
          </c:extLst>
        </c:ser>
        <c:ser>
          <c:idx val="1"/>
          <c:order val="1"/>
          <c:tx>
            <c:strRef>
              <c:f>Sheet1!$C$1</c:f>
              <c:strCache>
                <c:ptCount val="1"/>
                <c:pt idx="0">
                  <c:v>Series 2</c:v>
                </c:pt>
              </c:strCache>
            </c:strRef>
          </c:tx>
          <c:spPr>
            <a:gradFill flip="none" rotWithShape="1">
              <a:gsLst>
                <a:gs pos="100000">
                  <a:schemeClr val="accent2">
                    <a:alpha val="0"/>
                  </a:schemeClr>
                </a:gs>
                <a:gs pos="50000">
                  <a:schemeClr val="accent2"/>
                </a:gs>
              </a:gsLst>
              <a:lin ang="5400000" scaled="0"/>
            </a:gradFill>
            <a:ln>
              <a:noFill/>
            </a:ln>
            <a:effectLst/>
            <a:sp3d/>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E1E1-4342-9434-1936E990B26B}"/>
            </c:ext>
          </c:extLst>
        </c:ser>
        <c:ser>
          <c:idx val="2"/>
          <c:order val="2"/>
          <c:tx>
            <c:strRef>
              <c:f>Sheet1!$D$1</c:f>
              <c:strCache>
                <c:ptCount val="1"/>
                <c:pt idx="0">
                  <c:v>Series 3</c:v>
                </c:pt>
              </c:strCache>
            </c:strRef>
          </c:tx>
          <c:spPr>
            <a:gradFill flip="none" rotWithShape="1">
              <a:gsLst>
                <a:gs pos="100000">
                  <a:schemeClr val="accent3">
                    <a:alpha val="0"/>
                  </a:schemeClr>
                </a:gs>
                <a:gs pos="50000">
                  <a:schemeClr val="accent3"/>
                </a:gs>
              </a:gsLst>
              <a:lin ang="5400000" scaled="0"/>
            </a:gradFill>
            <a:ln>
              <a:noFill/>
            </a:ln>
            <a:effectLst/>
            <a:sp3d/>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E1E1-4342-9434-1936E990B26B}"/>
            </c:ext>
          </c:extLst>
        </c:ser>
        <c:dLbls>
          <c:showLegendKey val="0"/>
          <c:showVal val="0"/>
          <c:showCatName val="0"/>
          <c:showSerName val="0"/>
          <c:showPercent val="0"/>
          <c:showBubbleSize val="0"/>
        </c:dLbls>
        <c:gapWidth val="150"/>
        <c:axId val="254064128"/>
        <c:axId val="254065664"/>
      </c:barChart>
      <c:catAx>
        <c:axId val="25406412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zh-CN" sz="1600" b="0" i="0" u="none" strike="noStrike" kern="1200" baseline="0">
                <a:solidFill>
                  <a:srgbClr val="F69FB2"/>
                </a:solidFill>
                <a:latin typeface="Calibri" panose="020F0502020204030204" pitchFamily="34" charset="0"/>
                <a:ea typeface="+mn-ea"/>
                <a:cs typeface="Calibri" panose="020F0502020204030204" pitchFamily="34" charset="0"/>
              </a:defRPr>
            </a:pPr>
            <a:endParaRPr lang="zh-CN"/>
          </a:p>
        </c:txPr>
        <c:crossAx val="254065664"/>
        <c:crosses val="autoZero"/>
        <c:auto val="1"/>
        <c:lblAlgn val="ctr"/>
        <c:lblOffset val="100"/>
        <c:noMultiLvlLbl val="1"/>
      </c:catAx>
      <c:valAx>
        <c:axId val="254065664"/>
        <c:scaling>
          <c:orientation val="minMax"/>
        </c:scaling>
        <c:delete val="1"/>
        <c:axPos val="l"/>
        <c:majorGridlines>
          <c:spPr>
            <a:ln w="9525" cap="flat" cmpd="sng" algn="ctr">
              <a:solidFill>
                <a:schemeClr val="tx1">
                  <a:lumMod val="5000"/>
                  <a:lumOff val="95000"/>
                </a:schemeClr>
              </a:solidFill>
              <a:round/>
            </a:ln>
            <a:effectLst/>
          </c:spPr>
        </c:majorGridlines>
        <c:numFmt formatCode="General" sourceLinked="1"/>
        <c:majorTickMark val="none"/>
        <c:minorTickMark val="none"/>
        <c:tickLblPos val="nextTo"/>
        <c:crossAx val="254064128"/>
        <c:crosses val="autoZero"/>
        <c:crossBetween val="between"/>
      </c:valAx>
      <c:spPr>
        <a:noFill/>
        <a:ln>
          <a:noFill/>
        </a:ln>
        <a:effectLst/>
      </c:spPr>
    </c:plotArea>
    <c:plotVisOnly val="1"/>
    <c:dispBlanksAs val="gap"/>
    <c:showDLblsOverMax val="0"/>
  </c:chart>
  <c:spPr>
    <a:noFill/>
    <a:ln>
      <a:noFill/>
    </a:ln>
    <a:effectLst/>
  </c:spPr>
  <c:txPr>
    <a:bodyPr/>
    <a:lstStyle/>
    <a:p>
      <a:pPr>
        <a:defRPr lang="zh-CN"/>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withinLinearReversed" id="25">
  <a:schemeClr val="accent5"/>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1195"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5"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5" kern="1200"/>
  </cs:chartArea>
  <cs:dataLabel>
    <cs:lnRef idx="0"/>
    <cs:fillRef idx="0"/>
    <cs:effectRef idx="0"/>
    <cs:fontRef idx="minor">
      <a:schemeClr val="tx1">
        <a:lumMod val="50000"/>
        <a:lumOff val="50000"/>
      </a:schemeClr>
    </cs:fontRef>
    <cs:defRPr sz="1065"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5"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3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5"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5"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93">
  <cs:axisTitle>
    <cs:lnRef idx="0"/>
    <cs:fillRef idx="0"/>
    <cs:effectRef idx="0"/>
    <cs:fontRef idx="minor">
      <a:schemeClr val="tx1">
        <a:lumMod val="65000"/>
        <a:lumOff val="35000"/>
      </a:schemeClr>
    </cs:fontRef>
    <cs:defRPr sz="1195" kern="1200" cap="all"/>
  </cs:axisTitle>
  <cs:categoryAxis>
    <cs:lnRef idx="0"/>
    <cs:fillRef idx="0"/>
    <cs:effectRef idx="0"/>
    <cs:fontRef idx="minor">
      <a:schemeClr val="tx1">
        <a:lumMod val="65000"/>
        <a:lumOff val="35000"/>
      </a:schemeClr>
    </cs:fontRef>
    <cs:defRPr sz="1195"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5"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bg1"/>
    </cs:fontRef>
    <cs:spPr>
      <a:solidFill>
        <a:schemeClr val="tx1">
          <a:lumMod val="50000"/>
          <a:lumOff val="50000"/>
        </a:schemeClr>
      </a:solidFill>
    </cs:spPr>
    <cs:defRPr sz="1195"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cs:spPr>
  </cs:dataPoint>
  <cs:dataPoint3D>
    <cs:lnRef idx="0"/>
    <cs:fillRef idx="0">
      <cs:styleClr val="auto"/>
    </cs:fillRef>
    <cs:effectRef idx="0"/>
    <cs:fontRef idx="minor">
      <a:schemeClr val="tx1"/>
    </cs:fontRef>
    <cs:spPr>
      <a:gradFill>
        <a:gsLst>
          <a:gs pos="100000">
            <a:schemeClr val="phClr">
              <a:alpha val="0"/>
            </a:schemeClr>
          </a:gs>
          <a:gs pos="50000">
            <a:schemeClr val="phClr"/>
          </a:gs>
        </a:gsLst>
        <a:lin ang="5400000" scaled="0"/>
      </a:gradFill>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styleClr val="auto"/>
    </cs:lnRef>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a:ln w="9525" cap="flat" cmpd="sng" algn="ctr">
        <a:solidFill>
          <a:schemeClr val="phClr">
            <a:shade val="95000"/>
          </a:scheme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5"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cap="flat" cmpd="sng" algn="ctr">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tx1"/>
    </cs:fontRef>
    <cs:spPr>
      <a:ln w="9525" cap="flat" cmpd="sng" algn="ctr">
        <a:solidFill>
          <a:schemeClr val="tx1">
            <a:lumMod val="5000"/>
            <a:lumOff val="9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headEnd type="none" w="sm" len="sm"/>
        <a:tailEnd type="none" w="sm" len="sm"/>
      </a:ln>
    </cs:spPr>
    <cs:defRPr sz="1195"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200" b="1" kern="1200" cap="all" spc="5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05C6F0-B5B9-4E5B-BE48-682C293DE264}" type="datetimeFigureOut">
              <a:rPr lang="zh-CN" altLang="en-US" smtClean="0"/>
              <a:t>2021/1/5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BF86D4-CD65-4638-B5DE-85256906A7D1}"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BF86D4-CD65-4638-B5DE-85256906A7D1}"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BF86D4-CD65-4638-B5DE-85256906A7D1}"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BF86D4-CD65-4638-B5DE-85256906A7D1}"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BF86D4-CD65-4638-B5DE-85256906A7D1}"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BF86D4-CD65-4638-B5DE-85256906A7D1}"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BF86D4-CD65-4638-B5DE-85256906A7D1}"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BF86D4-CD65-4638-B5DE-85256906A7D1}"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BF86D4-CD65-4638-B5DE-85256906A7D1}"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BF86D4-CD65-4638-B5DE-85256906A7D1}"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BF86D4-CD65-4638-B5DE-85256906A7D1}"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BF86D4-CD65-4638-B5DE-85256906A7D1}"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BF86D4-CD65-4638-B5DE-85256906A7D1}"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BF86D4-CD65-4638-B5DE-85256906A7D1}"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BF86D4-CD65-4638-B5DE-85256906A7D1}"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BF86D4-CD65-4638-B5DE-85256906A7D1}"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BF86D4-CD65-4638-B5DE-85256906A7D1}"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BF86D4-CD65-4638-B5DE-85256906A7D1}" type="slidenum">
              <a:rPr lang="zh-CN" altLang="en-US" smtClean="0"/>
              <a:t>24</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BF86D4-CD65-4638-B5DE-85256906A7D1}" type="slidenum">
              <a:rPr lang="zh-CN" altLang="en-US" smtClean="0"/>
              <a:t>25</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BF86D4-CD65-4638-B5DE-85256906A7D1}"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BF86D4-CD65-4638-B5DE-85256906A7D1}"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BF86D4-CD65-4638-B5DE-85256906A7D1}"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BF86D4-CD65-4638-B5DE-85256906A7D1}"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BF86D4-CD65-4638-B5DE-85256906A7D1}"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BF86D4-CD65-4638-B5DE-85256906A7D1}"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BF86D4-CD65-4638-B5DE-85256906A7D1}"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10" name="图片占位符 9"/>
          <p:cNvSpPr>
            <a:spLocks noGrp="1"/>
          </p:cNvSpPr>
          <p:nvPr>
            <p:ph type="pic" sz="quarter" idx="10"/>
          </p:nvPr>
        </p:nvSpPr>
        <p:spPr>
          <a:xfrm>
            <a:off x="0" y="0"/>
            <a:ext cx="12192000" cy="3771901"/>
          </a:xfrm>
          <a:custGeom>
            <a:avLst/>
            <a:gdLst>
              <a:gd name="connsiteX0" fmla="*/ 0 w 12192000"/>
              <a:gd name="connsiteY0" fmla="*/ 0 h 5105400"/>
              <a:gd name="connsiteX1" fmla="*/ 12192000 w 12192000"/>
              <a:gd name="connsiteY1" fmla="*/ 0 h 5105400"/>
              <a:gd name="connsiteX2" fmla="*/ 12192000 w 12192000"/>
              <a:gd name="connsiteY2" fmla="*/ 5105400 h 5105400"/>
              <a:gd name="connsiteX3" fmla="*/ 0 w 12192000"/>
              <a:gd name="connsiteY3" fmla="*/ 5105400 h 5105400"/>
            </a:gdLst>
            <a:ahLst/>
            <a:cxnLst>
              <a:cxn ang="0">
                <a:pos x="connsiteX0" y="connsiteY0"/>
              </a:cxn>
              <a:cxn ang="0">
                <a:pos x="connsiteX1" y="connsiteY1"/>
              </a:cxn>
              <a:cxn ang="0">
                <a:pos x="connsiteX2" y="connsiteY2"/>
              </a:cxn>
              <a:cxn ang="0">
                <a:pos x="connsiteX3" y="connsiteY3"/>
              </a:cxn>
            </a:cxnLst>
            <a:rect l="l" t="t" r="r" b="b"/>
            <a:pathLst>
              <a:path w="12192000" h="5105400">
                <a:moveTo>
                  <a:pt x="0" y="0"/>
                </a:moveTo>
                <a:lnTo>
                  <a:pt x="12192000" y="0"/>
                </a:lnTo>
                <a:lnTo>
                  <a:pt x="12192000" y="5105400"/>
                </a:lnTo>
                <a:lnTo>
                  <a:pt x="0" y="5105400"/>
                </a:lnTo>
                <a:close/>
              </a:path>
            </a:pathLst>
          </a:custGeom>
        </p:spPr>
        <p:txBody>
          <a:bodyPr wrap="square">
            <a:noAutofit/>
          </a:bodyPr>
          <a:lstStyle/>
          <a:p>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ADE29097-F538-4996-AD85-B9AE779776D6}"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BAF4F00-204B-4839-91A5-AB7ACB7638AD}"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ADE29097-F538-4996-AD85-B9AE779776D6}"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BAF4F00-204B-4839-91A5-AB7ACB7638AD}"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ADE29097-F538-4996-AD85-B9AE779776D6}"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BAF4F00-204B-4839-91A5-AB7ACB7638AD}"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ADE29097-F538-4996-AD85-B9AE779776D6}"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BAF4F00-204B-4839-91A5-AB7ACB7638AD}"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ADE29097-F538-4996-AD85-B9AE779776D6}"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BAF4F00-204B-4839-91A5-AB7ACB7638AD}" type="slidenum">
              <a:rPr lang="zh-CN" altLang="en-US" smtClean="0"/>
              <a:t>‹#›</a:t>
            </a:fld>
            <a:endParaRPr lang="zh-CN" altLang="en-US"/>
          </a:p>
        </p:txBody>
      </p:sp>
      <p:sp>
        <p:nvSpPr>
          <p:cNvPr id="9" name="矩形 8"/>
          <p:cNvSpPr/>
          <p:nvPr userDrawn="1"/>
        </p:nvSpPr>
        <p:spPr>
          <a:xfrm>
            <a:off x="8749782" y="6480109"/>
            <a:ext cx="775136" cy="246221"/>
          </a:xfrm>
          <a:prstGeom prst="rect">
            <a:avLst/>
          </a:prstGeom>
        </p:spPr>
        <p:txBody>
          <a:bodyPr wrap="square">
            <a:spAutoFit/>
          </a:bodyPr>
          <a:lstStyle/>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模板下载：</a:t>
            </a:r>
            <a:r>
              <a:rPr lang="en-US" altLang="zh-CN" sz="100" dirty="0">
                <a:solidFill>
                  <a:prstClr val="white"/>
                </a:solidFill>
                <a:latin typeface="Calibri" panose="020F0502020204030204"/>
                <a:ea typeface="宋体" panose="02010600030101010101" pitchFamily="2" charset="-122"/>
              </a:rPr>
              <a:t>www.1ppt.com/moban/     </a:t>
            </a:r>
            <a:r>
              <a:rPr lang="zh-CN" altLang="en-US" sz="100" dirty="0">
                <a:solidFill>
                  <a:prstClr val="white"/>
                </a:solidFill>
                <a:latin typeface="Calibri" panose="020F0502020204030204"/>
                <a:ea typeface="宋体" panose="02010600030101010101" pitchFamily="2" charset="-122"/>
              </a:rPr>
              <a:t>行业</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www.1ppt.com/hangye/ </a:t>
            </a:r>
          </a:p>
          <a:p>
            <a:r>
              <a:rPr lang="zh-CN" altLang="en-US" sz="100" dirty="0">
                <a:solidFill>
                  <a:prstClr val="white"/>
                </a:solidFill>
                <a:latin typeface="Calibri" panose="020F0502020204030204"/>
                <a:ea typeface="宋体" panose="02010600030101010101" pitchFamily="2" charset="-122"/>
              </a:rPr>
              <a:t>节日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www.1ppt.com/jieri/           PPT</a:t>
            </a:r>
            <a:r>
              <a:rPr lang="zh-CN" altLang="en-US" sz="100" dirty="0">
                <a:solidFill>
                  <a:prstClr val="white"/>
                </a:solidFill>
                <a:latin typeface="Calibri" panose="020F0502020204030204"/>
                <a:ea typeface="宋体" panose="02010600030101010101" pitchFamily="2" charset="-122"/>
              </a:rPr>
              <a:t>素材下载：</a:t>
            </a:r>
            <a:r>
              <a:rPr lang="en-US" altLang="zh-CN" sz="100" dirty="0">
                <a:solidFill>
                  <a:prstClr val="white"/>
                </a:solidFill>
                <a:latin typeface="Calibri" panose="020F0502020204030204"/>
                <a:ea typeface="宋体" panose="02010600030101010101" pitchFamily="2" charset="-122"/>
              </a:rPr>
              <a:t>www.1ppt.com/sucai/</a:t>
            </a:r>
          </a:p>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背景图片：</a:t>
            </a:r>
            <a:r>
              <a:rPr lang="en-US" altLang="zh-CN" sz="100" dirty="0">
                <a:solidFill>
                  <a:prstClr val="white"/>
                </a:solidFill>
                <a:latin typeface="Calibri" panose="020F0502020204030204"/>
                <a:ea typeface="宋体" panose="02010600030101010101" pitchFamily="2" charset="-122"/>
              </a:rPr>
              <a:t>www.1ppt.com/beijing/      PPT</a:t>
            </a:r>
            <a:r>
              <a:rPr lang="zh-CN" altLang="en-US" sz="100" dirty="0">
                <a:solidFill>
                  <a:prstClr val="white"/>
                </a:solidFill>
                <a:latin typeface="Calibri" panose="020F0502020204030204"/>
                <a:ea typeface="宋体" panose="02010600030101010101" pitchFamily="2" charset="-122"/>
              </a:rPr>
              <a:t>图表下载：</a:t>
            </a:r>
            <a:r>
              <a:rPr lang="en-US" altLang="zh-CN" sz="100" dirty="0">
                <a:solidFill>
                  <a:prstClr val="white"/>
                </a:solidFill>
                <a:latin typeface="Calibri" panose="020F0502020204030204"/>
                <a:ea typeface="宋体" panose="02010600030101010101" pitchFamily="2" charset="-122"/>
              </a:rPr>
              <a:t>www.1ppt.com/tubiao/      </a:t>
            </a:r>
          </a:p>
          <a:p>
            <a:r>
              <a:rPr lang="zh-CN" altLang="en-US" sz="100" dirty="0">
                <a:solidFill>
                  <a:prstClr val="white"/>
                </a:solidFill>
                <a:latin typeface="Calibri" panose="020F0502020204030204"/>
                <a:ea typeface="宋体" panose="02010600030101010101" pitchFamily="2" charset="-122"/>
              </a:rPr>
              <a:t>优秀</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下载：</a:t>
            </a:r>
            <a:r>
              <a:rPr lang="en-US" altLang="zh-CN" sz="100" dirty="0">
                <a:solidFill>
                  <a:prstClr val="white"/>
                </a:solidFill>
                <a:latin typeface="Calibri" panose="020F0502020204030204"/>
                <a:ea typeface="宋体" panose="02010600030101010101" pitchFamily="2" charset="-122"/>
              </a:rPr>
              <a:t>www.1ppt.com/xiazai/        PPT</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www.1ppt.com/powerpoint/      </a:t>
            </a:r>
          </a:p>
          <a:p>
            <a:r>
              <a:rPr lang="en-US" altLang="zh-CN" sz="100" dirty="0">
                <a:solidFill>
                  <a:prstClr val="white"/>
                </a:solidFill>
                <a:latin typeface="Calibri" panose="020F0502020204030204"/>
                <a:ea typeface="宋体" panose="02010600030101010101" pitchFamily="2" charset="-122"/>
              </a:rPr>
              <a:t>Word</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www.1ppt.com/word/              Excel</a:t>
            </a:r>
            <a:r>
              <a:rPr lang="zh-CN" altLang="en-US" sz="100" dirty="0">
                <a:solidFill>
                  <a:prstClr val="white"/>
                </a:solidFill>
                <a:latin typeface="Calibri" panose="020F0502020204030204"/>
                <a:ea typeface="宋体" panose="02010600030101010101" pitchFamily="2" charset="-122"/>
              </a:rPr>
              <a:t>教程：</a:t>
            </a:r>
            <a:r>
              <a:rPr lang="en-US" altLang="zh-CN" sz="100" dirty="0">
                <a:solidFill>
                  <a:prstClr val="white"/>
                </a:solidFill>
                <a:latin typeface="Calibri" panose="020F0502020204030204"/>
                <a:ea typeface="宋体" panose="02010600030101010101" pitchFamily="2" charset="-122"/>
              </a:rPr>
              <a:t>www.1ppt.com/excel/  </a:t>
            </a:r>
          </a:p>
          <a:p>
            <a:r>
              <a:rPr lang="zh-CN" altLang="en-US" sz="100" dirty="0">
                <a:solidFill>
                  <a:prstClr val="white"/>
                </a:solidFill>
                <a:latin typeface="Calibri" panose="020F0502020204030204"/>
                <a:ea typeface="宋体" panose="02010600030101010101" pitchFamily="2" charset="-122"/>
              </a:rPr>
              <a:t>资料下载：</a:t>
            </a:r>
            <a:r>
              <a:rPr lang="en-US" altLang="zh-CN" sz="100" dirty="0">
                <a:solidFill>
                  <a:prstClr val="white"/>
                </a:solidFill>
                <a:latin typeface="Calibri" panose="020F0502020204030204"/>
                <a:ea typeface="宋体" panose="02010600030101010101" pitchFamily="2" charset="-122"/>
              </a:rPr>
              <a:t>www.1ppt.com/ziliao/                PPT</a:t>
            </a:r>
            <a:r>
              <a:rPr lang="zh-CN" altLang="en-US" sz="100" dirty="0">
                <a:solidFill>
                  <a:prstClr val="white"/>
                </a:solidFill>
                <a:latin typeface="Calibri" panose="020F0502020204030204"/>
                <a:ea typeface="宋体" panose="02010600030101010101" pitchFamily="2" charset="-122"/>
              </a:rPr>
              <a:t>课件下载：</a:t>
            </a:r>
            <a:r>
              <a:rPr lang="en-US" altLang="zh-CN" sz="100" dirty="0">
                <a:solidFill>
                  <a:prstClr val="white"/>
                </a:solidFill>
                <a:latin typeface="Calibri" panose="020F0502020204030204"/>
                <a:ea typeface="宋体" panose="02010600030101010101" pitchFamily="2" charset="-122"/>
              </a:rPr>
              <a:t>www.1ppt.com/kejian/ </a:t>
            </a:r>
          </a:p>
          <a:p>
            <a:r>
              <a:rPr lang="zh-CN" altLang="en-US" sz="100" dirty="0">
                <a:solidFill>
                  <a:prstClr val="white"/>
                </a:solidFill>
                <a:latin typeface="Calibri" panose="020F0502020204030204"/>
                <a:ea typeface="宋体" panose="02010600030101010101" pitchFamily="2" charset="-122"/>
              </a:rPr>
              <a:t>范文下载：</a:t>
            </a:r>
            <a:r>
              <a:rPr lang="en-US" altLang="zh-CN" sz="100" dirty="0">
                <a:solidFill>
                  <a:prstClr val="white"/>
                </a:solidFill>
                <a:latin typeface="Calibri" panose="020F0502020204030204"/>
                <a:ea typeface="宋体" panose="02010600030101010101" pitchFamily="2" charset="-122"/>
              </a:rPr>
              <a:t>www.1ppt.com/fanwen/             </a:t>
            </a:r>
            <a:r>
              <a:rPr lang="zh-CN" altLang="en-US" sz="100" dirty="0">
                <a:solidFill>
                  <a:prstClr val="white"/>
                </a:solidFill>
                <a:latin typeface="Calibri" panose="020F0502020204030204"/>
                <a:ea typeface="宋体" panose="02010600030101010101" pitchFamily="2" charset="-122"/>
              </a:rPr>
              <a:t>试卷下载：</a:t>
            </a:r>
            <a:r>
              <a:rPr lang="en-US" altLang="zh-CN" sz="100" dirty="0">
                <a:solidFill>
                  <a:prstClr val="white"/>
                </a:solidFill>
                <a:latin typeface="Calibri" panose="020F0502020204030204"/>
                <a:ea typeface="宋体" panose="02010600030101010101" pitchFamily="2" charset="-122"/>
              </a:rPr>
              <a:t>www.1ppt.com/shiti/  </a:t>
            </a:r>
          </a:p>
          <a:p>
            <a:r>
              <a:rPr lang="zh-CN" altLang="en-US" sz="100" dirty="0">
                <a:solidFill>
                  <a:prstClr val="white"/>
                </a:solidFill>
                <a:latin typeface="Calibri" panose="020F0502020204030204"/>
                <a:ea typeface="宋体" panose="02010600030101010101" pitchFamily="2" charset="-122"/>
              </a:rPr>
              <a:t>教案下载：</a:t>
            </a:r>
            <a:r>
              <a:rPr lang="en-US" altLang="zh-CN" sz="100" dirty="0">
                <a:solidFill>
                  <a:prstClr val="white"/>
                </a:solidFill>
                <a:latin typeface="Calibri" panose="020F0502020204030204"/>
                <a:ea typeface="宋体" panose="02010600030101010101" pitchFamily="2" charset="-122"/>
              </a:rPr>
              <a:t>www.1ppt.com/jiaoan/        </a:t>
            </a:r>
          </a:p>
          <a:p>
            <a:r>
              <a:rPr lang="zh-CN" altLang="en-US" sz="100" dirty="0">
                <a:solidFill>
                  <a:prstClr val="white"/>
                </a:solidFill>
                <a:latin typeface="Calibri" panose="020F0502020204030204"/>
                <a:ea typeface="宋体" panose="02010600030101010101" pitchFamily="2" charset="-122"/>
              </a:rPr>
              <a:t>字体下载：</a:t>
            </a:r>
            <a:r>
              <a:rPr lang="en-US" altLang="zh-CN" sz="100" dirty="0">
                <a:solidFill>
                  <a:prstClr val="white"/>
                </a:solidFill>
                <a:latin typeface="Calibri" panose="020F0502020204030204"/>
                <a:ea typeface="宋体" panose="02010600030101010101" pitchFamily="2" charset="-122"/>
              </a:rPr>
              <a:t>www.1ppt.com/ziti/</a:t>
            </a:r>
          </a:p>
          <a:p>
            <a:r>
              <a:rPr lang="en-US" altLang="zh-CN" sz="100" dirty="0">
                <a:solidFill>
                  <a:prstClr val="white"/>
                </a:solidFill>
                <a:latin typeface="Calibri" panose="020F0502020204030204"/>
                <a:ea typeface="宋体" panose="02010600030101010101" pitchFamily="2" charset="-122"/>
              </a:rPr>
              <a:t> </a:t>
            </a:r>
            <a:endParaRPr lang="zh-CN" altLang="en-US" sz="100" dirty="0">
              <a:solidFill>
                <a:prstClr val="white"/>
              </a:solidFill>
              <a:latin typeface="Calibri" panose="020F0502020204030204"/>
              <a:ea typeface="宋体" panose="02010600030101010101" pitchFamily="2" charset="-122"/>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ADE29097-F538-4996-AD85-B9AE779776D6}" type="datetimeFigureOut">
              <a:rPr lang="zh-CN" altLang="en-US" smtClean="0"/>
              <a:t>2021/1/5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2BAF4F00-204B-4839-91A5-AB7ACB7638AD}"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ADE29097-F538-4996-AD85-B9AE779776D6}" type="datetimeFigureOut">
              <a:rPr lang="zh-CN" altLang="en-US" smtClean="0"/>
              <a:t>2021/1/5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2BAF4F00-204B-4839-91A5-AB7ACB7638AD}"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ADE29097-F538-4996-AD85-B9AE779776D6}" type="datetimeFigureOut">
              <a:rPr lang="zh-CN" altLang="en-US" smtClean="0"/>
              <a:t>2021/1/5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BAF4F00-204B-4839-91A5-AB7ACB7638AD}"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ADE29097-F538-4996-AD85-B9AE779776D6}"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BAF4F00-204B-4839-91A5-AB7ACB7638AD}"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ADE29097-F538-4996-AD85-B9AE779776D6}"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BAF4F00-204B-4839-91A5-AB7ACB7638AD}"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E29097-F538-4996-AD85-B9AE779776D6}" type="datetimeFigureOut">
              <a:rPr lang="zh-CN" altLang="en-US" smtClean="0"/>
              <a:t>2021/1/5</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AF4F00-204B-4839-91A5-AB7ACB7638AD}"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2.svg"/><Relationship Id="rId13" Type="http://schemas.openxmlformats.org/officeDocument/2006/relationships/image" Target="../media/image17.png"/><Relationship Id="rId3" Type="http://schemas.openxmlformats.org/officeDocument/2006/relationships/image" Target="../media/image1.jpeg"/><Relationship Id="rId7" Type="http://schemas.openxmlformats.org/officeDocument/2006/relationships/image" Target="../media/image11.png"/><Relationship Id="rId12" Type="http://schemas.openxmlformats.org/officeDocument/2006/relationships/image" Target="../media/image16.sv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10.svg"/><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svg"/><Relationship Id="rId4" Type="http://schemas.openxmlformats.org/officeDocument/2006/relationships/image" Target="../media/image2.png"/><Relationship Id="rId9" Type="http://schemas.openxmlformats.org/officeDocument/2006/relationships/image" Target="../media/image13.png"/><Relationship Id="rId14" Type="http://schemas.openxmlformats.org/officeDocument/2006/relationships/image" Target="../media/image18.sv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19.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21.jpeg"/><Relationship Id="rId5" Type="http://schemas.openxmlformats.org/officeDocument/2006/relationships/image" Target="../media/image20.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8" Type="http://schemas.openxmlformats.org/officeDocument/2006/relationships/image" Target="../media/image25.jpeg"/><Relationship Id="rId3" Type="http://schemas.openxmlformats.org/officeDocument/2006/relationships/image" Target="../media/image1.jpeg"/><Relationship Id="rId7" Type="http://schemas.openxmlformats.org/officeDocument/2006/relationships/image" Target="../media/image24.jpeg"/><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image" Target="../media/image23.jpeg"/><Relationship Id="rId5" Type="http://schemas.openxmlformats.org/officeDocument/2006/relationships/image" Target="../media/image22.jpe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28.jpeg"/><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image" Target="../media/image27.jpeg"/><Relationship Id="rId5" Type="http://schemas.openxmlformats.org/officeDocument/2006/relationships/image" Target="../media/image26.jpeg"/><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29.jpeg"/><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image" Target="../media/image30.jpeg"/><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1.xml"/><Relationship Id="rId6" Type="http://schemas.openxmlformats.org/officeDocument/2006/relationships/image" Target="../media/image32.jpeg"/><Relationship Id="rId5" Type="http://schemas.openxmlformats.org/officeDocument/2006/relationships/image" Target="../media/image31.png"/><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1.xml"/><Relationship Id="rId5" Type="http://schemas.openxmlformats.org/officeDocument/2006/relationships/chart" Target="../charts/chart1.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1.xml"/><Relationship Id="rId5" Type="http://schemas.openxmlformats.org/officeDocument/2006/relationships/chart" Target="../charts/chart2.xm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8" Type="http://schemas.openxmlformats.org/officeDocument/2006/relationships/image" Target="../media/image36.emf"/><Relationship Id="rId3" Type="http://schemas.openxmlformats.org/officeDocument/2006/relationships/image" Target="../media/image1.jpeg"/><Relationship Id="rId7" Type="http://schemas.openxmlformats.org/officeDocument/2006/relationships/image" Target="../media/image35.emf"/><Relationship Id="rId2" Type="http://schemas.openxmlformats.org/officeDocument/2006/relationships/notesSlide" Target="../notesSlides/notesSlide24.xml"/><Relationship Id="rId1" Type="http://schemas.openxmlformats.org/officeDocument/2006/relationships/slideLayout" Target="../slideLayouts/slideLayout1.xml"/><Relationship Id="rId6" Type="http://schemas.openxmlformats.org/officeDocument/2006/relationships/image" Target="../media/image34.emf"/><Relationship Id="rId5" Type="http://schemas.openxmlformats.org/officeDocument/2006/relationships/image" Target="../media/image33.emf"/><Relationship Id="rId10" Type="http://schemas.openxmlformats.org/officeDocument/2006/relationships/image" Target="../media/image38.emf"/><Relationship Id="rId4" Type="http://schemas.openxmlformats.org/officeDocument/2006/relationships/image" Target="../media/image2.png"/><Relationship Id="rId9" Type="http://schemas.openxmlformats.org/officeDocument/2006/relationships/image" Target="../media/image37.emf"/></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8.jpe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7F4F8"/>
        </a:solidFill>
        <a:effectLst/>
      </p:bgPr>
    </p:bg>
    <p:spTree>
      <p:nvGrpSpPr>
        <p:cNvPr id="1" name=""/>
        <p:cNvGrpSpPr/>
        <p:nvPr/>
      </p:nvGrpSpPr>
      <p:grpSpPr>
        <a:xfrm>
          <a:off x="0" y="0"/>
          <a:ext cx="0" cy="0"/>
          <a:chOff x="0" y="0"/>
          <a:chExt cx="0" cy="0"/>
        </a:xfrm>
      </p:grpSpPr>
      <p:pic>
        <p:nvPicPr>
          <p:cNvPr id="5" name="图片占位符 4"/>
          <p:cNvPicPr>
            <a:picLocks noGrp="1" noChangeAspect="1"/>
          </p:cNvPicPr>
          <p:nvPr>
            <p:ph type="pic" sz="quarter" idx="10"/>
          </p:nvPr>
        </p:nvPicPr>
        <p:blipFill>
          <a:blip r:embed="rId3" cstate="screen"/>
          <a:srcRect/>
          <a:stretch>
            <a:fillRect/>
          </a:stretch>
        </p:blipFill>
        <p:spPr/>
      </p:pic>
      <p:sp>
        <p:nvSpPr>
          <p:cNvPr id="14" name="矩形 13"/>
          <p:cNvSpPr/>
          <p:nvPr/>
        </p:nvSpPr>
        <p:spPr>
          <a:xfrm>
            <a:off x="0" y="1"/>
            <a:ext cx="12192000" cy="3771900"/>
          </a:xfrm>
          <a:prstGeom prst="rect">
            <a:avLst/>
          </a:prstGeom>
          <a:solidFill>
            <a:schemeClr val="accent2">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2" name="组合 1"/>
          <p:cNvGrpSpPr/>
          <p:nvPr/>
        </p:nvGrpSpPr>
        <p:grpSpPr>
          <a:xfrm>
            <a:off x="466725" y="460058"/>
            <a:ext cx="11258550" cy="5934075"/>
            <a:chOff x="466725" y="466725"/>
            <a:chExt cx="11258550" cy="5934075"/>
          </a:xfrm>
        </p:grpSpPr>
        <p:sp>
          <p:nvSpPr>
            <p:cNvPr id="10" name="矩形 9"/>
            <p:cNvSpPr/>
            <p:nvPr/>
          </p:nvSpPr>
          <p:spPr>
            <a:xfrm>
              <a:off x="466725" y="466725"/>
              <a:ext cx="11258550" cy="5934075"/>
            </a:xfrm>
            <a:prstGeom prst="rect">
              <a:avLst/>
            </a:prstGeom>
            <a:solidFill>
              <a:srgbClr val="F7F4F8"/>
            </a:solidFill>
            <a:ln>
              <a:noFill/>
            </a:ln>
            <a:effectLst>
              <a:outerShdw blurRad="304800" sx="104000" sy="104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0" name="矩形 19"/>
            <p:cNvSpPr/>
            <p:nvPr/>
          </p:nvSpPr>
          <p:spPr>
            <a:xfrm>
              <a:off x="2982408" y="2368028"/>
              <a:ext cx="6211957" cy="769441"/>
            </a:xfrm>
            <a:prstGeom prst="rect">
              <a:avLst/>
            </a:prstGeom>
          </p:spPr>
          <p:txBody>
            <a:bodyPr wrap="none">
              <a:spAutoFit/>
            </a:bodyPr>
            <a:lstStyle/>
            <a:p>
              <a:pPr algn="ctr"/>
              <a:r>
                <a:rPr lang="zh-CN" altLang="en-US" sz="4400" b="1" spc="300">
                  <a:solidFill>
                    <a:srgbClr val="F69FB2"/>
                  </a:solidFill>
                  <a:cs typeface="+mn-ea"/>
                  <a:sym typeface="+mn-lt"/>
                </a:rPr>
                <a:t>活动策划工作方案</a:t>
              </a:r>
              <a:r>
                <a:rPr lang="zh-CN" altLang="en-US" sz="4400" b="1" spc="300" dirty="0">
                  <a:solidFill>
                    <a:srgbClr val="F69FB2"/>
                  </a:solidFill>
                  <a:cs typeface="+mn-ea"/>
                  <a:sym typeface="+mn-lt"/>
                </a:rPr>
                <a:t>汇报</a:t>
              </a:r>
              <a:endParaRPr lang="zh-CN" altLang="en-US" sz="4400" b="1" dirty="0">
                <a:solidFill>
                  <a:srgbClr val="F69FB2"/>
                </a:solidFill>
                <a:cs typeface="+mn-ea"/>
                <a:sym typeface="+mn-lt"/>
              </a:endParaRPr>
            </a:p>
          </p:txBody>
        </p:sp>
        <p:sp>
          <p:nvSpPr>
            <p:cNvPr id="21" name="矩形 20"/>
            <p:cNvSpPr/>
            <p:nvPr/>
          </p:nvSpPr>
          <p:spPr>
            <a:xfrm>
              <a:off x="1762548" y="3164755"/>
              <a:ext cx="8666904" cy="754566"/>
            </a:xfrm>
            <a:prstGeom prst="rect">
              <a:avLst/>
            </a:prstGeom>
          </p:spPr>
          <p:txBody>
            <a:bodyPr wrap="square">
              <a:spAutoFit/>
            </a:bodyPr>
            <a:lstStyle/>
            <a:p>
              <a:pPr algn="ctr">
                <a:lnSpc>
                  <a:spcPct val="150000"/>
                </a:lnSpc>
                <a:buClr>
                  <a:srgbClr val="E7E6E6">
                    <a:lumMod val="10000"/>
                  </a:srgbClr>
                </a:buClr>
              </a:pPr>
              <a:r>
                <a:rPr lang="en-US" altLang="zh-CN" sz="1000" dirty="0">
                  <a:solidFill>
                    <a:srgbClr val="F69FB2"/>
                  </a:solidFill>
                  <a:latin typeface="Calibri" panose="020F0502020204030204" pitchFamily="34" charset="0"/>
                  <a:cs typeface="Calibri" panose="020F0502020204030204" pitchFamily="34" charset="0"/>
                  <a:sym typeface="+mn-lt"/>
                </a:rPr>
                <a:t>By faith I mean a vision of good one cherishes and the enthusiasm that pushes one to seek its fulfillment regardless of obstacles. By faith I By faith I mean a vision of good one cherishes and the enthusiasm that pushes one to seek its fulfillment regardless of obstacles. By faith I</a:t>
              </a:r>
            </a:p>
            <a:p>
              <a:pPr algn="ctr">
                <a:lnSpc>
                  <a:spcPct val="150000"/>
                </a:lnSpc>
                <a:buClr>
                  <a:srgbClr val="E7E6E6">
                    <a:lumMod val="10000"/>
                  </a:srgbClr>
                </a:buClr>
              </a:pPr>
              <a:endParaRPr lang="en-US" altLang="zh-CN" sz="1000" dirty="0">
                <a:solidFill>
                  <a:srgbClr val="F69FB2"/>
                </a:solidFill>
                <a:latin typeface="Calibri" panose="020F0502020204030204" pitchFamily="34" charset="0"/>
                <a:cs typeface="Calibri" panose="020F0502020204030204" pitchFamily="34" charset="0"/>
                <a:sym typeface="+mn-lt"/>
              </a:endParaRPr>
            </a:p>
          </p:txBody>
        </p:sp>
        <p:sp>
          <p:nvSpPr>
            <p:cNvPr id="22" name="TextBox 60"/>
            <p:cNvSpPr txBox="1"/>
            <p:nvPr/>
          </p:nvSpPr>
          <p:spPr>
            <a:xfrm>
              <a:off x="4968522" y="2078987"/>
              <a:ext cx="2239716" cy="230832"/>
            </a:xfrm>
            <a:prstGeom prst="rect">
              <a:avLst/>
            </a:prstGeom>
            <a:noFill/>
          </p:spPr>
          <p:txBody>
            <a:bodyPr wrap="none" rtlCol="0">
              <a:spAutoFit/>
            </a:bodyPr>
            <a:lstStyle/>
            <a:p>
              <a:pPr algn="ctr" defTabSz="914400"/>
              <a:r>
                <a:rPr lang="en-US" sz="900" b="1" spc="150" dirty="0">
                  <a:solidFill>
                    <a:srgbClr val="F69FB2"/>
                  </a:solidFill>
                  <a:latin typeface="Calibri" panose="020F0502020204030204" pitchFamily="34" charset="0"/>
                  <a:cs typeface="Calibri" panose="020F0502020204030204" pitchFamily="34" charset="0"/>
                  <a:sym typeface="+mn-lt"/>
                </a:rPr>
                <a:t>WRITE A TITLE IN THIS SECTION</a:t>
              </a:r>
              <a:endParaRPr lang="en-US" sz="1000" b="1" spc="150" dirty="0">
                <a:solidFill>
                  <a:srgbClr val="F69FB2"/>
                </a:solidFill>
                <a:latin typeface="Calibri" panose="020F0502020204030204" pitchFamily="34" charset="0"/>
                <a:cs typeface="Calibri" panose="020F0502020204030204" pitchFamily="34" charset="0"/>
                <a:sym typeface="+mn-lt"/>
              </a:endParaRPr>
            </a:p>
          </p:txBody>
        </p:sp>
        <p:sp>
          <p:nvSpPr>
            <p:cNvPr id="19" name="文本框 18"/>
            <p:cNvSpPr txBox="1"/>
            <p:nvPr/>
          </p:nvSpPr>
          <p:spPr>
            <a:xfrm>
              <a:off x="4218954" y="4325105"/>
              <a:ext cx="3754092" cy="337185"/>
            </a:xfrm>
            <a:prstGeom prst="rect">
              <a:avLst/>
            </a:prstGeom>
            <a:noFill/>
          </p:spPr>
          <p:txBody>
            <a:bodyPr wrap="square" rtlCol="0">
              <a:spAutoFit/>
            </a:bodyPr>
            <a:lstStyle/>
            <a:p>
              <a:pPr algn="ctr"/>
              <a:r>
                <a:rPr lang="zh-CN" altLang="en-US" sz="1600" b="1">
                  <a:solidFill>
                    <a:srgbClr val="F69FB2"/>
                  </a:solidFill>
                  <a:cs typeface="+mn-ea"/>
                  <a:sym typeface="+mn-lt"/>
                </a:rPr>
                <a:t>汇报人：</a:t>
              </a:r>
              <a:r>
                <a:rPr lang="en-US" altLang="zh-CN" sz="1600" b="1">
                  <a:solidFill>
                    <a:srgbClr val="F69FB2"/>
                  </a:solidFill>
                  <a:cs typeface="+mn-ea"/>
                  <a:sym typeface="+mn-lt"/>
                </a:rPr>
                <a:t>xiazaii</a:t>
              </a:r>
              <a:endParaRPr lang="zh-CN" altLang="en-US" sz="1600" b="1" dirty="0">
                <a:solidFill>
                  <a:srgbClr val="F69FB2"/>
                </a:solidFill>
                <a:latin typeface="+mn-ea"/>
                <a:cs typeface="+mn-ea"/>
                <a:sym typeface="+mn-lt"/>
              </a:endParaRPr>
            </a:p>
          </p:txBody>
        </p:sp>
      </p:grpSp>
      <p:sp>
        <p:nvSpPr>
          <p:cNvPr id="3" name="矩形 2"/>
          <p:cNvSpPr/>
          <p:nvPr/>
        </p:nvSpPr>
        <p:spPr>
          <a:xfrm>
            <a:off x="6523348" y="1489435"/>
            <a:ext cx="848413" cy="871409"/>
          </a:xfrm>
          <a:prstGeom prst="rect">
            <a:avLst/>
          </a:prstGeom>
          <a:noFill/>
          <a:ln w="28575">
            <a:solidFill>
              <a:srgbClr val="FFE0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任意多边形: 形状 25"/>
          <p:cNvSpPr/>
          <p:nvPr/>
        </p:nvSpPr>
        <p:spPr>
          <a:xfrm>
            <a:off x="9272164" y="4378976"/>
            <a:ext cx="4467225" cy="4467225"/>
          </a:xfrm>
          <a:custGeom>
            <a:avLst/>
            <a:gdLst>
              <a:gd name="connsiteX0" fmla="*/ 586946 w 1173892"/>
              <a:gd name="connsiteY0" fmla="*/ 128716 h 1173892"/>
              <a:gd name="connsiteX1" fmla="*/ 128716 w 1173892"/>
              <a:gd name="connsiteY1" fmla="*/ 586946 h 1173892"/>
              <a:gd name="connsiteX2" fmla="*/ 586946 w 1173892"/>
              <a:gd name="connsiteY2" fmla="*/ 1045176 h 1173892"/>
              <a:gd name="connsiteX3" fmla="*/ 1045176 w 1173892"/>
              <a:gd name="connsiteY3" fmla="*/ 586946 h 1173892"/>
              <a:gd name="connsiteX4" fmla="*/ 586946 w 1173892"/>
              <a:gd name="connsiteY4" fmla="*/ 128716 h 1173892"/>
              <a:gd name="connsiteX5" fmla="*/ 586946 w 1173892"/>
              <a:gd name="connsiteY5" fmla="*/ 0 h 1173892"/>
              <a:gd name="connsiteX6" fmla="*/ 1173892 w 1173892"/>
              <a:gd name="connsiteY6" fmla="*/ 586946 h 1173892"/>
              <a:gd name="connsiteX7" fmla="*/ 586946 w 1173892"/>
              <a:gd name="connsiteY7" fmla="*/ 1173892 h 1173892"/>
              <a:gd name="connsiteX8" fmla="*/ 0 w 1173892"/>
              <a:gd name="connsiteY8" fmla="*/ 586946 h 1173892"/>
              <a:gd name="connsiteX9" fmla="*/ 586946 w 1173892"/>
              <a:gd name="connsiteY9" fmla="*/ 0 h 1173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73892" h="1173892">
                <a:moveTo>
                  <a:pt x="586946" y="128716"/>
                </a:moveTo>
                <a:cubicBezTo>
                  <a:pt x="333873" y="128716"/>
                  <a:pt x="128716" y="333873"/>
                  <a:pt x="128716" y="586946"/>
                </a:cubicBezTo>
                <a:cubicBezTo>
                  <a:pt x="128716" y="840019"/>
                  <a:pt x="333873" y="1045176"/>
                  <a:pt x="586946" y="1045176"/>
                </a:cubicBezTo>
                <a:cubicBezTo>
                  <a:pt x="840019" y="1045176"/>
                  <a:pt x="1045176" y="840019"/>
                  <a:pt x="1045176" y="586946"/>
                </a:cubicBezTo>
                <a:cubicBezTo>
                  <a:pt x="1045176" y="333873"/>
                  <a:pt x="840019" y="128716"/>
                  <a:pt x="586946" y="128716"/>
                </a:cubicBezTo>
                <a:close/>
                <a:moveTo>
                  <a:pt x="586946" y="0"/>
                </a:moveTo>
                <a:cubicBezTo>
                  <a:pt x="911107" y="0"/>
                  <a:pt x="1173892" y="262785"/>
                  <a:pt x="1173892" y="586946"/>
                </a:cubicBezTo>
                <a:cubicBezTo>
                  <a:pt x="1173892" y="911107"/>
                  <a:pt x="911107" y="1173892"/>
                  <a:pt x="586946" y="1173892"/>
                </a:cubicBezTo>
                <a:cubicBezTo>
                  <a:pt x="262785" y="1173892"/>
                  <a:pt x="0" y="911107"/>
                  <a:pt x="0" y="586946"/>
                </a:cubicBezTo>
                <a:cubicBezTo>
                  <a:pt x="0" y="262785"/>
                  <a:pt x="262785" y="0"/>
                  <a:pt x="586946" y="0"/>
                </a:cubicBezTo>
                <a:close/>
              </a:path>
            </a:pathLst>
          </a:custGeom>
          <a:solidFill>
            <a:srgbClr val="FFE083">
              <a:alpha val="1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7195560" y="1281172"/>
            <a:ext cx="352401" cy="361953"/>
          </a:xfrm>
          <a:prstGeom prst="rect">
            <a:avLst/>
          </a:prstGeom>
          <a:noFill/>
          <a:ln w="19050">
            <a:solidFill>
              <a:srgbClr val="A8E0D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5FA6AE"/>
              </a:solidFill>
            </a:endParaRPr>
          </a:p>
        </p:txBody>
      </p:sp>
      <p:sp>
        <p:nvSpPr>
          <p:cNvPr id="15" name="任意多边形: 形状 14"/>
          <p:cNvSpPr/>
          <p:nvPr/>
        </p:nvSpPr>
        <p:spPr>
          <a:xfrm>
            <a:off x="0" y="5684108"/>
            <a:ext cx="1173892" cy="1173892"/>
          </a:xfrm>
          <a:custGeom>
            <a:avLst/>
            <a:gdLst>
              <a:gd name="connsiteX0" fmla="*/ 586946 w 1173892"/>
              <a:gd name="connsiteY0" fmla="*/ 128716 h 1173892"/>
              <a:gd name="connsiteX1" fmla="*/ 128716 w 1173892"/>
              <a:gd name="connsiteY1" fmla="*/ 586946 h 1173892"/>
              <a:gd name="connsiteX2" fmla="*/ 586946 w 1173892"/>
              <a:gd name="connsiteY2" fmla="*/ 1045176 h 1173892"/>
              <a:gd name="connsiteX3" fmla="*/ 1045176 w 1173892"/>
              <a:gd name="connsiteY3" fmla="*/ 586946 h 1173892"/>
              <a:gd name="connsiteX4" fmla="*/ 586946 w 1173892"/>
              <a:gd name="connsiteY4" fmla="*/ 128716 h 1173892"/>
              <a:gd name="connsiteX5" fmla="*/ 586946 w 1173892"/>
              <a:gd name="connsiteY5" fmla="*/ 0 h 1173892"/>
              <a:gd name="connsiteX6" fmla="*/ 1173892 w 1173892"/>
              <a:gd name="connsiteY6" fmla="*/ 586946 h 1173892"/>
              <a:gd name="connsiteX7" fmla="*/ 586946 w 1173892"/>
              <a:gd name="connsiteY7" fmla="*/ 1173892 h 1173892"/>
              <a:gd name="connsiteX8" fmla="*/ 0 w 1173892"/>
              <a:gd name="connsiteY8" fmla="*/ 586946 h 1173892"/>
              <a:gd name="connsiteX9" fmla="*/ 586946 w 1173892"/>
              <a:gd name="connsiteY9" fmla="*/ 0 h 1173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73892" h="1173892">
                <a:moveTo>
                  <a:pt x="586946" y="128716"/>
                </a:moveTo>
                <a:cubicBezTo>
                  <a:pt x="333873" y="128716"/>
                  <a:pt x="128716" y="333873"/>
                  <a:pt x="128716" y="586946"/>
                </a:cubicBezTo>
                <a:cubicBezTo>
                  <a:pt x="128716" y="840019"/>
                  <a:pt x="333873" y="1045176"/>
                  <a:pt x="586946" y="1045176"/>
                </a:cubicBezTo>
                <a:cubicBezTo>
                  <a:pt x="840019" y="1045176"/>
                  <a:pt x="1045176" y="840019"/>
                  <a:pt x="1045176" y="586946"/>
                </a:cubicBezTo>
                <a:cubicBezTo>
                  <a:pt x="1045176" y="333873"/>
                  <a:pt x="840019" y="128716"/>
                  <a:pt x="586946" y="128716"/>
                </a:cubicBezTo>
                <a:close/>
                <a:moveTo>
                  <a:pt x="586946" y="0"/>
                </a:moveTo>
                <a:cubicBezTo>
                  <a:pt x="911107" y="0"/>
                  <a:pt x="1173892" y="262785"/>
                  <a:pt x="1173892" y="586946"/>
                </a:cubicBezTo>
                <a:cubicBezTo>
                  <a:pt x="1173892" y="911107"/>
                  <a:pt x="911107" y="1173892"/>
                  <a:pt x="586946" y="1173892"/>
                </a:cubicBezTo>
                <a:cubicBezTo>
                  <a:pt x="262785" y="1173892"/>
                  <a:pt x="0" y="911107"/>
                  <a:pt x="0" y="586946"/>
                </a:cubicBezTo>
                <a:cubicBezTo>
                  <a:pt x="0" y="262785"/>
                  <a:pt x="262785" y="0"/>
                  <a:pt x="586946" y="0"/>
                </a:cubicBezTo>
                <a:close/>
              </a:path>
            </a:pathLst>
          </a:custGeom>
          <a:solidFill>
            <a:srgbClr val="F69F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5175315" y="-2086710"/>
            <a:ext cx="920685" cy="3864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形状 26"/>
          <p:cNvSpPr/>
          <p:nvPr/>
        </p:nvSpPr>
        <p:spPr>
          <a:xfrm>
            <a:off x="11981944" y="3936712"/>
            <a:ext cx="749588" cy="749588"/>
          </a:xfrm>
          <a:custGeom>
            <a:avLst/>
            <a:gdLst>
              <a:gd name="connsiteX0" fmla="*/ 586946 w 1173892"/>
              <a:gd name="connsiteY0" fmla="*/ 128716 h 1173892"/>
              <a:gd name="connsiteX1" fmla="*/ 128716 w 1173892"/>
              <a:gd name="connsiteY1" fmla="*/ 586946 h 1173892"/>
              <a:gd name="connsiteX2" fmla="*/ 586946 w 1173892"/>
              <a:gd name="connsiteY2" fmla="*/ 1045176 h 1173892"/>
              <a:gd name="connsiteX3" fmla="*/ 1045176 w 1173892"/>
              <a:gd name="connsiteY3" fmla="*/ 586946 h 1173892"/>
              <a:gd name="connsiteX4" fmla="*/ 586946 w 1173892"/>
              <a:gd name="connsiteY4" fmla="*/ 128716 h 1173892"/>
              <a:gd name="connsiteX5" fmla="*/ 586946 w 1173892"/>
              <a:gd name="connsiteY5" fmla="*/ 0 h 1173892"/>
              <a:gd name="connsiteX6" fmla="*/ 1173892 w 1173892"/>
              <a:gd name="connsiteY6" fmla="*/ 586946 h 1173892"/>
              <a:gd name="connsiteX7" fmla="*/ 586946 w 1173892"/>
              <a:gd name="connsiteY7" fmla="*/ 1173892 h 1173892"/>
              <a:gd name="connsiteX8" fmla="*/ 0 w 1173892"/>
              <a:gd name="connsiteY8" fmla="*/ 586946 h 1173892"/>
              <a:gd name="connsiteX9" fmla="*/ 586946 w 1173892"/>
              <a:gd name="connsiteY9" fmla="*/ 0 h 1173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73892" h="1173892">
                <a:moveTo>
                  <a:pt x="586946" y="128716"/>
                </a:moveTo>
                <a:cubicBezTo>
                  <a:pt x="333873" y="128716"/>
                  <a:pt x="128716" y="333873"/>
                  <a:pt x="128716" y="586946"/>
                </a:cubicBezTo>
                <a:cubicBezTo>
                  <a:pt x="128716" y="840019"/>
                  <a:pt x="333873" y="1045176"/>
                  <a:pt x="586946" y="1045176"/>
                </a:cubicBezTo>
                <a:cubicBezTo>
                  <a:pt x="840019" y="1045176"/>
                  <a:pt x="1045176" y="840019"/>
                  <a:pt x="1045176" y="586946"/>
                </a:cubicBezTo>
                <a:cubicBezTo>
                  <a:pt x="1045176" y="333873"/>
                  <a:pt x="840019" y="128716"/>
                  <a:pt x="586946" y="128716"/>
                </a:cubicBezTo>
                <a:close/>
                <a:moveTo>
                  <a:pt x="586946" y="0"/>
                </a:moveTo>
                <a:cubicBezTo>
                  <a:pt x="911107" y="0"/>
                  <a:pt x="1173892" y="262785"/>
                  <a:pt x="1173892" y="586946"/>
                </a:cubicBezTo>
                <a:cubicBezTo>
                  <a:pt x="1173892" y="911107"/>
                  <a:pt x="911107" y="1173892"/>
                  <a:pt x="586946" y="1173892"/>
                </a:cubicBezTo>
                <a:cubicBezTo>
                  <a:pt x="262785" y="1173892"/>
                  <a:pt x="0" y="911107"/>
                  <a:pt x="0" y="586946"/>
                </a:cubicBezTo>
                <a:cubicBezTo>
                  <a:pt x="0" y="262785"/>
                  <a:pt x="262785" y="0"/>
                  <a:pt x="586946" y="0"/>
                </a:cubicBezTo>
                <a:close/>
              </a:path>
            </a:pathLst>
          </a:custGeom>
          <a:solidFill>
            <a:srgbClr val="F69FB2">
              <a:alpha val="5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占位符 2"/>
          <p:cNvPicPr>
            <a:picLocks noGrp="1" noChangeAspect="1"/>
          </p:cNvPicPr>
          <p:nvPr>
            <p:ph type="pic" sz="quarter" idx="10"/>
          </p:nvPr>
        </p:nvPicPr>
        <p:blipFill>
          <a:blip r:embed="rId3" cstate="screen"/>
          <a:srcRect/>
          <a:stretch>
            <a:fillRect/>
          </a:stretch>
        </p:blipFill>
        <p:spPr/>
      </p:pic>
      <p:sp>
        <p:nvSpPr>
          <p:cNvPr id="14" name="矩形 13"/>
          <p:cNvSpPr/>
          <p:nvPr/>
        </p:nvSpPr>
        <p:spPr>
          <a:xfrm>
            <a:off x="0" y="1"/>
            <a:ext cx="12192000" cy="3771900"/>
          </a:xfrm>
          <a:prstGeom prst="rect">
            <a:avLst/>
          </a:prstGeom>
          <a:solidFill>
            <a:schemeClr val="accent2">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矩形 9"/>
          <p:cNvSpPr/>
          <p:nvPr/>
        </p:nvSpPr>
        <p:spPr>
          <a:xfrm>
            <a:off x="466725" y="461963"/>
            <a:ext cx="11258550" cy="5934075"/>
          </a:xfrm>
          <a:prstGeom prst="rect">
            <a:avLst/>
          </a:prstGeom>
          <a:solidFill>
            <a:srgbClr val="F7F4F8"/>
          </a:solidFill>
          <a:ln>
            <a:noFill/>
          </a:ln>
          <a:effectLst>
            <a:outerShdw blurRad="304800" sx="104000" sy="104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a:cs typeface="+mn-ea"/>
              <a:sym typeface="+mn-lt"/>
            </a:endParaRPr>
          </a:p>
        </p:txBody>
      </p:sp>
      <p:sp>
        <p:nvSpPr>
          <p:cNvPr id="26" name="任意多边形: 形状 25"/>
          <p:cNvSpPr/>
          <p:nvPr/>
        </p:nvSpPr>
        <p:spPr>
          <a:xfrm>
            <a:off x="9272164" y="4378976"/>
            <a:ext cx="4467225" cy="4467225"/>
          </a:xfrm>
          <a:custGeom>
            <a:avLst/>
            <a:gdLst>
              <a:gd name="connsiteX0" fmla="*/ 586946 w 1173892"/>
              <a:gd name="connsiteY0" fmla="*/ 128716 h 1173892"/>
              <a:gd name="connsiteX1" fmla="*/ 128716 w 1173892"/>
              <a:gd name="connsiteY1" fmla="*/ 586946 h 1173892"/>
              <a:gd name="connsiteX2" fmla="*/ 586946 w 1173892"/>
              <a:gd name="connsiteY2" fmla="*/ 1045176 h 1173892"/>
              <a:gd name="connsiteX3" fmla="*/ 1045176 w 1173892"/>
              <a:gd name="connsiteY3" fmla="*/ 586946 h 1173892"/>
              <a:gd name="connsiteX4" fmla="*/ 586946 w 1173892"/>
              <a:gd name="connsiteY4" fmla="*/ 128716 h 1173892"/>
              <a:gd name="connsiteX5" fmla="*/ 586946 w 1173892"/>
              <a:gd name="connsiteY5" fmla="*/ 0 h 1173892"/>
              <a:gd name="connsiteX6" fmla="*/ 1173892 w 1173892"/>
              <a:gd name="connsiteY6" fmla="*/ 586946 h 1173892"/>
              <a:gd name="connsiteX7" fmla="*/ 586946 w 1173892"/>
              <a:gd name="connsiteY7" fmla="*/ 1173892 h 1173892"/>
              <a:gd name="connsiteX8" fmla="*/ 0 w 1173892"/>
              <a:gd name="connsiteY8" fmla="*/ 586946 h 1173892"/>
              <a:gd name="connsiteX9" fmla="*/ 586946 w 1173892"/>
              <a:gd name="connsiteY9" fmla="*/ 0 h 1173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73892" h="1173892">
                <a:moveTo>
                  <a:pt x="586946" y="128716"/>
                </a:moveTo>
                <a:cubicBezTo>
                  <a:pt x="333873" y="128716"/>
                  <a:pt x="128716" y="333873"/>
                  <a:pt x="128716" y="586946"/>
                </a:cubicBezTo>
                <a:cubicBezTo>
                  <a:pt x="128716" y="840019"/>
                  <a:pt x="333873" y="1045176"/>
                  <a:pt x="586946" y="1045176"/>
                </a:cubicBezTo>
                <a:cubicBezTo>
                  <a:pt x="840019" y="1045176"/>
                  <a:pt x="1045176" y="840019"/>
                  <a:pt x="1045176" y="586946"/>
                </a:cubicBezTo>
                <a:cubicBezTo>
                  <a:pt x="1045176" y="333873"/>
                  <a:pt x="840019" y="128716"/>
                  <a:pt x="586946" y="128716"/>
                </a:cubicBezTo>
                <a:close/>
                <a:moveTo>
                  <a:pt x="586946" y="0"/>
                </a:moveTo>
                <a:cubicBezTo>
                  <a:pt x="911107" y="0"/>
                  <a:pt x="1173892" y="262785"/>
                  <a:pt x="1173892" y="586946"/>
                </a:cubicBezTo>
                <a:cubicBezTo>
                  <a:pt x="1173892" y="911107"/>
                  <a:pt x="911107" y="1173892"/>
                  <a:pt x="586946" y="1173892"/>
                </a:cubicBezTo>
                <a:cubicBezTo>
                  <a:pt x="262785" y="1173892"/>
                  <a:pt x="0" y="911107"/>
                  <a:pt x="0" y="586946"/>
                </a:cubicBezTo>
                <a:cubicBezTo>
                  <a:pt x="0" y="262785"/>
                  <a:pt x="262785" y="0"/>
                  <a:pt x="586946" y="0"/>
                </a:cubicBezTo>
                <a:close/>
              </a:path>
            </a:pathLst>
          </a:custGeom>
          <a:solidFill>
            <a:srgbClr val="FFE083">
              <a:alpha val="1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任意多边形: 形状 14"/>
          <p:cNvSpPr/>
          <p:nvPr/>
        </p:nvSpPr>
        <p:spPr>
          <a:xfrm>
            <a:off x="0" y="5684108"/>
            <a:ext cx="1173892" cy="1173892"/>
          </a:xfrm>
          <a:custGeom>
            <a:avLst/>
            <a:gdLst>
              <a:gd name="connsiteX0" fmla="*/ 586946 w 1173892"/>
              <a:gd name="connsiteY0" fmla="*/ 128716 h 1173892"/>
              <a:gd name="connsiteX1" fmla="*/ 128716 w 1173892"/>
              <a:gd name="connsiteY1" fmla="*/ 586946 h 1173892"/>
              <a:gd name="connsiteX2" fmla="*/ 586946 w 1173892"/>
              <a:gd name="connsiteY2" fmla="*/ 1045176 h 1173892"/>
              <a:gd name="connsiteX3" fmla="*/ 1045176 w 1173892"/>
              <a:gd name="connsiteY3" fmla="*/ 586946 h 1173892"/>
              <a:gd name="connsiteX4" fmla="*/ 586946 w 1173892"/>
              <a:gd name="connsiteY4" fmla="*/ 128716 h 1173892"/>
              <a:gd name="connsiteX5" fmla="*/ 586946 w 1173892"/>
              <a:gd name="connsiteY5" fmla="*/ 0 h 1173892"/>
              <a:gd name="connsiteX6" fmla="*/ 1173892 w 1173892"/>
              <a:gd name="connsiteY6" fmla="*/ 586946 h 1173892"/>
              <a:gd name="connsiteX7" fmla="*/ 586946 w 1173892"/>
              <a:gd name="connsiteY7" fmla="*/ 1173892 h 1173892"/>
              <a:gd name="connsiteX8" fmla="*/ 0 w 1173892"/>
              <a:gd name="connsiteY8" fmla="*/ 586946 h 1173892"/>
              <a:gd name="connsiteX9" fmla="*/ 586946 w 1173892"/>
              <a:gd name="connsiteY9" fmla="*/ 0 h 1173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73892" h="1173892">
                <a:moveTo>
                  <a:pt x="586946" y="128716"/>
                </a:moveTo>
                <a:cubicBezTo>
                  <a:pt x="333873" y="128716"/>
                  <a:pt x="128716" y="333873"/>
                  <a:pt x="128716" y="586946"/>
                </a:cubicBezTo>
                <a:cubicBezTo>
                  <a:pt x="128716" y="840019"/>
                  <a:pt x="333873" y="1045176"/>
                  <a:pt x="586946" y="1045176"/>
                </a:cubicBezTo>
                <a:cubicBezTo>
                  <a:pt x="840019" y="1045176"/>
                  <a:pt x="1045176" y="840019"/>
                  <a:pt x="1045176" y="586946"/>
                </a:cubicBezTo>
                <a:cubicBezTo>
                  <a:pt x="1045176" y="333873"/>
                  <a:pt x="840019" y="128716"/>
                  <a:pt x="586946" y="128716"/>
                </a:cubicBezTo>
                <a:close/>
                <a:moveTo>
                  <a:pt x="586946" y="0"/>
                </a:moveTo>
                <a:cubicBezTo>
                  <a:pt x="911107" y="0"/>
                  <a:pt x="1173892" y="262785"/>
                  <a:pt x="1173892" y="586946"/>
                </a:cubicBezTo>
                <a:cubicBezTo>
                  <a:pt x="1173892" y="911107"/>
                  <a:pt x="911107" y="1173892"/>
                  <a:pt x="586946" y="1173892"/>
                </a:cubicBezTo>
                <a:cubicBezTo>
                  <a:pt x="262785" y="1173892"/>
                  <a:pt x="0" y="911107"/>
                  <a:pt x="0" y="586946"/>
                </a:cubicBezTo>
                <a:cubicBezTo>
                  <a:pt x="0" y="262785"/>
                  <a:pt x="262785" y="0"/>
                  <a:pt x="586946" y="0"/>
                </a:cubicBezTo>
                <a:close/>
              </a:path>
            </a:pathLst>
          </a:custGeom>
          <a:solidFill>
            <a:srgbClr val="F69F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5175315" y="-2086710"/>
            <a:ext cx="920685" cy="3864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形状 26"/>
          <p:cNvSpPr/>
          <p:nvPr/>
        </p:nvSpPr>
        <p:spPr>
          <a:xfrm>
            <a:off x="11981944" y="3936712"/>
            <a:ext cx="749588" cy="749588"/>
          </a:xfrm>
          <a:custGeom>
            <a:avLst/>
            <a:gdLst>
              <a:gd name="connsiteX0" fmla="*/ 586946 w 1173892"/>
              <a:gd name="connsiteY0" fmla="*/ 128716 h 1173892"/>
              <a:gd name="connsiteX1" fmla="*/ 128716 w 1173892"/>
              <a:gd name="connsiteY1" fmla="*/ 586946 h 1173892"/>
              <a:gd name="connsiteX2" fmla="*/ 586946 w 1173892"/>
              <a:gd name="connsiteY2" fmla="*/ 1045176 h 1173892"/>
              <a:gd name="connsiteX3" fmla="*/ 1045176 w 1173892"/>
              <a:gd name="connsiteY3" fmla="*/ 586946 h 1173892"/>
              <a:gd name="connsiteX4" fmla="*/ 586946 w 1173892"/>
              <a:gd name="connsiteY4" fmla="*/ 128716 h 1173892"/>
              <a:gd name="connsiteX5" fmla="*/ 586946 w 1173892"/>
              <a:gd name="connsiteY5" fmla="*/ 0 h 1173892"/>
              <a:gd name="connsiteX6" fmla="*/ 1173892 w 1173892"/>
              <a:gd name="connsiteY6" fmla="*/ 586946 h 1173892"/>
              <a:gd name="connsiteX7" fmla="*/ 586946 w 1173892"/>
              <a:gd name="connsiteY7" fmla="*/ 1173892 h 1173892"/>
              <a:gd name="connsiteX8" fmla="*/ 0 w 1173892"/>
              <a:gd name="connsiteY8" fmla="*/ 586946 h 1173892"/>
              <a:gd name="connsiteX9" fmla="*/ 586946 w 1173892"/>
              <a:gd name="connsiteY9" fmla="*/ 0 h 1173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73892" h="1173892">
                <a:moveTo>
                  <a:pt x="586946" y="128716"/>
                </a:moveTo>
                <a:cubicBezTo>
                  <a:pt x="333873" y="128716"/>
                  <a:pt x="128716" y="333873"/>
                  <a:pt x="128716" y="586946"/>
                </a:cubicBezTo>
                <a:cubicBezTo>
                  <a:pt x="128716" y="840019"/>
                  <a:pt x="333873" y="1045176"/>
                  <a:pt x="586946" y="1045176"/>
                </a:cubicBezTo>
                <a:cubicBezTo>
                  <a:pt x="840019" y="1045176"/>
                  <a:pt x="1045176" y="840019"/>
                  <a:pt x="1045176" y="586946"/>
                </a:cubicBezTo>
                <a:cubicBezTo>
                  <a:pt x="1045176" y="333873"/>
                  <a:pt x="840019" y="128716"/>
                  <a:pt x="586946" y="128716"/>
                </a:cubicBezTo>
                <a:close/>
                <a:moveTo>
                  <a:pt x="586946" y="0"/>
                </a:moveTo>
                <a:cubicBezTo>
                  <a:pt x="911107" y="0"/>
                  <a:pt x="1173892" y="262785"/>
                  <a:pt x="1173892" y="586946"/>
                </a:cubicBezTo>
                <a:cubicBezTo>
                  <a:pt x="1173892" y="911107"/>
                  <a:pt x="911107" y="1173892"/>
                  <a:pt x="586946" y="1173892"/>
                </a:cubicBezTo>
                <a:cubicBezTo>
                  <a:pt x="262785" y="1173892"/>
                  <a:pt x="0" y="911107"/>
                  <a:pt x="0" y="586946"/>
                </a:cubicBezTo>
                <a:cubicBezTo>
                  <a:pt x="0" y="262785"/>
                  <a:pt x="262785" y="0"/>
                  <a:pt x="586946" y="0"/>
                </a:cubicBezTo>
                <a:close/>
              </a:path>
            </a:pathLst>
          </a:custGeom>
          <a:solidFill>
            <a:srgbClr val="F69FB2">
              <a:alpha val="5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2" name="图片 11" hidden="1"/>
          <p:cNvPicPr>
            <a:picLocks noChangeAspect="1"/>
          </p:cNvPicPr>
          <p:nvPr/>
        </p:nvPicPr>
        <p:blipFill rotWithShape="1">
          <a:blip r:embed="rId4" cstate="screen"/>
          <a:srcRect t="38033" b="24201"/>
          <a:stretch>
            <a:fillRect/>
          </a:stretch>
        </p:blipFill>
        <p:spPr>
          <a:xfrm>
            <a:off x="2515682" y="-2421"/>
            <a:ext cx="6289758" cy="6860421"/>
          </a:xfrm>
          <a:prstGeom prst="rect">
            <a:avLst/>
          </a:prstGeom>
        </p:spPr>
      </p:pic>
      <p:sp>
        <p:nvSpPr>
          <p:cNvPr id="13" name="矩形 12"/>
          <p:cNvSpPr/>
          <p:nvPr/>
        </p:nvSpPr>
        <p:spPr>
          <a:xfrm>
            <a:off x="0" y="3057034"/>
            <a:ext cx="12192000" cy="977900"/>
          </a:xfrm>
          <a:prstGeom prst="rect">
            <a:avLst/>
          </a:prstGeom>
          <a:solidFill>
            <a:srgbClr val="F69F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cs typeface="+mn-ea"/>
              <a:sym typeface="+mn-lt"/>
            </a:endParaRPr>
          </a:p>
        </p:txBody>
      </p:sp>
      <p:grpSp>
        <p:nvGrpSpPr>
          <p:cNvPr id="18" name="组合 17"/>
          <p:cNvGrpSpPr/>
          <p:nvPr/>
        </p:nvGrpSpPr>
        <p:grpSpPr>
          <a:xfrm>
            <a:off x="1023437" y="1486011"/>
            <a:ext cx="2468922" cy="759482"/>
            <a:chOff x="641605" y="4922140"/>
            <a:chExt cx="2468922" cy="759482"/>
          </a:xfrm>
        </p:grpSpPr>
        <p:sp>
          <p:nvSpPr>
            <p:cNvPr id="19" name="TextBox 119"/>
            <p:cNvSpPr txBox="1"/>
            <p:nvPr/>
          </p:nvSpPr>
          <p:spPr>
            <a:xfrm>
              <a:off x="641606" y="4922140"/>
              <a:ext cx="2468921" cy="307777"/>
            </a:xfrm>
            <a:prstGeom prst="rect">
              <a:avLst/>
            </a:prstGeom>
            <a:noFill/>
          </p:spPr>
          <p:txBody>
            <a:bodyPr wrap="square" rtlCol="0">
              <a:spAutoFit/>
            </a:bodyPr>
            <a:lstStyle/>
            <a:p>
              <a:pPr defTabSz="914400"/>
              <a:r>
                <a:rPr lang="zh-CN" altLang="en-US" sz="1400" b="1" dirty="0">
                  <a:solidFill>
                    <a:srgbClr val="F69FB2"/>
                  </a:solidFill>
                  <a:cs typeface="+mn-ea"/>
                  <a:sym typeface="+mn-lt"/>
                </a:rPr>
                <a:t>点击添加标题</a:t>
              </a:r>
              <a:endParaRPr lang="id-ID" sz="1400" b="1" dirty="0">
                <a:solidFill>
                  <a:srgbClr val="F69FB2"/>
                </a:solidFill>
                <a:cs typeface="+mn-ea"/>
                <a:sym typeface="+mn-lt"/>
              </a:endParaRPr>
            </a:p>
          </p:txBody>
        </p:sp>
        <p:sp>
          <p:nvSpPr>
            <p:cNvPr id="20" name="Rectangle 120"/>
            <p:cNvSpPr/>
            <p:nvPr/>
          </p:nvSpPr>
          <p:spPr>
            <a:xfrm>
              <a:off x="641605" y="5151477"/>
              <a:ext cx="2468922" cy="530145"/>
            </a:xfrm>
            <a:prstGeom prst="rect">
              <a:avLst/>
            </a:prstGeom>
          </p:spPr>
          <p:txBody>
            <a:bodyPr wrap="square">
              <a:spAutoFit/>
            </a:bodyPr>
            <a:lstStyle/>
            <a:p>
              <a:pPr defTabSz="914400">
                <a:lnSpc>
                  <a:spcPct val="150000"/>
                </a:lnSpc>
              </a:pPr>
              <a:r>
                <a:rPr lang="id-ID" sz="1000" dirty="0">
                  <a:solidFill>
                    <a:srgbClr val="F69FB2"/>
                  </a:solidFill>
                  <a:latin typeface="Calibri" panose="020F0502020204030204" pitchFamily="34" charset="0"/>
                  <a:cs typeface="Calibri" panose="020F0502020204030204" pitchFamily="34" charset="0"/>
                  <a:sym typeface="+mn-lt"/>
                </a:rPr>
                <a:t>Geplis dipsam volorib vendian debist lignist quantium temab ium exper</a:t>
              </a:r>
            </a:p>
          </p:txBody>
        </p:sp>
      </p:grpSp>
      <p:grpSp>
        <p:nvGrpSpPr>
          <p:cNvPr id="21" name="组合 20"/>
          <p:cNvGrpSpPr/>
          <p:nvPr/>
        </p:nvGrpSpPr>
        <p:grpSpPr>
          <a:xfrm>
            <a:off x="3342171" y="5204095"/>
            <a:ext cx="2468922" cy="759482"/>
            <a:chOff x="641605" y="4922140"/>
            <a:chExt cx="2468922" cy="759482"/>
          </a:xfrm>
        </p:grpSpPr>
        <p:sp>
          <p:nvSpPr>
            <p:cNvPr id="22" name="TextBox 119"/>
            <p:cNvSpPr txBox="1"/>
            <p:nvPr/>
          </p:nvSpPr>
          <p:spPr>
            <a:xfrm>
              <a:off x="641606" y="4922140"/>
              <a:ext cx="2468921" cy="307777"/>
            </a:xfrm>
            <a:prstGeom prst="rect">
              <a:avLst/>
            </a:prstGeom>
            <a:noFill/>
          </p:spPr>
          <p:txBody>
            <a:bodyPr wrap="square" rtlCol="0">
              <a:spAutoFit/>
            </a:bodyPr>
            <a:lstStyle/>
            <a:p>
              <a:pPr defTabSz="914400"/>
              <a:r>
                <a:rPr lang="zh-CN" altLang="en-US" sz="1400" b="1" dirty="0">
                  <a:solidFill>
                    <a:srgbClr val="F69FB2"/>
                  </a:solidFill>
                  <a:cs typeface="+mn-ea"/>
                  <a:sym typeface="+mn-lt"/>
                </a:rPr>
                <a:t>点击添加标题</a:t>
              </a:r>
              <a:endParaRPr lang="id-ID" altLang="zh-CN" sz="1400" b="1" dirty="0">
                <a:solidFill>
                  <a:srgbClr val="F69FB2"/>
                </a:solidFill>
                <a:cs typeface="+mn-ea"/>
                <a:sym typeface="+mn-lt"/>
              </a:endParaRPr>
            </a:p>
          </p:txBody>
        </p:sp>
        <p:sp>
          <p:nvSpPr>
            <p:cNvPr id="23" name="Rectangle 120"/>
            <p:cNvSpPr/>
            <p:nvPr/>
          </p:nvSpPr>
          <p:spPr>
            <a:xfrm>
              <a:off x="641605" y="5151477"/>
              <a:ext cx="2468922" cy="530145"/>
            </a:xfrm>
            <a:prstGeom prst="rect">
              <a:avLst/>
            </a:prstGeom>
          </p:spPr>
          <p:txBody>
            <a:bodyPr wrap="square">
              <a:spAutoFit/>
            </a:bodyPr>
            <a:lstStyle/>
            <a:p>
              <a:pPr defTabSz="914400">
                <a:lnSpc>
                  <a:spcPct val="150000"/>
                </a:lnSpc>
              </a:pPr>
              <a:r>
                <a:rPr lang="id-ID" altLang="zh-CN" sz="1000">
                  <a:solidFill>
                    <a:srgbClr val="F69FB2"/>
                  </a:solidFill>
                  <a:latin typeface="Calibri" panose="020F0502020204030204" pitchFamily="34" charset="0"/>
                  <a:cs typeface="Calibri" panose="020F0502020204030204" pitchFamily="34" charset="0"/>
                  <a:sym typeface="+mn-lt"/>
                </a:rPr>
                <a:t>Geplis dipsam volorib vendian debist lignist quantium temab ium exper</a:t>
              </a:r>
              <a:endParaRPr lang="id-ID" altLang="zh-CN" sz="1000" dirty="0">
                <a:solidFill>
                  <a:srgbClr val="F69FB2"/>
                </a:solidFill>
                <a:latin typeface="Calibri" panose="020F0502020204030204" pitchFamily="34" charset="0"/>
                <a:cs typeface="Calibri" panose="020F0502020204030204" pitchFamily="34" charset="0"/>
                <a:sym typeface="+mn-lt"/>
              </a:endParaRPr>
            </a:p>
          </p:txBody>
        </p:sp>
      </p:grpSp>
      <p:grpSp>
        <p:nvGrpSpPr>
          <p:cNvPr id="24" name="组合 23"/>
          <p:cNvGrpSpPr/>
          <p:nvPr/>
        </p:nvGrpSpPr>
        <p:grpSpPr>
          <a:xfrm>
            <a:off x="5307127" y="1486011"/>
            <a:ext cx="2468922" cy="759482"/>
            <a:chOff x="641605" y="4922140"/>
            <a:chExt cx="2468922" cy="759482"/>
          </a:xfrm>
        </p:grpSpPr>
        <p:sp>
          <p:nvSpPr>
            <p:cNvPr id="25" name="TextBox 119"/>
            <p:cNvSpPr txBox="1"/>
            <p:nvPr/>
          </p:nvSpPr>
          <p:spPr>
            <a:xfrm>
              <a:off x="641606" y="4922140"/>
              <a:ext cx="2468921" cy="307777"/>
            </a:xfrm>
            <a:prstGeom prst="rect">
              <a:avLst/>
            </a:prstGeom>
            <a:noFill/>
          </p:spPr>
          <p:txBody>
            <a:bodyPr wrap="square" rtlCol="0">
              <a:spAutoFit/>
            </a:bodyPr>
            <a:lstStyle/>
            <a:p>
              <a:pPr defTabSz="914400"/>
              <a:r>
                <a:rPr lang="zh-CN" altLang="en-US" sz="1400" b="1" dirty="0">
                  <a:solidFill>
                    <a:srgbClr val="F69FB2"/>
                  </a:solidFill>
                  <a:cs typeface="+mn-ea"/>
                  <a:sym typeface="+mn-lt"/>
                </a:rPr>
                <a:t>点击添加标题</a:t>
              </a:r>
              <a:endParaRPr lang="id-ID" altLang="zh-CN" sz="1400" b="1" dirty="0">
                <a:solidFill>
                  <a:srgbClr val="F69FB2"/>
                </a:solidFill>
                <a:cs typeface="+mn-ea"/>
                <a:sym typeface="+mn-lt"/>
              </a:endParaRPr>
            </a:p>
          </p:txBody>
        </p:sp>
        <p:sp>
          <p:nvSpPr>
            <p:cNvPr id="29" name="Rectangle 120"/>
            <p:cNvSpPr/>
            <p:nvPr/>
          </p:nvSpPr>
          <p:spPr>
            <a:xfrm>
              <a:off x="641605" y="5151477"/>
              <a:ext cx="2468922" cy="530145"/>
            </a:xfrm>
            <a:prstGeom prst="rect">
              <a:avLst/>
            </a:prstGeom>
          </p:spPr>
          <p:txBody>
            <a:bodyPr wrap="square">
              <a:spAutoFit/>
            </a:bodyPr>
            <a:lstStyle/>
            <a:p>
              <a:pPr defTabSz="914400">
                <a:lnSpc>
                  <a:spcPct val="150000"/>
                </a:lnSpc>
              </a:pPr>
              <a:r>
                <a:rPr lang="id-ID" altLang="zh-CN" sz="1000">
                  <a:solidFill>
                    <a:srgbClr val="F69FB2"/>
                  </a:solidFill>
                  <a:latin typeface="Calibri" panose="020F0502020204030204" pitchFamily="34" charset="0"/>
                  <a:cs typeface="Calibri" panose="020F0502020204030204" pitchFamily="34" charset="0"/>
                  <a:sym typeface="+mn-lt"/>
                </a:rPr>
                <a:t>Geplis dipsam volorib vendian debist lignist quantium temab ium exper</a:t>
              </a:r>
              <a:endParaRPr lang="id-ID" altLang="zh-CN" sz="1000" dirty="0">
                <a:solidFill>
                  <a:srgbClr val="F69FB2"/>
                </a:solidFill>
                <a:latin typeface="Calibri" panose="020F0502020204030204" pitchFamily="34" charset="0"/>
                <a:cs typeface="Calibri" panose="020F0502020204030204" pitchFamily="34" charset="0"/>
                <a:sym typeface="+mn-lt"/>
              </a:endParaRPr>
            </a:p>
          </p:txBody>
        </p:sp>
      </p:grpSp>
      <p:grpSp>
        <p:nvGrpSpPr>
          <p:cNvPr id="30" name="组合 29"/>
          <p:cNvGrpSpPr/>
          <p:nvPr/>
        </p:nvGrpSpPr>
        <p:grpSpPr>
          <a:xfrm>
            <a:off x="7694461" y="5204095"/>
            <a:ext cx="2468922" cy="759482"/>
            <a:chOff x="641605" y="4922140"/>
            <a:chExt cx="2468922" cy="759482"/>
          </a:xfrm>
        </p:grpSpPr>
        <p:sp>
          <p:nvSpPr>
            <p:cNvPr id="31" name="TextBox 119"/>
            <p:cNvSpPr txBox="1"/>
            <p:nvPr/>
          </p:nvSpPr>
          <p:spPr>
            <a:xfrm>
              <a:off x="641606" y="4922140"/>
              <a:ext cx="2468921" cy="307777"/>
            </a:xfrm>
            <a:prstGeom prst="rect">
              <a:avLst/>
            </a:prstGeom>
            <a:noFill/>
          </p:spPr>
          <p:txBody>
            <a:bodyPr wrap="square" rtlCol="0">
              <a:spAutoFit/>
            </a:bodyPr>
            <a:lstStyle/>
            <a:p>
              <a:pPr defTabSz="914400"/>
              <a:r>
                <a:rPr lang="zh-CN" altLang="en-US" sz="1400" b="1" dirty="0">
                  <a:solidFill>
                    <a:srgbClr val="F69FB2"/>
                  </a:solidFill>
                  <a:cs typeface="+mn-ea"/>
                  <a:sym typeface="+mn-lt"/>
                </a:rPr>
                <a:t>点击添加标题</a:t>
              </a:r>
              <a:endParaRPr lang="id-ID" altLang="zh-CN" sz="1400" b="1" dirty="0">
                <a:solidFill>
                  <a:srgbClr val="F69FB2"/>
                </a:solidFill>
                <a:cs typeface="+mn-ea"/>
                <a:sym typeface="+mn-lt"/>
              </a:endParaRPr>
            </a:p>
          </p:txBody>
        </p:sp>
        <p:sp>
          <p:nvSpPr>
            <p:cNvPr id="32" name="Rectangle 120"/>
            <p:cNvSpPr/>
            <p:nvPr/>
          </p:nvSpPr>
          <p:spPr>
            <a:xfrm>
              <a:off x="641605" y="5151477"/>
              <a:ext cx="2468922" cy="530145"/>
            </a:xfrm>
            <a:prstGeom prst="rect">
              <a:avLst/>
            </a:prstGeom>
          </p:spPr>
          <p:txBody>
            <a:bodyPr wrap="square">
              <a:spAutoFit/>
            </a:bodyPr>
            <a:lstStyle/>
            <a:p>
              <a:pPr defTabSz="914400">
                <a:lnSpc>
                  <a:spcPct val="150000"/>
                </a:lnSpc>
              </a:pPr>
              <a:r>
                <a:rPr lang="id-ID" altLang="zh-CN" sz="1000">
                  <a:solidFill>
                    <a:srgbClr val="F69FB2"/>
                  </a:solidFill>
                  <a:latin typeface="Calibri" panose="020F0502020204030204" pitchFamily="34" charset="0"/>
                  <a:cs typeface="Calibri" panose="020F0502020204030204" pitchFamily="34" charset="0"/>
                  <a:sym typeface="+mn-lt"/>
                </a:rPr>
                <a:t>Geplis dipsam volorib vendian debist lignist quantium temab ium exper</a:t>
              </a:r>
              <a:endParaRPr lang="id-ID" altLang="zh-CN" sz="1000" dirty="0">
                <a:solidFill>
                  <a:srgbClr val="F69FB2"/>
                </a:solidFill>
                <a:latin typeface="Calibri" panose="020F0502020204030204" pitchFamily="34" charset="0"/>
                <a:cs typeface="Calibri" panose="020F0502020204030204" pitchFamily="34" charset="0"/>
                <a:sym typeface="+mn-lt"/>
              </a:endParaRPr>
            </a:p>
          </p:txBody>
        </p:sp>
      </p:grpSp>
      <p:grpSp>
        <p:nvGrpSpPr>
          <p:cNvPr id="33" name="组合 32"/>
          <p:cNvGrpSpPr/>
          <p:nvPr/>
        </p:nvGrpSpPr>
        <p:grpSpPr>
          <a:xfrm>
            <a:off x="9324117" y="1486011"/>
            <a:ext cx="2468922" cy="759482"/>
            <a:chOff x="641605" y="4922140"/>
            <a:chExt cx="2468922" cy="759482"/>
          </a:xfrm>
        </p:grpSpPr>
        <p:sp>
          <p:nvSpPr>
            <p:cNvPr id="34" name="TextBox 119"/>
            <p:cNvSpPr txBox="1"/>
            <p:nvPr/>
          </p:nvSpPr>
          <p:spPr>
            <a:xfrm>
              <a:off x="641606" y="4922140"/>
              <a:ext cx="2468921" cy="307777"/>
            </a:xfrm>
            <a:prstGeom prst="rect">
              <a:avLst/>
            </a:prstGeom>
            <a:noFill/>
          </p:spPr>
          <p:txBody>
            <a:bodyPr wrap="square" rtlCol="0">
              <a:spAutoFit/>
            </a:bodyPr>
            <a:lstStyle/>
            <a:p>
              <a:pPr defTabSz="914400"/>
              <a:r>
                <a:rPr lang="zh-CN" altLang="en-US" sz="1400" b="1" dirty="0">
                  <a:solidFill>
                    <a:srgbClr val="F69FB2"/>
                  </a:solidFill>
                  <a:cs typeface="+mn-ea"/>
                  <a:sym typeface="+mn-lt"/>
                </a:rPr>
                <a:t>点击添加标题</a:t>
              </a:r>
              <a:endParaRPr lang="id-ID" altLang="zh-CN" sz="1400" b="1" dirty="0">
                <a:solidFill>
                  <a:srgbClr val="F69FB2"/>
                </a:solidFill>
                <a:cs typeface="+mn-ea"/>
                <a:sym typeface="+mn-lt"/>
              </a:endParaRPr>
            </a:p>
          </p:txBody>
        </p:sp>
        <p:sp>
          <p:nvSpPr>
            <p:cNvPr id="35" name="Rectangle 120"/>
            <p:cNvSpPr/>
            <p:nvPr/>
          </p:nvSpPr>
          <p:spPr>
            <a:xfrm>
              <a:off x="641605" y="5151477"/>
              <a:ext cx="2468922" cy="530145"/>
            </a:xfrm>
            <a:prstGeom prst="rect">
              <a:avLst/>
            </a:prstGeom>
          </p:spPr>
          <p:txBody>
            <a:bodyPr wrap="square">
              <a:spAutoFit/>
            </a:bodyPr>
            <a:lstStyle/>
            <a:p>
              <a:pPr defTabSz="914400">
                <a:lnSpc>
                  <a:spcPct val="150000"/>
                </a:lnSpc>
              </a:pPr>
              <a:r>
                <a:rPr lang="id-ID" altLang="zh-CN" sz="1000">
                  <a:solidFill>
                    <a:srgbClr val="F69FB2"/>
                  </a:solidFill>
                  <a:latin typeface="Calibri" panose="020F0502020204030204" pitchFamily="34" charset="0"/>
                  <a:cs typeface="Calibri" panose="020F0502020204030204" pitchFamily="34" charset="0"/>
                  <a:sym typeface="+mn-lt"/>
                </a:rPr>
                <a:t>Geplis dipsam volorib vendian debist lignist quantium temab ium exper</a:t>
              </a:r>
              <a:endParaRPr lang="id-ID" altLang="zh-CN" sz="1000" dirty="0">
                <a:solidFill>
                  <a:srgbClr val="F69FB2"/>
                </a:solidFill>
                <a:latin typeface="Calibri" panose="020F0502020204030204" pitchFamily="34" charset="0"/>
                <a:cs typeface="Calibri" panose="020F0502020204030204" pitchFamily="34" charset="0"/>
                <a:sym typeface="+mn-lt"/>
              </a:endParaRPr>
            </a:p>
          </p:txBody>
        </p:sp>
      </p:grpSp>
      <p:sp>
        <p:nvSpPr>
          <p:cNvPr id="37" name="椭圆 36"/>
          <p:cNvSpPr/>
          <p:nvPr/>
        </p:nvSpPr>
        <p:spPr>
          <a:xfrm>
            <a:off x="3438026" y="4639195"/>
            <a:ext cx="384789" cy="384789"/>
          </a:xfrm>
          <a:prstGeom prst="ellipse">
            <a:avLst/>
          </a:prstGeom>
          <a:solidFill>
            <a:srgbClr val="5FA6AE"/>
          </a:solidFill>
          <a:ln>
            <a:noFill/>
          </a:ln>
          <a:effectLst>
            <a:outerShdw blurRad="88900" dist="38100" dir="2700000" algn="tl" rotWithShape="0">
              <a:srgbClr val="DC3C4C">
                <a:alpha val="29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cs typeface="+mn-ea"/>
              <a:sym typeface="+mn-lt"/>
            </a:endParaRPr>
          </a:p>
        </p:txBody>
      </p:sp>
      <p:pic>
        <p:nvPicPr>
          <p:cNvPr id="38" name="图形 37" descr="发送"/>
          <p:cNvPicPr>
            <a:picLocks noChangeAspect="1"/>
          </p:cNvPicPr>
          <p:nvPr/>
        </p:nvPicPr>
        <p:blipFill>
          <a:blip r:embed="rId5" cstate="screen">
            <a:extLst>
              <a:ext uri="{96DAC541-7B7A-43D3-8B79-37D633B846F1}">
                <asvg:svgBlip xmlns:asvg="http://schemas.microsoft.com/office/drawing/2016/SVG/main" r:embed="rId6"/>
              </a:ext>
            </a:extLst>
          </a:blip>
          <a:stretch>
            <a:fillRect/>
          </a:stretch>
        </p:blipFill>
        <p:spPr>
          <a:xfrm>
            <a:off x="3528984" y="4746401"/>
            <a:ext cx="177594" cy="177594"/>
          </a:xfrm>
          <a:prstGeom prst="rect">
            <a:avLst/>
          </a:prstGeom>
        </p:spPr>
      </p:pic>
      <p:sp>
        <p:nvSpPr>
          <p:cNvPr id="40" name="椭圆 39"/>
          <p:cNvSpPr/>
          <p:nvPr/>
        </p:nvSpPr>
        <p:spPr>
          <a:xfrm>
            <a:off x="5402982" y="921111"/>
            <a:ext cx="384789" cy="384789"/>
          </a:xfrm>
          <a:prstGeom prst="ellipse">
            <a:avLst/>
          </a:prstGeom>
          <a:solidFill>
            <a:srgbClr val="5FA6AE"/>
          </a:solidFill>
          <a:ln>
            <a:noFill/>
          </a:ln>
          <a:effectLst>
            <a:outerShdw blurRad="88900" dist="38100" dir="2700000" algn="tl" rotWithShape="0">
              <a:srgbClr val="DC3C4C">
                <a:alpha val="29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65000"/>
                  <a:lumOff val="35000"/>
                </a:schemeClr>
              </a:solidFill>
              <a:cs typeface="+mn-ea"/>
              <a:sym typeface="+mn-lt"/>
            </a:endParaRPr>
          </a:p>
        </p:txBody>
      </p:sp>
      <p:pic>
        <p:nvPicPr>
          <p:cNvPr id="41" name="图形 40" descr="员工识别证"/>
          <p:cNvPicPr>
            <a:picLocks noChangeAspect="1"/>
          </p:cNvPicPr>
          <p:nvPr/>
        </p:nvPicPr>
        <p:blipFill>
          <a:blip r:embed="rId7" cstate="screen">
            <a:extLst>
              <a:ext uri="{96DAC541-7B7A-43D3-8B79-37D633B846F1}">
                <asvg:svgBlip xmlns:asvg="http://schemas.microsoft.com/office/drawing/2016/SVG/main" r:embed="rId8"/>
              </a:ext>
            </a:extLst>
          </a:blip>
          <a:stretch>
            <a:fillRect/>
          </a:stretch>
        </p:blipFill>
        <p:spPr>
          <a:xfrm>
            <a:off x="5506579" y="1022290"/>
            <a:ext cx="177594" cy="177594"/>
          </a:xfrm>
          <a:prstGeom prst="rect">
            <a:avLst/>
          </a:prstGeom>
        </p:spPr>
      </p:pic>
      <p:sp>
        <p:nvSpPr>
          <p:cNvPr id="43" name="椭圆 42"/>
          <p:cNvSpPr/>
          <p:nvPr/>
        </p:nvSpPr>
        <p:spPr>
          <a:xfrm>
            <a:off x="9419972" y="921111"/>
            <a:ext cx="384789" cy="384789"/>
          </a:xfrm>
          <a:prstGeom prst="ellipse">
            <a:avLst/>
          </a:prstGeom>
          <a:solidFill>
            <a:srgbClr val="5FA6AE"/>
          </a:solidFill>
          <a:ln>
            <a:noFill/>
          </a:ln>
          <a:effectLst>
            <a:outerShdw blurRad="88900" dist="38100" dir="2700000" algn="tl" rotWithShape="0">
              <a:srgbClr val="DC3C4C">
                <a:alpha val="29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cs typeface="+mn-ea"/>
              <a:sym typeface="+mn-lt"/>
            </a:endParaRPr>
          </a:p>
        </p:txBody>
      </p:sp>
      <p:pic>
        <p:nvPicPr>
          <p:cNvPr id="44" name="图形 43" descr="层次结构"/>
          <p:cNvPicPr>
            <a:picLocks noChangeAspect="1"/>
          </p:cNvPicPr>
          <p:nvPr/>
        </p:nvPicPr>
        <p:blipFill>
          <a:blip r:embed="rId9" cstate="screen">
            <a:extLst>
              <a:ext uri="{96DAC541-7B7A-43D3-8B79-37D633B846F1}">
                <asvg:svgBlip xmlns:asvg="http://schemas.microsoft.com/office/drawing/2016/SVG/main" r:embed="rId10"/>
              </a:ext>
            </a:extLst>
          </a:blip>
          <a:stretch>
            <a:fillRect/>
          </a:stretch>
        </p:blipFill>
        <p:spPr>
          <a:xfrm>
            <a:off x="9523569" y="1022290"/>
            <a:ext cx="177594" cy="177594"/>
          </a:xfrm>
          <a:prstGeom prst="rect">
            <a:avLst/>
          </a:prstGeom>
        </p:spPr>
      </p:pic>
      <p:sp>
        <p:nvSpPr>
          <p:cNvPr id="46" name="椭圆 45"/>
          <p:cNvSpPr/>
          <p:nvPr/>
        </p:nvSpPr>
        <p:spPr>
          <a:xfrm>
            <a:off x="7790316" y="4639195"/>
            <a:ext cx="384789" cy="384789"/>
          </a:xfrm>
          <a:prstGeom prst="ellipse">
            <a:avLst/>
          </a:prstGeom>
          <a:solidFill>
            <a:srgbClr val="5FA6AE"/>
          </a:solidFill>
          <a:ln>
            <a:noFill/>
          </a:ln>
          <a:effectLst>
            <a:outerShdw blurRad="88900" dist="38100" dir="2700000" algn="tl" rotWithShape="0">
              <a:srgbClr val="DC3C4C">
                <a:alpha val="29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cs typeface="+mn-ea"/>
              <a:sym typeface="+mn-lt"/>
            </a:endParaRPr>
          </a:p>
        </p:txBody>
      </p:sp>
      <p:pic>
        <p:nvPicPr>
          <p:cNvPr id="47" name="图形 46" descr="靶心"/>
          <p:cNvPicPr>
            <a:picLocks noChangeAspect="1"/>
          </p:cNvPicPr>
          <p:nvPr/>
        </p:nvPicPr>
        <p:blipFill>
          <a:blip r:embed="rId11" cstate="screen">
            <a:extLst>
              <a:ext uri="{96DAC541-7B7A-43D3-8B79-37D633B846F1}">
                <asvg:svgBlip xmlns:asvg="http://schemas.microsoft.com/office/drawing/2016/SVG/main" r:embed="rId12"/>
              </a:ext>
            </a:extLst>
          </a:blip>
          <a:stretch>
            <a:fillRect/>
          </a:stretch>
        </p:blipFill>
        <p:spPr>
          <a:xfrm>
            <a:off x="7893913" y="4746401"/>
            <a:ext cx="177594" cy="177594"/>
          </a:xfrm>
          <a:prstGeom prst="rect">
            <a:avLst/>
          </a:prstGeom>
        </p:spPr>
      </p:pic>
      <p:sp>
        <p:nvSpPr>
          <p:cNvPr id="49" name="椭圆 48"/>
          <p:cNvSpPr/>
          <p:nvPr/>
        </p:nvSpPr>
        <p:spPr>
          <a:xfrm>
            <a:off x="1119292" y="921111"/>
            <a:ext cx="384789" cy="384789"/>
          </a:xfrm>
          <a:prstGeom prst="ellipse">
            <a:avLst/>
          </a:prstGeom>
          <a:solidFill>
            <a:srgbClr val="5FA6AE"/>
          </a:solidFill>
          <a:ln>
            <a:noFill/>
          </a:ln>
          <a:effectLst>
            <a:outerShdw blurRad="88900" dist="38100" dir="2700000" algn="tl" rotWithShape="0">
              <a:srgbClr val="DC3C4C">
                <a:alpha val="29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cs typeface="+mn-ea"/>
              <a:sym typeface="+mn-lt"/>
            </a:endParaRPr>
          </a:p>
        </p:txBody>
      </p:sp>
      <p:pic>
        <p:nvPicPr>
          <p:cNvPr id="50" name="图形 49" descr="带齿轮的头部"/>
          <p:cNvPicPr>
            <a:picLocks noChangeAspect="1"/>
          </p:cNvPicPr>
          <p:nvPr/>
        </p:nvPicPr>
        <p:blipFill>
          <a:blip r:embed="rId13" cstate="screen">
            <a:extLst>
              <a:ext uri="{96DAC541-7B7A-43D3-8B79-37D633B846F1}">
                <asvg:svgBlip xmlns:asvg="http://schemas.microsoft.com/office/drawing/2016/SVG/main" r:embed="rId14"/>
              </a:ext>
            </a:extLst>
          </a:blip>
          <a:stretch>
            <a:fillRect/>
          </a:stretch>
        </p:blipFill>
        <p:spPr>
          <a:xfrm>
            <a:off x="1230632" y="1022290"/>
            <a:ext cx="177594" cy="177594"/>
          </a:xfrm>
          <a:prstGeom prst="rect">
            <a:avLst/>
          </a:prstGeom>
        </p:spPr>
      </p:pic>
      <p:grpSp>
        <p:nvGrpSpPr>
          <p:cNvPr id="51" name="组合 50"/>
          <p:cNvGrpSpPr/>
          <p:nvPr/>
        </p:nvGrpSpPr>
        <p:grpSpPr>
          <a:xfrm>
            <a:off x="1132616" y="3309942"/>
            <a:ext cx="551221" cy="490261"/>
            <a:chOff x="542248" y="3183869"/>
            <a:chExt cx="551221" cy="490261"/>
          </a:xfrm>
        </p:grpSpPr>
        <p:sp>
          <p:nvSpPr>
            <p:cNvPr id="52" name="矩形: 圆角 51"/>
            <p:cNvSpPr/>
            <p:nvPr/>
          </p:nvSpPr>
          <p:spPr>
            <a:xfrm>
              <a:off x="572729" y="3183869"/>
              <a:ext cx="490261" cy="490261"/>
            </a:xfrm>
            <a:prstGeom prst="round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cs typeface="+mn-ea"/>
                <a:sym typeface="+mn-lt"/>
              </a:endParaRPr>
            </a:p>
          </p:txBody>
        </p:sp>
        <p:sp>
          <p:nvSpPr>
            <p:cNvPr id="53" name="文本框 52"/>
            <p:cNvSpPr txBox="1"/>
            <p:nvPr/>
          </p:nvSpPr>
          <p:spPr>
            <a:xfrm>
              <a:off x="542248" y="3242042"/>
              <a:ext cx="551221" cy="369332"/>
            </a:xfrm>
            <a:prstGeom prst="rect">
              <a:avLst/>
            </a:prstGeom>
            <a:noFill/>
          </p:spPr>
          <p:txBody>
            <a:bodyPr wrap="square" rtlCol="0">
              <a:spAutoFit/>
            </a:bodyPr>
            <a:lstStyle/>
            <a:p>
              <a:pPr algn="ctr"/>
              <a:r>
                <a:rPr lang="en-US" altLang="zh-CN" b="1" dirty="0">
                  <a:solidFill>
                    <a:schemeClr val="tx1">
                      <a:lumMod val="65000"/>
                      <a:lumOff val="35000"/>
                    </a:schemeClr>
                  </a:solidFill>
                  <a:cs typeface="+mn-ea"/>
                  <a:sym typeface="+mn-lt"/>
                </a:rPr>
                <a:t>01</a:t>
              </a:r>
              <a:endParaRPr lang="zh-CN" altLang="en-US" b="1" dirty="0">
                <a:solidFill>
                  <a:schemeClr val="tx1">
                    <a:lumMod val="65000"/>
                    <a:lumOff val="35000"/>
                  </a:schemeClr>
                </a:solidFill>
                <a:cs typeface="+mn-ea"/>
                <a:sym typeface="+mn-lt"/>
              </a:endParaRPr>
            </a:p>
          </p:txBody>
        </p:sp>
      </p:grpSp>
      <p:grpSp>
        <p:nvGrpSpPr>
          <p:cNvPr id="54" name="组合 53"/>
          <p:cNvGrpSpPr/>
          <p:nvPr/>
        </p:nvGrpSpPr>
        <p:grpSpPr>
          <a:xfrm>
            <a:off x="3342171" y="3309942"/>
            <a:ext cx="551221" cy="490261"/>
            <a:chOff x="542248" y="3183869"/>
            <a:chExt cx="551221" cy="490261"/>
          </a:xfrm>
        </p:grpSpPr>
        <p:sp>
          <p:nvSpPr>
            <p:cNvPr id="55" name="矩形: 圆角 54"/>
            <p:cNvSpPr/>
            <p:nvPr/>
          </p:nvSpPr>
          <p:spPr>
            <a:xfrm>
              <a:off x="572729" y="3183869"/>
              <a:ext cx="490261" cy="490261"/>
            </a:xfrm>
            <a:prstGeom prst="round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cs typeface="+mn-ea"/>
                <a:sym typeface="+mn-lt"/>
              </a:endParaRPr>
            </a:p>
          </p:txBody>
        </p:sp>
        <p:sp>
          <p:nvSpPr>
            <p:cNvPr id="56" name="文本框 55"/>
            <p:cNvSpPr txBox="1"/>
            <p:nvPr/>
          </p:nvSpPr>
          <p:spPr>
            <a:xfrm>
              <a:off x="542248" y="3242042"/>
              <a:ext cx="551221" cy="369332"/>
            </a:xfrm>
            <a:prstGeom prst="rect">
              <a:avLst/>
            </a:prstGeom>
            <a:noFill/>
          </p:spPr>
          <p:txBody>
            <a:bodyPr wrap="square" rtlCol="0">
              <a:spAutoFit/>
            </a:bodyPr>
            <a:lstStyle/>
            <a:p>
              <a:pPr algn="ctr"/>
              <a:r>
                <a:rPr lang="en-US" altLang="zh-CN" b="1" dirty="0">
                  <a:solidFill>
                    <a:schemeClr val="tx1">
                      <a:lumMod val="65000"/>
                      <a:lumOff val="35000"/>
                    </a:schemeClr>
                  </a:solidFill>
                  <a:cs typeface="+mn-ea"/>
                  <a:sym typeface="+mn-lt"/>
                </a:rPr>
                <a:t>02</a:t>
              </a:r>
              <a:endParaRPr lang="zh-CN" altLang="en-US" b="1" dirty="0">
                <a:solidFill>
                  <a:schemeClr val="tx1">
                    <a:lumMod val="65000"/>
                    <a:lumOff val="35000"/>
                  </a:schemeClr>
                </a:solidFill>
                <a:cs typeface="+mn-ea"/>
                <a:sym typeface="+mn-lt"/>
              </a:endParaRPr>
            </a:p>
          </p:txBody>
        </p:sp>
      </p:grpSp>
      <p:grpSp>
        <p:nvGrpSpPr>
          <p:cNvPr id="57" name="组合 56"/>
          <p:cNvGrpSpPr/>
          <p:nvPr/>
        </p:nvGrpSpPr>
        <p:grpSpPr>
          <a:xfrm>
            <a:off x="5551726" y="3309942"/>
            <a:ext cx="551221" cy="490261"/>
            <a:chOff x="542248" y="3183869"/>
            <a:chExt cx="551221" cy="490261"/>
          </a:xfrm>
        </p:grpSpPr>
        <p:sp>
          <p:nvSpPr>
            <p:cNvPr id="58" name="矩形: 圆角 57"/>
            <p:cNvSpPr/>
            <p:nvPr/>
          </p:nvSpPr>
          <p:spPr>
            <a:xfrm>
              <a:off x="572729" y="3183869"/>
              <a:ext cx="490261" cy="490261"/>
            </a:xfrm>
            <a:prstGeom prst="round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cs typeface="+mn-ea"/>
                <a:sym typeface="+mn-lt"/>
              </a:endParaRPr>
            </a:p>
          </p:txBody>
        </p:sp>
        <p:sp>
          <p:nvSpPr>
            <p:cNvPr id="59" name="文本框 58"/>
            <p:cNvSpPr txBox="1"/>
            <p:nvPr/>
          </p:nvSpPr>
          <p:spPr>
            <a:xfrm>
              <a:off x="542248" y="3242042"/>
              <a:ext cx="551221" cy="369332"/>
            </a:xfrm>
            <a:prstGeom prst="rect">
              <a:avLst/>
            </a:prstGeom>
            <a:noFill/>
          </p:spPr>
          <p:txBody>
            <a:bodyPr wrap="square" rtlCol="0">
              <a:spAutoFit/>
            </a:bodyPr>
            <a:lstStyle/>
            <a:p>
              <a:pPr algn="ctr"/>
              <a:r>
                <a:rPr lang="en-US" altLang="zh-CN" b="1" dirty="0">
                  <a:solidFill>
                    <a:schemeClr val="tx1">
                      <a:lumMod val="65000"/>
                      <a:lumOff val="35000"/>
                    </a:schemeClr>
                  </a:solidFill>
                  <a:cs typeface="+mn-ea"/>
                  <a:sym typeface="+mn-lt"/>
                </a:rPr>
                <a:t>03</a:t>
              </a:r>
              <a:endParaRPr lang="zh-CN" altLang="en-US" b="1" dirty="0">
                <a:solidFill>
                  <a:schemeClr val="tx1">
                    <a:lumMod val="65000"/>
                    <a:lumOff val="35000"/>
                  </a:schemeClr>
                </a:solidFill>
                <a:cs typeface="+mn-ea"/>
                <a:sym typeface="+mn-lt"/>
              </a:endParaRPr>
            </a:p>
          </p:txBody>
        </p:sp>
      </p:grpSp>
      <p:grpSp>
        <p:nvGrpSpPr>
          <p:cNvPr id="60" name="组合 59"/>
          <p:cNvGrpSpPr/>
          <p:nvPr/>
        </p:nvGrpSpPr>
        <p:grpSpPr>
          <a:xfrm>
            <a:off x="7761281" y="3309942"/>
            <a:ext cx="551221" cy="490261"/>
            <a:chOff x="542248" y="3183869"/>
            <a:chExt cx="551221" cy="490261"/>
          </a:xfrm>
        </p:grpSpPr>
        <p:sp>
          <p:nvSpPr>
            <p:cNvPr id="61" name="矩形: 圆角 60"/>
            <p:cNvSpPr/>
            <p:nvPr/>
          </p:nvSpPr>
          <p:spPr>
            <a:xfrm>
              <a:off x="572729" y="3183869"/>
              <a:ext cx="490261" cy="490261"/>
            </a:xfrm>
            <a:prstGeom prst="round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cs typeface="+mn-ea"/>
                <a:sym typeface="+mn-lt"/>
              </a:endParaRPr>
            </a:p>
          </p:txBody>
        </p:sp>
        <p:sp>
          <p:nvSpPr>
            <p:cNvPr id="62" name="文本框 61"/>
            <p:cNvSpPr txBox="1"/>
            <p:nvPr/>
          </p:nvSpPr>
          <p:spPr>
            <a:xfrm>
              <a:off x="542248" y="3242042"/>
              <a:ext cx="551221" cy="369332"/>
            </a:xfrm>
            <a:prstGeom prst="rect">
              <a:avLst/>
            </a:prstGeom>
            <a:noFill/>
          </p:spPr>
          <p:txBody>
            <a:bodyPr wrap="square" rtlCol="0">
              <a:spAutoFit/>
            </a:bodyPr>
            <a:lstStyle/>
            <a:p>
              <a:pPr algn="ctr"/>
              <a:r>
                <a:rPr lang="en-US" altLang="zh-CN" b="1" dirty="0">
                  <a:solidFill>
                    <a:schemeClr val="tx1">
                      <a:lumMod val="65000"/>
                      <a:lumOff val="35000"/>
                    </a:schemeClr>
                  </a:solidFill>
                  <a:cs typeface="+mn-ea"/>
                  <a:sym typeface="+mn-lt"/>
                </a:rPr>
                <a:t>04</a:t>
              </a:r>
              <a:endParaRPr lang="zh-CN" altLang="en-US" b="1" dirty="0">
                <a:solidFill>
                  <a:schemeClr val="tx1">
                    <a:lumMod val="65000"/>
                    <a:lumOff val="35000"/>
                  </a:schemeClr>
                </a:solidFill>
                <a:cs typeface="+mn-ea"/>
                <a:sym typeface="+mn-lt"/>
              </a:endParaRPr>
            </a:p>
          </p:txBody>
        </p:sp>
      </p:grpSp>
      <p:grpSp>
        <p:nvGrpSpPr>
          <p:cNvPr id="63" name="组合 62"/>
          <p:cNvGrpSpPr/>
          <p:nvPr/>
        </p:nvGrpSpPr>
        <p:grpSpPr>
          <a:xfrm>
            <a:off x="9970834" y="3309942"/>
            <a:ext cx="551221" cy="490261"/>
            <a:chOff x="542248" y="3183869"/>
            <a:chExt cx="551221" cy="490261"/>
          </a:xfrm>
        </p:grpSpPr>
        <p:sp>
          <p:nvSpPr>
            <p:cNvPr id="64" name="矩形: 圆角 63"/>
            <p:cNvSpPr/>
            <p:nvPr/>
          </p:nvSpPr>
          <p:spPr>
            <a:xfrm>
              <a:off x="572729" y="3183869"/>
              <a:ext cx="490261" cy="490261"/>
            </a:xfrm>
            <a:prstGeom prst="round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cs typeface="+mn-ea"/>
                <a:sym typeface="+mn-lt"/>
              </a:endParaRPr>
            </a:p>
          </p:txBody>
        </p:sp>
        <p:sp>
          <p:nvSpPr>
            <p:cNvPr id="65" name="文本框 64"/>
            <p:cNvSpPr txBox="1"/>
            <p:nvPr/>
          </p:nvSpPr>
          <p:spPr>
            <a:xfrm>
              <a:off x="542248" y="3242042"/>
              <a:ext cx="551221" cy="369332"/>
            </a:xfrm>
            <a:prstGeom prst="rect">
              <a:avLst/>
            </a:prstGeom>
            <a:noFill/>
          </p:spPr>
          <p:txBody>
            <a:bodyPr wrap="square" rtlCol="0">
              <a:spAutoFit/>
            </a:bodyPr>
            <a:lstStyle/>
            <a:p>
              <a:pPr algn="ctr"/>
              <a:r>
                <a:rPr lang="en-US" altLang="zh-CN" b="1" dirty="0">
                  <a:solidFill>
                    <a:schemeClr val="tx1">
                      <a:lumMod val="65000"/>
                      <a:lumOff val="35000"/>
                    </a:schemeClr>
                  </a:solidFill>
                  <a:cs typeface="+mn-ea"/>
                  <a:sym typeface="+mn-lt"/>
                </a:rPr>
                <a:t>05</a:t>
              </a:r>
              <a:endParaRPr lang="zh-CN" altLang="en-US" b="1" dirty="0">
                <a:solidFill>
                  <a:schemeClr val="tx1">
                    <a:lumMod val="65000"/>
                    <a:lumOff val="35000"/>
                  </a:schemeClr>
                </a:solidFill>
                <a:cs typeface="+mn-ea"/>
                <a:sym typeface="+mn-lt"/>
              </a:endParaRPr>
            </a:p>
          </p:txBody>
        </p:sp>
      </p:grpSp>
      <p:pic>
        <p:nvPicPr>
          <p:cNvPr id="66" name="图片 65"/>
          <p:cNvPicPr>
            <a:picLocks noChangeAspect="1"/>
          </p:cNvPicPr>
          <p:nvPr/>
        </p:nvPicPr>
        <p:blipFill>
          <a:blip r:embed="rId4"/>
          <a:stretch>
            <a:fillRect/>
          </a:stretch>
        </p:blipFill>
        <p:spPr>
          <a:xfrm rot="3220857">
            <a:off x="-1351711" y="-8139677"/>
            <a:ext cx="6289758" cy="18165523"/>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占位符 3"/>
          <p:cNvPicPr>
            <a:picLocks noGrp="1" noChangeAspect="1"/>
          </p:cNvPicPr>
          <p:nvPr>
            <p:ph type="pic" sz="quarter" idx="10"/>
          </p:nvPr>
        </p:nvPicPr>
        <p:blipFill>
          <a:blip r:embed="rId3" cstate="screen"/>
          <a:srcRect/>
          <a:stretch>
            <a:fillRect/>
          </a:stretch>
        </p:blipFill>
        <p:spPr/>
      </p:pic>
      <p:sp>
        <p:nvSpPr>
          <p:cNvPr id="14" name="矩形 13"/>
          <p:cNvSpPr/>
          <p:nvPr/>
        </p:nvSpPr>
        <p:spPr>
          <a:xfrm>
            <a:off x="0" y="3359"/>
            <a:ext cx="12192000" cy="3771900"/>
          </a:xfrm>
          <a:prstGeom prst="rect">
            <a:avLst/>
          </a:prstGeom>
          <a:solidFill>
            <a:schemeClr val="accent2">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矩形 9"/>
          <p:cNvSpPr/>
          <p:nvPr/>
        </p:nvSpPr>
        <p:spPr>
          <a:xfrm>
            <a:off x="466725" y="461963"/>
            <a:ext cx="11258550" cy="5934075"/>
          </a:xfrm>
          <a:prstGeom prst="rect">
            <a:avLst/>
          </a:prstGeom>
          <a:solidFill>
            <a:srgbClr val="F7F4F8"/>
          </a:solidFill>
          <a:ln>
            <a:noFill/>
          </a:ln>
          <a:effectLst>
            <a:outerShdw blurRad="304800" sx="104000" sy="104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a:cs typeface="+mn-ea"/>
              <a:sym typeface="+mn-lt"/>
            </a:endParaRPr>
          </a:p>
        </p:txBody>
      </p:sp>
      <p:sp>
        <p:nvSpPr>
          <p:cNvPr id="26" name="任意多边形: 形状 25"/>
          <p:cNvSpPr/>
          <p:nvPr/>
        </p:nvSpPr>
        <p:spPr>
          <a:xfrm>
            <a:off x="9272164" y="4378976"/>
            <a:ext cx="4467225" cy="4467225"/>
          </a:xfrm>
          <a:custGeom>
            <a:avLst/>
            <a:gdLst>
              <a:gd name="connsiteX0" fmla="*/ 586946 w 1173892"/>
              <a:gd name="connsiteY0" fmla="*/ 128716 h 1173892"/>
              <a:gd name="connsiteX1" fmla="*/ 128716 w 1173892"/>
              <a:gd name="connsiteY1" fmla="*/ 586946 h 1173892"/>
              <a:gd name="connsiteX2" fmla="*/ 586946 w 1173892"/>
              <a:gd name="connsiteY2" fmla="*/ 1045176 h 1173892"/>
              <a:gd name="connsiteX3" fmla="*/ 1045176 w 1173892"/>
              <a:gd name="connsiteY3" fmla="*/ 586946 h 1173892"/>
              <a:gd name="connsiteX4" fmla="*/ 586946 w 1173892"/>
              <a:gd name="connsiteY4" fmla="*/ 128716 h 1173892"/>
              <a:gd name="connsiteX5" fmla="*/ 586946 w 1173892"/>
              <a:gd name="connsiteY5" fmla="*/ 0 h 1173892"/>
              <a:gd name="connsiteX6" fmla="*/ 1173892 w 1173892"/>
              <a:gd name="connsiteY6" fmla="*/ 586946 h 1173892"/>
              <a:gd name="connsiteX7" fmla="*/ 586946 w 1173892"/>
              <a:gd name="connsiteY7" fmla="*/ 1173892 h 1173892"/>
              <a:gd name="connsiteX8" fmla="*/ 0 w 1173892"/>
              <a:gd name="connsiteY8" fmla="*/ 586946 h 1173892"/>
              <a:gd name="connsiteX9" fmla="*/ 586946 w 1173892"/>
              <a:gd name="connsiteY9" fmla="*/ 0 h 1173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73892" h="1173892">
                <a:moveTo>
                  <a:pt x="586946" y="128716"/>
                </a:moveTo>
                <a:cubicBezTo>
                  <a:pt x="333873" y="128716"/>
                  <a:pt x="128716" y="333873"/>
                  <a:pt x="128716" y="586946"/>
                </a:cubicBezTo>
                <a:cubicBezTo>
                  <a:pt x="128716" y="840019"/>
                  <a:pt x="333873" y="1045176"/>
                  <a:pt x="586946" y="1045176"/>
                </a:cubicBezTo>
                <a:cubicBezTo>
                  <a:pt x="840019" y="1045176"/>
                  <a:pt x="1045176" y="840019"/>
                  <a:pt x="1045176" y="586946"/>
                </a:cubicBezTo>
                <a:cubicBezTo>
                  <a:pt x="1045176" y="333873"/>
                  <a:pt x="840019" y="128716"/>
                  <a:pt x="586946" y="128716"/>
                </a:cubicBezTo>
                <a:close/>
                <a:moveTo>
                  <a:pt x="586946" y="0"/>
                </a:moveTo>
                <a:cubicBezTo>
                  <a:pt x="911107" y="0"/>
                  <a:pt x="1173892" y="262785"/>
                  <a:pt x="1173892" y="586946"/>
                </a:cubicBezTo>
                <a:cubicBezTo>
                  <a:pt x="1173892" y="911107"/>
                  <a:pt x="911107" y="1173892"/>
                  <a:pt x="586946" y="1173892"/>
                </a:cubicBezTo>
                <a:cubicBezTo>
                  <a:pt x="262785" y="1173892"/>
                  <a:pt x="0" y="911107"/>
                  <a:pt x="0" y="586946"/>
                </a:cubicBezTo>
                <a:cubicBezTo>
                  <a:pt x="0" y="262785"/>
                  <a:pt x="262785" y="0"/>
                  <a:pt x="586946" y="0"/>
                </a:cubicBezTo>
                <a:close/>
              </a:path>
            </a:pathLst>
          </a:custGeom>
          <a:solidFill>
            <a:srgbClr val="FFE083">
              <a:alpha val="1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任意多边形: 形状 14"/>
          <p:cNvSpPr/>
          <p:nvPr/>
        </p:nvSpPr>
        <p:spPr>
          <a:xfrm>
            <a:off x="0" y="5684108"/>
            <a:ext cx="1173892" cy="1173892"/>
          </a:xfrm>
          <a:custGeom>
            <a:avLst/>
            <a:gdLst>
              <a:gd name="connsiteX0" fmla="*/ 586946 w 1173892"/>
              <a:gd name="connsiteY0" fmla="*/ 128716 h 1173892"/>
              <a:gd name="connsiteX1" fmla="*/ 128716 w 1173892"/>
              <a:gd name="connsiteY1" fmla="*/ 586946 h 1173892"/>
              <a:gd name="connsiteX2" fmla="*/ 586946 w 1173892"/>
              <a:gd name="connsiteY2" fmla="*/ 1045176 h 1173892"/>
              <a:gd name="connsiteX3" fmla="*/ 1045176 w 1173892"/>
              <a:gd name="connsiteY3" fmla="*/ 586946 h 1173892"/>
              <a:gd name="connsiteX4" fmla="*/ 586946 w 1173892"/>
              <a:gd name="connsiteY4" fmla="*/ 128716 h 1173892"/>
              <a:gd name="connsiteX5" fmla="*/ 586946 w 1173892"/>
              <a:gd name="connsiteY5" fmla="*/ 0 h 1173892"/>
              <a:gd name="connsiteX6" fmla="*/ 1173892 w 1173892"/>
              <a:gd name="connsiteY6" fmla="*/ 586946 h 1173892"/>
              <a:gd name="connsiteX7" fmla="*/ 586946 w 1173892"/>
              <a:gd name="connsiteY7" fmla="*/ 1173892 h 1173892"/>
              <a:gd name="connsiteX8" fmla="*/ 0 w 1173892"/>
              <a:gd name="connsiteY8" fmla="*/ 586946 h 1173892"/>
              <a:gd name="connsiteX9" fmla="*/ 586946 w 1173892"/>
              <a:gd name="connsiteY9" fmla="*/ 0 h 1173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73892" h="1173892">
                <a:moveTo>
                  <a:pt x="586946" y="128716"/>
                </a:moveTo>
                <a:cubicBezTo>
                  <a:pt x="333873" y="128716"/>
                  <a:pt x="128716" y="333873"/>
                  <a:pt x="128716" y="586946"/>
                </a:cubicBezTo>
                <a:cubicBezTo>
                  <a:pt x="128716" y="840019"/>
                  <a:pt x="333873" y="1045176"/>
                  <a:pt x="586946" y="1045176"/>
                </a:cubicBezTo>
                <a:cubicBezTo>
                  <a:pt x="840019" y="1045176"/>
                  <a:pt x="1045176" y="840019"/>
                  <a:pt x="1045176" y="586946"/>
                </a:cubicBezTo>
                <a:cubicBezTo>
                  <a:pt x="1045176" y="333873"/>
                  <a:pt x="840019" y="128716"/>
                  <a:pt x="586946" y="128716"/>
                </a:cubicBezTo>
                <a:close/>
                <a:moveTo>
                  <a:pt x="586946" y="0"/>
                </a:moveTo>
                <a:cubicBezTo>
                  <a:pt x="911107" y="0"/>
                  <a:pt x="1173892" y="262785"/>
                  <a:pt x="1173892" y="586946"/>
                </a:cubicBezTo>
                <a:cubicBezTo>
                  <a:pt x="1173892" y="911107"/>
                  <a:pt x="911107" y="1173892"/>
                  <a:pt x="586946" y="1173892"/>
                </a:cubicBezTo>
                <a:cubicBezTo>
                  <a:pt x="262785" y="1173892"/>
                  <a:pt x="0" y="911107"/>
                  <a:pt x="0" y="586946"/>
                </a:cubicBezTo>
                <a:cubicBezTo>
                  <a:pt x="0" y="262785"/>
                  <a:pt x="262785" y="0"/>
                  <a:pt x="586946" y="0"/>
                </a:cubicBezTo>
                <a:close/>
              </a:path>
            </a:pathLst>
          </a:custGeom>
          <a:solidFill>
            <a:srgbClr val="F69F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5175315" y="-2086710"/>
            <a:ext cx="920685" cy="3864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形状 26"/>
          <p:cNvSpPr/>
          <p:nvPr/>
        </p:nvSpPr>
        <p:spPr>
          <a:xfrm>
            <a:off x="11981944" y="3936712"/>
            <a:ext cx="749588" cy="749588"/>
          </a:xfrm>
          <a:custGeom>
            <a:avLst/>
            <a:gdLst>
              <a:gd name="connsiteX0" fmla="*/ 586946 w 1173892"/>
              <a:gd name="connsiteY0" fmla="*/ 128716 h 1173892"/>
              <a:gd name="connsiteX1" fmla="*/ 128716 w 1173892"/>
              <a:gd name="connsiteY1" fmla="*/ 586946 h 1173892"/>
              <a:gd name="connsiteX2" fmla="*/ 586946 w 1173892"/>
              <a:gd name="connsiteY2" fmla="*/ 1045176 h 1173892"/>
              <a:gd name="connsiteX3" fmla="*/ 1045176 w 1173892"/>
              <a:gd name="connsiteY3" fmla="*/ 586946 h 1173892"/>
              <a:gd name="connsiteX4" fmla="*/ 586946 w 1173892"/>
              <a:gd name="connsiteY4" fmla="*/ 128716 h 1173892"/>
              <a:gd name="connsiteX5" fmla="*/ 586946 w 1173892"/>
              <a:gd name="connsiteY5" fmla="*/ 0 h 1173892"/>
              <a:gd name="connsiteX6" fmla="*/ 1173892 w 1173892"/>
              <a:gd name="connsiteY6" fmla="*/ 586946 h 1173892"/>
              <a:gd name="connsiteX7" fmla="*/ 586946 w 1173892"/>
              <a:gd name="connsiteY7" fmla="*/ 1173892 h 1173892"/>
              <a:gd name="connsiteX8" fmla="*/ 0 w 1173892"/>
              <a:gd name="connsiteY8" fmla="*/ 586946 h 1173892"/>
              <a:gd name="connsiteX9" fmla="*/ 586946 w 1173892"/>
              <a:gd name="connsiteY9" fmla="*/ 0 h 1173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73892" h="1173892">
                <a:moveTo>
                  <a:pt x="586946" y="128716"/>
                </a:moveTo>
                <a:cubicBezTo>
                  <a:pt x="333873" y="128716"/>
                  <a:pt x="128716" y="333873"/>
                  <a:pt x="128716" y="586946"/>
                </a:cubicBezTo>
                <a:cubicBezTo>
                  <a:pt x="128716" y="840019"/>
                  <a:pt x="333873" y="1045176"/>
                  <a:pt x="586946" y="1045176"/>
                </a:cubicBezTo>
                <a:cubicBezTo>
                  <a:pt x="840019" y="1045176"/>
                  <a:pt x="1045176" y="840019"/>
                  <a:pt x="1045176" y="586946"/>
                </a:cubicBezTo>
                <a:cubicBezTo>
                  <a:pt x="1045176" y="333873"/>
                  <a:pt x="840019" y="128716"/>
                  <a:pt x="586946" y="128716"/>
                </a:cubicBezTo>
                <a:close/>
                <a:moveTo>
                  <a:pt x="586946" y="0"/>
                </a:moveTo>
                <a:cubicBezTo>
                  <a:pt x="911107" y="0"/>
                  <a:pt x="1173892" y="262785"/>
                  <a:pt x="1173892" y="586946"/>
                </a:cubicBezTo>
                <a:cubicBezTo>
                  <a:pt x="1173892" y="911107"/>
                  <a:pt x="911107" y="1173892"/>
                  <a:pt x="586946" y="1173892"/>
                </a:cubicBezTo>
                <a:cubicBezTo>
                  <a:pt x="262785" y="1173892"/>
                  <a:pt x="0" y="911107"/>
                  <a:pt x="0" y="586946"/>
                </a:cubicBezTo>
                <a:cubicBezTo>
                  <a:pt x="0" y="262785"/>
                  <a:pt x="262785" y="0"/>
                  <a:pt x="586946" y="0"/>
                </a:cubicBezTo>
                <a:close/>
              </a:path>
            </a:pathLst>
          </a:custGeom>
          <a:solidFill>
            <a:srgbClr val="F69FB2">
              <a:alpha val="5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2" name="图片 11" hidden="1"/>
          <p:cNvPicPr>
            <a:picLocks noChangeAspect="1"/>
          </p:cNvPicPr>
          <p:nvPr/>
        </p:nvPicPr>
        <p:blipFill rotWithShape="1">
          <a:blip r:embed="rId4" cstate="screen"/>
          <a:srcRect t="38033" b="24201"/>
          <a:stretch>
            <a:fillRect/>
          </a:stretch>
        </p:blipFill>
        <p:spPr>
          <a:xfrm>
            <a:off x="2515682" y="-2421"/>
            <a:ext cx="6289758" cy="6860421"/>
          </a:xfrm>
          <a:prstGeom prst="rect">
            <a:avLst/>
          </a:prstGeom>
        </p:spPr>
      </p:pic>
      <p:sp>
        <p:nvSpPr>
          <p:cNvPr id="13" name="Shape 1906"/>
          <p:cNvSpPr/>
          <p:nvPr/>
        </p:nvSpPr>
        <p:spPr>
          <a:xfrm>
            <a:off x="1027269" y="1409578"/>
            <a:ext cx="2056653" cy="334451"/>
          </a:xfrm>
          <a:prstGeom prst="rect">
            <a:avLst/>
          </a:prstGeom>
          <a:ln w="12700">
            <a:miter lim="400000"/>
          </a:ln>
        </p:spPr>
        <p:txBody>
          <a:bodyPr wrap="none" lIns="25400" tIns="25400" rIns="25400" bIns="25400" anchor="b">
            <a:spAutoFit/>
          </a:bodyPr>
          <a:lstStyle/>
          <a:p>
            <a:pPr defTabSz="412750" hangingPunct="0">
              <a:lnSpc>
                <a:spcPct val="120000"/>
              </a:lnSpc>
              <a:defRPr sz="3300">
                <a:solidFill>
                  <a:srgbClr val="53585F"/>
                </a:solidFill>
                <a:latin typeface="San Francisco Display Light"/>
                <a:ea typeface="San Francisco Display Light"/>
                <a:cs typeface="San Francisco Display Light"/>
                <a:sym typeface="San Francisco Display Light"/>
              </a:defRPr>
            </a:pPr>
            <a:r>
              <a:rPr lang="zh-CN" altLang="en-US" sz="1650" b="1" kern="0" dirty="0">
                <a:solidFill>
                  <a:srgbClr val="F69FB2"/>
                </a:solidFill>
                <a:cs typeface="+mn-ea"/>
                <a:sym typeface="+mn-lt"/>
              </a:rPr>
              <a:t>活动流程及现场布置</a:t>
            </a:r>
            <a:r>
              <a:rPr sz="1650" kern="0" dirty="0">
                <a:solidFill>
                  <a:srgbClr val="F69FB2"/>
                </a:solidFill>
                <a:cs typeface="+mn-ea"/>
                <a:sym typeface="+mn-lt"/>
              </a:rPr>
              <a:t>. </a:t>
            </a:r>
          </a:p>
        </p:txBody>
      </p:sp>
      <p:sp>
        <p:nvSpPr>
          <p:cNvPr id="18" name="Shape 1907"/>
          <p:cNvSpPr/>
          <p:nvPr/>
        </p:nvSpPr>
        <p:spPr>
          <a:xfrm>
            <a:off x="1015921" y="2181460"/>
            <a:ext cx="3668556" cy="653064"/>
          </a:xfrm>
          <a:prstGeom prst="rect">
            <a:avLst/>
          </a:prstGeom>
          <a:ln w="12700">
            <a:miter lim="400000"/>
          </a:ln>
        </p:spPr>
        <p:txBody>
          <a:bodyPr wrap="square" lIns="25400" tIns="25400" rIns="25400" bIns="25400" anchor="ctr">
            <a:spAutoFit/>
          </a:bodyPr>
          <a:lstStyle/>
          <a:p>
            <a:pPr defTabSz="412750" hangingPunct="0">
              <a:lnSpc>
                <a:spcPct val="150000"/>
              </a:lnSpc>
              <a:defRPr sz="1800">
                <a:solidFill>
                  <a:srgbClr val="53585F"/>
                </a:solidFill>
                <a:latin typeface="San Francisco Display Light"/>
                <a:ea typeface="San Francisco Display Light"/>
                <a:cs typeface="San Francisco Display Light"/>
                <a:sym typeface="San Francisco Display Light"/>
              </a:defRPr>
            </a:pPr>
            <a:r>
              <a:rPr sz="900" kern="0" dirty="0">
                <a:solidFill>
                  <a:srgbClr val="F69FB2"/>
                </a:solidFill>
                <a:latin typeface="Calibri" panose="020F0502020204030204" pitchFamily="34" charset="0"/>
                <a:cs typeface="Calibri" panose="020F0502020204030204" pitchFamily="34" charset="0"/>
                <a:sym typeface="+mn-lt"/>
              </a:rPr>
              <a:t>Quickly leverage other's distributed internal or "organic" sources rather than </a:t>
            </a:r>
          </a:p>
          <a:p>
            <a:pPr defTabSz="412750" hangingPunct="0">
              <a:lnSpc>
                <a:spcPct val="150000"/>
              </a:lnSpc>
              <a:defRPr sz="1800">
                <a:solidFill>
                  <a:srgbClr val="53585F"/>
                </a:solidFill>
                <a:latin typeface="San Francisco Display Light"/>
                <a:ea typeface="San Francisco Display Light"/>
                <a:cs typeface="San Francisco Display Light"/>
                <a:sym typeface="San Francisco Display Light"/>
              </a:defRPr>
            </a:pPr>
            <a:r>
              <a:rPr sz="900" kern="0" dirty="0">
                <a:solidFill>
                  <a:srgbClr val="F69FB2"/>
                </a:solidFill>
                <a:latin typeface="Calibri" panose="020F0502020204030204" pitchFamily="34" charset="0"/>
                <a:cs typeface="Calibri" panose="020F0502020204030204" pitchFamily="34" charset="0"/>
                <a:sym typeface="+mn-lt"/>
              </a:rPr>
              <a:t>empowered materials. Conveniently leverage existing client-centric solutions </a:t>
            </a:r>
          </a:p>
          <a:p>
            <a:pPr defTabSz="412750" hangingPunct="0">
              <a:lnSpc>
                <a:spcPct val="150000"/>
              </a:lnSpc>
              <a:defRPr sz="1800">
                <a:solidFill>
                  <a:srgbClr val="53585F"/>
                </a:solidFill>
                <a:latin typeface="San Francisco Display Light"/>
                <a:ea typeface="San Francisco Display Light"/>
                <a:cs typeface="San Francisco Display Light"/>
                <a:sym typeface="San Francisco Display Light"/>
              </a:defRPr>
            </a:pPr>
            <a:r>
              <a:rPr sz="900" kern="0" dirty="0">
                <a:solidFill>
                  <a:srgbClr val="F69FB2"/>
                </a:solidFill>
                <a:latin typeface="Calibri" panose="020F0502020204030204" pitchFamily="34" charset="0"/>
                <a:cs typeface="Calibri" panose="020F0502020204030204" pitchFamily="34" charset="0"/>
                <a:sym typeface="+mn-lt"/>
              </a:rPr>
              <a:t>with transparent ROI. </a:t>
            </a:r>
          </a:p>
        </p:txBody>
      </p:sp>
      <p:grpSp>
        <p:nvGrpSpPr>
          <p:cNvPr id="20" name="组合 19"/>
          <p:cNvGrpSpPr/>
          <p:nvPr/>
        </p:nvGrpSpPr>
        <p:grpSpPr>
          <a:xfrm>
            <a:off x="1075621" y="3686176"/>
            <a:ext cx="792696" cy="915327"/>
            <a:chOff x="830990" y="3975755"/>
            <a:chExt cx="792696" cy="915327"/>
          </a:xfrm>
        </p:grpSpPr>
        <p:sp>
          <p:nvSpPr>
            <p:cNvPr id="21" name="Shape 1910"/>
            <p:cNvSpPr/>
            <p:nvPr/>
          </p:nvSpPr>
          <p:spPr>
            <a:xfrm>
              <a:off x="830990" y="3975755"/>
              <a:ext cx="792696" cy="915327"/>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ln w="25400">
              <a:solidFill>
                <a:srgbClr val="1C1C1C"/>
              </a:solidFill>
              <a:miter lim="400000"/>
            </a:ln>
          </p:spPr>
          <p:txBody>
            <a:bodyPr lIns="25400" tIns="25400" rIns="25400" bIns="25400" anchor="ctr"/>
            <a:lstStyle/>
            <a:p>
              <a:pPr marL="0" marR="0" lvl="0" indent="0" algn="ctr" defTabSz="412750" eaLnBrk="1" fontAlgn="auto" latinLnBrk="0" hangingPunct="0">
                <a:lnSpc>
                  <a:spcPct val="100000"/>
                </a:lnSpc>
                <a:spcBef>
                  <a:spcPts val="0"/>
                </a:spcBef>
                <a:spcAft>
                  <a:spcPts val="0"/>
                </a:spcAft>
                <a:buClrTx/>
                <a:buSzTx/>
                <a:buFontTx/>
                <a:buNone/>
                <a:defRPr sz="3200">
                  <a:solidFill>
                    <a:srgbClr val="FFFFFF"/>
                  </a:solidFill>
                </a:defRPr>
              </a:pPr>
              <a:endParaRPr kumimoji="0" sz="1600" b="0" i="0" u="none" strike="noStrike" kern="0" cap="none" spc="0" normalizeH="0" baseline="0" noProof="0">
                <a:ln>
                  <a:noFill/>
                </a:ln>
                <a:solidFill>
                  <a:schemeClr val="tx1">
                    <a:lumMod val="65000"/>
                    <a:lumOff val="35000"/>
                  </a:schemeClr>
                </a:solidFill>
                <a:effectLst/>
                <a:uLnTx/>
                <a:uFillTx/>
                <a:cs typeface="+mn-ea"/>
                <a:sym typeface="+mn-lt"/>
              </a:endParaRPr>
            </a:p>
          </p:txBody>
        </p:sp>
        <p:sp>
          <p:nvSpPr>
            <p:cNvPr id="22" name="Shape 1914"/>
            <p:cNvSpPr/>
            <p:nvPr/>
          </p:nvSpPr>
          <p:spPr>
            <a:xfrm>
              <a:off x="1084306" y="4289834"/>
              <a:ext cx="286064" cy="234035"/>
            </a:xfrm>
            <a:custGeom>
              <a:avLst/>
              <a:gdLst/>
              <a:ahLst/>
              <a:cxnLst>
                <a:cxn ang="0">
                  <a:pos x="wd2" y="hd2"/>
                </a:cxn>
                <a:cxn ang="5400000">
                  <a:pos x="wd2" y="hd2"/>
                </a:cxn>
                <a:cxn ang="10800000">
                  <a:pos x="wd2" y="hd2"/>
                </a:cxn>
                <a:cxn ang="16200000">
                  <a:pos x="wd2" y="hd2"/>
                </a:cxn>
              </a:cxnLst>
              <a:rect l="0" t="0" r="r" b="b"/>
              <a:pathLst>
                <a:path w="21600" h="21600" extrusionOk="0">
                  <a:moveTo>
                    <a:pt x="20618" y="14400"/>
                  </a:moveTo>
                  <a:lnTo>
                    <a:pt x="16349" y="14400"/>
                  </a:lnTo>
                  <a:cubicBezTo>
                    <a:pt x="16227" y="14820"/>
                    <a:pt x="16076" y="15221"/>
                    <a:pt x="15897" y="15600"/>
                  </a:cubicBezTo>
                  <a:lnTo>
                    <a:pt x="20618" y="15600"/>
                  </a:lnTo>
                  <a:lnTo>
                    <a:pt x="20618" y="19200"/>
                  </a:lnTo>
                  <a:cubicBezTo>
                    <a:pt x="20618" y="19862"/>
                    <a:pt x="20178" y="20400"/>
                    <a:pt x="19636" y="20400"/>
                  </a:cubicBezTo>
                  <a:lnTo>
                    <a:pt x="1964" y="20400"/>
                  </a:lnTo>
                  <a:cubicBezTo>
                    <a:pt x="1422" y="20400"/>
                    <a:pt x="982" y="19862"/>
                    <a:pt x="982" y="19200"/>
                  </a:cubicBezTo>
                  <a:lnTo>
                    <a:pt x="982" y="15600"/>
                  </a:lnTo>
                  <a:lnTo>
                    <a:pt x="5704" y="15600"/>
                  </a:lnTo>
                  <a:cubicBezTo>
                    <a:pt x="5524" y="15221"/>
                    <a:pt x="5373" y="14820"/>
                    <a:pt x="5251" y="14400"/>
                  </a:cubicBezTo>
                  <a:lnTo>
                    <a:pt x="982" y="14400"/>
                  </a:lnTo>
                  <a:lnTo>
                    <a:pt x="982" y="4800"/>
                  </a:lnTo>
                  <a:cubicBezTo>
                    <a:pt x="982" y="4138"/>
                    <a:pt x="1422" y="3600"/>
                    <a:pt x="1964" y="3600"/>
                  </a:cubicBezTo>
                  <a:lnTo>
                    <a:pt x="3927" y="3600"/>
                  </a:lnTo>
                  <a:cubicBezTo>
                    <a:pt x="5891" y="3600"/>
                    <a:pt x="5891" y="1200"/>
                    <a:pt x="7364" y="1200"/>
                  </a:cubicBezTo>
                  <a:lnTo>
                    <a:pt x="14236" y="1200"/>
                  </a:lnTo>
                  <a:cubicBezTo>
                    <a:pt x="15709" y="1200"/>
                    <a:pt x="15709" y="3600"/>
                    <a:pt x="17673" y="3600"/>
                  </a:cubicBezTo>
                  <a:lnTo>
                    <a:pt x="19636" y="3600"/>
                  </a:lnTo>
                  <a:cubicBezTo>
                    <a:pt x="20178" y="3600"/>
                    <a:pt x="20618" y="4138"/>
                    <a:pt x="20618" y="4800"/>
                  </a:cubicBezTo>
                  <a:cubicBezTo>
                    <a:pt x="20618" y="4800"/>
                    <a:pt x="20618" y="14400"/>
                    <a:pt x="20618" y="14400"/>
                  </a:cubicBezTo>
                  <a:close/>
                  <a:moveTo>
                    <a:pt x="19636" y="2400"/>
                  </a:moveTo>
                  <a:lnTo>
                    <a:pt x="17673" y="2400"/>
                  </a:lnTo>
                  <a:cubicBezTo>
                    <a:pt x="16200" y="2400"/>
                    <a:pt x="16200" y="0"/>
                    <a:pt x="14236" y="0"/>
                  </a:cubicBezTo>
                  <a:lnTo>
                    <a:pt x="7364" y="0"/>
                  </a:lnTo>
                  <a:cubicBezTo>
                    <a:pt x="5400" y="0"/>
                    <a:pt x="5400" y="2400"/>
                    <a:pt x="3927" y="2400"/>
                  </a:cubicBezTo>
                  <a:lnTo>
                    <a:pt x="1964" y="2400"/>
                  </a:lnTo>
                  <a:cubicBezTo>
                    <a:pt x="879" y="2400"/>
                    <a:pt x="0" y="3475"/>
                    <a:pt x="0" y="4800"/>
                  </a:cubicBezTo>
                  <a:lnTo>
                    <a:pt x="0" y="19200"/>
                  </a:lnTo>
                  <a:cubicBezTo>
                    <a:pt x="0" y="20525"/>
                    <a:pt x="879" y="21600"/>
                    <a:pt x="1964" y="21600"/>
                  </a:cubicBezTo>
                  <a:lnTo>
                    <a:pt x="19636" y="21600"/>
                  </a:lnTo>
                  <a:cubicBezTo>
                    <a:pt x="20721" y="21600"/>
                    <a:pt x="21600" y="20525"/>
                    <a:pt x="21600" y="19200"/>
                  </a:cubicBezTo>
                  <a:lnTo>
                    <a:pt x="21600" y="4800"/>
                  </a:lnTo>
                  <a:cubicBezTo>
                    <a:pt x="21600" y="3475"/>
                    <a:pt x="20721" y="2400"/>
                    <a:pt x="19636" y="2400"/>
                  </a:cubicBezTo>
                  <a:moveTo>
                    <a:pt x="18164" y="7200"/>
                  </a:moveTo>
                  <a:cubicBezTo>
                    <a:pt x="17892" y="7200"/>
                    <a:pt x="17673" y="6932"/>
                    <a:pt x="17673" y="6600"/>
                  </a:cubicBezTo>
                  <a:cubicBezTo>
                    <a:pt x="17673" y="6269"/>
                    <a:pt x="17892" y="6000"/>
                    <a:pt x="18164" y="6000"/>
                  </a:cubicBezTo>
                  <a:cubicBezTo>
                    <a:pt x="18435" y="6000"/>
                    <a:pt x="18655" y="6269"/>
                    <a:pt x="18655" y="6600"/>
                  </a:cubicBezTo>
                  <a:cubicBezTo>
                    <a:pt x="18655" y="6932"/>
                    <a:pt x="18435" y="7200"/>
                    <a:pt x="18164" y="7200"/>
                  </a:cubicBezTo>
                  <a:moveTo>
                    <a:pt x="18164" y="4800"/>
                  </a:moveTo>
                  <a:cubicBezTo>
                    <a:pt x="17351" y="4800"/>
                    <a:pt x="16691" y="5607"/>
                    <a:pt x="16691" y="6600"/>
                  </a:cubicBezTo>
                  <a:cubicBezTo>
                    <a:pt x="16691" y="7594"/>
                    <a:pt x="17351" y="8400"/>
                    <a:pt x="18164" y="8400"/>
                  </a:cubicBezTo>
                  <a:cubicBezTo>
                    <a:pt x="18977" y="8400"/>
                    <a:pt x="19636" y="7594"/>
                    <a:pt x="19636" y="6600"/>
                  </a:cubicBezTo>
                  <a:cubicBezTo>
                    <a:pt x="19636" y="5607"/>
                    <a:pt x="18977" y="4800"/>
                    <a:pt x="18164" y="4800"/>
                  </a:cubicBezTo>
                  <a:moveTo>
                    <a:pt x="18164" y="9600"/>
                  </a:moveTo>
                  <a:cubicBezTo>
                    <a:pt x="17892" y="9600"/>
                    <a:pt x="17673" y="9869"/>
                    <a:pt x="17673" y="10200"/>
                  </a:cubicBezTo>
                  <a:cubicBezTo>
                    <a:pt x="17673" y="10532"/>
                    <a:pt x="17892" y="10800"/>
                    <a:pt x="18164" y="10800"/>
                  </a:cubicBezTo>
                  <a:cubicBezTo>
                    <a:pt x="18435" y="10800"/>
                    <a:pt x="18655" y="10532"/>
                    <a:pt x="18655" y="10200"/>
                  </a:cubicBezTo>
                  <a:cubicBezTo>
                    <a:pt x="18655" y="9869"/>
                    <a:pt x="18435" y="9600"/>
                    <a:pt x="18164" y="9600"/>
                  </a:cubicBezTo>
                  <a:moveTo>
                    <a:pt x="10800" y="16800"/>
                  </a:moveTo>
                  <a:cubicBezTo>
                    <a:pt x="8631" y="16800"/>
                    <a:pt x="6873" y="14651"/>
                    <a:pt x="6873" y="12000"/>
                  </a:cubicBezTo>
                  <a:cubicBezTo>
                    <a:pt x="6873" y="9349"/>
                    <a:pt x="8631" y="7200"/>
                    <a:pt x="10800" y="7200"/>
                  </a:cubicBezTo>
                  <a:cubicBezTo>
                    <a:pt x="12969" y="7200"/>
                    <a:pt x="14727" y="9349"/>
                    <a:pt x="14727" y="12000"/>
                  </a:cubicBezTo>
                  <a:cubicBezTo>
                    <a:pt x="14727" y="14651"/>
                    <a:pt x="12969" y="16800"/>
                    <a:pt x="10800" y="16800"/>
                  </a:cubicBezTo>
                  <a:moveTo>
                    <a:pt x="10800" y="6000"/>
                  </a:moveTo>
                  <a:cubicBezTo>
                    <a:pt x="8088" y="6000"/>
                    <a:pt x="5891" y="8687"/>
                    <a:pt x="5891" y="12000"/>
                  </a:cubicBezTo>
                  <a:cubicBezTo>
                    <a:pt x="5891" y="15314"/>
                    <a:pt x="8088" y="18000"/>
                    <a:pt x="10800" y="18000"/>
                  </a:cubicBezTo>
                  <a:cubicBezTo>
                    <a:pt x="13512" y="18000"/>
                    <a:pt x="15709" y="15314"/>
                    <a:pt x="15709" y="12000"/>
                  </a:cubicBezTo>
                  <a:cubicBezTo>
                    <a:pt x="15709" y="8687"/>
                    <a:pt x="13512" y="6000"/>
                    <a:pt x="10800" y="6000"/>
                  </a:cubicBezTo>
                  <a:moveTo>
                    <a:pt x="10800" y="14400"/>
                  </a:moveTo>
                  <a:cubicBezTo>
                    <a:pt x="9716" y="14400"/>
                    <a:pt x="8836" y="13325"/>
                    <a:pt x="8836" y="12000"/>
                  </a:cubicBezTo>
                  <a:cubicBezTo>
                    <a:pt x="8836" y="10675"/>
                    <a:pt x="9716" y="9600"/>
                    <a:pt x="10800" y="9600"/>
                  </a:cubicBezTo>
                  <a:cubicBezTo>
                    <a:pt x="11884" y="9600"/>
                    <a:pt x="12764" y="10675"/>
                    <a:pt x="12764" y="12000"/>
                  </a:cubicBezTo>
                  <a:cubicBezTo>
                    <a:pt x="12764" y="13325"/>
                    <a:pt x="11884" y="14400"/>
                    <a:pt x="10800" y="14400"/>
                  </a:cubicBezTo>
                  <a:moveTo>
                    <a:pt x="10800" y="8400"/>
                  </a:moveTo>
                  <a:cubicBezTo>
                    <a:pt x="9173" y="8400"/>
                    <a:pt x="7855" y="10012"/>
                    <a:pt x="7855" y="12000"/>
                  </a:cubicBezTo>
                  <a:cubicBezTo>
                    <a:pt x="7855" y="13988"/>
                    <a:pt x="9173" y="15600"/>
                    <a:pt x="10800" y="15600"/>
                  </a:cubicBezTo>
                  <a:cubicBezTo>
                    <a:pt x="12426" y="15600"/>
                    <a:pt x="13745" y="13988"/>
                    <a:pt x="13745" y="12000"/>
                  </a:cubicBezTo>
                  <a:cubicBezTo>
                    <a:pt x="13745" y="10012"/>
                    <a:pt x="12426" y="8400"/>
                    <a:pt x="10800" y="8400"/>
                  </a:cubicBezTo>
                  <a:moveTo>
                    <a:pt x="8345" y="3600"/>
                  </a:moveTo>
                  <a:lnTo>
                    <a:pt x="13255" y="3600"/>
                  </a:lnTo>
                  <a:cubicBezTo>
                    <a:pt x="13526" y="3600"/>
                    <a:pt x="13745" y="3332"/>
                    <a:pt x="13745" y="3000"/>
                  </a:cubicBezTo>
                  <a:cubicBezTo>
                    <a:pt x="13745" y="2669"/>
                    <a:pt x="13526" y="2400"/>
                    <a:pt x="13255" y="2400"/>
                  </a:cubicBezTo>
                  <a:lnTo>
                    <a:pt x="8345" y="2400"/>
                  </a:lnTo>
                  <a:cubicBezTo>
                    <a:pt x="8074" y="2400"/>
                    <a:pt x="7855" y="2669"/>
                    <a:pt x="7855" y="3000"/>
                  </a:cubicBezTo>
                  <a:cubicBezTo>
                    <a:pt x="7855" y="3332"/>
                    <a:pt x="8074" y="3600"/>
                    <a:pt x="8345" y="3600"/>
                  </a:cubicBezTo>
                </a:path>
              </a:pathLst>
            </a:custGeom>
            <a:solidFill>
              <a:schemeClr val="tx1">
                <a:lumMod val="65000"/>
                <a:lumOff val="35000"/>
              </a:schemeClr>
            </a:solidFill>
            <a:ln w="12700">
              <a:miter lim="400000"/>
            </a:ln>
          </p:spPr>
          <p:txBody>
            <a:bodyPr lIns="22860" rIns="22860" anchor="ctr"/>
            <a:lstStyle/>
            <a:p>
              <a:pPr marL="0" marR="0" lvl="0" indent="0" algn="ctr" defTabSz="219710" eaLnBrk="1" fontAlgn="auto" latinLnBrk="0" hangingPunct="0">
                <a:lnSpc>
                  <a:spcPct val="100000"/>
                </a:lnSpc>
                <a:spcBef>
                  <a:spcPts val="0"/>
                </a:spcBef>
                <a:spcAft>
                  <a:spcPts val="0"/>
                </a:spcAft>
                <a:buClrTx/>
                <a:buSzTx/>
                <a:buFontTx/>
                <a:buNone/>
                <a:defRPr sz="3000">
                  <a:solidFill>
                    <a:srgbClr val="FFFFFF"/>
                  </a:solidFill>
                  <a:effectLst>
                    <a:outerShdw blurRad="38100" dist="12700" dir="5400000" rotWithShape="0">
                      <a:srgbClr val="000000">
                        <a:alpha val="50000"/>
                      </a:srgbClr>
                    </a:outerShdw>
                  </a:effectLst>
                  <a:latin typeface="Arial" panose="020B0604020202020204"/>
                  <a:ea typeface="Arial" panose="020B0604020202020204"/>
                  <a:cs typeface="Arial" panose="020B0604020202020204"/>
                  <a:sym typeface="Arial" panose="020B0604020202020204"/>
                </a:defRPr>
              </a:pPr>
              <a:endParaRPr kumimoji="0" sz="1500" b="0" i="0" u="none" strike="noStrike" kern="0" cap="none" spc="0" normalizeH="0" baseline="0" noProof="0">
                <a:ln>
                  <a:noFill/>
                </a:ln>
                <a:solidFill>
                  <a:schemeClr val="tx1">
                    <a:lumMod val="65000"/>
                    <a:lumOff val="35000"/>
                  </a:schemeClr>
                </a:solidFill>
                <a:effectLst>
                  <a:outerShdw blurRad="38100" dist="12700" dir="5400000" rotWithShape="0">
                    <a:srgbClr val="000000">
                      <a:alpha val="50000"/>
                    </a:srgbClr>
                  </a:outerShdw>
                </a:effectLst>
                <a:uLnTx/>
                <a:uFillTx/>
                <a:cs typeface="+mn-ea"/>
                <a:sym typeface="+mn-lt"/>
              </a:endParaRPr>
            </a:p>
          </p:txBody>
        </p:sp>
      </p:grpSp>
      <p:grpSp>
        <p:nvGrpSpPr>
          <p:cNvPr id="23" name="组合 22"/>
          <p:cNvGrpSpPr/>
          <p:nvPr/>
        </p:nvGrpSpPr>
        <p:grpSpPr>
          <a:xfrm>
            <a:off x="4027133" y="3686176"/>
            <a:ext cx="792697" cy="915327"/>
            <a:chOff x="3782502" y="3975755"/>
            <a:chExt cx="792697" cy="915327"/>
          </a:xfrm>
        </p:grpSpPr>
        <p:sp>
          <p:nvSpPr>
            <p:cNvPr id="24" name="Shape 1912"/>
            <p:cNvSpPr/>
            <p:nvPr/>
          </p:nvSpPr>
          <p:spPr>
            <a:xfrm>
              <a:off x="3782502" y="3975755"/>
              <a:ext cx="792697" cy="915327"/>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ln w="25400">
              <a:solidFill>
                <a:schemeClr val="tx1">
                  <a:lumMod val="65000"/>
                  <a:lumOff val="35000"/>
                </a:schemeClr>
              </a:solidFill>
              <a:miter lim="400000"/>
            </a:ln>
          </p:spPr>
          <p:txBody>
            <a:bodyPr lIns="25400" tIns="25400" rIns="25400" bIns="25400" anchor="ctr"/>
            <a:lstStyle/>
            <a:p>
              <a:pPr marL="0" marR="0" lvl="0" indent="0" algn="ctr" defTabSz="412750" eaLnBrk="1" fontAlgn="auto" latinLnBrk="0" hangingPunct="0">
                <a:lnSpc>
                  <a:spcPct val="100000"/>
                </a:lnSpc>
                <a:spcBef>
                  <a:spcPts val="0"/>
                </a:spcBef>
                <a:spcAft>
                  <a:spcPts val="0"/>
                </a:spcAft>
                <a:buClrTx/>
                <a:buSzTx/>
                <a:buFontTx/>
                <a:buNone/>
                <a:defRPr sz="3200">
                  <a:solidFill>
                    <a:srgbClr val="FFFFFF"/>
                  </a:solidFill>
                </a:defRPr>
              </a:pPr>
              <a:endParaRPr kumimoji="0" sz="1600" b="0" i="0" u="none" strike="noStrike" kern="0" cap="none" spc="0" normalizeH="0" baseline="0" noProof="0" dirty="0">
                <a:ln>
                  <a:noFill/>
                </a:ln>
                <a:solidFill>
                  <a:schemeClr val="tx1">
                    <a:lumMod val="65000"/>
                    <a:lumOff val="35000"/>
                  </a:schemeClr>
                </a:solidFill>
                <a:effectLst/>
                <a:uLnTx/>
                <a:uFillTx/>
                <a:cs typeface="+mn-ea"/>
                <a:sym typeface="+mn-lt"/>
              </a:endParaRPr>
            </a:p>
          </p:txBody>
        </p:sp>
        <p:sp>
          <p:nvSpPr>
            <p:cNvPr id="25" name="Shape 1915"/>
            <p:cNvSpPr/>
            <p:nvPr/>
          </p:nvSpPr>
          <p:spPr>
            <a:xfrm>
              <a:off x="4035818" y="4276832"/>
              <a:ext cx="286064" cy="260039"/>
            </a:xfrm>
            <a:custGeom>
              <a:avLst/>
              <a:gdLst/>
              <a:ahLst/>
              <a:cxnLst>
                <a:cxn ang="0">
                  <a:pos x="wd2" y="hd2"/>
                </a:cxn>
                <a:cxn ang="5400000">
                  <a:pos x="wd2" y="hd2"/>
                </a:cxn>
                <a:cxn ang="10800000">
                  <a:pos x="wd2" y="hd2"/>
                </a:cxn>
                <a:cxn ang="16200000">
                  <a:pos x="wd2" y="hd2"/>
                </a:cxn>
              </a:cxnLst>
              <a:rect l="0" t="0" r="r" b="b"/>
              <a:pathLst>
                <a:path w="21600" h="21600" extrusionOk="0">
                  <a:moveTo>
                    <a:pt x="20618" y="11880"/>
                  </a:moveTo>
                  <a:cubicBezTo>
                    <a:pt x="20618" y="12476"/>
                    <a:pt x="20178" y="12960"/>
                    <a:pt x="19636" y="12960"/>
                  </a:cubicBezTo>
                  <a:lnTo>
                    <a:pt x="19636" y="8640"/>
                  </a:lnTo>
                  <a:cubicBezTo>
                    <a:pt x="20178" y="8640"/>
                    <a:pt x="20618" y="9124"/>
                    <a:pt x="20618" y="9720"/>
                  </a:cubicBezTo>
                  <a:cubicBezTo>
                    <a:pt x="20618" y="9720"/>
                    <a:pt x="20618" y="11880"/>
                    <a:pt x="20618" y="11880"/>
                  </a:cubicBezTo>
                  <a:close/>
                  <a:moveTo>
                    <a:pt x="18655" y="19980"/>
                  </a:moveTo>
                  <a:cubicBezTo>
                    <a:pt x="18655" y="20279"/>
                    <a:pt x="18434" y="20520"/>
                    <a:pt x="18164" y="20520"/>
                  </a:cubicBezTo>
                  <a:cubicBezTo>
                    <a:pt x="17893" y="20520"/>
                    <a:pt x="17673" y="20279"/>
                    <a:pt x="17673" y="19980"/>
                  </a:cubicBezTo>
                  <a:lnTo>
                    <a:pt x="17673" y="1620"/>
                  </a:lnTo>
                  <a:cubicBezTo>
                    <a:pt x="17673" y="1322"/>
                    <a:pt x="17893" y="1080"/>
                    <a:pt x="18164" y="1080"/>
                  </a:cubicBezTo>
                  <a:cubicBezTo>
                    <a:pt x="18434" y="1080"/>
                    <a:pt x="18655" y="1322"/>
                    <a:pt x="18655" y="1620"/>
                  </a:cubicBezTo>
                  <a:cubicBezTo>
                    <a:pt x="18655" y="1620"/>
                    <a:pt x="18655" y="19980"/>
                    <a:pt x="18655" y="19980"/>
                  </a:cubicBezTo>
                  <a:close/>
                  <a:moveTo>
                    <a:pt x="16691" y="18404"/>
                  </a:moveTo>
                  <a:lnTo>
                    <a:pt x="2944" y="13512"/>
                  </a:lnTo>
                  <a:cubicBezTo>
                    <a:pt x="2944" y="13508"/>
                    <a:pt x="2945" y="13504"/>
                    <a:pt x="2945" y="13500"/>
                  </a:cubicBezTo>
                  <a:lnTo>
                    <a:pt x="2945" y="8100"/>
                  </a:lnTo>
                  <a:cubicBezTo>
                    <a:pt x="2945" y="8096"/>
                    <a:pt x="2944" y="8093"/>
                    <a:pt x="2944" y="8089"/>
                  </a:cubicBezTo>
                  <a:lnTo>
                    <a:pt x="16691" y="3197"/>
                  </a:lnTo>
                  <a:cubicBezTo>
                    <a:pt x="16691" y="3197"/>
                    <a:pt x="16691" y="18404"/>
                    <a:pt x="16691" y="18404"/>
                  </a:cubicBezTo>
                  <a:close/>
                  <a:moveTo>
                    <a:pt x="12480" y="18725"/>
                  </a:moveTo>
                  <a:cubicBezTo>
                    <a:pt x="12316" y="19294"/>
                    <a:pt x="11764" y="19608"/>
                    <a:pt x="11247" y="19428"/>
                  </a:cubicBezTo>
                  <a:lnTo>
                    <a:pt x="6102" y="17625"/>
                  </a:lnTo>
                  <a:cubicBezTo>
                    <a:pt x="5585" y="17444"/>
                    <a:pt x="5299" y="16837"/>
                    <a:pt x="5464" y="16269"/>
                  </a:cubicBezTo>
                  <a:lnTo>
                    <a:pt x="5654" y="15610"/>
                  </a:lnTo>
                  <a:lnTo>
                    <a:pt x="12661" y="18104"/>
                  </a:lnTo>
                  <a:cubicBezTo>
                    <a:pt x="12661" y="18104"/>
                    <a:pt x="12480" y="18725"/>
                    <a:pt x="12480" y="18725"/>
                  </a:cubicBezTo>
                  <a:close/>
                  <a:moveTo>
                    <a:pt x="1964" y="13500"/>
                  </a:moveTo>
                  <a:lnTo>
                    <a:pt x="982" y="13500"/>
                  </a:lnTo>
                  <a:lnTo>
                    <a:pt x="982" y="8100"/>
                  </a:lnTo>
                  <a:lnTo>
                    <a:pt x="1964" y="8100"/>
                  </a:lnTo>
                  <a:cubicBezTo>
                    <a:pt x="1964" y="8100"/>
                    <a:pt x="1964" y="13500"/>
                    <a:pt x="1964" y="13500"/>
                  </a:cubicBezTo>
                  <a:close/>
                  <a:moveTo>
                    <a:pt x="19636" y="7560"/>
                  </a:moveTo>
                  <a:lnTo>
                    <a:pt x="19636" y="1620"/>
                  </a:lnTo>
                  <a:cubicBezTo>
                    <a:pt x="19636" y="725"/>
                    <a:pt x="18977" y="0"/>
                    <a:pt x="18164" y="0"/>
                  </a:cubicBezTo>
                  <a:cubicBezTo>
                    <a:pt x="17350" y="0"/>
                    <a:pt x="16691" y="725"/>
                    <a:pt x="16691" y="1620"/>
                  </a:cubicBezTo>
                  <a:lnTo>
                    <a:pt x="16691" y="2062"/>
                  </a:lnTo>
                  <a:lnTo>
                    <a:pt x="2411" y="7144"/>
                  </a:lnTo>
                  <a:cubicBezTo>
                    <a:pt x="2276" y="7067"/>
                    <a:pt x="2126" y="7020"/>
                    <a:pt x="1964" y="7020"/>
                  </a:cubicBezTo>
                  <a:lnTo>
                    <a:pt x="982" y="7020"/>
                  </a:lnTo>
                  <a:cubicBezTo>
                    <a:pt x="440" y="7020"/>
                    <a:pt x="0" y="7504"/>
                    <a:pt x="0" y="8100"/>
                  </a:cubicBezTo>
                  <a:lnTo>
                    <a:pt x="0" y="13500"/>
                  </a:lnTo>
                  <a:cubicBezTo>
                    <a:pt x="0" y="14097"/>
                    <a:pt x="440" y="14580"/>
                    <a:pt x="982" y="14580"/>
                  </a:cubicBezTo>
                  <a:lnTo>
                    <a:pt x="1964" y="14580"/>
                  </a:lnTo>
                  <a:cubicBezTo>
                    <a:pt x="2126" y="14580"/>
                    <a:pt x="2276" y="14533"/>
                    <a:pt x="2411" y="14457"/>
                  </a:cubicBezTo>
                  <a:lnTo>
                    <a:pt x="4720" y="15278"/>
                  </a:lnTo>
                  <a:lnTo>
                    <a:pt x="4529" y="15941"/>
                  </a:lnTo>
                  <a:cubicBezTo>
                    <a:pt x="4199" y="17078"/>
                    <a:pt x="4770" y="18292"/>
                    <a:pt x="5803" y="18654"/>
                  </a:cubicBezTo>
                  <a:lnTo>
                    <a:pt x="10949" y="20456"/>
                  </a:lnTo>
                  <a:cubicBezTo>
                    <a:pt x="11983" y="20819"/>
                    <a:pt x="13087" y="20190"/>
                    <a:pt x="13416" y="19053"/>
                  </a:cubicBezTo>
                  <a:lnTo>
                    <a:pt x="13595" y="18437"/>
                  </a:lnTo>
                  <a:lnTo>
                    <a:pt x="16691" y="19538"/>
                  </a:lnTo>
                  <a:lnTo>
                    <a:pt x="16691" y="19980"/>
                  </a:lnTo>
                  <a:cubicBezTo>
                    <a:pt x="16691" y="20875"/>
                    <a:pt x="17350" y="21600"/>
                    <a:pt x="18164" y="21600"/>
                  </a:cubicBezTo>
                  <a:cubicBezTo>
                    <a:pt x="18977" y="21600"/>
                    <a:pt x="19636" y="20875"/>
                    <a:pt x="19636" y="19980"/>
                  </a:cubicBezTo>
                  <a:lnTo>
                    <a:pt x="19636" y="14040"/>
                  </a:lnTo>
                  <a:cubicBezTo>
                    <a:pt x="20721" y="14040"/>
                    <a:pt x="21600" y="13073"/>
                    <a:pt x="21600" y="11880"/>
                  </a:cubicBezTo>
                  <a:lnTo>
                    <a:pt x="21600" y="9720"/>
                  </a:lnTo>
                  <a:cubicBezTo>
                    <a:pt x="21600" y="8527"/>
                    <a:pt x="20721" y="7560"/>
                    <a:pt x="19636" y="7560"/>
                  </a:cubicBezTo>
                </a:path>
              </a:pathLst>
            </a:custGeom>
            <a:solidFill>
              <a:schemeClr val="tx1">
                <a:lumMod val="65000"/>
                <a:lumOff val="35000"/>
              </a:schemeClr>
            </a:solidFill>
            <a:ln w="12700">
              <a:miter lim="400000"/>
            </a:ln>
          </p:spPr>
          <p:txBody>
            <a:bodyPr lIns="22860" rIns="22860" anchor="ctr"/>
            <a:lstStyle/>
            <a:p>
              <a:pPr marL="0" marR="0" lvl="0" indent="0" algn="ctr" defTabSz="219710" eaLnBrk="1" fontAlgn="auto" latinLnBrk="0" hangingPunct="0">
                <a:lnSpc>
                  <a:spcPct val="100000"/>
                </a:lnSpc>
                <a:spcBef>
                  <a:spcPts val="0"/>
                </a:spcBef>
                <a:spcAft>
                  <a:spcPts val="0"/>
                </a:spcAft>
                <a:buClrTx/>
                <a:buSzTx/>
                <a:buFontTx/>
                <a:buNone/>
                <a:defRPr sz="3000">
                  <a:solidFill>
                    <a:srgbClr val="FFFFFF"/>
                  </a:solidFill>
                  <a:effectLst>
                    <a:outerShdw blurRad="38100" dist="12700" dir="5400000" rotWithShape="0">
                      <a:srgbClr val="000000">
                        <a:alpha val="50000"/>
                      </a:srgbClr>
                    </a:outerShdw>
                  </a:effectLst>
                  <a:latin typeface="Arial" panose="020B0604020202020204"/>
                  <a:ea typeface="Arial" panose="020B0604020202020204"/>
                  <a:cs typeface="Arial" panose="020B0604020202020204"/>
                  <a:sym typeface="Arial" panose="020B0604020202020204"/>
                </a:defRPr>
              </a:pPr>
              <a:endParaRPr kumimoji="0" sz="1500" b="0" i="0" u="none" strike="noStrike" kern="0" cap="none" spc="0" normalizeH="0" baseline="0" noProof="0">
                <a:ln>
                  <a:noFill/>
                </a:ln>
                <a:solidFill>
                  <a:schemeClr val="tx1">
                    <a:lumMod val="65000"/>
                    <a:lumOff val="35000"/>
                  </a:schemeClr>
                </a:solidFill>
                <a:effectLst>
                  <a:outerShdw blurRad="38100" dist="12700" dir="5400000" rotWithShape="0">
                    <a:srgbClr val="000000">
                      <a:alpha val="50000"/>
                    </a:srgbClr>
                  </a:outerShdw>
                </a:effectLst>
                <a:uLnTx/>
                <a:uFillTx/>
                <a:cs typeface="+mn-ea"/>
                <a:sym typeface="+mn-lt"/>
              </a:endParaRPr>
            </a:p>
          </p:txBody>
        </p:sp>
      </p:grpSp>
      <p:sp>
        <p:nvSpPr>
          <p:cNvPr id="30" name="Shape 1911"/>
          <p:cNvSpPr/>
          <p:nvPr/>
        </p:nvSpPr>
        <p:spPr>
          <a:xfrm>
            <a:off x="2551377" y="3686176"/>
            <a:ext cx="792696" cy="915327"/>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5FA6AE"/>
          </a:solidFill>
          <a:ln w="12700">
            <a:miter lim="400000"/>
          </a:ln>
        </p:spPr>
        <p:txBody>
          <a:bodyPr lIns="25400" tIns="25400" rIns="25400" bIns="25400" anchor="ctr"/>
          <a:lstStyle/>
          <a:p>
            <a:pPr marL="0" marR="0" lvl="0" indent="0" algn="ctr" defTabSz="412750" eaLnBrk="1" fontAlgn="auto" latinLnBrk="0" hangingPunct="0">
              <a:lnSpc>
                <a:spcPct val="100000"/>
              </a:lnSpc>
              <a:spcBef>
                <a:spcPts val="0"/>
              </a:spcBef>
              <a:spcAft>
                <a:spcPts val="0"/>
              </a:spcAft>
              <a:buClrTx/>
              <a:buSzTx/>
              <a:buFontTx/>
              <a:buNone/>
              <a:defRPr sz="3200">
                <a:solidFill>
                  <a:srgbClr val="FFFFFF"/>
                </a:solidFill>
              </a:defRPr>
            </a:pPr>
            <a:endParaRPr kumimoji="0" sz="1600" b="0" i="0" u="none" strike="noStrike" kern="0" cap="none" spc="0" normalizeH="0" baseline="0" noProof="0">
              <a:ln>
                <a:noFill/>
              </a:ln>
              <a:solidFill>
                <a:schemeClr val="tx1">
                  <a:lumMod val="65000"/>
                  <a:lumOff val="35000"/>
                </a:schemeClr>
              </a:solidFill>
              <a:effectLst/>
              <a:uLnTx/>
              <a:uFillTx/>
              <a:cs typeface="+mn-ea"/>
              <a:sym typeface="+mn-lt"/>
            </a:endParaRPr>
          </a:p>
        </p:txBody>
      </p:sp>
      <p:sp>
        <p:nvSpPr>
          <p:cNvPr id="31" name="Shape 1916"/>
          <p:cNvSpPr/>
          <p:nvPr/>
        </p:nvSpPr>
        <p:spPr>
          <a:xfrm>
            <a:off x="2804693" y="4000818"/>
            <a:ext cx="286064" cy="286043"/>
          </a:xfrm>
          <a:custGeom>
            <a:avLst/>
            <a:gdLst/>
            <a:ahLst/>
            <a:cxnLst>
              <a:cxn ang="0">
                <a:pos x="wd2" y="hd2"/>
              </a:cxn>
              <a:cxn ang="5400000">
                <a:pos x="wd2" y="hd2"/>
              </a:cxn>
              <a:cxn ang="10800000">
                <a:pos x="wd2" y="hd2"/>
              </a:cxn>
              <a:cxn ang="16200000">
                <a:pos x="wd2" y="hd2"/>
              </a:cxn>
            </a:cxnLst>
            <a:rect l="0" t="0" r="r" b="b"/>
            <a:pathLst>
              <a:path w="21600" h="21600" extrusionOk="0">
                <a:moveTo>
                  <a:pt x="20353" y="11229"/>
                </a:moveTo>
                <a:lnTo>
                  <a:pt x="20356" y="11234"/>
                </a:lnTo>
                <a:lnTo>
                  <a:pt x="11029" y="16143"/>
                </a:lnTo>
                <a:lnTo>
                  <a:pt x="11026" y="16138"/>
                </a:lnTo>
                <a:cubicBezTo>
                  <a:pt x="10957" y="16174"/>
                  <a:pt x="10883" y="16200"/>
                  <a:pt x="10800" y="16200"/>
                </a:cubicBezTo>
                <a:cubicBezTo>
                  <a:pt x="10717" y="16200"/>
                  <a:pt x="10643" y="16174"/>
                  <a:pt x="10574" y="16138"/>
                </a:cubicBezTo>
                <a:lnTo>
                  <a:pt x="10571" y="16143"/>
                </a:lnTo>
                <a:lnTo>
                  <a:pt x="1244" y="11234"/>
                </a:lnTo>
                <a:lnTo>
                  <a:pt x="1247" y="11229"/>
                </a:lnTo>
                <a:cubicBezTo>
                  <a:pt x="1091" y="11147"/>
                  <a:pt x="982" y="10988"/>
                  <a:pt x="982" y="10800"/>
                </a:cubicBezTo>
                <a:cubicBezTo>
                  <a:pt x="982" y="10612"/>
                  <a:pt x="1091" y="10453"/>
                  <a:pt x="1247" y="10371"/>
                </a:cubicBezTo>
                <a:lnTo>
                  <a:pt x="1244" y="10366"/>
                </a:lnTo>
                <a:lnTo>
                  <a:pt x="3562" y="9146"/>
                </a:lnTo>
                <a:lnTo>
                  <a:pt x="10113" y="12594"/>
                </a:lnTo>
                <a:lnTo>
                  <a:pt x="10117" y="12588"/>
                </a:lnTo>
                <a:cubicBezTo>
                  <a:pt x="10322" y="12697"/>
                  <a:pt x="10552" y="12764"/>
                  <a:pt x="10800" y="12764"/>
                </a:cubicBezTo>
                <a:cubicBezTo>
                  <a:pt x="11048" y="12764"/>
                  <a:pt x="11278" y="12697"/>
                  <a:pt x="11483" y="12588"/>
                </a:cubicBezTo>
                <a:lnTo>
                  <a:pt x="11486" y="12594"/>
                </a:lnTo>
                <a:lnTo>
                  <a:pt x="18038" y="9146"/>
                </a:lnTo>
                <a:lnTo>
                  <a:pt x="20356" y="10366"/>
                </a:lnTo>
                <a:lnTo>
                  <a:pt x="20353" y="10371"/>
                </a:lnTo>
                <a:cubicBezTo>
                  <a:pt x="20509" y="10453"/>
                  <a:pt x="20618" y="10612"/>
                  <a:pt x="20618" y="10800"/>
                </a:cubicBezTo>
                <a:cubicBezTo>
                  <a:pt x="20618" y="10988"/>
                  <a:pt x="20509" y="11147"/>
                  <a:pt x="20353" y="11229"/>
                </a:cubicBezTo>
                <a:moveTo>
                  <a:pt x="20356" y="14784"/>
                </a:moveTo>
                <a:lnTo>
                  <a:pt x="20353" y="14790"/>
                </a:lnTo>
                <a:cubicBezTo>
                  <a:pt x="20509" y="14872"/>
                  <a:pt x="20618" y="15030"/>
                  <a:pt x="20618" y="15218"/>
                </a:cubicBezTo>
                <a:cubicBezTo>
                  <a:pt x="20618" y="15407"/>
                  <a:pt x="20509" y="15565"/>
                  <a:pt x="20353" y="15647"/>
                </a:cubicBezTo>
                <a:lnTo>
                  <a:pt x="20356" y="15653"/>
                </a:lnTo>
                <a:lnTo>
                  <a:pt x="11029" y="20562"/>
                </a:lnTo>
                <a:lnTo>
                  <a:pt x="11026" y="20556"/>
                </a:lnTo>
                <a:cubicBezTo>
                  <a:pt x="10957" y="20592"/>
                  <a:pt x="10883" y="20618"/>
                  <a:pt x="10800" y="20618"/>
                </a:cubicBezTo>
                <a:cubicBezTo>
                  <a:pt x="10717" y="20618"/>
                  <a:pt x="10643" y="20592"/>
                  <a:pt x="10574" y="20556"/>
                </a:cubicBezTo>
                <a:lnTo>
                  <a:pt x="10571" y="20562"/>
                </a:lnTo>
                <a:lnTo>
                  <a:pt x="1244" y="15653"/>
                </a:lnTo>
                <a:lnTo>
                  <a:pt x="1247" y="15647"/>
                </a:lnTo>
                <a:cubicBezTo>
                  <a:pt x="1091" y="15565"/>
                  <a:pt x="982" y="15407"/>
                  <a:pt x="982" y="15218"/>
                </a:cubicBezTo>
                <a:cubicBezTo>
                  <a:pt x="982" y="15030"/>
                  <a:pt x="1091" y="14872"/>
                  <a:pt x="1247" y="14790"/>
                </a:cubicBezTo>
                <a:lnTo>
                  <a:pt x="1244" y="14784"/>
                </a:lnTo>
                <a:lnTo>
                  <a:pt x="3562" y="13564"/>
                </a:lnTo>
                <a:lnTo>
                  <a:pt x="10113" y="17012"/>
                </a:lnTo>
                <a:lnTo>
                  <a:pt x="10117" y="17006"/>
                </a:lnTo>
                <a:cubicBezTo>
                  <a:pt x="10322" y="17115"/>
                  <a:pt x="10552" y="17182"/>
                  <a:pt x="10800" y="17182"/>
                </a:cubicBezTo>
                <a:cubicBezTo>
                  <a:pt x="11048" y="17182"/>
                  <a:pt x="11278" y="17115"/>
                  <a:pt x="11483" y="17006"/>
                </a:cubicBezTo>
                <a:lnTo>
                  <a:pt x="11486" y="17012"/>
                </a:lnTo>
                <a:lnTo>
                  <a:pt x="18038" y="13564"/>
                </a:lnTo>
                <a:cubicBezTo>
                  <a:pt x="18038" y="13564"/>
                  <a:pt x="20356" y="14784"/>
                  <a:pt x="20356" y="14784"/>
                </a:cubicBezTo>
                <a:close/>
                <a:moveTo>
                  <a:pt x="1244" y="6816"/>
                </a:moveTo>
                <a:lnTo>
                  <a:pt x="1247" y="6811"/>
                </a:lnTo>
                <a:cubicBezTo>
                  <a:pt x="1091" y="6728"/>
                  <a:pt x="982" y="6570"/>
                  <a:pt x="982" y="6382"/>
                </a:cubicBezTo>
                <a:cubicBezTo>
                  <a:pt x="982" y="6194"/>
                  <a:pt x="1091" y="6035"/>
                  <a:pt x="1247" y="5953"/>
                </a:cubicBezTo>
                <a:lnTo>
                  <a:pt x="1244" y="5947"/>
                </a:lnTo>
                <a:lnTo>
                  <a:pt x="10571" y="1038"/>
                </a:lnTo>
                <a:lnTo>
                  <a:pt x="10574" y="1044"/>
                </a:lnTo>
                <a:cubicBezTo>
                  <a:pt x="10643" y="1008"/>
                  <a:pt x="10717" y="982"/>
                  <a:pt x="10800" y="982"/>
                </a:cubicBezTo>
                <a:cubicBezTo>
                  <a:pt x="10883" y="982"/>
                  <a:pt x="10957" y="1008"/>
                  <a:pt x="11026" y="1044"/>
                </a:cubicBezTo>
                <a:lnTo>
                  <a:pt x="11029" y="1038"/>
                </a:lnTo>
                <a:lnTo>
                  <a:pt x="20356" y="5947"/>
                </a:lnTo>
                <a:lnTo>
                  <a:pt x="20353" y="5953"/>
                </a:lnTo>
                <a:cubicBezTo>
                  <a:pt x="20509" y="6035"/>
                  <a:pt x="20618" y="6194"/>
                  <a:pt x="20618" y="6382"/>
                </a:cubicBezTo>
                <a:cubicBezTo>
                  <a:pt x="20618" y="6570"/>
                  <a:pt x="20509" y="6728"/>
                  <a:pt x="20353" y="6811"/>
                </a:cubicBezTo>
                <a:lnTo>
                  <a:pt x="20356" y="6816"/>
                </a:lnTo>
                <a:lnTo>
                  <a:pt x="11029" y="11725"/>
                </a:lnTo>
                <a:lnTo>
                  <a:pt x="11026" y="11720"/>
                </a:lnTo>
                <a:cubicBezTo>
                  <a:pt x="10957" y="11756"/>
                  <a:pt x="10883" y="11782"/>
                  <a:pt x="10800" y="11782"/>
                </a:cubicBezTo>
                <a:cubicBezTo>
                  <a:pt x="10717" y="11782"/>
                  <a:pt x="10643" y="11756"/>
                  <a:pt x="10574" y="11720"/>
                </a:cubicBezTo>
                <a:lnTo>
                  <a:pt x="10571" y="11725"/>
                </a:lnTo>
                <a:cubicBezTo>
                  <a:pt x="10571" y="11725"/>
                  <a:pt x="1244" y="6816"/>
                  <a:pt x="1244" y="6816"/>
                </a:cubicBezTo>
                <a:close/>
                <a:moveTo>
                  <a:pt x="21600" y="10800"/>
                </a:moveTo>
                <a:cubicBezTo>
                  <a:pt x="21600" y="10234"/>
                  <a:pt x="21278" y="9749"/>
                  <a:pt x="20810" y="9503"/>
                </a:cubicBezTo>
                <a:lnTo>
                  <a:pt x="20813" y="9497"/>
                </a:lnTo>
                <a:lnTo>
                  <a:pt x="19092" y="8591"/>
                </a:lnTo>
                <a:lnTo>
                  <a:pt x="20813" y="7685"/>
                </a:lnTo>
                <a:lnTo>
                  <a:pt x="20810" y="7679"/>
                </a:lnTo>
                <a:cubicBezTo>
                  <a:pt x="21278" y="7433"/>
                  <a:pt x="21600" y="6948"/>
                  <a:pt x="21600" y="6382"/>
                </a:cubicBezTo>
                <a:cubicBezTo>
                  <a:pt x="21600" y="5816"/>
                  <a:pt x="21278" y="5331"/>
                  <a:pt x="20810" y="5085"/>
                </a:cubicBezTo>
                <a:lnTo>
                  <a:pt x="20813" y="5079"/>
                </a:lnTo>
                <a:lnTo>
                  <a:pt x="11486" y="170"/>
                </a:lnTo>
                <a:lnTo>
                  <a:pt x="11483" y="175"/>
                </a:lnTo>
                <a:cubicBezTo>
                  <a:pt x="11278" y="67"/>
                  <a:pt x="11048" y="0"/>
                  <a:pt x="10800" y="0"/>
                </a:cubicBezTo>
                <a:cubicBezTo>
                  <a:pt x="10552" y="0"/>
                  <a:pt x="10322" y="67"/>
                  <a:pt x="10117" y="175"/>
                </a:cubicBezTo>
                <a:lnTo>
                  <a:pt x="10113" y="170"/>
                </a:lnTo>
                <a:lnTo>
                  <a:pt x="786" y="5079"/>
                </a:lnTo>
                <a:lnTo>
                  <a:pt x="790" y="5085"/>
                </a:lnTo>
                <a:cubicBezTo>
                  <a:pt x="322" y="5331"/>
                  <a:pt x="0" y="5816"/>
                  <a:pt x="0" y="6382"/>
                </a:cubicBezTo>
                <a:cubicBezTo>
                  <a:pt x="0" y="6948"/>
                  <a:pt x="322" y="7433"/>
                  <a:pt x="790" y="7679"/>
                </a:cubicBezTo>
                <a:lnTo>
                  <a:pt x="786" y="7685"/>
                </a:lnTo>
                <a:lnTo>
                  <a:pt x="2508" y="8591"/>
                </a:lnTo>
                <a:lnTo>
                  <a:pt x="786" y="9497"/>
                </a:lnTo>
                <a:lnTo>
                  <a:pt x="790" y="9503"/>
                </a:lnTo>
                <a:cubicBezTo>
                  <a:pt x="322" y="9749"/>
                  <a:pt x="0" y="10234"/>
                  <a:pt x="0" y="10800"/>
                </a:cubicBezTo>
                <a:cubicBezTo>
                  <a:pt x="0" y="11366"/>
                  <a:pt x="322" y="11851"/>
                  <a:pt x="790" y="12097"/>
                </a:cubicBezTo>
                <a:lnTo>
                  <a:pt x="786" y="12103"/>
                </a:lnTo>
                <a:lnTo>
                  <a:pt x="2508" y="13009"/>
                </a:lnTo>
                <a:lnTo>
                  <a:pt x="786" y="13915"/>
                </a:lnTo>
                <a:lnTo>
                  <a:pt x="790" y="13921"/>
                </a:lnTo>
                <a:cubicBezTo>
                  <a:pt x="322" y="14167"/>
                  <a:pt x="0" y="14652"/>
                  <a:pt x="0" y="15218"/>
                </a:cubicBezTo>
                <a:cubicBezTo>
                  <a:pt x="0" y="15784"/>
                  <a:pt x="322" y="16269"/>
                  <a:pt x="790" y="16515"/>
                </a:cubicBezTo>
                <a:lnTo>
                  <a:pt x="786" y="16521"/>
                </a:lnTo>
                <a:lnTo>
                  <a:pt x="10113" y="21430"/>
                </a:lnTo>
                <a:lnTo>
                  <a:pt x="10117" y="21425"/>
                </a:lnTo>
                <a:cubicBezTo>
                  <a:pt x="10322" y="21533"/>
                  <a:pt x="10552" y="21600"/>
                  <a:pt x="10800" y="21600"/>
                </a:cubicBezTo>
                <a:cubicBezTo>
                  <a:pt x="11048" y="21600"/>
                  <a:pt x="11278" y="21533"/>
                  <a:pt x="11483" y="21425"/>
                </a:cubicBezTo>
                <a:lnTo>
                  <a:pt x="11486" y="21430"/>
                </a:lnTo>
                <a:lnTo>
                  <a:pt x="20813" y="16521"/>
                </a:lnTo>
                <a:lnTo>
                  <a:pt x="20810" y="16515"/>
                </a:lnTo>
                <a:cubicBezTo>
                  <a:pt x="21278" y="16269"/>
                  <a:pt x="21600" y="15784"/>
                  <a:pt x="21600" y="15218"/>
                </a:cubicBezTo>
                <a:cubicBezTo>
                  <a:pt x="21600" y="14652"/>
                  <a:pt x="21278" y="14167"/>
                  <a:pt x="20810" y="13921"/>
                </a:cubicBezTo>
                <a:lnTo>
                  <a:pt x="20813" y="13915"/>
                </a:lnTo>
                <a:lnTo>
                  <a:pt x="19092" y="13009"/>
                </a:lnTo>
                <a:lnTo>
                  <a:pt x="20813" y="12103"/>
                </a:lnTo>
                <a:lnTo>
                  <a:pt x="20810" y="12097"/>
                </a:lnTo>
                <a:cubicBezTo>
                  <a:pt x="21278" y="11851"/>
                  <a:pt x="21600" y="11366"/>
                  <a:pt x="21600" y="10800"/>
                </a:cubicBezTo>
              </a:path>
            </a:pathLst>
          </a:custGeom>
          <a:solidFill>
            <a:srgbClr val="FFFFFF"/>
          </a:solidFill>
          <a:ln w="12700">
            <a:miter lim="400000"/>
          </a:ln>
        </p:spPr>
        <p:txBody>
          <a:bodyPr lIns="22860" rIns="22860" anchor="ctr"/>
          <a:lstStyle/>
          <a:p>
            <a:pPr marL="0" marR="0" lvl="0" indent="0" algn="ctr" defTabSz="219710" eaLnBrk="1" fontAlgn="auto" latinLnBrk="0" hangingPunct="0">
              <a:lnSpc>
                <a:spcPct val="100000"/>
              </a:lnSpc>
              <a:spcBef>
                <a:spcPts val="0"/>
              </a:spcBef>
              <a:spcAft>
                <a:spcPts val="0"/>
              </a:spcAft>
              <a:buClrTx/>
              <a:buSzTx/>
              <a:buFontTx/>
              <a:buNone/>
              <a:defRPr sz="3000">
                <a:solidFill>
                  <a:srgbClr val="FFFFFF"/>
                </a:solidFill>
                <a:effectLst>
                  <a:outerShdw blurRad="38100" dist="12700" dir="5400000" rotWithShape="0">
                    <a:srgbClr val="000000">
                      <a:alpha val="50000"/>
                    </a:srgbClr>
                  </a:outerShdw>
                </a:effectLst>
                <a:latin typeface="Arial" panose="020B0604020202020204"/>
                <a:ea typeface="Arial" panose="020B0604020202020204"/>
                <a:cs typeface="Arial" panose="020B0604020202020204"/>
                <a:sym typeface="Arial" panose="020B0604020202020204"/>
              </a:defRPr>
            </a:pPr>
            <a:endParaRPr kumimoji="0" sz="1500" b="0" i="0" u="none" strike="noStrike" kern="0" cap="none" spc="0" normalizeH="0" baseline="0" noProof="0">
              <a:ln>
                <a:noFill/>
              </a:ln>
              <a:solidFill>
                <a:schemeClr val="tx1">
                  <a:lumMod val="65000"/>
                  <a:lumOff val="35000"/>
                </a:schemeClr>
              </a:solidFill>
              <a:effectLst>
                <a:outerShdw blurRad="38100" dist="12700" dir="5400000" rotWithShape="0">
                  <a:srgbClr val="000000">
                    <a:alpha val="50000"/>
                  </a:srgbClr>
                </a:outerShdw>
              </a:effectLst>
              <a:uLnTx/>
              <a:uFillTx/>
              <a:cs typeface="+mn-ea"/>
              <a:sym typeface="+mn-lt"/>
            </a:endParaRPr>
          </a:p>
        </p:txBody>
      </p:sp>
      <p:grpSp>
        <p:nvGrpSpPr>
          <p:cNvPr id="32" name="组合 31"/>
          <p:cNvGrpSpPr/>
          <p:nvPr/>
        </p:nvGrpSpPr>
        <p:grpSpPr>
          <a:xfrm>
            <a:off x="5502889" y="3686176"/>
            <a:ext cx="792697" cy="915327"/>
            <a:chOff x="5258258" y="3975755"/>
            <a:chExt cx="792697" cy="915327"/>
          </a:xfrm>
        </p:grpSpPr>
        <p:sp>
          <p:nvSpPr>
            <p:cNvPr id="33" name="Shape 1913"/>
            <p:cNvSpPr/>
            <p:nvPr/>
          </p:nvSpPr>
          <p:spPr>
            <a:xfrm>
              <a:off x="5258258" y="3975755"/>
              <a:ext cx="792697" cy="915327"/>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ln w="25400">
              <a:solidFill>
                <a:schemeClr val="tx1">
                  <a:lumMod val="65000"/>
                  <a:lumOff val="35000"/>
                </a:schemeClr>
              </a:solidFill>
              <a:miter lim="400000"/>
            </a:ln>
          </p:spPr>
          <p:txBody>
            <a:bodyPr lIns="25400" tIns="25400" rIns="25400" bIns="25400" anchor="ctr"/>
            <a:lstStyle/>
            <a:p>
              <a:pPr marL="0" marR="0" lvl="0" indent="0" algn="ctr" defTabSz="412750" eaLnBrk="1" fontAlgn="auto" latinLnBrk="0" hangingPunct="0">
                <a:lnSpc>
                  <a:spcPct val="100000"/>
                </a:lnSpc>
                <a:spcBef>
                  <a:spcPts val="0"/>
                </a:spcBef>
                <a:spcAft>
                  <a:spcPts val="0"/>
                </a:spcAft>
                <a:buClrTx/>
                <a:buSzTx/>
                <a:buFontTx/>
                <a:buNone/>
                <a:defRPr sz="3200">
                  <a:solidFill>
                    <a:srgbClr val="FFFFFF"/>
                  </a:solidFill>
                </a:defRPr>
              </a:pPr>
              <a:endParaRPr kumimoji="0" sz="1600" b="0" i="0" u="none" strike="noStrike" kern="0" cap="none" spc="0" normalizeH="0" baseline="0" noProof="0">
                <a:ln>
                  <a:noFill/>
                </a:ln>
                <a:solidFill>
                  <a:schemeClr val="tx1">
                    <a:lumMod val="65000"/>
                    <a:lumOff val="35000"/>
                  </a:schemeClr>
                </a:solidFill>
                <a:effectLst/>
                <a:uLnTx/>
                <a:uFillTx/>
                <a:cs typeface="+mn-ea"/>
                <a:sym typeface="+mn-lt"/>
              </a:endParaRPr>
            </a:p>
          </p:txBody>
        </p:sp>
        <p:sp>
          <p:nvSpPr>
            <p:cNvPr id="34" name="Shape 1917"/>
            <p:cNvSpPr/>
            <p:nvPr/>
          </p:nvSpPr>
          <p:spPr>
            <a:xfrm>
              <a:off x="5511574" y="4316400"/>
              <a:ext cx="286064" cy="234036"/>
            </a:xfrm>
            <a:custGeom>
              <a:avLst/>
              <a:gdLst/>
              <a:ahLst/>
              <a:cxnLst>
                <a:cxn ang="0">
                  <a:pos x="wd2" y="hd2"/>
                </a:cxn>
                <a:cxn ang="5400000">
                  <a:pos x="wd2" y="hd2"/>
                </a:cxn>
                <a:cxn ang="10800000">
                  <a:pos x="wd2" y="hd2"/>
                </a:cxn>
                <a:cxn ang="16200000">
                  <a:pos x="wd2" y="hd2"/>
                </a:cxn>
              </a:cxnLst>
              <a:rect l="0" t="0" r="r" b="b"/>
              <a:pathLst>
                <a:path w="21600" h="21600" extrusionOk="0">
                  <a:moveTo>
                    <a:pt x="16691" y="20400"/>
                  </a:moveTo>
                  <a:cubicBezTo>
                    <a:pt x="14522" y="20400"/>
                    <a:pt x="12764" y="18251"/>
                    <a:pt x="12764" y="15600"/>
                  </a:cubicBezTo>
                  <a:cubicBezTo>
                    <a:pt x="12764" y="12949"/>
                    <a:pt x="14522" y="10800"/>
                    <a:pt x="16691" y="10800"/>
                  </a:cubicBezTo>
                  <a:cubicBezTo>
                    <a:pt x="18860" y="10800"/>
                    <a:pt x="20618" y="12949"/>
                    <a:pt x="20618" y="15600"/>
                  </a:cubicBezTo>
                  <a:cubicBezTo>
                    <a:pt x="20618" y="18251"/>
                    <a:pt x="18860" y="20400"/>
                    <a:pt x="16691" y="20400"/>
                  </a:cubicBezTo>
                  <a:moveTo>
                    <a:pt x="12762" y="3393"/>
                  </a:moveTo>
                  <a:lnTo>
                    <a:pt x="12781" y="3388"/>
                  </a:lnTo>
                  <a:cubicBezTo>
                    <a:pt x="12870" y="2164"/>
                    <a:pt x="13702" y="1200"/>
                    <a:pt x="14727" y="1200"/>
                  </a:cubicBezTo>
                  <a:cubicBezTo>
                    <a:pt x="15521" y="1200"/>
                    <a:pt x="16202" y="1779"/>
                    <a:pt x="16511" y="2609"/>
                  </a:cubicBezTo>
                  <a:lnTo>
                    <a:pt x="16509" y="2609"/>
                  </a:lnTo>
                  <a:lnTo>
                    <a:pt x="19162" y="10421"/>
                  </a:lnTo>
                  <a:cubicBezTo>
                    <a:pt x="18436" y="9902"/>
                    <a:pt x="17593" y="9600"/>
                    <a:pt x="16691" y="9600"/>
                  </a:cubicBezTo>
                  <a:cubicBezTo>
                    <a:pt x="15082" y="9600"/>
                    <a:pt x="13658" y="10550"/>
                    <a:pt x="12763" y="12012"/>
                  </a:cubicBezTo>
                  <a:cubicBezTo>
                    <a:pt x="12763" y="12012"/>
                    <a:pt x="12762" y="3393"/>
                    <a:pt x="12762" y="3393"/>
                  </a:cubicBezTo>
                  <a:close/>
                  <a:moveTo>
                    <a:pt x="11782" y="13200"/>
                  </a:moveTo>
                  <a:lnTo>
                    <a:pt x="9818" y="13200"/>
                  </a:lnTo>
                  <a:lnTo>
                    <a:pt x="9818" y="4800"/>
                  </a:lnTo>
                  <a:lnTo>
                    <a:pt x="11782" y="4800"/>
                  </a:lnTo>
                  <a:cubicBezTo>
                    <a:pt x="11782" y="4800"/>
                    <a:pt x="11782" y="13200"/>
                    <a:pt x="11782" y="13200"/>
                  </a:cubicBezTo>
                  <a:close/>
                  <a:moveTo>
                    <a:pt x="11782" y="15600"/>
                  </a:moveTo>
                  <a:lnTo>
                    <a:pt x="9818" y="15600"/>
                  </a:lnTo>
                  <a:lnTo>
                    <a:pt x="9818" y="14400"/>
                  </a:lnTo>
                  <a:lnTo>
                    <a:pt x="11782" y="14400"/>
                  </a:lnTo>
                  <a:cubicBezTo>
                    <a:pt x="11782" y="14400"/>
                    <a:pt x="11782" y="15600"/>
                    <a:pt x="11782" y="15600"/>
                  </a:cubicBezTo>
                  <a:close/>
                  <a:moveTo>
                    <a:pt x="8837" y="12012"/>
                  </a:moveTo>
                  <a:cubicBezTo>
                    <a:pt x="7942" y="10550"/>
                    <a:pt x="6518" y="9600"/>
                    <a:pt x="4909" y="9600"/>
                  </a:cubicBezTo>
                  <a:cubicBezTo>
                    <a:pt x="4007" y="9600"/>
                    <a:pt x="3164" y="9902"/>
                    <a:pt x="2438" y="10421"/>
                  </a:cubicBezTo>
                  <a:lnTo>
                    <a:pt x="5091" y="2609"/>
                  </a:lnTo>
                  <a:lnTo>
                    <a:pt x="5089" y="2609"/>
                  </a:lnTo>
                  <a:cubicBezTo>
                    <a:pt x="5398" y="1779"/>
                    <a:pt x="6079" y="1200"/>
                    <a:pt x="6873" y="1200"/>
                  </a:cubicBezTo>
                  <a:cubicBezTo>
                    <a:pt x="7898" y="1200"/>
                    <a:pt x="8730" y="2164"/>
                    <a:pt x="8819" y="3388"/>
                  </a:cubicBezTo>
                  <a:lnTo>
                    <a:pt x="8838" y="3393"/>
                  </a:lnTo>
                  <a:cubicBezTo>
                    <a:pt x="8838" y="3393"/>
                    <a:pt x="8837" y="12012"/>
                    <a:pt x="8837" y="12012"/>
                  </a:cubicBezTo>
                  <a:close/>
                  <a:moveTo>
                    <a:pt x="4909" y="20400"/>
                  </a:moveTo>
                  <a:cubicBezTo>
                    <a:pt x="2740" y="20400"/>
                    <a:pt x="982" y="18251"/>
                    <a:pt x="982" y="15600"/>
                  </a:cubicBezTo>
                  <a:cubicBezTo>
                    <a:pt x="982" y="12949"/>
                    <a:pt x="2740" y="10800"/>
                    <a:pt x="4909" y="10800"/>
                  </a:cubicBezTo>
                  <a:cubicBezTo>
                    <a:pt x="7078" y="10800"/>
                    <a:pt x="8836" y="12949"/>
                    <a:pt x="8836" y="15600"/>
                  </a:cubicBezTo>
                  <a:cubicBezTo>
                    <a:pt x="8836" y="18251"/>
                    <a:pt x="7078" y="20400"/>
                    <a:pt x="4909" y="20400"/>
                  </a:cubicBezTo>
                  <a:moveTo>
                    <a:pt x="21102" y="12980"/>
                  </a:moveTo>
                  <a:lnTo>
                    <a:pt x="17504" y="2400"/>
                  </a:lnTo>
                  <a:lnTo>
                    <a:pt x="17493" y="2402"/>
                  </a:lnTo>
                  <a:cubicBezTo>
                    <a:pt x="17088" y="1006"/>
                    <a:pt x="16009" y="0"/>
                    <a:pt x="14727" y="0"/>
                  </a:cubicBezTo>
                  <a:cubicBezTo>
                    <a:pt x="13101" y="0"/>
                    <a:pt x="11782" y="1612"/>
                    <a:pt x="11782" y="3600"/>
                  </a:cubicBezTo>
                  <a:lnTo>
                    <a:pt x="9818" y="3600"/>
                  </a:lnTo>
                  <a:cubicBezTo>
                    <a:pt x="9818" y="1612"/>
                    <a:pt x="8499" y="0"/>
                    <a:pt x="6873" y="0"/>
                  </a:cubicBezTo>
                  <a:cubicBezTo>
                    <a:pt x="5592" y="0"/>
                    <a:pt x="4512" y="1006"/>
                    <a:pt x="4107" y="2402"/>
                  </a:cubicBezTo>
                  <a:lnTo>
                    <a:pt x="4096" y="2400"/>
                  </a:lnTo>
                  <a:lnTo>
                    <a:pt x="498" y="12980"/>
                  </a:lnTo>
                  <a:cubicBezTo>
                    <a:pt x="182" y="13772"/>
                    <a:pt x="0" y="14659"/>
                    <a:pt x="0" y="15600"/>
                  </a:cubicBezTo>
                  <a:cubicBezTo>
                    <a:pt x="0" y="18914"/>
                    <a:pt x="2198" y="21600"/>
                    <a:pt x="4909" y="21600"/>
                  </a:cubicBezTo>
                  <a:cubicBezTo>
                    <a:pt x="7284" y="21600"/>
                    <a:pt x="9265" y="19539"/>
                    <a:pt x="9719" y="16800"/>
                  </a:cubicBezTo>
                  <a:lnTo>
                    <a:pt x="11881" y="16800"/>
                  </a:lnTo>
                  <a:cubicBezTo>
                    <a:pt x="12335" y="19539"/>
                    <a:pt x="14316" y="21600"/>
                    <a:pt x="16691" y="21600"/>
                  </a:cubicBezTo>
                  <a:cubicBezTo>
                    <a:pt x="19402" y="21600"/>
                    <a:pt x="21600" y="18914"/>
                    <a:pt x="21600" y="15600"/>
                  </a:cubicBezTo>
                  <a:cubicBezTo>
                    <a:pt x="21600" y="14659"/>
                    <a:pt x="21418" y="13772"/>
                    <a:pt x="21102" y="12980"/>
                  </a:cubicBezTo>
                  <a:moveTo>
                    <a:pt x="16691" y="12000"/>
                  </a:moveTo>
                  <a:cubicBezTo>
                    <a:pt x="15064" y="12000"/>
                    <a:pt x="13745" y="13612"/>
                    <a:pt x="13745" y="15600"/>
                  </a:cubicBezTo>
                  <a:cubicBezTo>
                    <a:pt x="13745" y="15932"/>
                    <a:pt x="13965" y="16200"/>
                    <a:pt x="14236" y="16200"/>
                  </a:cubicBezTo>
                  <a:cubicBezTo>
                    <a:pt x="14508" y="16200"/>
                    <a:pt x="14727" y="15932"/>
                    <a:pt x="14727" y="15600"/>
                  </a:cubicBezTo>
                  <a:cubicBezTo>
                    <a:pt x="14727" y="14275"/>
                    <a:pt x="15606" y="13200"/>
                    <a:pt x="16691" y="13200"/>
                  </a:cubicBezTo>
                  <a:cubicBezTo>
                    <a:pt x="16962" y="13200"/>
                    <a:pt x="17182" y="12932"/>
                    <a:pt x="17182" y="12600"/>
                  </a:cubicBezTo>
                  <a:cubicBezTo>
                    <a:pt x="17182" y="12268"/>
                    <a:pt x="16962" y="12000"/>
                    <a:pt x="16691" y="12000"/>
                  </a:cubicBezTo>
                  <a:moveTo>
                    <a:pt x="4909" y="12000"/>
                  </a:moveTo>
                  <a:cubicBezTo>
                    <a:pt x="3282" y="12000"/>
                    <a:pt x="1964" y="13612"/>
                    <a:pt x="1964" y="15600"/>
                  </a:cubicBezTo>
                  <a:cubicBezTo>
                    <a:pt x="1964" y="15932"/>
                    <a:pt x="2183" y="16200"/>
                    <a:pt x="2455" y="16200"/>
                  </a:cubicBezTo>
                  <a:cubicBezTo>
                    <a:pt x="2726" y="16200"/>
                    <a:pt x="2945" y="15932"/>
                    <a:pt x="2945" y="15600"/>
                  </a:cubicBezTo>
                  <a:cubicBezTo>
                    <a:pt x="2945" y="14275"/>
                    <a:pt x="3825" y="13200"/>
                    <a:pt x="4909" y="13200"/>
                  </a:cubicBezTo>
                  <a:cubicBezTo>
                    <a:pt x="5180" y="13200"/>
                    <a:pt x="5400" y="12932"/>
                    <a:pt x="5400" y="12600"/>
                  </a:cubicBezTo>
                  <a:cubicBezTo>
                    <a:pt x="5400" y="12268"/>
                    <a:pt x="5180" y="12000"/>
                    <a:pt x="4909" y="12000"/>
                  </a:cubicBezTo>
                </a:path>
              </a:pathLst>
            </a:custGeom>
            <a:solidFill>
              <a:schemeClr val="tx1">
                <a:lumMod val="65000"/>
                <a:lumOff val="35000"/>
              </a:schemeClr>
            </a:solidFill>
            <a:ln w="12700">
              <a:miter lim="400000"/>
            </a:ln>
          </p:spPr>
          <p:txBody>
            <a:bodyPr lIns="22860" rIns="22860" anchor="ctr"/>
            <a:lstStyle/>
            <a:p>
              <a:pPr marL="0" marR="0" lvl="0" indent="0" algn="ctr" defTabSz="219710" eaLnBrk="1" fontAlgn="auto" latinLnBrk="0" hangingPunct="0">
                <a:lnSpc>
                  <a:spcPct val="100000"/>
                </a:lnSpc>
                <a:spcBef>
                  <a:spcPts val="0"/>
                </a:spcBef>
                <a:spcAft>
                  <a:spcPts val="0"/>
                </a:spcAft>
                <a:buClrTx/>
                <a:buSzTx/>
                <a:buFontTx/>
                <a:buNone/>
                <a:defRPr sz="3000">
                  <a:solidFill>
                    <a:srgbClr val="FFFFFF"/>
                  </a:solidFill>
                  <a:effectLst>
                    <a:outerShdw blurRad="38100" dist="12700" dir="5400000" rotWithShape="0">
                      <a:srgbClr val="000000">
                        <a:alpha val="50000"/>
                      </a:srgbClr>
                    </a:outerShdw>
                  </a:effectLst>
                  <a:latin typeface="Arial" panose="020B0604020202020204"/>
                  <a:ea typeface="Arial" panose="020B0604020202020204"/>
                  <a:cs typeface="Arial" panose="020B0604020202020204"/>
                  <a:sym typeface="Arial" panose="020B0604020202020204"/>
                </a:defRPr>
              </a:pPr>
              <a:endParaRPr kumimoji="0" sz="1500" b="0" i="0" u="none" strike="noStrike" kern="0" cap="none" spc="0" normalizeH="0" baseline="0" noProof="0">
                <a:ln>
                  <a:noFill/>
                </a:ln>
                <a:solidFill>
                  <a:schemeClr val="tx1">
                    <a:lumMod val="65000"/>
                    <a:lumOff val="35000"/>
                  </a:schemeClr>
                </a:solidFill>
                <a:effectLst>
                  <a:outerShdw blurRad="38100" dist="12700" dir="5400000" rotWithShape="0">
                    <a:srgbClr val="000000">
                      <a:alpha val="50000"/>
                    </a:srgbClr>
                  </a:outerShdw>
                </a:effectLst>
                <a:uLnTx/>
                <a:uFillTx/>
                <a:cs typeface="+mn-ea"/>
                <a:sym typeface="+mn-lt"/>
              </a:endParaRPr>
            </a:p>
          </p:txBody>
        </p:sp>
      </p:grpSp>
      <p:sp>
        <p:nvSpPr>
          <p:cNvPr id="35" name="Shape 1918"/>
          <p:cNvSpPr/>
          <p:nvPr/>
        </p:nvSpPr>
        <p:spPr>
          <a:xfrm>
            <a:off x="3478661" y="4142673"/>
            <a:ext cx="407535" cy="1"/>
          </a:xfrm>
          <a:prstGeom prst="line">
            <a:avLst/>
          </a:prstGeom>
          <a:ln w="12700">
            <a:solidFill>
              <a:schemeClr val="tx1">
                <a:lumMod val="65000"/>
                <a:lumOff val="35000"/>
              </a:schemeClr>
            </a:solidFill>
            <a:custDash>
              <a:ds d="200000" sp="200000"/>
            </a:custDash>
            <a:miter lim="400000"/>
            <a:headEnd type="oval"/>
            <a:tailEnd type="oval"/>
          </a:ln>
        </p:spPr>
        <p:txBody>
          <a:bodyPr lIns="25400" tIns="25400" rIns="25400" bIns="25400" anchor="ctr"/>
          <a:lstStyle/>
          <a:p>
            <a:pPr marL="0" marR="0" lvl="0" indent="0" algn="ctr" defTabSz="412750" eaLnBrk="1" fontAlgn="auto" latinLnBrk="0" hangingPunct="0">
              <a:lnSpc>
                <a:spcPct val="100000"/>
              </a:lnSpc>
              <a:spcBef>
                <a:spcPts val="0"/>
              </a:spcBef>
              <a:spcAft>
                <a:spcPts val="0"/>
              </a:spcAft>
              <a:buClrTx/>
              <a:buSzTx/>
              <a:buFontTx/>
              <a:buNone/>
              <a:defRPr sz="3200"/>
            </a:pPr>
            <a:endParaRPr kumimoji="0" sz="1600" b="0" i="0" u="none" strike="noStrike" kern="0" cap="none" spc="0" normalizeH="0" baseline="0" noProof="0">
              <a:ln>
                <a:noFill/>
              </a:ln>
              <a:solidFill>
                <a:schemeClr val="tx1">
                  <a:lumMod val="65000"/>
                  <a:lumOff val="35000"/>
                </a:schemeClr>
              </a:solidFill>
              <a:effectLst/>
              <a:uLnTx/>
              <a:uFillTx/>
              <a:cs typeface="+mn-ea"/>
              <a:sym typeface="+mn-lt"/>
            </a:endParaRPr>
          </a:p>
        </p:txBody>
      </p:sp>
      <p:sp>
        <p:nvSpPr>
          <p:cNvPr id="36" name="Shape 1919"/>
          <p:cNvSpPr/>
          <p:nvPr/>
        </p:nvSpPr>
        <p:spPr>
          <a:xfrm>
            <a:off x="4957592" y="4142673"/>
            <a:ext cx="407536" cy="1"/>
          </a:xfrm>
          <a:prstGeom prst="line">
            <a:avLst/>
          </a:prstGeom>
          <a:ln w="12700">
            <a:solidFill>
              <a:schemeClr val="tx1">
                <a:lumMod val="65000"/>
                <a:lumOff val="35000"/>
              </a:schemeClr>
            </a:solidFill>
            <a:custDash>
              <a:ds d="200000" sp="200000"/>
            </a:custDash>
            <a:miter lim="400000"/>
            <a:headEnd type="oval"/>
            <a:tailEnd type="oval"/>
          </a:ln>
        </p:spPr>
        <p:txBody>
          <a:bodyPr lIns="25400" tIns="25400" rIns="25400" bIns="25400" anchor="ctr"/>
          <a:lstStyle/>
          <a:p>
            <a:pPr marL="0" marR="0" lvl="0" indent="0" algn="ctr" defTabSz="412750" eaLnBrk="1" fontAlgn="auto" latinLnBrk="0" hangingPunct="0">
              <a:lnSpc>
                <a:spcPct val="100000"/>
              </a:lnSpc>
              <a:spcBef>
                <a:spcPts val="0"/>
              </a:spcBef>
              <a:spcAft>
                <a:spcPts val="0"/>
              </a:spcAft>
              <a:buClrTx/>
              <a:buSzTx/>
              <a:buFontTx/>
              <a:buNone/>
              <a:defRPr sz="3200"/>
            </a:pPr>
            <a:endParaRPr kumimoji="0" sz="1600" b="0" i="0" u="none" strike="noStrike" kern="0" cap="none" spc="0" normalizeH="0" baseline="0" noProof="0">
              <a:ln>
                <a:noFill/>
              </a:ln>
              <a:solidFill>
                <a:schemeClr val="tx1">
                  <a:lumMod val="65000"/>
                  <a:lumOff val="35000"/>
                </a:schemeClr>
              </a:solidFill>
              <a:effectLst/>
              <a:uLnTx/>
              <a:uFillTx/>
              <a:cs typeface="+mn-ea"/>
              <a:sym typeface="+mn-lt"/>
            </a:endParaRPr>
          </a:p>
        </p:txBody>
      </p:sp>
      <p:sp>
        <p:nvSpPr>
          <p:cNvPr id="37" name="Shape 1920"/>
          <p:cNvSpPr/>
          <p:nvPr/>
        </p:nvSpPr>
        <p:spPr>
          <a:xfrm>
            <a:off x="1999729" y="4143839"/>
            <a:ext cx="407536" cy="1"/>
          </a:xfrm>
          <a:prstGeom prst="line">
            <a:avLst/>
          </a:prstGeom>
          <a:ln w="12700">
            <a:solidFill>
              <a:schemeClr val="tx1">
                <a:lumMod val="65000"/>
                <a:lumOff val="35000"/>
              </a:schemeClr>
            </a:solidFill>
            <a:custDash>
              <a:ds d="200000" sp="200000"/>
            </a:custDash>
            <a:miter lim="400000"/>
            <a:headEnd type="oval"/>
            <a:tailEnd type="oval"/>
          </a:ln>
        </p:spPr>
        <p:txBody>
          <a:bodyPr lIns="25400" tIns="25400" rIns="25400" bIns="25400" anchor="ctr"/>
          <a:lstStyle/>
          <a:p>
            <a:pPr marL="0" marR="0" lvl="0" indent="0" algn="ctr" defTabSz="412750" eaLnBrk="1" fontAlgn="auto" latinLnBrk="0" hangingPunct="0">
              <a:lnSpc>
                <a:spcPct val="100000"/>
              </a:lnSpc>
              <a:spcBef>
                <a:spcPts val="0"/>
              </a:spcBef>
              <a:spcAft>
                <a:spcPts val="0"/>
              </a:spcAft>
              <a:buClrTx/>
              <a:buSzTx/>
              <a:buFontTx/>
              <a:buNone/>
              <a:defRPr sz="3200"/>
            </a:pPr>
            <a:endParaRPr kumimoji="0" sz="1600" b="0" i="0" u="none" strike="noStrike" kern="0" cap="none" spc="0" normalizeH="0" baseline="0" noProof="0">
              <a:ln>
                <a:noFill/>
              </a:ln>
              <a:solidFill>
                <a:schemeClr val="tx1">
                  <a:lumMod val="65000"/>
                  <a:lumOff val="35000"/>
                </a:schemeClr>
              </a:solidFill>
              <a:effectLst/>
              <a:uLnTx/>
              <a:uFillTx/>
              <a:cs typeface="+mn-ea"/>
              <a:sym typeface="+mn-lt"/>
            </a:endParaRPr>
          </a:p>
        </p:txBody>
      </p:sp>
      <p:sp>
        <p:nvSpPr>
          <p:cNvPr id="38" name="Shape 1921"/>
          <p:cNvSpPr/>
          <p:nvPr/>
        </p:nvSpPr>
        <p:spPr>
          <a:xfrm>
            <a:off x="1120974" y="4882453"/>
            <a:ext cx="689291" cy="383695"/>
          </a:xfrm>
          <a:prstGeom prst="rect">
            <a:avLst/>
          </a:prstGeom>
          <a:ln w="12700">
            <a:miter lim="400000"/>
          </a:ln>
        </p:spPr>
        <p:txBody>
          <a:bodyPr wrap="none" lIns="25400" tIns="25400" rIns="25400" bIns="25400" anchor="ctr">
            <a:spAutoFit/>
          </a:bodyPr>
          <a:lstStyle/>
          <a:p>
            <a:pPr algn="ctr" defTabSz="412750" hangingPunct="0">
              <a:lnSpc>
                <a:spcPct val="120000"/>
              </a:lnSpc>
              <a:defRPr sz="1800">
                <a:solidFill>
                  <a:srgbClr val="53585F"/>
                </a:solidFill>
                <a:latin typeface="San Francisco Display Light"/>
                <a:ea typeface="San Francisco Display Light"/>
                <a:cs typeface="San Francisco Display Light"/>
                <a:sym typeface="San Francisco Display Light"/>
              </a:defRPr>
            </a:pPr>
            <a:r>
              <a:rPr sz="900" kern="0" dirty="0">
                <a:solidFill>
                  <a:srgbClr val="F69FB2"/>
                </a:solidFill>
                <a:latin typeface="Calibri" panose="020F0502020204030204" pitchFamily="34" charset="0"/>
                <a:cs typeface="Calibri" panose="020F0502020204030204" pitchFamily="34" charset="0"/>
                <a:sym typeface="+mn-lt"/>
              </a:rPr>
              <a:t>Photo Gallery</a:t>
            </a:r>
          </a:p>
          <a:p>
            <a:pPr algn="ctr" defTabSz="412750" hangingPunct="0">
              <a:lnSpc>
                <a:spcPct val="120000"/>
              </a:lnSpc>
              <a:defRPr sz="1800">
                <a:solidFill>
                  <a:srgbClr val="53585F"/>
                </a:solidFill>
                <a:latin typeface="San Francisco Display Bold"/>
                <a:ea typeface="San Francisco Display Bold"/>
                <a:cs typeface="San Francisco Display Bold"/>
                <a:sym typeface="San Francisco Display Bold"/>
              </a:defRPr>
            </a:pPr>
            <a:r>
              <a:rPr sz="900" kern="0" dirty="0">
                <a:solidFill>
                  <a:srgbClr val="F69FB2"/>
                </a:solidFill>
                <a:latin typeface="Calibri" panose="020F0502020204030204" pitchFamily="34" charset="0"/>
                <a:cs typeface="Calibri" panose="020F0502020204030204" pitchFamily="34" charset="0"/>
                <a:sym typeface="+mn-lt"/>
              </a:rPr>
              <a:t>125k</a:t>
            </a:r>
          </a:p>
        </p:txBody>
      </p:sp>
      <p:sp>
        <p:nvSpPr>
          <p:cNvPr id="39" name="Shape 1922"/>
          <p:cNvSpPr/>
          <p:nvPr/>
        </p:nvSpPr>
        <p:spPr>
          <a:xfrm>
            <a:off x="2499810" y="4882453"/>
            <a:ext cx="870431" cy="383695"/>
          </a:xfrm>
          <a:prstGeom prst="rect">
            <a:avLst/>
          </a:prstGeom>
          <a:ln w="12700">
            <a:miter lim="400000"/>
          </a:ln>
        </p:spPr>
        <p:txBody>
          <a:bodyPr wrap="none" lIns="25400" tIns="25400" rIns="25400" bIns="25400" anchor="ctr">
            <a:spAutoFit/>
          </a:bodyPr>
          <a:lstStyle/>
          <a:p>
            <a:pPr algn="ctr" defTabSz="412750" hangingPunct="0">
              <a:lnSpc>
                <a:spcPct val="120000"/>
              </a:lnSpc>
              <a:defRPr sz="1800">
                <a:solidFill>
                  <a:srgbClr val="53585F"/>
                </a:solidFill>
                <a:latin typeface="San Francisco Display Light"/>
                <a:ea typeface="San Francisco Display Light"/>
                <a:cs typeface="San Francisco Display Light"/>
                <a:sym typeface="San Francisco Display Light"/>
              </a:defRPr>
            </a:pPr>
            <a:r>
              <a:rPr sz="900" kern="0" dirty="0">
                <a:solidFill>
                  <a:srgbClr val="F69FB2"/>
                </a:solidFill>
                <a:cs typeface="+mn-ea"/>
                <a:sym typeface="+mn-lt"/>
              </a:rPr>
              <a:t>Costumer Service</a:t>
            </a:r>
          </a:p>
          <a:p>
            <a:pPr algn="ctr" defTabSz="412750" hangingPunct="0">
              <a:lnSpc>
                <a:spcPct val="120000"/>
              </a:lnSpc>
              <a:defRPr sz="1800">
                <a:solidFill>
                  <a:srgbClr val="53585F"/>
                </a:solidFill>
                <a:latin typeface="San Francisco Display Bold"/>
                <a:ea typeface="San Francisco Display Bold"/>
                <a:cs typeface="San Francisco Display Bold"/>
                <a:sym typeface="San Francisco Display Bold"/>
              </a:defRPr>
            </a:pPr>
            <a:r>
              <a:rPr sz="900" kern="0" dirty="0">
                <a:solidFill>
                  <a:srgbClr val="F69FB2"/>
                </a:solidFill>
                <a:cs typeface="+mn-ea"/>
                <a:sym typeface="+mn-lt"/>
              </a:rPr>
              <a:t>300k</a:t>
            </a:r>
          </a:p>
        </p:txBody>
      </p:sp>
      <p:sp>
        <p:nvSpPr>
          <p:cNvPr id="40" name="Shape 1923"/>
          <p:cNvSpPr/>
          <p:nvPr/>
        </p:nvSpPr>
        <p:spPr>
          <a:xfrm>
            <a:off x="4003556" y="4882453"/>
            <a:ext cx="827151" cy="383695"/>
          </a:xfrm>
          <a:prstGeom prst="rect">
            <a:avLst/>
          </a:prstGeom>
          <a:ln w="12700">
            <a:miter lim="400000"/>
          </a:ln>
        </p:spPr>
        <p:txBody>
          <a:bodyPr wrap="none" lIns="25400" tIns="25400" rIns="25400" bIns="25400" anchor="ctr">
            <a:spAutoFit/>
          </a:bodyPr>
          <a:lstStyle/>
          <a:p>
            <a:pPr algn="ctr" defTabSz="412750" hangingPunct="0">
              <a:lnSpc>
                <a:spcPct val="120000"/>
              </a:lnSpc>
              <a:defRPr sz="1800">
                <a:solidFill>
                  <a:srgbClr val="53585F"/>
                </a:solidFill>
                <a:latin typeface="San Francisco Display Light"/>
                <a:ea typeface="San Francisco Display Light"/>
                <a:cs typeface="San Francisco Display Light"/>
                <a:sym typeface="San Francisco Display Light"/>
              </a:defRPr>
            </a:pPr>
            <a:r>
              <a:rPr sz="900" kern="0" dirty="0">
                <a:solidFill>
                  <a:srgbClr val="F69FB2"/>
                </a:solidFill>
                <a:cs typeface="+mn-ea"/>
                <a:sym typeface="+mn-lt"/>
              </a:rPr>
              <a:t>Business Section</a:t>
            </a:r>
          </a:p>
          <a:p>
            <a:pPr algn="ctr" defTabSz="412750" hangingPunct="0">
              <a:lnSpc>
                <a:spcPct val="120000"/>
              </a:lnSpc>
              <a:defRPr sz="1800">
                <a:solidFill>
                  <a:srgbClr val="53585F"/>
                </a:solidFill>
                <a:latin typeface="San Francisco Display Bold"/>
                <a:ea typeface="San Francisco Display Bold"/>
                <a:cs typeface="San Francisco Display Bold"/>
                <a:sym typeface="San Francisco Display Bold"/>
              </a:defRPr>
            </a:pPr>
            <a:r>
              <a:rPr sz="900" kern="0" dirty="0">
                <a:solidFill>
                  <a:srgbClr val="F69FB2"/>
                </a:solidFill>
                <a:cs typeface="+mn-ea"/>
                <a:sym typeface="+mn-lt"/>
              </a:rPr>
              <a:t>455k</a:t>
            </a:r>
          </a:p>
        </p:txBody>
      </p:sp>
      <p:sp>
        <p:nvSpPr>
          <p:cNvPr id="41" name="Shape 1924"/>
          <p:cNvSpPr/>
          <p:nvPr/>
        </p:nvSpPr>
        <p:spPr>
          <a:xfrm>
            <a:off x="5375858" y="4882453"/>
            <a:ext cx="1046761" cy="383695"/>
          </a:xfrm>
          <a:prstGeom prst="rect">
            <a:avLst/>
          </a:prstGeom>
          <a:ln w="12700">
            <a:miter lim="400000"/>
          </a:ln>
        </p:spPr>
        <p:txBody>
          <a:bodyPr wrap="none" lIns="25400" tIns="25400" rIns="25400" bIns="25400" anchor="ctr">
            <a:spAutoFit/>
          </a:bodyPr>
          <a:lstStyle/>
          <a:p>
            <a:pPr algn="ctr" defTabSz="412750" hangingPunct="0">
              <a:lnSpc>
                <a:spcPct val="120000"/>
              </a:lnSpc>
              <a:defRPr sz="1800">
                <a:solidFill>
                  <a:srgbClr val="53585F"/>
                </a:solidFill>
                <a:latin typeface="San Francisco Display Light"/>
                <a:ea typeface="San Francisco Display Light"/>
                <a:cs typeface="San Francisco Display Light"/>
                <a:sym typeface="San Francisco Display Light"/>
              </a:defRPr>
            </a:pPr>
            <a:r>
              <a:rPr sz="900" kern="0" dirty="0">
                <a:solidFill>
                  <a:srgbClr val="F69FB2"/>
                </a:solidFill>
                <a:cs typeface="+mn-ea"/>
                <a:sym typeface="+mn-lt"/>
              </a:rPr>
              <a:t>Marketing </a:t>
            </a:r>
            <a:r>
              <a:rPr sz="900" kern="0" dirty="0" err="1">
                <a:solidFill>
                  <a:srgbClr val="F69FB2"/>
                </a:solidFill>
                <a:cs typeface="+mn-ea"/>
                <a:sym typeface="+mn-lt"/>
              </a:rPr>
              <a:t>Reseearch</a:t>
            </a:r>
            <a:endParaRPr sz="900" kern="0" dirty="0">
              <a:solidFill>
                <a:srgbClr val="F69FB2"/>
              </a:solidFill>
              <a:cs typeface="+mn-ea"/>
              <a:sym typeface="+mn-lt"/>
            </a:endParaRPr>
          </a:p>
          <a:p>
            <a:pPr algn="ctr" defTabSz="412750" hangingPunct="0">
              <a:lnSpc>
                <a:spcPct val="120000"/>
              </a:lnSpc>
              <a:defRPr sz="1800">
                <a:solidFill>
                  <a:srgbClr val="53585F"/>
                </a:solidFill>
                <a:latin typeface="San Francisco Display Bold"/>
                <a:ea typeface="San Francisco Display Bold"/>
                <a:cs typeface="San Francisco Display Bold"/>
                <a:sym typeface="San Francisco Display Bold"/>
              </a:defRPr>
            </a:pPr>
            <a:r>
              <a:rPr sz="900" kern="0" dirty="0">
                <a:solidFill>
                  <a:srgbClr val="F69FB2"/>
                </a:solidFill>
                <a:cs typeface="+mn-ea"/>
                <a:sym typeface="+mn-lt"/>
              </a:rPr>
              <a:t>480k</a:t>
            </a:r>
          </a:p>
        </p:txBody>
      </p:sp>
      <p:pic>
        <p:nvPicPr>
          <p:cNvPr id="3" name="图片 2" descr="图片包含 监视器, 电子产品, 屏幕, 计算机&#10;&#10;已生成极高可信度的说明"/>
          <p:cNvPicPr>
            <a:picLocks noChangeAspect="1"/>
          </p:cNvPicPr>
          <p:nvPr/>
        </p:nvPicPr>
        <p:blipFill>
          <a:blip r:embed="rId5" cstate="screen"/>
          <a:stretch>
            <a:fillRect/>
          </a:stretch>
        </p:blipFill>
        <p:spPr>
          <a:xfrm>
            <a:off x="6553668" y="583574"/>
            <a:ext cx="4916764" cy="4916764"/>
          </a:xfrm>
          <a:prstGeom prst="rect">
            <a:avLst/>
          </a:prstGeom>
        </p:spPr>
      </p:pic>
      <p:cxnSp>
        <p:nvCxnSpPr>
          <p:cNvPr id="5" name="直接连接符 4"/>
          <p:cNvCxnSpPr/>
          <p:nvPr/>
        </p:nvCxnSpPr>
        <p:spPr>
          <a:xfrm>
            <a:off x="1075621" y="1933575"/>
            <a:ext cx="689291" cy="0"/>
          </a:xfrm>
          <a:prstGeom prst="line">
            <a:avLst/>
          </a:prstGeom>
          <a:ln w="28575">
            <a:solidFill>
              <a:srgbClr val="F69FB2"/>
            </a:solidFill>
          </a:ln>
        </p:spPr>
        <p:style>
          <a:lnRef idx="1">
            <a:schemeClr val="accent1"/>
          </a:lnRef>
          <a:fillRef idx="0">
            <a:schemeClr val="accent1"/>
          </a:fillRef>
          <a:effectRef idx="0">
            <a:schemeClr val="accent1"/>
          </a:effectRef>
          <a:fontRef idx="minor">
            <a:schemeClr val="tx1"/>
          </a:fontRef>
        </p:style>
      </p:cxnSp>
      <p:pic>
        <p:nvPicPr>
          <p:cNvPr id="43" name="图片 42"/>
          <p:cNvPicPr>
            <a:picLocks noChangeAspect="1"/>
          </p:cNvPicPr>
          <p:nvPr/>
        </p:nvPicPr>
        <p:blipFill>
          <a:blip r:embed="rId4"/>
          <a:stretch>
            <a:fillRect/>
          </a:stretch>
        </p:blipFill>
        <p:spPr>
          <a:xfrm rot="3220857">
            <a:off x="-1351711" y="-8139677"/>
            <a:ext cx="6289758" cy="18165523"/>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占位符 4"/>
          <p:cNvPicPr>
            <a:picLocks noGrp="1" noChangeAspect="1"/>
          </p:cNvPicPr>
          <p:nvPr>
            <p:ph type="pic" sz="quarter" idx="10"/>
          </p:nvPr>
        </p:nvPicPr>
        <p:blipFill>
          <a:blip r:embed="rId3" cstate="screen"/>
          <a:srcRect/>
          <a:stretch>
            <a:fillRect/>
          </a:stretch>
        </p:blipFill>
        <p:spPr/>
      </p:pic>
      <p:sp>
        <p:nvSpPr>
          <p:cNvPr id="14" name="矩形 13"/>
          <p:cNvSpPr/>
          <p:nvPr/>
        </p:nvSpPr>
        <p:spPr>
          <a:xfrm>
            <a:off x="0" y="0"/>
            <a:ext cx="12192000" cy="3771900"/>
          </a:xfrm>
          <a:prstGeom prst="rect">
            <a:avLst/>
          </a:prstGeom>
          <a:solidFill>
            <a:schemeClr val="accent2">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矩形 9"/>
          <p:cNvSpPr/>
          <p:nvPr/>
        </p:nvSpPr>
        <p:spPr>
          <a:xfrm>
            <a:off x="466725" y="461963"/>
            <a:ext cx="11258550" cy="5934075"/>
          </a:xfrm>
          <a:prstGeom prst="rect">
            <a:avLst/>
          </a:prstGeom>
          <a:solidFill>
            <a:srgbClr val="F7F4F8"/>
          </a:solidFill>
          <a:ln>
            <a:noFill/>
          </a:ln>
          <a:effectLst>
            <a:outerShdw blurRad="304800" sx="104000" sy="104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a:cs typeface="+mn-ea"/>
              <a:sym typeface="+mn-lt"/>
            </a:endParaRPr>
          </a:p>
        </p:txBody>
      </p:sp>
      <p:sp>
        <p:nvSpPr>
          <p:cNvPr id="26" name="任意多边形: 形状 25"/>
          <p:cNvSpPr/>
          <p:nvPr/>
        </p:nvSpPr>
        <p:spPr>
          <a:xfrm>
            <a:off x="9272164" y="4378976"/>
            <a:ext cx="4467225" cy="4467225"/>
          </a:xfrm>
          <a:custGeom>
            <a:avLst/>
            <a:gdLst>
              <a:gd name="connsiteX0" fmla="*/ 586946 w 1173892"/>
              <a:gd name="connsiteY0" fmla="*/ 128716 h 1173892"/>
              <a:gd name="connsiteX1" fmla="*/ 128716 w 1173892"/>
              <a:gd name="connsiteY1" fmla="*/ 586946 h 1173892"/>
              <a:gd name="connsiteX2" fmla="*/ 586946 w 1173892"/>
              <a:gd name="connsiteY2" fmla="*/ 1045176 h 1173892"/>
              <a:gd name="connsiteX3" fmla="*/ 1045176 w 1173892"/>
              <a:gd name="connsiteY3" fmla="*/ 586946 h 1173892"/>
              <a:gd name="connsiteX4" fmla="*/ 586946 w 1173892"/>
              <a:gd name="connsiteY4" fmla="*/ 128716 h 1173892"/>
              <a:gd name="connsiteX5" fmla="*/ 586946 w 1173892"/>
              <a:gd name="connsiteY5" fmla="*/ 0 h 1173892"/>
              <a:gd name="connsiteX6" fmla="*/ 1173892 w 1173892"/>
              <a:gd name="connsiteY6" fmla="*/ 586946 h 1173892"/>
              <a:gd name="connsiteX7" fmla="*/ 586946 w 1173892"/>
              <a:gd name="connsiteY7" fmla="*/ 1173892 h 1173892"/>
              <a:gd name="connsiteX8" fmla="*/ 0 w 1173892"/>
              <a:gd name="connsiteY8" fmla="*/ 586946 h 1173892"/>
              <a:gd name="connsiteX9" fmla="*/ 586946 w 1173892"/>
              <a:gd name="connsiteY9" fmla="*/ 0 h 1173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73892" h="1173892">
                <a:moveTo>
                  <a:pt x="586946" y="128716"/>
                </a:moveTo>
                <a:cubicBezTo>
                  <a:pt x="333873" y="128716"/>
                  <a:pt x="128716" y="333873"/>
                  <a:pt x="128716" y="586946"/>
                </a:cubicBezTo>
                <a:cubicBezTo>
                  <a:pt x="128716" y="840019"/>
                  <a:pt x="333873" y="1045176"/>
                  <a:pt x="586946" y="1045176"/>
                </a:cubicBezTo>
                <a:cubicBezTo>
                  <a:pt x="840019" y="1045176"/>
                  <a:pt x="1045176" y="840019"/>
                  <a:pt x="1045176" y="586946"/>
                </a:cubicBezTo>
                <a:cubicBezTo>
                  <a:pt x="1045176" y="333873"/>
                  <a:pt x="840019" y="128716"/>
                  <a:pt x="586946" y="128716"/>
                </a:cubicBezTo>
                <a:close/>
                <a:moveTo>
                  <a:pt x="586946" y="0"/>
                </a:moveTo>
                <a:cubicBezTo>
                  <a:pt x="911107" y="0"/>
                  <a:pt x="1173892" y="262785"/>
                  <a:pt x="1173892" y="586946"/>
                </a:cubicBezTo>
                <a:cubicBezTo>
                  <a:pt x="1173892" y="911107"/>
                  <a:pt x="911107" y="1173892"/>
                  <a:pt x="586946" y="1173892"/>
                </a:cubicBezTo>
                <a:cubicBezTo>
                  <a:pt x="262785" y="1173892"/>
                  <a:pt x="0" y="911107"/>
                  <a:pt x="0" y="586946"/>
                </a:cubicBezTo>
                <a:cubicBezTo>
                  <a:pt x="0" y="262785"/>
                  <a:pt x="262785" y="0"/>
                  <a:pt x="586946" y="0"/>
                </a:cubicBezTo>
                <a:close/>
              </a:path>
            </a:pathLst>
          </a:custGeom>
          <a:solidFill>
            <a:srgbClr val="FFE083">
              <a:alpha val="1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任意多边形: 形状 14"/>
          <p:cNvSpPr/>
          <p:nvPr/>
        </p:nvSpPr>
        <p:spPr>
          <a:xfrm>
            <a:off x="0" y="5684108"/>
            <a:ext cx="1173892" cy="1173892"/>
          </a:xfrm>
          <a:custGeom>
            <a:avLst/>
            <a:gdLst>
              <a:gd name="connsiteX0" fmla="*/ 586946 w 1173892"/>
              <a:gd name="connsiteY0" fmla="*/ 128716 h 1173892"/>
              <a:gd name="connsiteX1" fmla="*/ 128716 w 1173892"/>
              <a:gd name="connsiteY1" fmla="*/ 586946 h 1173892"/>
              <a:gd name="connsiteX2" fmla="*/ 586946 w 1173892"/>
              <a:gd name="connsiteY2" fmla="*/ 1045176 h 1173892"/>
              <a:gd name="connsiteX3" fmla="*/ 1045176 w 1173892"/>
              <a:gd name="connsiteY3" fmla="*/ 586946 h 1173892"/>
              <a:gd name="connsiteX4" fmla="*/ 586946 w 1173892"/>
              <a:gd name="connsiteY4" fmla="*/ 128716 h 1173892"/>
              <a:gd name="connsiteX5" fmla="*/ 586946 w 1173892"/>
              <a:gd name="connsiteY5" fmla="*/ 0 h 1173892"/>
              <a:gd name="connsiteX6" fmla="*/ 1173892 w 1173892"/>
              <a:gd name="connsiteY6" fmla="*/ 586946 h 1173892"/>
              <a:gd name="connsiteX7" fmla="*/ 586946 w 1173892"/>
              <a:gd name="connsiteY7" fmla="*/ 1173892 h 1173892"/>
              <a:gd name="connsiteX8" fmla="*/ 0 w 1173892"/>
              <a:gd name="connsiteY8" fmla="*/ 586946 h 1173892"/>
              <a:gd name="connsiteX9" fmla="*/ 586946 w 1173892"/>
              <a:gd name="connsiteY9" fmla="*/ 0 h 1173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73892" h="1173892">
                <a:moveTo>
                  <a:pt x="586946" y="128716"/>
                </a:moveTo>
                <a:cubicBezTo>
                  <a:pt x="333873" y="128716"/>
                  <a:pt x="128716" y="333873"/>
                  <a:pt x="128716" y="586946"/>
                </a:cubicBezTo>
                <a:cubicBezTo>
                  <a:pt x="128716" y="840019"/>
                  <a:pt x="333873" y="1045176"/>
                  <a:pt x="586946" y="1045176"/>
                </a:cubicBezTo>
                <a:cubicBezTo>
                  <a:pt x="840019" y="1045176"/>
                  <a:pt x="1045176" y="840019"/>
                  <a:pt x="1045176" y="586946"/>
                </a:cubicBezTo>
                <a:cubicBezTo>
                  <a:pt x="1045176" y="333873"/>
                  <a:pt x="840019" y="128716"/>
                  <a:pt x="586946" y="128716"/>
                </a:cubicBezTo>
                <a:close/>
                <a:moveTo>
                  <a:pt x="586946" y="0"/>
                </a:moveTo>
                <a:cubicBezTo>
                  <a:pt x="911107" y="0"/>
                  <a:pt x="1173892" y="262785"/>
                  <a:pt x="1173892" y="586946"/>
                </a:cubicBezTo>
                <a:cubicBezTo>
                  <a:pt x="1173892" y="911107"/>
                  <a:pt x="911107" y="1173892"/>
                  <a:pt x="586946" y="1173892"/>
                </a:cubicBezTo>
                <a:cubicBezTo>
                  <a:pt x="262785" y="1173892"/>
                  <a:pt x="0" y="911107"/>
                  <a:pt x="0" y="586946"/>
                </a:cubicBezTo>
                <a:cubicBezTo>
                  <a:pt x="0" y="262785"/>
                  <a:pt x="262785" y="0"/>
                  <a:pt x="586946" y="0"/>
                </a:cubicBezTo>
                <a:close/>
              </a:path>
            </a:pathLst>
          </a:custGeom>
          <a:solidFill>
            <a:srgbClr val="F69F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5175315" y="-2086710"/>
            <a:ext cx="920685" cy="3864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形状 26"/>
          <p:cNvSpPr/>
          <p:nvPr/>
        </p:nvSpPr>
        <p:spPr>
          <a:xfrm>
            <a:off x="11981944" y="3936712"/>
            <a:ext cx="749588" cy="749588"/>
          </a:xfrm>
          <a:custGeom>
            <a:avLst/>
            <a:gdLst>
              <a:gd name="connsiteX0" fmla="*/ 586946 w 1173892"/>
              <a:gd name="connsiteY0" fmla="*/ 128716 h 1173892"/>
              <a:gd name="connsiteX1" fmla="*/ 128716 w 1173892"/>
              <a:gd name="connsiteY1" fmla="*/ 586946 h 1173892"/>
              <a:gd name="connsiteX2" fmla="*/ 586946 w 1173892"/>
              <a:gd name="connsiteY2" fmla="*/ 1045176 h 1173892"/>
              <a:gd name="connsiteX3" fmla="*/ 1045176 w 1173892"/>
              <a:gd name="connsiteY3" fmla="*/ 586946 h 1173892"/>
              <a:gd name="connsiteX4" fmla="*/ 586946 w 1173892"/>
              <a:gd name="connsiteY4" fmla="*/ 128716 h 1173892"/>
              <a:gd name="connsiteX5" fmla="*/ 586946 w 1173892"/>
              <a:gd name="connsiteY5" fmla="*/ 0 h 1173892"/>
              <a:gd name="connsiteX6" fmla="*/ 1173892 w 1173892"/>
              <a:gd name="connsiteY6" fmla="*/ 586946 h 1173892"/>
              <a:gd name="connsiteX7" fmla="*/ 586946 w 1173892"/>
              <a:gd name="connsiteY7" fmla="*/ 1173892 h 1173892"/>
              <a:gd name="connsiteX8" fmla="*/ 0 w 1173892"/>
              <a:gd name="connsiteY8" fmla="*/ 586946 h 1173892"/>
              <a:gd name="connsiteX9" fmla="*/ 586946 w 1173892"/>
              <a:gd name="connsiteY9" fmla="*/ 0 h 1173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73892" h="1173892">
                <a:moveTo>
                  <a:pt x="586946" y="128716"/>
                </a:moveTo>
                <a:cubicBezTo>
                  <a:pt x="333873" y="128716"/>
                  <a:pt x="128716" y="333873"/>
                  <a:pt x="128716" y="586946"/>
                </a:cubicBezTo>
                <a:cubicBezTo>
                  <a:pt x="128716" y="840019"/>
                  <a:pt x="333873" y="1045176"/>
                  <a:pt x="586946" y="1045176"/>
                </a:cubicBezTo>
                <a:cubicBezTo>
                  <a:pt x="840019" y="1045176"/>
                  <a:pt x="1045176" y="840019"/>
                  <a:pt x="1045176" y="586946"/>
                </a:cubicBezTo>
                <a:cubicBezTo>
                  <a:pt x="1045176" y="333873"/>
                  <a:pt x="840019" y="128716"/>
                  <a:pt x="586946" y="128716"/>
                </a:cubicBezTo>
                <a:close/>
                <a:moveTo>
                  <a:pt x="586946" y="0"/>
                </a:moveTo>
                <a:cubicBezTo>
                  <a:pt x="911107" y="0"/>
                  <a:pt x="1173892" y="262785"/>
                  <a:pt x="1173892" y="586946"/>
                </a:cubicBezTo>
                <a:cubicBezTo>
                  <a:pt x="1173892" y="911107"/>
                  <a:pt x="911107" y="1173892"/>
                  <a:pt x="586946" y="1173892"/>
                </a:cubicBezTo>
                <a:cubicBezTo>
                  <a:pt x="262785" y="1173892"/>
                  <a:pt x="0" y="911107"/>
                  <a:pt x="0" y="586946"/>
                </a:cubicBezTo>
                <a:cubicBezTo>
                  <a:pt x="0" y="262785"/>
                  <a:pt x="262785" y="0"/>
                  <a:pt x="586946" y="0"/>
                </a:cubicBezTo>
                <a:close/>
              </a:path>
            </a:pathLst>
          </a:custGeom>
          <a:solidFill>
            <a:srgbClr val="F69FB2">
              <a:alpha val="5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2" name="图片 11" hidden="1"/>
          <p:cNvPicPr>
            <a:picLocks noChangeAspect="1"/>
          </p:cNvPicPr>
          <p:nvPr/>
        </p:nvPicPr>
        <p:blipFill rotWithShape="1">
          <a:blip r:embed="rId4" cstate="screen"/>
          <a:srcRect t="38033" b="24201"/>
          <a:stretch>
            <a:fillRect/>
          </a:stretch>
        </p:blipFill>
        <p:spPr>
          <a:xfrm>
            <a:off x="2515682" y="-2421"/>
            <a:ext cx="6289758" cy="6860421"/>
          </a:xfrm>
          <a:prstGeom prst="rect">
            <a:avLst/>
          </a:prstGeom>
        </p:spPr>
      </p:pic>
      <p:sp>
        <p:nvSpPr>
          <p:cNvPr id="18" name="Shape 1949"/>
          <p:cNvSpPr/>
          <p:nvPr/>
        </p:nvSpPr>
        <p:spPr>
          <a:xfrm>
            <a:off x="7359139" y="2145663"/>
            <a:ext cx="3129062" cy="789960"/>
          </a:xfrm>
          <a:prstGeom prst="rect">
            <a:avLst/>
          </a:prstGeom>
          <a:ln w="12700">
            <a:miter lim="400000"/>
          </a:ln>
        </p:spPr>
        <p:txBody>
          <a:bodyPr wrap="none" lIns="25400" tIns="25400" rIns="25400" bIns="25400" anchor="b">
            <a:spAutoFit/>
          </a:bodyPr>
          <a:lstStyle/>
          <a:p>
            <a:pPr defTabSz="412750" hangingPunct="0">
              <a:lnSpc>
                <a:spcPct val="120000"/>
              </a:lnSpc>
              <a:defRPr sz="3300">
                <a:solidFill>
                  <a:srgbClr val="53585F"/>
                </a:solidFill>
                <a:latin typeface="San Francisco Display Light"/>
                <a:ea typeface="San Francisco Display Light"/>
                <a:cs typeface="San Francisco Display Light"/>
                <a:sym typeface="San Francisco Display Light"/>
              </a:defRPr>
            </a:pPr>
            <a:r>
              <a:rPr lang="zh-CN" altLang="en-US" sz="4000" b="1" kern="0" dirty="0">
                <a:solidFill>
                  <a:srgbClr val="F69FB2"/>
                </a:solidFill>
                <a:latin typeface="微软雅黑" panose="020B0503020204020204" charset="-122"/>
                <a:ea typeface="微软雅黑" panose="020B0503020204020204" charset="-122"/>
                <a:cs typeface="+mn-ea"/>
                <a:sym typeface="+mn-lt"/>
              </a:rPr>
              <a:t>现场布置风格</a:t>
            </a:r>
            <a:endParaRPr sz="4000" b="1" kern="0" dirty="0">
              <a:solidFill>
                <a:srgbClr val="F69FB2"/>
              </a:solidFill>
              <a:latin typeface="微软雅黑" panose="020B0503020204020204" charset="-122"/>
              <a:ea typeface="微软雅黑" panose="020B0503020204020204" charset="-122"/>
              <a:cs typeface="+mn-ea"/>
              <a:sym typeface="+mn-lt"/>
            </a:endParaRPr>
          </a:p>
        </p:txBody>
      </p:sp>
      <p:sp>
        <p:nvSpPr>
          <p:cNvPr id="19" name="Shape 1950"/>
          <p:cNvSpPr/>
          <p:nvPr/>
        </p:nvSpPr>
        <p:spPr>
          <a:xfrm>
            <a:off x="7359139" y="3497179"/>
            <a:ext cx="3691716" cy="653064"/>
          </a:xfrm>
          <a:prstGeom prst="rect">
            <a:avLst/>
          </a:prstGeom>
          <a:ln w="12700">
            <a:miter lim="400000"/>
          </a:ln>
        </p:spPr>
        <p:txBody>
          <a:bodyPr wrap="none" lIns="25400" tIns="25400" rIns="25400" bIns="25400" anchor="ctr">
            <a:spAutoFit/>
          </a:bodyPr>
          <a:lstStyle/>
          <a:p>
            <a:pPr defTabSz="412750" hangingPunct="0">
              <a:lnSpc>
                <a:spcPct val="150000"/>
              </a:lnSpc>
              <a:defRPr sz="1800">
                <a:solidFill>
                  <a:srgbClr val="53585F"/>
                </a:solidFill>
                <a:latin typeface="San Francisco Display Light"/>
                <a:ea typeface="San Francisco Display Light"/>
                <a:cs typeface="San Francisco Display Light"/>
                <a:sym typeface="San Francisco Display Light"/>
              </a:defRPr>
            </a:pPr>
            <a:r>
              <a:rPr sz="900" kern="0">
                <a:solidFill>
                  <a:srgbClr val="F69FB2"/>
                </a:solidFill>
                <a:latin typeface="Calibri" panose="020F0502020204030204" pitchFamily="34" charset="0"/>
                <a:cs typeface="Calibri" panose="020F0502020204030204" pitchFamily="34" charset="0"/>
                <a:sym typeface="+mn-lt"/>
              </a:rPr>
              <a:t>Quickly leverage other's distributed internal or "organic" sources rather than </a:t>
            </a:r>
          </a:p>
          <a:p>
            <a:pPr defTabSz="412750" hangingPunct="0">
              <a:lnSpc>
                <a:spcPct val="150000"/>
              </a:lnSpc>
              <a:defRPr sz="1800">
                <a:solidFill>
                  <a:srgbClr val="53585F"/>
                </a:solidFill>
                <a:latin typeface="San Francisco Display Light"/>
                <a:ea typeface="San Francisco Display Light"/>
                <a:cs typeface="San Francisco Display Light"/>
                <a:sym typeface="San Francisco Display Light"/>
              </a:defRPr>
            </a:pPr>
            <a:r>
              <a:rPr sz="900" kern="0">
                <a:solidFill>
                  <a:srgbClr val="F69FB2"/>
                </a:solidFill>
                <a:latin typeface="Calibri" panose="020F0502020204030204" pitchFamily="34" charset="0"/>
                <a:cs typeface="Calibri" panose="020F0502020204030204" pitchFamily="34" charset="0"/>
                <a:sym typeface="+mn-lt"/>
              </a:rPr>
              <a:t>empowered materials. Conveniently leverage existing client-centric solutions </a:t>
            </a:r>
          </a:p>
          <a:p>
            <a:pPr defTabSz="412750" hangingPunct="0">
              <a:lnSpc>
                <a:spcPct val="150000"/>
              </a:lnSpc>
              <a:defRPr sz="1800">
                <a:solidFill>
                  <a:srgbClr val="53585F"/>
                </a:solidFill>
                <a:latin typeface="San Francisco Display Light"/>
                <a:ea typeface="San Francisco Display Light"/>
                <a:cs typeface="San Francisco Display Light"/>
                <a:sym typeface="San Francisco Display Light"/>
              </a:defRPr>
            </a:pPr>
            <a:r>
              <a:rPr sz="900" kern="0">
                <a:solidFill>
                  <a:srgbClr val="F69FB2"/>
                </a:solidFill>
                <a:latin typeface="Calibri" panose="020F0502020204030204" pitchFamily="34" charset="0"/>
                <a:cs typeface="Calibri" panose="020F0502020204030204" pitchFamily="34" charset="0"/>
                <a:sym typeface="+mn-lt"/>
              </a:rPr>
              <a:t>with transparent ROI. </a:t>
            </a:r>
          </a:p>
        </p:txBody>
      </p:sp>
      <p:sp>
        <p:nvSpPr>
          <p:cNvPr id="22" name="Shape 1952"/>
          <p:cNvSpPr/>
          <p:nvPr/>
        </p:nvSpPr>
        <p:spPr>
          <a:xfrm>
            <a:off x="7359139" y="4711797"/>
            <a:ext cx="1092598" cy="270851"/>
          </a:xfrm>
          <a:prstGeom prst="roundRect">
            <a:avLst>
              <a:gd name="adj" fmla="val 29245"/>
            </a:avLst>
          </a:prstGeom>
          <a:solidFill>
            <a:srgbClr val="5FA6AE"/>
          </a:solidFill>
          <a:ln w="12700">
            <a:miter lim="400000"/>
          </a:ln>
        </p:spPr>
        <p:txBody>
          <a:bodyPr lIns="25400" tIns="25400" rIns="25400" bIns="25400" anchor="ctr"/>
          <a:lstStyle/>
          <a:p>
            <a:pPr algn="ctr" defTabSz="412750" hangingPunct="0">
              <a:defRPr sz="3200">
                <a:solidFill>
                  <a:srgbClr val="FFFFFF"/>
                </a:solidFill>
              </a:defRPr>
            </a:pPr>
            <a:endParaRPr sz="1600" b="1" kern="0" dirty="0">
              <a:solidFill>
                <a:schemeClr val="tx1">
                  <a:lumMod val="65000"/>
                  <a:lumOff val="35000"/>
                </a:schemeClr>
              </a:solidFill>
              <a:cs typeface="+mn-ea"/>
              <a:sym typeface="+mn-lt"/>
            </a:endParaRPr>
          </a:p>
        </p:txBody>
      </p:sp>
      <p:sp>
        <p:nvSpPr>
          <p:cNvPr id="23" name="Shape 1953"/>
          <p:cNvSpPr/>
          <p:nvPr/>
        </p:nvSpPr>
        <p:spPr>
          <a:xfrm>
            <a:off x="7609027" y="4744021"/>
            <a:ext cx="593111" cy="206403"/>
          </a:xfrm>
          <a:prstGeom prst="rect">
            <a:avLst/>
          </a:prstGeom>
          <a:ln w="12700">
            <a:miter lim="400000"/>
          </a:ln>
        </p:spPr>
        <p:txBody>
          <a:bodyPr wrap="none" lIns="25400" tIns="25400" rIns="25400" bIns="25400" anchor="ctr">
            <a:spAutoFit/>
          </a:bodyPr>
          <a:lstStyle>
            <a:lvl1pPr algn="l">
              <a:lnSpc>
                <a:spcPct val="120000"/>
              </a:lnSpc>
              <a:defRPr sz="1800">
                <a:solidFill>
                  <a:srgbClr val="FFFFFF"/>
                </a:solidFill>
                <a:latin typeface="San Francisco Display Light"/>
                <a:ea typeface="San Francisco Display Light"/>
                <a:cs typeface="San Francisco Display Light"/>
                <a:sym typeface="San Francisco Display Light"/>
              </a:defRPr>
            </a:lvl1pPr>
          </a:lstStyle>
          <a:p>
            <a:pPr defTabSz="412750" hangingPunct="0"/>
            <a:r>
              <a:rPr sz="900" b="1" kern="0">
                <a:solidFill>
                  <a:schemeClr val="bg1"/>
                </a:solidFill>
                <a:latin typeface="Calibri" panose="020F0502020204030204" pitchFamily="34" charset="0"/>
                <a:ea typeface="+mn-ea"/>
                <a:cs typeface="Calibri" panose="020F0502020204030204" pitchFamily="34" charset="0"/>
                <a:sym typeface="+mn-lt"/>
              </a:rPr>
              <a:t>Chart Tittle</a:t>
            </a:r>
          </a:p>
        </p:txBody>
      </p:sp>
      <p:sp>
        <p:nvSpPr>
          <p:cNvPr id="25" name="Shape 1954"/>
          <p:cNvSpPr/>
          <p:nvPr/>
        </p:nvSpPr>
        <p:spPr>
          <a:xfrm>
            <a:off x="8726947" y="4711797"/>
            <a:ext cx="1092597" cy="270851"/>
          </a:xfrm>
          <a:prstGeom prst="roundRect">
            <a:avLst>
              <a:gd name="adj" fmla="val 29245"/>
            </a:avLst>
          </a:prstGeom>
          <a:solidFill>
            <a:srgbClr val="F69FB2"/>
          </a:solidFill>
          <a:ln w="12700">
            <a:miter lim="400000"/>
          </a:ln>
        </p:spPr>
        <p:txBody>
          <a:bodyPr lIns="25400" tIns="25400" rIns="25400" bIns="25400" anchor="ctr"/>
          <a:lstStyle/>
          <a:p>
            <a:pPr algn="ctr" defTabSz="412750" hangingPunct="0">
              <a:defRPr sz="3200">
                <a:solidFill>
                  <a:srgbClr val="FFFFFF"/>
                </a:solidFill>
              </a:defRPr>
            </a:pPr>
            <a:endParaRPr sz="1600" b="1" kern="0">
              <a:solidFill>
                <a:schemeClr val="bg1"/>
              </a:solidFill>
              <a:cs typeface="+mn-ea"/>
              <a:sym typeface="+mn-lt"/>
            </a:endParaRPr>
          </a:p>
        </p:txBody>
      </p:sp>
      <p:sp>
        <p:nvSpPr>
          <p:cNvPr id="29" name="Shape 1955"/>
          <p:cNvSpPr/>
          <p:nvPr/>
        </p:nvSpPr>
        <p:spPr>
          <a:xfrm>
            <a:off x="8976835" y="4744021"/>
            <a:ext cx="593111" cy="206403"/>
          </a:xfrm>
          <a:prstGeom prst="rect">
            <a:avLst/>
          </a:prstGeom>
          <a:ln w="12700">
            <a:miter lim="400000"/>
          </a:ln>
        </p:spPr>
        <p:txBody>
          <a:bodyPr wrap="none" lIns="25400" tIns="25400" rIns="25400" bIns="25400" anchor="ctr">
            <a:spAutoFit/>
          </a:bodyPr>
          <a:lstStyle>
            <a:lvl1pPr algn="l">
              <a:lnSpc>
                <a:spcPct val="120000"/>
              </a:lnSpc>
              <a:defRPr sz="1800">
                <a:solidFill>
                  <a:srgbClr val="FFFFFF"/>
                </a:solidFill>
                <a:latin typeface="San Francisco Display Light"/>
                <a:ea typeface="San Francisco Display Light"/>
                <a:cs typeface="San Francisco Display Light"/>
                <a:sym typeface="San Francisco Display Light"/>
              </a:defRPr>
            </a:lvl1pPr>
          </a:lstStyle>
          <a:p>
            <a:pPr defTabSz="412750" hangingPunct="0"/>
            <a:r>
              <a:rPr sz="900" b="1" kern="0">
                <a:solidFill>
                  <a:schemeClr val="bg1"/>
                </a:solidFill>
                <a:latin typeface="Calibri" panose="020F0502020204030204" pitchFamily="34" charset="0"/>
                <a:ea typeface="+mn-ea"/>
                <a:cs typeface="Calibri" panose="020F0502020204030204" pitchFamily="34" charset="0"/>
                <a:sym typeface="+mn-lt"/>
              </a:rPr>
              <a:t>Chart Tittle</a:t>
            </a:r>
          </a:p>
        </p:txBody>
      </p:sp>
      <p:sp>
        <p:nvSpPr>
          <p:cNvPr id="31" name="Shape 1956"/>
          <p:cNvSpPr/>
          <p:nvPr/>
        </p:nvSpPr>
        <p:spPr>
          <a:xfrm>
            <a:off x="10094755" y="4711797"/>
            <a:ext cx="1092597" cy="270851"/>
          </a:xfrm>
          <a:prstGeom prst="roundRect">
            <a:avLst>
              <a:gd name="adj" fmla="val 29245"/>
            </a:avLst>
          </a:prstGeom>
          <a:solidFill>
            <a:srgbClr val="F69FB2"/>
          </a:solidFill>
          <a:ln w="12700">
            <a:miter lim="400000"/>
          </a:ln>
        </p:spPr>
        <p:txBody>
          <a:bodyPr lIns="25400" tIns="25400" rIns="25400" bIns="25400" anchor="ctr"/>
          <a:lstStyle/>
          <a:p>
            <a:pPr algn="ctr" defTabSz="412750" hangingPunct="0">
              <a:defRPr sz="3200">
                <a:solidFill>
                  <a:srgbClr val="FFFFFF"/>
                </a:solidFill>
              </a:defRPr>
            </a:pPr>
            <a:endParaRPr sz="1600" b="1" kern="0">
              <a:solidFill>
                <a:schemeClr val="bg1"/>
              </a:solidFill>
              <a:cs typeface="+mn-ea"/>
              <a:sym typeface="+mn-lt"/>
            </a:endParaRPr>
          </a:p>
        </p:txBody>
      </p:sp>
      <p:sp>
        <p:nvSpPr>
          <p:cNvPr id="32" name="Shape 1957"/>
          <p:cNvSpPr/>
          <p:nvPr/>
        </p:nvSpPr>
        <p:spPr>
          <a:xfrm>
            <a:off x="10344643" y="4744021"/>
            <a:ext cx="593111" cy="206403"/>
          </a:xfrm>
          <a:prstGeom prst="rect">
            <a:avLst/>
          </a:prstGeom>
          <a:ln w="12700">
            <a:miter lim="400000"/>
          </a:ln>
        </p:spPr>
        <p:txBody>
          <a:bodyPr wrap="none" lIns="25400" tIns="25400" rIns="25400" bIns="25400" anchor="ctr">
            <a:spAutoFit/>
          </a:bodyPr>
          <a:lstStyle>
            <a:lvl1pPr algn="l">
              <a:lnSpc>
                <a:spcPct val="120000"/>
              </a:lnSpc>
              <a:defRPr sz="1800">
                <a:solidFill>
                  <a:srgbClr val="FFFFFF"/>
                </a:solidFill>
                <a:latin typeface="San Francisco Display Light"/>
                <a:ea typeface="San Francisco Display Light"/>
                <a:cs typeface="San Francisco Display Light"/>
                <a:sym typeface="San Francisco Display Light"/>
              </a:defRPr>
            </a:lvl1pPr>
          </a:lstStyle>
          <a:p>
            <a:pPr defTabSz="412750" hangingPunct="0"/>
            <a:r>
              <a:rPr sz="900" b="1" kern="0" dirty="0">
                <a:solidFill>
                  <a:schemeClr val="bg1"/>
                </a:solidFill>
                <a:latin typeface="Calibri" panose="020F0502020204030204" pitchFamily="34" charset="0"/>
                <a:ea typeface="+mn-ea"/>
                <a:cs typeface="Calibri" panose="020F0502020204030204" pitchFamily="34" charset="0"/>
                <a:sym typeface="+mn-lt"/>
              </a:rPr>
              <a:t>Chart Tittle</a:t>
            </a:r>
          </a:p>
        </p:txBody>
      </p:sp>
      <p:pic>
        <p:nvPicPr>
          <p:cNvPr id="34" name="Frame Mock Up.png"/>
          <p:cNvPicPr>
            <a:picLocks noChangeAspect="1"/>
          </p:cNvPicPr>
          <p:nvPr/>
        </p:nvPicPr>
        <p:blipFill>
          <a:blip r:embed="rId5"/>
          <a:stretch>
            <a:fillRect/>
          </a:stretch>
        </p:blipFill>
        <p:spPr>
          <a:xfrm>
            <a:off x="76200" y="232320"/>
            <a:ext cx="6858001" cy="6858001"/>
          </a:xfrm>
          <a:prstGeom prst="rect">
            <a:avLst/>
          </a:prstGeom>
          <a:ln w="12700">
            <a:miter lim="400000"/>
            <a:headEnd/>
            <a:tailEnd/>
          </a:ln>
        </p:spPr>
      </p:pic>
      <p:pic>
        <p:nvPicPr>
          <p:cNvPr id="35" name="图片 34"/>
          <p:cNvPicPr>
            <a:picLocks noChangeAspect="1"/>
          </p:cNvPicPr>
          <p:nvPr/>
        </p:nvPicPr>
        <p:blipFill>
          <a:blip r:embed="rId6"/>
          <a:stretch>
            <a:fillRect/>
          </a:stretch>
        </p:blipFill>
        <p:spPr>
          <a:xfrm>
            <a:off x="1513682" y="2256383"/>
            <a:ext cx="3987802" cy="2843212"/>
          </a:xfrm>
          <a:custGeom>
            <a:avLst/>
            <a:gdLst>
              <a:gd name="connsiteX0" fmla="*/ 0 w 3995737"/>
              <a:gd name="connsiteY0" fmla="*/ 0 h 2843212"/>
              <a:gd name="connsiteX1" fmla="*/ 3995737 w 3995737"/>
              <a:gd name="connsiteY1" fmla="*/ 0 h 2843212"/>
              <a:gd name="connsiteX2" fmla="*/ 3995737 w 3995737"/>
              <a:gd name="connsiteY2" fmla="*/ 2843212 h 2843212"/>
              <a:gd name="connsiteX3" fmla="*/ 0 w 3995737"/>
              <a:gd name="connsiteY3" fmla="*/ 2843212 h 2843212"/>
            </a:gdLst>
            <a:ahLst/>
            <a:cxnLst>
              <a:cxn ang="0">
                <a:pos x="connsiteX0" y="connsiteY0"/>
              </a:cxn>
              <a:cxn ang="0">
                <a:pos x="connsiteX1" y="connsiteY1"/>
              </a:cxn>
              <a:cxn ang="0">
                <a:pos x="connsiteX2" y="connsiteY2"/>
              </a:cxn>
              <a:cxn ang="0">
                <a:pos x="connsiteX3" y="connsiteY3"/>
              </a:cxn>
            </a:cxnLst>
            <a:rect l="l" t="t" r="r" b="b"/>
            <a:pathLst>
              <a:path w="3995737" h="2843212">
                <a:moveTo>
                  <a:pt x="0" y="0"/>
                </a:moveTo>
                <a:lnTo>
                  <a:pt x="3995737" y="0"/>
                </a:lnTo>
                <a:lnTo>
                  <a:pt x="3995737" y="2843212"/>
                </a:lnTo>
                <a:lnTo>
                  <a:pt x="0" y="2843212"/>
                </a:lnTo>
                <a:close/>
              </a:path>
            </a:pathLst>
          </a:custGeom>
        </p:spPr>
      </p:pic>
      <p:sp>
        <p:nvSpPr>
          <p:cNvPr id="36" name="文本框 35"/>
          <p:cNvSpPr txBox="1"/>
          <p:nvPr/>
        </p:nvSpPr>
        <p:spPr>
          <a:xfrm>
            <a:off x="5274469" y="681038"/>
            <a:ext cx="1643062" cy="369332"/>
          </a:xfrm>
          <a:prstGeom prst="rect">
            <a:avLst/>
          </a:prstGeom>
          <a:noFill/>
        </p:spPr>
        <p:txBody>
          <a:bodyPr wrap="square" rtlCol="0">
            <a:spAutoFit/>
          </a:bodyPr>
          <a:lstStyle/>
          <a:p>
            <a:pPr algn="ctr"/>
            <a:r>
              <a:rPr lang="zh-CN" altLang="en-US" b="1">
                <a:solidFill>
                  <a:srgbClr val="F69FB2"/>
                </a:solidFill>
                <a:cs typeface="+mn-ea"/>
                <a:sym typeface="+mn-lt"/>
              </a:rPr>
              <a:t>活动运作策划</a:t>
            </a:r>
          </a:p>
        </p:txBody>
      </p:sp>
      <p:cxnSp>
        <p:nvCxnSpPr>
          <p:cNvPr id="37" name="直接连接符 36"/>
          <p:cNvCxnSpPr/>
          <p:nvPr/>
        </p:nvCxnSpPr>
        <p:spPr>
          <a:xfrm>
            <a:off x="5792058" y="1106807"/>
            <a:ext cx="561975" cy="0"/>
          </a:xfrm>
          <a:prstGeom prst="line">
            <a:avLst/>
          </a:prstGeom>
          <a:ln>
            <a:solidFill>
              <a:srgbClr val="F69FB2"/>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a:off x="7418270" y="3241675"/>
            <a:ext cx="689291" cy="0"/>
          </a:xfrm>
          <a:prstGeom prst="line">
            <a:avLst/>
          </a:prstGeom>
          <a:ln w="28575">
            <a:solidFill>
              <a:srgbClr val="F69FB2"/>
            </a:solidFill>
          </a:ln>
        </p:spPr>
        <p:style>
          <a:lnRef idx="1">
            <a:schemeClr val="accent1"/>
          </a:lnRef>
          <a:fillRef idx="0">
            <a:schemeClr val="accent1"/>
          </a:fillRef>
          <a:effectRef idx="0">
            <a:schemeClr val="accent1"/>
          </a:effectRef>
          <a:fontRef idx="minor">
            <a:schemeClr val="tx1"/>
          </a:fontRef>
        </p:style>
      </p:cxnSp>
      <p:pic>
        <p:nvPicPr>
          <p:cNvPr id="39" name="图片 38"/>
          <p:cNvPicPr>
            <a:picLocks noChangeAspect="1"/>
          </p:cNvPicPr>
          <p:nvPr/>
        </p:nvPicPr>
        <p:blipFill>
          <a:blip r:embed="rId4"/>
          <a:stretch>
            <a:fillRect/>
          </a:stretch>
        </p:blipFill>
        <p:spPr>
          <a:xfrm rot="3220857">
            <a:off x="-1351711" y="-8139677"/>
            <a:ext cx="6289758" cy="18165523"/>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占位符 3"/>
          <p:cNvPicPr>
            <a:picLocks noGrp="1" noChangeAspect="1"/>
          </p:cNvPicPr>
          <p:nvPr>
            <p:ph type="pic" sz="quarter" idx="10"/>
          </p:nvPr>
        </p:nvPicPr>
        <p:blipFill>
          <a:blip r:embed="rId3" cstate="screen"/>
          <a:srcRect/>
          <a:stretch>
            <a:fillRect/>
          </a:stretch>
        </p:blipFill>
        <p:spPr/>
      </p:pic>
      <p:sp>
        <p:nvSpPr>
          <p:cNvPr id="14" name="矩形 13"/>
          <p:cNvSpPr/>
          <p:nvPr/>
        </p:nvSpPr>
        <p:spPr>
          <a:xfrm>
            <a:off x="0" y="0"/>
            <a:ext cx="12192000" cy="3771900"/>
          </a:xfrm>
          <a:prstGeom prst="rect">
            <a:avLst/>
          </a:prstGeom>
          <a:solidFill>
            <a:schemeClr val="accent2">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矩形 9"/>
          <p:cNvSpPr/>
          <p:nvPr/>
        </p:nvSpPr>
        <p:spPr>
          <a:xfrm>
            <a:off x="466725" y="461963"/>
            <a:ext cx="11258550" cy="5934075"/>
          </a:xfrm>
          <a:prstGeom prst="rect">
            <a:avLst/>
          </a:prstGeom>
          <a:solidFill>
            <a:srgbClr val="F7F4F8"/>
          </a:solidFill>
          <a:ln>
            <a:noFill/>
          </a:ln>
          <a:effectLst>
            <a:outerShdw blurRad="304800" sx="104000" sy="104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a:cs typeface="+mn-ea"/>
              <a:sym typeface="+mn-lt"/>
            </a:endParaRPr>
          </a:p>
        </p:txBody>
      </p:sp>
      <p:sp>
        <p:nvSpPr>
          <p:cNvPr id="26" name="任意多边形: 形状 25"/>
          <p:cNvSpPr/>
          <p:nvPr/>
        </p:nvSpPr>
        <p:spPr>
          <a:xfrm>
            <a:off x="9272164" y="4378976"/>
            <a:ext cx="4467225" cy="4467225"/>
          </a:xfrm>
          <a:custGeom>
            <a:avLst/>
            <a:gdLst>
              <a:gd name="connsiteX0" fmla="*/ 586946 w 1173892"/>
              <a:gd name="connsiteY0" fmla="*/ 128716 h 1173892"/>
              <a:gd name="connsiteX1" fmla="*/ 128716 w 1173892"/>
              <a:gd name="connsiteY1" fmla="*/ 586946 h 1173892"/>
              <a:gd name="connsiteX2" fmla="*/ 586946 w 1173892"/>
              <a:gd name="connsiteY2" fmla="*/ 1045176 h 1173892"/>
              <a:gd name="connsiteX3" fmla="*/ 1045176 w 1173892"/>
              <a:gd name="connsiteY3" fmla="*/ 586946 h 1173892"/>
              <a:gd name="connsiteX4" fmla="*/ 586946 w 1173892"/>
              <a:gd name="connsiteY4" fmla="*/ 128716 h 1173892"/>
              <a:gd name="connsiteX5" fmla="*/ 586946 w 1173892"/>
              <a:gd name="connsiteY5" fmla="*/ 0 h 1173892"/>
              <a:gd name="connsiteX6" fmla="*/ 1173892 w 1173892"/>
              <a:gd name="connsiteY6" fmla="*/ 586946 h 1173892"/>
              <a:gd name="connsiteX7" fmla="*/ 586946 w 1173892"/>
              <a:gd name="connsiteY7" fmla="*/ 1173892 h 1173892"/>
              <a:gd name="connsiteX8" fmla="*/ 0 w 1173892"/>
              <a:gd name="connsiteY8" fmla="*/ 586946 h 1173892"/>
              <a:gd name="connsiteX9" fmla="*/ 586946 w 1173892"/>
              <a:gd name="connsiteY9" fmla="*/ 0 h 1173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73892" h="1173892">
                <a:moveTo>
                  <a:pt x="586946" y="128716"/>
                </a:moveTo>
                <a:cubicBezTo>
                  <a:pt x="333873" y="128716"/>
                  <a:pt x="128716" y="333873"/>
                  <a:pt x="128716" y="586946"/>
                </a:cubicBezTo>
                <a:cubicBezTo>
                  <a:pt x="128716" y="840019"/>
                  <a:pt x="333873" y="1045176"/>
                  <a:pt x="586946" y="1045176"/>
                </a:cubicBezTo>
                <a:cubicBezTo>
                  <a:pt x="840019" y="1045176"/>
                  <a:pt x="1045176" y="840019"/>
                  <a:pt x="1045176" y="586946"/>
                </a:cubicBezTo>
                <a:cubicBezTo>
                  <a:pt x="1045176" y="333873"/>
                  <a:pt x="840019" y="128716"/>
                  <a:pt x="586946" y="128716"/>
                </a:cubicBezTo>
                <a:close/>
                <a:moveTo>
                  <a:pt x="586946" y="0"/>
                </a:moveTo>
                <a:cubicBezTo>
                  <a:pt x="911107" y="0"/>
                  <a:pt x="1173892" y="262785"/>
                  <a:pt x="1173892" y="586946"/>
                </a:cubicBezTo>
                <a:cubicBezTo>
                  <a:pt x="1173892" y="911107"/>
                  <a:pt x="911107" y="1173892"/>
                  <a:pt x="586946" y="1173892"/>
                </a:cubicBezTo>
                <a:cubicBezTo>
                  <a:pt x="262785" y="1173892"/>
                  <a:pt x="0" y="911107"/>
                  <a:pt x="0" y="586946"/>
                </a:cubicBezTo>
                <a:cubicBezTo>
                  <a:pt x="0" y="262785"/>
                  <a:pt x="262785" y="0"/>
                  <a:pt x="586946" y="0"/>
                </a:cubicBezTo>
                <a:close/>
              </a:path>
            </a:pathLst>
          </a:custGeom>
          <a:solidFill>
            <a:srgbClr val="FFE083">
              <a:alpha val="1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任意多边形: 形状 14"/>
          <p:cNvSpPr/>
          <p:nvPr/>
        </p:nvSpPr>
        <p:spPr>
          <a:xfrm>
            <a:off x="0" y="5684108"/>
            <a:ext cx="1173892" cy="1173892"/>
          </a:xfrm>
          <a:custGeom>
            <a:avLst/>
            <a:gdLst>
              <a:gd name="connsiteX0" fmla="*/ 586946 w 1173892"/>
              <a:gd name="connsiteY0" fmla="*/ 128716 h 1173892"/>
              <a:gd name="connsiteX1" fmla="*/ 128716 w 1173892"/>
              <a:gd name="connsiteY1" fmla="*/ 586946 h 1173892"/>
              <a:gd name="connsiteX2" fmla="*/ 586946 w 1173892"/>
              <a:gd name="connsiteY2" fmla="*/ 1045176 h 1173892"/>
              <a:gd name="connsiteX3" fmla="*/ 1045176 w 1173892"/>
              <a:gd name="connsiteY3" fmla="*/ 586946 h 1173892"/>
              <a:gd name="connsiteX4" fmla="*/ 586946 w 1173892"/>
              <a:gd name="connsiteY4" fmla="*/ 128716 h 1173892"/>
              <a:gd name="connsiteX5" fmla="*/ 586946 w 1173892"/>
              <a:gd name="connsiteY5" fmla="*/ 0 h 1173892"/>
              <a:gd name="connsiteX6" fmla="*/ 1173892 w 1173892"/>
              <a:gd name="connsiteY6" fmla="*/ 586946 h 1173892"/>
              <a:gd name="connsiteX7" fmla="*/ 586946 w 1173892"/>
              <a:gd name="connsiteY7" fmla="*/ 1173892 h 1173892"/>
              <a:gd name="connsiteX8" fmla="*/ 0 w 1173892"/>
              <a:gd name="connsiteY8" fmla="*/ 586946 h 1173892"/>
              <a:gd name="connsiteX9" fmla="*/ 586946 w 1173892"/>
              <a:gd name="connsiteY9" fmla="*/ 0 h 1173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73892" h="1173892">
                <a:moveTo>
                  <a:pt x="586946" y="128716"/>
                </a:moveTo>
                <a:cubicBezTo>
                  <a:pt x="333873" y="128716"/>
                  <a:pt x="128716" y="333873"/>
                  <a:pt x="128716" y="586946"/>
                </a:cubicBezTo>
                <a:cubicBezTo>
                  <a:pt x="128716" y="840019"/>
                  <a:pt x="333873" y="1045176"/>
                  <a:pt x="586946" y="1045176"/>
                </a:cubicBezTo>
                <a:cubicBezTo>
                  <a:pt x="840019" y="1045176"/>
                  <a:pt x="1045176" y="840019"/>
                  <a:pt x="1045176" y="586946"/>
                </a:cubicBezTo>
                <a:cubicBezTo>
                  <a:pt x="1045176" y="333873"/>
                  <a:pt x="840019" y="128716"/>
                  <a:pt x="586946" y="128716"/>
                </a:cubicBezTo>
                <a:close/>
                <a:moveTo>
                  <a:pt x="586946" y="0"/>
                </a:moveTo>
                <a:cubicBezTo>
                  <a:pt x="911107" y="0"/>
                  <a:pt x="1173892" y="262785"/>
                  <a:pt x="1173892" y="586946"/>
                </a:cubicBezTo>
                <a:cubicBezTo>
                  <a:pt x="1173892" y="911107"/>
                  <a:pt x="911107" y="1173892"/>
                  <a:pt x="586946" y="1173892"/>
                </a:cubicBezTo>
                <a:cubicBezTo>
                  <a:pt x="262785" y="1173892"/>
                  <a:pt x="0" y="911107"/>
                  <a:pt x="0" y="586946"/>
                </a:cubicBezTo>
                <a:cubicBezTo>
                  <a:pt x="0" y="262785"/>
                  <a:pt x="262785" y="0"/>
                  <a:pt x="586946" y="0"/>
                </a:cubicBezTo>
                <a:close/>
              </a:path>
            </a:pathLst>
          </a:custGeom>
          <a:solidFill>
            <a:srgbClr val="F69F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形状 26"/>
          <p:cNvSpPr/>
          <p:nvPr/>
        </p:nvSpPr>
        <p:spPr>
          <a:xfrm>
            <a:off x="11981944" y="3936712"/>
            <a:ext cx="749588" cy="749588"/>
          </a:xfrm>
          <a:custGeom>
            <a:avLst/>
            <a:gdLst>
              <a:gd name="connsiteX0" fmla="*/ 586946 w 1173892"/>
              <a:gd name="connsiteY0" fmla="*/ 128716 h 1173892"/>
              <a:gd name="connsiteX1" fmla="*/ 128716 w 1173892"/>
              <a:gd name="connsiteY1" fmla="*/ 586946 h 1173892"/>
              <a:gd name="connsiteX2" fmla="*/ 586946 w 1173892"/>
              <a:gd name="connsiteY2" fmla="*/ 1045176 h 1173892"/>
              <a:gd name="connsiteX3" fmla="*/ 1045176 w 1173892"/>
              <a:gd name="connsiteY3" fmla="*/ 586946 h 1173892"/>
              <a:gd name="connsiteX4" fmla="*/ 586946 w 1173892"/>
              <a:gd name="connsiteY4" fmla="*/ 128716 h 1173892"/>
              <a:gd name="connsiteX5" fmla="*/ 586946 w 1173892"/>
              <a:gd name="connsiteY5" fmla="*/ 0 h 1173892"/>
              <a:gd name="connsiteX6" fmla="*/ 1173892 w 1173892"/>
              <a:gd name="connsiteY6" fmla="*/ 586946 h 1173892"/>
              <a:gd name="connsiteX7" fmla="*/ 586946 w 1173892"/>
              <a:gd name="connsiteY7" fmla="*/ 1173892 h 1173892"/>
              <a:gd name="connsiteX8" fmla="*/ 0 w 1173892"/>
              <a:gd name="connsiteY8" fmla="*/ 586946 h 1173892"/>
              <a:gd name="connsiteX9" fmla="*/ 586946 w 1173892"/>
              <a:gd name="connsiteY9" fmla="*/ 0 h 1173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73892" h="1173892">
                <a:moveTo>
                  <a:pt x="586946" y="128716"/>
                </a:moveTo>
                <a:cubicBezTo>
                  <a:pt x="333873" y="128716"/>
                  <a:pt x="128716" y="333873"/>
                  <a:pt x="128716" y="586946"/>
                </a:cubicBezTo>
                <a:cubicBezTo>
                  <a:pt x="128716" y="840019"/>
                  <a:pt x="333873" y="1045176"/>
                  <a:pt x="586946" y="1045176"/>
                </a:cubicBezTo>
                <a:cubicBezTo>
                  <a:pt x="840019" y="1045176"/>
                  <a:pt x="1045176" y="840019"/>
                  <a:pt x="1045176" y="586946"/>
                </a:cubicBezTo>
                <a:cubicBezTo>
                  <a:pt x="1045176" y="333873"/>
                  <a:pt x="840019" y="128716"/>
                  <a:pt x="586946" y="128716"/>
                </a:cubicBezTo>
                <a:close/>
                <a:moveTo>
                  <a:pt x="586946" y="0"/>
                </a:moveTo>
                <a:cubicBezTo>
                  <a:pt x="911107" y="0"/>
                  <a:pt x="1173892" y="262785"/>
                  <a:pt x="1173892" y="586946"/>
                </a:cubicBezTo>
                <a:cubicBezTo>
                  <a:pt x="1173892" y="911107"/>
                  <a:pt x="911107" y="1173892"/>
                  <a:pt x="586946" y="1173892"/>
                </a:cubicBezTo>
                <a:cubicBezTo>
                  <a:pt x="262785" y="1173892"/>
                  <a:pt x="0" y="911107"/>
                  <a:pt x="0" y="586946"/>
                </a:cubicBezTo>
                <a:cubicBezTo>
                  <a:pt x="0" y="262785"/>
                  <a:pt x="262785" y="0"/>
                  <a:pt x="586946" y="0"/>
                </a:cubicBezTo>
                <a:close/>
              </a:path>
            </a:pathLst>
          </a:custGeom>
          <a:solidFill>
            <a:srgbClr val="F69FB2">
              <a:alpha val="5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2" name="图片 11" hidden="1"/>
          <p:cNvPicPr>
            <a:picLocks noChangeAspect="1"/>
          </p:cNvPicPr>
          <p:nvPr/>
        </p:nvPicPr>
        <p:blipFill rotWithShape="1">
          <a:blip r:embed="rId4" cstate="screen"/>
          <a:srcRect t="38033" b="24201"/>
          <a:stretch>
            <a:fillRect/>
          </a:stretch>
        </p:blipFill>
        <p:spPr>
          <a:xfrm>
            <a:off x="2515682" y="-2421"/>
            <a:ext cx="6289758" cy="6860421"/>
          </a:xfrm>
          <a:prstGeom prst="rect">
            <a:avLst/>
          </a:prstGeom>
        </p:spPr>
      </p:pic>
      <p:sp>
        <p:nvSpPr>
          <p:cNvPr id="35" name="矩形 60"/>
          <p:cNvSpPr/>
          <p:nvPr/>
        </p:nvSpPr>
        <p:spPr>
          <a:xfrm>
            <a:off x="3291205" y="2803286"/>
            <a:ext cx="5609590" cy="1108075"/>
          </a:xfrm>
          <a:prstGeom prst="rect">
            <a:avLst/>
          </a:prstGeom>
          <a:noFill/>
          <a:ln w="9525">
            <a:noFill/>
          </a:ln>
        </p:spPr>
        <p:txBody>
          <a:bodyPr wrap="square" lIns="0" tIns="0" rIns="0" bIns="0">
            <a:spAutoFit/>
          </a:bodyPr>
          <a:lstStyle>
            <a:lvl1pPr marL="342900" indent="-342900" algn="l" rtl="0" eaLnBrk="0" fontAlgn="base" hangingPunct="0">
              <a:spcBef>
                <a:spcPct val="20000"/>
              </a:spcBef>
              <a:spcAft>
                <a:spcPct val="0"/>
              </a:spcAft>
              <a:buChar char="•"/>
              <a:defRPr sz="2000">
                <a:solidFill>
                  <a:schemeClr val="tx2"/>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2"/>
                </a:solidFill>
                <a:latin typeface="+mn-lt"/>
                <a:ea typeface="仿宋_GB2312" pitchFamily="49" charset="-122"/>
              </a:defRPr>
            </a:lvl2pPr>
            <a:lvl3pPr marL="1143000" indent="-228600" algn="l" rtl="0" eaLnBrk="0" fontAlgn="base" hangingPunct="0">
              <a:spcBef>
                <a:spcPct val="20000"/>
              </a:spcBef>
              <a:spcAft>
                <a:spcPct val="0"/>
              </a:spcAft>
              <a:buChar char="•"/>
              <a:defRPr sz="2400">
                <a:solidFill>
                  <a:schemeClr val="tx1"/>
                </a:solidFill>
                <a:latin typeface="+mn-lt"/>
                <a:ea typeface="宋体" panose="02010600030101010101" pitchFamily="2" charset="-122"/>
              </a:defRPr>
            </a:lvl3pPr>
            <a:lvl4pPr marL="16002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4pPr>
            <a:lvl5pPr marL="20574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5pPr>
          </a:lstStyle>
          <a:p>
            <a:pPr marL="0" lvl="0" indent="0" eaLnBrk="1" hangingPunct="1">
              <a:spcBef>
                <a:spcPct val="0"/>
              </a:spcBef>
              <a:buNone/>
            </a:pPr>
            <a:r>
              <a:rPr lang="zh-CN" altLang="en-US" sz="7200" b="1" dirty="0">
                <a:solidFill>
                  <a:srgbClr val="F69FB2"/>
                </a:solidFill>
                <a:cs typeface="+mn-ea"/>
                <a:sym typeface="+mn-lt"/>
              </a:rPr>
              <a:t>现场执行策略</a:t>
            </a:r>
          </a:p>
        </p:txBody>
      </p:sp>
      <p:grpSp>
        <p:nvGrpSpPr>
          <p:cNvPr id="2" name="组合 1"/>
          <p:cNvGrpSpPr/>
          <p:nvPr/>
        </p:nvGrpSpPr>
        <p:grpSpPr>
          <a:xfrm>
            <a:off x="3135048" y="4130912"/>
            <a:ext cx="5921904" cy="415925"/>
            <a:chOff x="3350260" y="4130912"/>
            <a:chExt cx="5921904" cy="415925"/>
          </a:xfrm>
        </p:grpSpPr>
        <p:sp>
          <p:nvSpPr>
            <p:cNvPr id="36" name="TextBox 65"/>
            <p:cNvSpPr txBox="1"/>
            <p:nvPr/>
          </p:nvSpPr>
          <p:spPr>
            <a:xfrm>
              <a:off x="3631248" y="4146787"/>
              <a:ext cx="1533525" cy="40005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2000">
                  <a:solidFill>
                    <a:schemeClr val="tx2"/>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2"/>
                  </a:solidFill>
                  <a:latin typeface="+mn-lt"/>
                  <a:ea typeface="仿宋_GB2312" pitchFamily="49" charset="-122"/>
                </a:defRPr>
              </a:lvl2pPr>
              <a:lvl3pPr marL="1143000" indent="-228600" algn="l" rtl="0" eaLnBrk="0" fontAlgn="base" hangingPunct="0">
                <a:spcBef>
                  <a:spcPct val="20000"/>
                </a:spcBef>
                <a:spcAft>
                  <a:spcPct val="0"/>
                </a:spcAft>
                <a:buChar char="•"/>
                <a:defRPr sz="2400">
                  <a:solidFill>
                    <a:schemeClr val="tx1"/>
                  </a:solidFill>
                  <a:latin typeface="+mn-lt"/>
                  <a:ea typeface="宋体" panose="02010600030101010101" pitchFamily="2" charset="-122"/>
                </a:defRPr>
              </a:lvl3pPr>
              <a:lvl4pPr marL="16002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4pPr>
              <a:lvl5pPr marL="20574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5pPr>
            </a:lstStyle>
            <a:p>
              <a:pPr marL="0" lvl="0" indent="0" eaLnBrk="1" hangingPunct="1">
                <a:spcBef>
                  <a:spcPct val="0"/>
                </a:spcBef>
                <a:buNone/>
              </a:pPr>
              <a:r>
                <a:rPr lang="zh-CN" altLang="en-US">
                  <a:solidFill>
                    <a:srgbClr val="F69FB2"/>
                  </a:solidFill>
                  <a:cs typeface="+mn-ea"/>
                  <a:sym typeface="+mn-lt"/>
                </a:rPr>
                <a:t>执行背景</a:t>
              </a:r>
              <a:endParaRPr lang="zh-CN" altLang="en-US" dirty="0">
                <a:solidFill>
                  <a:srgbClr val="F69FB2"/>
                </a:solidFill>
                <a:cs typeface="+mn-ea"/>
                <a:sym typeface="+mn-lt"/>
              </a:endParaRPr>
            </a:p>
          </p:txBody>
        </p:sp>
        <p:sp>
          <p:nvSpPr>
            <p:cNvPr id="37" name="TextBox 66"/>
            <p:cNvSpPr txBox="1"/>
            <p:nvPr/>
          </p:nvSpPr>
          <p:spPr>
            <a:xfrm>
              <a:off x="5772785" y="4146787"/>
              <a:ext cx="1752600" cy="40005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2000">
                  <a:solidFill>
                    <a:schemeClr val="tx2"/>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2"/>
                  </a:solidFill>
                  <a:latin typeface="+mn-lt"/>
                  <a:ea typeface="仿宋_GB2312" pitchFamily="49" charset="-122"/>
                </a:defRPr>
              </a:lvl2pPr>
              <a:lvl3pPr marL="1143000" indent="-228600" algn="l" rtl="0" eaLnBrk="0" fontAlgn="base" hangingPunct="0">
                <a:spcBef>
                  <a:spcPct val="20000"/>
                </a:spcBef>
                <a:spcAft>
                  <a:spcPct val="0"/>
                </a:spcAft>
                <a:buChar char="•"/>
                <a:defRPr sz="2400">
                  <a:solidFill>
                    <a:schemeClr val="tx1"/>
                  </a:solidFill>
                  <a:latin typeface="+mn-lt"/>
                  <a:ea typeface="宋体" panose="02010600030101010101" pitchFamily="2" charset="-122"/>
                </a:defRPr>
              </a:lvl3pPr>
              <a:lvl4pPr marL="16002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4pPr>
              <a:lvl5pPr marL="20574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5pPr>
            </a:lstStyle>
            <a:p>
              <a:pPr marL="0" lvl="0" indent="0" eaLnBrk="1" hangingPunct="1">
                <a:spcBef>
                  <a:spcPct val="0"/>
                </a:spcBef>
                <a:buNone/>
              </a:pPr>
              <a:r>
                <a:rPr lang="zh-CN" altLang="en-US">
                  <a:solidFill>
                    <a:srgbClr val="F69FB2"/>
                  </a:solidFill>
                  <a:cs typeface="+mn-ea"/>
                  <a:sym typeface="+mn-lt"/>
                </a:rPr>
                <a:t>怎样执行</a:t>
              </a:r>
              <a:endParaRPr lang="zh-CN" altLang="en-US" dirty="0">
                <a:solidFill>
                  <a:srgbClr val="F69FB2"/>
                </a:solidFill>
                <a:cs typeface="+mn-ea"/>
                <a:sym typeface="+mn-lt"/>
              </a:endParaRPr>
            </a:p>
          </p:txBody>
        </p:sp>
        <p:sp>
          <p:nvSpPr>
            <p:cNvPr id="38" name="Freeform 21"/>
            <p:cNvSpPr>
              <a:spLocks noEditPoints="1"/>
            </p:cNvSpPr>
            <p:nvPr/>
          </p:nvSpPr>
          <p:spPr>
            <a:xfrm>
              <a:off x="3350260" y="4213462"/>
              <a:ext cx="266700" cy="268288"/>
            </a:xfrm>
            <a:custGeom>
              <a:avLst/>
              <a:gdLst/>
              <a:ahLst/>
              <a:cxnLst>
                <a:cxn ang="0">
                  <a:pos x="151984808" y="0"/>
                </a:cxn>
                <a:cxn ang="0">
                  <a:pos x="303969615" y="153800109"/>
                </a:cxn>
                <a:cxn ang="0">
                  <a:pos x="151984808" y="307600218"/>
                </a:cxn>
                <a:cxn ang="0">
                  <a:pos x="0" y="153800109"/>
                </a:cxn>
                <a:cxn ang="0">
                  <a:pos x="151984808" y="0"/>
                </a:cxn>
                <a:cxn ang="0">
                  <a:pos x="128602968" y="261591119"/>
                </a:cxn>
                <a:cxn ang="0">
                  <a:pos x="175366647" y="261591119"/>
                </a:cxn>
                <a:cxn ang="0">
                  <a:pos x="175366647" y="178776117"/>
                </a:cxn>
                <a:cxn ang="0">
                  <a:pos x="258504104" y="178776117"/>
                </a:cxn>
                <a:cxn ang="0">
                  <a:pos x="258504104" y="130138024"/>
                </a:cxn>
                <a:cxn ang="0">
                  <a:pos x="175366647" y="130138024"/>
                </a:cxn>
                <a:cxn ang="0">
                  <a:pos x="175366647" y="46009099"/>
                </a:cxn>
                <a:cxn ang="0">
                  <a:pos x="128602968" y="46009099"/>
                </a:cxn>
                <a:cxn ang="0">
                  <a:pos x="128602968" y="130138024"/>
                </a:cxn>
                <a:cxn ang="0">
                  <a:pos x="45465512" y="130138024"/>
                </a:cxn>
                <a:cxn ang="0">
                  <a:pos x="45465512" y="178776117"/>
                </a:cxn>
                <a:cxn ang="0">
                  <a:pos x="128602968" y="178776117"/>
                </a:cxn>
                <a:cxn ang="0">
                  <a:pos x="128602968" y="261591119"/>
                </a:cxn>
              </a:cxnLst>
              <a:rect l="0" t="0" r="0" b="0"/>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rgbClr val="5FA6AE"/>
            </a:solidFill>
            <a:ln w="9525">
              <a:noFill/>
            </a:ln>
          </p:spPr>
          <p:txBody>
            <a:bodyPr/>
            <a:lstStyle/>
            <a:p>
              <a:endParaRPr lang="zh-CN" altLang="en-US">
                <a:solidFill>
                  <a:schemeClr val="tx1">
                    <a:lumMod val="65000"/>
                    <a:lumOff val="35000"/>
                  </a:schemeClr>
                </a:solidFill>
                <a:cs typeface="+mn-ea"/>
                <a:sym typeface="+mn-lt"/>
              </a:endParaRPr>
            </a:p>
          </p:txBody>
        </p:sp>
        <p:sp>
          <p:nvSpPr>
            <p:cNvPr id="39" name="Freeform 22"/>
            <p:cNvSpPr>
              <a:spLocks noEditPoints="1"/>
            </p:cNvSpPr>
            <p:nvPr/>
          </p:nvSpPr>
          <p:spPr>
            <a:xfrm>
              <a:off x="5475923" y="4213462"/>
              <a:ext cx="266700" cy="268288"/>
            </a:xfrm>
            <a:custGeom>
              <a:avLst/>
              <a:gdLst/>
              <a:ahLst/>
              <a:cxnLst>
                <a:cxn ang="0">
                  <a:pos x="151984808" y="0"/>
                </a:cxn>
                <a:cxn ang="0">
                  <a:pos x="303969615" y="153800109"/>
                </a:cxn>
                <a:cxn ang="0">
                  <a:pos x="151984808" y="307600218"/>
                </a:cxn>
                <a:cxn ang="0">
                  <a:pos x="0" y="153800109"/>
                </a:cxn>
                <a:cxn ang="0">
                  <a:pos x="151984808" y="0"/>
                </a:cxn>
                <a:cxn ang="0">
                  <a:pos x="128602968" y="261591119"/>
                </a:cxn>
                <a:cxn ang="0">
                  <a:pos x="175366647" y="261591119"/>
                </a:cxn>
                <a:cxn ang="0">
                  <a:pos x="175366647" y="178776117"/>
                </a:cxn>
                <a:cxn ang="0">
                  <a:pos x="258504104" y="178776117"/>
                </a:cxn>
                <a:cxn ang="0">
                  <a:pos x="258504104" y="128824101"/>
                </a:cxn>
                <a:cxn ang="0">
                  <a:pos x="175366647" y="128824101"/>
                </a:cxn>
                <a:cxn ang="0">
                  <a:pos x="175366647" y="46009099"/>
                </a:cxn>
                <a:cxn ang="0">
                  <a:pos x="128602968" y="46009099"/>
                </a:cxn>
                <a:cxn ang="0">
                  <a:pos x="128602968" y="128824101"/>
                </a:cxn>
                <a:cxn ang="0">
                  <a:pos x="45465512" y="128824101"/>
                </a:cxn>
                <a:cxn ang="0">
                  <a:pos x="45465512" y="178776117"/>
                </a:cxn>
                <a:cxn ang="0">
                  <a:pos x="128602968" y="178776117"/>
                </a:cxn>
                <a:cxn ang="0">
                  <a:pos x="128602968" y="261591119"/>
                </a:cxn>
              </a:cxnLst>
              <a:rect l="0" t="0" r="0" b="0"/>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8"/>
                  </a:lnTo>
                  <a:lnTo>
                    <a:pt x="135" y="98"/>
                  </a:lnTo>
                  <a:lnTo>
                    <a:pt x="135" y="35"/>
                  </a:lnTo>
                  <a:lnTo>
                    <a:pt x="99" y="35"/>
                  </a:lnTo>
                  <a:lnTo>
                    <a:pt x="99" y="98"/>
                  </a:lnTo>
                  <a:lnTo>
                    <a:pt x="35" y="98"/>
                  </a:lnTo>
                  <a:lnTo>
                    <a:pt x="35" y="136"/>
                  </a:lnTo>
                  <a:lnTo>
                    <a:pt x="99" y="136"/>
                  </a:lnTo>
                  <a:lnTo>
                    <a:pt x="99" y="199"/>
                  </a:lnTo>
                  <a:close/>
                </a:path>
              </a:pathLst>
            </a:custGeom>
            <a:solidFill>
              <a:srgbClr val="5FA6AE"/>
            </a:solidFill>
            <a:ln w="9525">
              <a:noFill/>
            </a:ln>
          </p:spPr>
          <p:txBody>
            <a:bodyPr/>
            <a:lstStyle/>
            <a:p>
              <a:endParaRPr lang="zh-CN" altLang="en-US">
                <a:solidFill>
                  <a:schemeClr val="tx1">
                    <a:lumMod val="65000"/>
                    <a:lumOff val="35000"/>
                  </a:schemeClr>
                </a:solidFill>
                <a:cs typeface="+mn-ea"/>
                <a:sym typeface="+mn-lt"/>
              </a:endParaRPr>
            </a:p>
          </p:txBody>
        </p:sp>
        <p:sp>
          <p:nvSpPr>
            <p:cNvPr id="40" name="TextBox 15"/>
            <p:cNvSpPr txBox="1"/>
            <p:nvPr/>
          </p:nvSpPr>
          <p:spPr>
            <a:xfrm>
              <a:off x="8023860" y="4130912"/>
              <a:ext cx="1248304" cy="400050"/>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Char char="•"/>
                <a:defRPr sz="2000">
                  <a:solidFill>
                    <a:schemeClr val="tx2"/>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2"/>
                  </a:solidFill>
                  <a:latin typeface="+mn-lt"/>
                  <a:ea typeface="仿宋_GB2312" pitchFamily="49" charset="-122"/>
                </a:defRPr>
              </a:lvl2pPr>
              <a:lvl3pPr marL="1143000" indent="-228600" algn="l" rtl="0" eaLnBrk="0" fontAlgn="base" hangingPunct="0">
                <a:spcBef>
                  <a:spcPct val="20000"/>
                </a:spcBef>
                <a:spcAft>
                  <a:spcPct val="0"/>
                </a:spcAft>
                <a:buChar char="•"/>
                <a:defRPr sz="2400">
                  <a:solidFill>
                    <a:schemeClr val="tx1"/>
                  </a:solidFill>
                  <a:latin typeface="+mn-lt"/>
                  <a:ea typeface="宋体" panose="02010600030101010101" pitchFamily="2" charset="-122"/>
                </a:defRPr>
              </a:lvl3pPr>
              <a:lvl4pPr marL="16002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4pPr>
              <a:lvl5pPr marL="20574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5pPr>
            </a:lstStyle>
            <a:p>
              <a:pPr marL="0" lvl="0" indent="0" eaLnBrk="1" hangingPunct="1">
                <a:spcBef>
                  <a:spcPct val="0"/>
                </a:spcBef>
                <a:buNone/>
              </a:pPr>
              <a:r>
                <a:rPr lang="zh-CN" altLang="en-US">
                  <a:solidFill>
                    <a:srgbClr val="F69FB2"/>
                  </a:solidFill>
                  <a:cs typeface="+mn-ea"/>
                  <a:sym typeface="+mn-lt"/>
                </a:rPr>
                <a:t>其他想法</a:t>
              </a:r>
              <a:endParaRPr lang="zh-CN" altLang="en-US" dirty="0">
                <a:solidFill>
                  <a:srgbClr val="F69FB2"/>
                </a:solidFill>
                <a:cs typeface="+mn-ea"/>
                <a:sym typeface="+mn-lt"/>
              </a:endParaRPr>
            </a:p>
          </p:txBody>
        </p:sp>
        <p:sp>
          <p:nvSpPr>
            <p:cNvPr id="41" name="Freeform 22"/>
            <p:cNvSpPr>
              <a:spLocks noEditPoints="1"/>
            </p:cNvSpPr>
            <p:nvPr/>
          </p:nvSpPr>
          <p:spPr>
            <a:xfrm>
              <a:off x="7726998" y="4196000"/>
              <a:ext cx="266700" cy="268287"/>
            </a:xfrm>
            <a:custGeom>
              <a:avLst/>
              <a:gdLst/>
              <a:ahLst/>
              <a:cxnLst>
                <a:cxn ang="0">
                  <a:pos x="151984808" y="0"/>
                </a:cxn>
                <a:cxn ang="0">
                  <a:pos x="303969615" y="153799536"/>
                </a:cxn>
                <a:cxn ang="0">
                  <a:pos x="151984808" y="307599071"/>
                </a:cxn>
                <a:cxn ang="0">
                  <a:pos x="0" y="153799536"/>
                </a:cxn>
                <a:cxn ang="0">
                  <a:pos x="151984808" y="0"/>
                </a:cxn>
                <a:cxn ang="0">
                  <a:pos x="128602968" y="261590144"/>
                </a:cxn>
                <a:cxn ang="0">
                  <a:pos x="175366647" y="261590144"/>
                </a:cxn>
                <a:cxn ang="0">
                  <a:pos x="175366647" y="178775450"/>
                </a:cxn>
                <a:cxn ang="0">
                  <a:pos x="258504104" y="178775450"/>
                </a:cxn>
                <a:cxn ang="0">
                  <a:pos x="258504104" y="128823621"/>
                </a:cxn>
                <a:cxn ang="0">
                  <a:pos x="175366647" y="128823621"/>
                </a:cxn>
                <a:cxn ang="0">
                  <a:pos x="175366647" y="46008927"/>
                </a:cxn>
                <a:cxn ang="0">
                  <a:pos x="128602968" y="46008927"/>
                </a:cxn>
                <a:cxn ang="0">
                  <a:pos x="128602968" y="128823621"/>
                </a:cxn>
                <a:cxn ang="0">
                  <a:pos x="45465512" y="128823621"/>
                </a:cxn>
                <a:cxn ang="0">
                  <a:pos x="45465512" y="178775450"/>
                </a:cxn>
                <a:cxn ang="0">
                  <a:pos x="128602968" y="178775450"/>
                </a:cxn>
                <a:cxn ang="0">
                  <a:pos x="128602968" y="261590144"/>
                </a:cxn>
              </a:cxnLst>
              <a:rect l="0" t="0" r="0" b="0"/>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8"/>
                  </a:lnTo>
                  <a:lnTo>
                    <a:pt x="135" y="98"/>
                  </a:lnTo>
                  <a:lnTo>
                    <a:pt x="135" y="35"/>
                  </a:lnTo>
                  <a:lnTo>
                    <a:pt x="99" y="35"/>
                  </a:lnTo>
                  <a:lnTo>
                    <a:pt x="99" y="98"/>
                  </a:lnTo>
                  <a:lnTo>
                    <a:pt x="35" y="98"/>
                  </a:lnTo>
                  <a:lnTo>
                    <a:pt x="35" y="136"/>
                  </a:lnTo>
                  <a:lnTo>
                    <a:pt x="99" y="136"/>
                  </a:lnTo>
                  <a:lnTo>
                    <a:pt x="99" y="199"/>
                  </a:lnTo>
                  <a:close/>
                </a:path>
              </a:pathLst>
            </a:custGeom>
            <a:solidFill>
              <a:srgbClr val="5FA6AE"/>
            </a:solidFill>
            <a:ln w="9525">
              <a:noFill/>
            </a:ln>
          </p:spPr>
          <p:txBody>
            <a:bodyPr/>
            <a:lstStyle/>
            <a:p>
              <a:endParaRPr lang="zh-CN" altLang="en-US">
                <a:solidFill>
                  <a:schemeClr val="tx1">
                    <a:lumMod val="65000"/>
                    <a:lumOff val="35000"/>
                  </a:schemeClr>
                </a:solidFill>
                <a:cs typeface="+mn-ea"/>
                <a:sym typeface="+mn-lt"/>
              </a:endParaRPr>
            </a:p>
          </p:txBody>
        </p:sp>
      </p:grpSp>
      <p:sp>
        <p:nvSpPr>
          <p:cNvPr id="42" name="文本框 41"/>
          <p:cNvSpPr txBox="1"/>
          <p:nvPr/>
        </p:nvSpPr>
        <p:spPr>
          <a:xfrm>
            <a:off x="5087620" y="1437640"/>
            <a:ext cx="2042160" cy="1323439"/>
          </a:xfrm>
          <a:prstGeom prst="rect">
            <a:avLst/>
          </a:prstGeom>
          <a:noFill/>
        </p:spPr>
        <p:txBody>
          <a:bodyPr wrap="square" rtlCol="0">
            <a:spAutoFit/>
          </a:bodyPr>
          <a:lstStyle/>
          <a:p>
            <a:pPr algn="ctr"/>
            <a:r>
              <a:rPr lang="en-US" altLang="zh-CN" sz="8000" b="1">
                <a:solidFill>
                  <a:srgbClr val="F69FB2"/>
                </a:solidFill>
                <a:latin typeface="Calibri" panose="020F0502020204030204" pitchFamily="34" charset="0"/>
                <a:cs typeface="Calibri" panose="020F0502020204030204" pitchFamily="34" charset="0"/>
                <a:sym typeface="+mn-lt"/>
              </a:rPr>
              <a:t>03</a:t>
            </a:r>
            <a:endParaRPr lang="zh-CN" altLang="en-US" sz="8000" b="1" dirty="0">
              <a:solidFill>
                <a:srgbClr val="F69FB2"/>
              </a:solidFill>
              <a:latin typeface="Calibri" panose="020F0502020204030204" pitchFamily="34" charset="0"/>
              <a:cs typeface="Calibri" panose="020F0502020204030204" pitchFamily="34" charset="0"/>
              <a:sym typeface="+mn-lt"/>
            </a:endParaRPr>
          </a:p>
        </p:txBody>
      </p:sp>
      <p:pic>
        <p:nvPicPr>
          <p:cNvPr id="20" name="图片 19"/>
          <p:cNvPicPr>
            <a:picLocks noChangeAspect="1"/>
          </p:cNvPicPr>
          <p:nvPr/>
        </p:nvPicPr>
        <p:blipFill rotWithShape="1">
          <a:blip r:embed="rId5" cstate="screen"/>
          <a:srcRect/>
          <a:stretch>
            <a:fillRect/>
          </a:stretch>
        </p:blipFill>
        <p:spPr>
          <a:xfrm>
            <a:off x="5270500" y="1239042"/>
            <a:ext cx="1651000" cy="1800794"/>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占位符 2"/>
          <p:cNvPicPr>
            <a:picLocks noGrp="1" noChangeAspect="1"/>
          </p:cNvPicPr>
          <p:nvPr>
            <p:ph type="pic" sz="quarter" idx="10"/>
          </p:nvPr>
        </p:nvPicPr>
        <p:blipFill>
          <a:blip r:embed="rId3" cstate="screen"/>
          <a:srcRect/>
          <a:stretch>
            <a:fillRect/>
          </a:stretch>
        </p:blipFill>
        <p:spPr/>
      </p:pic>
      <p:sp>
        <p:nvSpPr>
          <p:cNvPr id="14" name="矩形 13"/>
          <p:cNvSpPr/>
          <p:nvPr/>
        </p:nvSpPr>
        <p:spPr>
          <a:xfrm>
            <a:off x="0" y="-3175"/>
            <a:ext cx="12192000" cy="3771900"/>
          </a:xfrm>
          <a:prstGeom prst="rect">
            <a:avLst/>
          </a:prstGeom>
          <a:solidFill>
            <a:schemeClr val="accent2">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矩形 9"/>
          <p:cNvSpPr/>
          <p:nvPr/>
        </p:nvSpPr>
        <p:spPr>
          <a:xfrm>
            <a:off x="466725" y="461963"/>
            <a:ext cx="11258550" cy="5934075"/>
          </a:xfrm>
          <a:prstGeom prst="rect">
            <a:avLst/>
          </a:prstGeom>
          <a:solidFill>
            <a:srgbClr val="F7F4F8"/>
          </a:solidFill>
          <a:ln>
            <a:noFill/>
          </a:ln>
          <a:effectLst>
            <a:outerShdw blurRad="304800" sx="104000" sy="104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a:cs typeface="+mn-ea"/>
              <a:sym typeface="+mn-lt"/>
            </a:endParaRPr>
          </a:p>
        </p:txBody>
      </p:sp>
      <p:sp>
        <p:nvSpPr>
          <p:cNvPr id="26" name="任意多边形: 形状 25"/>
          <p:cNvSpPr/>
          <p:nvPr/>
        </p:nvSpPr>
        <p:spPr>
          <a:xfrm>
            <a:off x="9272164" y="4378976"/>
            <a:ext cx="4467225" cy="4467225"/>
          </a:xfrm>
          <a:custGeom>
            <a:avLst/>
            <a:gdLst>
              <a:gd name="connsiteX0" fmla="*/ 586946 w 1173892"/>
              <a:gd name="connsiteY0" fmla="*/ 128716 h 1173892"/>
              <a:gd name="connsiteX1" fmla="*/ 128716 w 1173892"/>
              <a:gd name="connsiteY1" fmla="*/ 586946 h 1173892"/>
              <a:gd name="connsiteX2" fmla="*/ 586946 w 1173892"/>
              <a:gd name="connsiteY2" fmla="*/ 1045176 h 1173892"/>
              <a:gd name="connsiteX3" fmla="*/ 1045176 w 1173892"/>
              <a:gd name="connsiteY3" fmla="*/ 586946 h 1173892"/>
              <a:gd name="connsiteX4" fmla="*/ 586946 w 1173892"/>
              <a:gd name="connsiteY4" fmla="*/ 128716 h 1173892"/>
              <a:gd name="connsiteX5" fmla="*/ 586946 w 1173892"/>
              <a:gd name="connsiteY5" fmla="*/ 0 h 1173892"/>
              <a:gd name="connsiteX6" fmla="*/ 1173892 w 1173892"/>
              <a:gd name="connsiteY6" fmla="*/ 586946 h 1173892"/>
              <a:gd name="connsiteX7" fmla="*/ 586946 w 1173892"/>
              <a:gd name="connsiteY7" fmla="*/ 1173892 h 1173892"/>
              <a:gd name="connsiteX8" fmla="*/ 0 w 1173892"/>
              <a:gd name="connsiteY8" fmla="*/ 586946 h 1173892"/>
              <a:gd name="connsiteX9" fmla="*/ 586946 w 1173892"/>
              <a:gd name="connsiteY9" fmla="*/ 0 h 1173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73892" h="1173892">
                <a:moveTo>
                  <a:pt x="586946" y="128716"/>
                </a:moveTo>
                <a:cubicBezTo>
                  <a:pt x="333873" y="128716"/>
                  <a:pt x="128716" y="333873"/>
                  <a:pt x="128716" y="586946"/>
                </a:cubicBezTo>
                <a:cubicBezTo>
                  <a:pt x="128716" y="840019"/>
                  <a:pt x="333873" y="1045176"/>
                  <a:pt x="586946" y="1045176"/>
                </a:cubicBezTo>
                <a:cubicBezTo>
                  <a:pt x="840019" y="1045176"/>
                  <a:pt x="1045176" y="840019"/>
                  <a:pt x="1045176" y="586946"/>
                </a:cubicBezTo>
                <a:cubicBezTo>
                  <a:pt x="1045176" y="333873"/>
                  <a:pt x="840019" y="128716"/>
                  <a:pt x="586946" y="128716"/>
                </a:cubicBezTo>
                <a:close/>
                <a:moveTo>
                  <a:pt x="586946" y="0"/>
                </a:moveTo>
                <a:cubicBezTo>
                  <a:pt x="911107" y="0"/>
                  <a:pt x="1173892" y="262785"/>
                  <a:pt x="1173892" y="586946"/>
                </a:cubicBezTo>
                <a:cubicBezTo>
                  <a:pt x="1173892" y="911107"/>
                  <a:pt x="911107" y="1173892"/>
                  <a:pt x="586946" y="1173892"/>
                </a:cubicBezTo>
                <a:cubicBezTo>
                  <a:pt x="262785" y="1173892"/>
                  <a:pt x="0" y="911107"/>
                  <a:pt x="0" y="586946"/>
                </a:cubicBezTo>
                <a:cubicBezTo>
                  <a:pt x="0" y="262785"/>
                  <a:pt x="262785" y="0"/>
                  <a:pt x="586946" y="0"/>
                </a:cubicBezTo>
                <a:close/>
              </a:path>
            </a:pathLst>
          </a:custGeom>
          <a:solidFill>
            <a:srgbClr val="FFE083">
              <a:alpha val="1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任意多边形: 形状 14"/>
          <p:cNvSpPr/>
          <p:nvPr/>
        </p:nvSpPr>
        <p:spPr>
          <a:xfrm>
            <a:off x="0" y="5684108"/>
            <a:ext cx="1173892" cy="1173892"/>
          </a:xfrm>
          <a:custGeom>
            <a:avLst/>
            <a:gdLst>
              <a:gd name="connsiteX0" fmla="*/ 586946 w 1173892"/>
              <a:gd name="connsiteY0" fmla="*/ 128716 h 1173892"/>
              <a:gd name="connsiteX1" fmla="*/ 128716 w 1173892"/>
              <a:gd name="connsiteY1" fmla="*/ 586946 h 1173892"/>
              <a:gd name="connsiteX2" fmla="*/ 586946 w 1173892"/>
              <a:gd name="connsiteY2" fmla="*/ 1045176 h 1173892"/>
              <a:gd name="connsiteX3" fmla="*/ 1045176 w 1173892"/>
              <a:gd name="connsiteY3" fmla="*/ 586946 h 1173892"/>
              <a:gd name="connsiteX4" fmla="*/ 586946 w 1173892"/>
              <a:gd name="connsiteY4" fmla="*/ 128716 h 1173892"/>
              <a:gd name="connsiteX5" fmla="*/ 586946 w 1173892"/>
              <a:gd name="connsiteY5" fmla="*/ 0 h 1173892"/>
              <a:gd name="connsiteX6" fmla="*/ 1173892 w 1173892"/>
              <a:gd name="connsiteY6" fmla="*/ 586946 h 1173892"/>
              <a:gd name="connsiteX7" fmla="*/ 586946 w 1173892"/>
              <a:gd name="connsiteY7" fmla="*/ 1173892 h 1173892"/>
              <a:gd name="connsiteX8" fmla="*/ 0 w 1173892"/>
              <a:gd name="connsiteY8" fmla="*/ 586946 h 1173892"/>
              <a:gd name="connsiteX9" fmla="*/ 586946 w 1173892"/>
              <a:gd name="connsiteY9" fmla="*/ 0 h 1173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73892" h="1173892">
                <a:moveTo>
                  <a:pt x="586946" y="128716"/>
                </a:moveTo>
                <a:cubicBezTo>
                  <a:pt x="333873" y="128716"/>
                  <a:pt x="128716" y="333873"/>
                  <a:pt x="128716" y="586946"/>
                </a:cubicBezTo>
                <a:cubicBezTo>
                  <a:pt x="128716" y="840019"/>
                  <a:pt x="333873" y="1045176"/>
                  <a:pt x="586946" y="1045176"/>
                </a:cubicBezTo>
                <a:cubicBezTo>
                  <a:pt x="840019" y="1045176"/>
                  <a:pt x="1045176" y="840019"/>
                  <a:pt x="1045176" y="586946"/>
                </a:cubicBezTo>
                <a:cubicBezTo>
                  <a:pt x="1045176" y="333873"/>
                  <a:pt x="840019" y="128716"/>
                  <a:pt x="586946" y="128716"/>
                </a:cubicBezTo>
                <a:close/>
                <a:moveTo>
                  <a:pt x="586946" y="0"/>
                </a:moveTo>
                <a:cubicBezTo>
                  <a:pt x="911107" y="0"/>
                  <a:pt x="1173892" y="262785"/>
                  <a:pt x="1173892" y="586946"/>
                </a:cubicBezTo>
                <a:cubicBezTo>
                  <a:pt x="1173892" y="911107"/>
                  <a:pt x="911107" y="1173892"/>
                  <a:pt x="586946" y="1173892"/>
                </a:cubicBezTo>
                <a:cubicBezTo>
                  <a:pt x="262785" y="1173892"/>
                  <a:pt x="0" y="911107"/>
                  <a:pt x="0" y="586946"/>
                </a:cubicBezTo>
                <a:cubicBezTo>
                  <a:pt x="0" y="262785"/>
                  <a:pt x="262785" y="0"/>
                  <a:pt x="586946" y="0"/>
                </a:cubicBezTo>
                <a:close/>
              </a:path>
            </a:pathLst>
          </a:custGeom>
          <a:solidFill>
            <a:srgbClr val="F69F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5175315" y="-2086710"/>
            <a:ext cx="920685" cy="3864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形状 26"/>
          <p:cNvSpPr/>
          <p:nvPr/>
        </p:nvSpPr>
        <p:spPr>
          <a:xfrm>
            <a:off x="11981944" y="3936712"/>
            <a:ext cx="749588" cy="749588"/>
          </a:xfrm>
          <a:custGeom>
            <a:avLst/>
            <a:gdLst>
              <a:gd name="connsiteX0" fmla="*/ 586946 w 1173892"/>
              <a:gd name="connsiteY0" fmla="*/ 128716 h 1173892"/>
              <a:gd name="connsiteX1" fmla="*/ 128716 w 1173892"/>
              <a:gd name="connsiteY1" fmla="*/ 586946 h 1173892"/>
              <a:gd name="connsiteX2" fmla="*/ 586946 w 1173892"/>
              <a:gd name="connsiteY2" fmla="*/ 1045176 h 1173892"/>
              <a:gd name="connsiteX3" fmla="*/ 1045176 w 1173892"/>
              <a:gd name="connsiteY3" fmla="*/ 586946 h 1173892"/>
              <a:gd name="connsiteX4" fmla="*/ 586946 w 1173892"/>
              <a:gd name="connsiteY4" fmla="*/ 128716 h 1173892"/>
              <a:gd name="connsiteX5" fmla="*/ 586946 w 1173892"/>
              <a:gd name="connsiteY5" fmla="*/ 0 h 1173892"/>
              <a:gd name="connsiteX6" fmla="*/ 1173892 w 1173892"/>
              <a:gd name="connsiteY6" fmla="*/ 586946 h 1173892"/>
              <a:gd name="connsiteX7" fmla="*/ 586946 w 1173892"/>
              <a:gd name="connsiteY7" fmla="*/ 1173892 h 1173892"/>
              <a:gd name="connsiteX8" fmla="*/ 0 w 1173892"/>
              <a:gd name="connsiteY8" fmla="*/ 586946 h 1173892"/>
              <a:gd name="connsiteX9" fmla="*/ 586946 w 1173892"/>
              <a:gd name="connsiteY9" fmla="*/ 0 h 1173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73892" h="1173892">
                <a:moveTo>
                  <a:pt x="586946" y="128716"/>
                </a:moveTo>
                <a:cubicBezTo>
                  <a:pt x="333873" y="128716"/>
                  <a:pt x="128716" y="333873"/>
                  <a:pt x="128716" y="586946"/>
                </a:cubicBezTo>
                <a:cubicBezTo>
                  <a:pt x="128716" y="840019"/>
                  <a:pt x="333873" y="1045176"/>
                  <a:pt x="586946" y="1045176"/>
                </a:cubicBezTo>
                <a:cubicBezTo>
                  <a:pt x="840019" y="1045176"/>
                  <a:pt x="1045176" y="840019"/>
                  <a:pt x="1045176" y="586946"/>
                </a:cubicBezTo>
                <a:cubicBezTo>
                  <a:pt x="1045176" y="333873"/>
                  <a:pt x="840019" y="128716"/>
                  <a:pt x="586946" y="128716"/>
                </a:cubicBezTo>
                <a:close/>
                <a:moveTo>
                  <a:pt x="586946" y="0"/>
                </a:moveTo>
                <a:cubicBezTo>
                  <a:pt x="911107" y="0"/>
                  <a:pt x="1173892" y="262785"/>
                  <a:pt x="1173892" y="586946"/>
                </a:cubicBezTo>
                <a:cubicBezTo>
                  <a:pt x="1173892" y="911107"/>
                  <a:pt x="911107" y="1173892"/>
                  <a:pt x="586946" y="1173892"/>
                </a:cubicBezTo>
                <a:cubicBezTo>
                  <a:pt x="262785" y="1173892"/>
                  <a:pt x="0" y="911107"/>
                  <a:pt x="0" y="586946"/>
                </a:cubicBezTo>
                <a:cubicBezTo>
                  <a:pt x="0" y="262785"/>
                  <a:pt x="262785" y="0"/>
                  <a:pt x="586946" y="0"/>
                </a:cubicBezTo>
                <a:close/>
              </a:path>
            </a:pathLst>
          </a:custGeom>
          <a:solidFill>
            <a:srgbClr val="F69FB2">
              <a:alpha val="5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2" name="图片 11" hidden="1"/>
          <p:cNvPicPr>
            <a:picLocks noChangeAspect="1"/>
          </p:cNvPicPr>
          <p:nvPr/>
        </p:nvPicPr>
        <p:blipFill rotWithShape="1">
          <a:blip r:embed="rId4" cstate="screen"/>
          <a:srcRect t="38033" b="24201"/>
          <a:stretch>
            <a:fillRect/>
          </a:stretch>
        </p:blipFill>
        <p:spPr>
          <a:xfrm>
            <a:off x="2515682" y="-2421"/>
            <a:ext cx="6289758" cy="6860421"/>
          </a:xfrm>
          <a:prstGeom prst="rect">
            <a:avLst/>
          </a:prstGeom>
        </p:spPr>
      </p:pic>
      <p:sp>
        <p:nvSpPr>
          <p:cNvPr id="13" name="文本框 12"/>
          <p:cNvSpPr txBox="1"/>
          <p:nvPr/>
        </p:nvSpPr>
        <p:spPr>
          <a:xfrm>
            <a:off x="5274469" y="681038"/>
            <a:ext cx="1643062" cy="369332"/>
          </a:xfrm>
          <a:prstGeom prst="rect">
            <a:avLst/>
          </a:prstGeom>
          <a:noFill/>
        </p:spPr>
        <p:txBody>
          <a:bodyPr wrap="square" rtlCol="0">
            <a:spAutoFit/>
          </a:bodyPr>
          <a:lstStyle/>
          <a:p>
            <a:pPr algn="ctr"/>
            <a:r>
              <a:rPr lang="zh-CN" altLang="en-US" b="1">
                <a:solidFill>
                  <a:srgbClr val="F69FB2"/>
                </a:solidFill>
                <a:cs typeface="+mn-ea"/>
                <a:sym typeface="+mn-lt"/>
              </a:rPr>
              <a:t>现场执行策略</a:t>
            </a:r>
          </a:p>
        </p:txBody>
      </p:sp>
      <p:cxnSp>
        <p:nvCxnSpPr>
          <p:cNvPr id="18" name="直接连接符 17"/>
          <p:cNvCxnSpPr/>
          <p:nvPr/>
        </p:nvCxnSpPr>
        <p:spPr>
          <a:xfrm>
            <a:off x="5792058" y="1106807"/>
            <a:ext cx="561975" cy="0"/>
          </a:xfrm>
          <a:prstGeom prst="line">
            <a:avLst/>
          </a:prstGeom>
          <a:ln>
            <a:solidFill>
              <a:srgbClr val="F69FB2"/>
            </a:solidFill>
          </a:ln>
        </p:spPr>
        <p:style>
          <a:lnRef idx="1">
            <a:schemeClr val="accent1"/>
          </a:lnRef>
          <a:fillRef idx="0">
            <a:schemeClr val="accent1"/>
          </a:fillRef>
          <a:effectRef idx="0">
            <a:schemeClr val="accent1"/>
          </a:effectRef>
          <a:fontRef idx="minor">
            <a:schemeClr val="tx1"/>
          </a:fontRef>
        </p:style>
      </p:cxnSp>
      <p:sp>
        <p:nvSpPr>
          <p:cNvPr id="20" name="TextBox 11"/>
          <p:cNvSpPr txBox="1"/>
          <p:nvPr/>
        </p:nvSpPr>
        <p:spPr>
          <a:xfrm>
            <a:off x="2785034" y="1703481"/>
            <a:ext cx="2750973"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lang="zh-CN" altLang="en-US" b="1" kern="0" spc="300" dirty="0">
                <a:solidFill>
                  <a:srgbClr val="F69FB2"/>
                </a:solidFill>
                <a:cs typeface="+mn-ea"/>
                <a:sym typeface="+mn-lt"/>
              </a:rPr>
              <a:t>执行策略一</a:t>
            </a:r>
            <a:endParaRPr kumimoji="0" lang="en-US" sz="1800" b="1" i="0" u="none" strike="noStrike" kern="0" cap="none" spc="300" normalizeH="0" baseline="0" noProof="0" dirty="0">
              <a:ln>
                <a:noFill/>
              </a:ln>
              <a:solidFill>
                <a:srgbClr val="F69FB2"/>
              </a:solidFill>
              <a:effectLst/>
              <a:uLnTx/>
              <a:uFillTx/>
              <a:cs typeface="+mn-ea"/>
              <a:sym typeface="+mn-lt"/>
            </a:endParaRPr>
          </a:p>
        </p:txBody>
      </p:sp>
      <p:sp>
        <p:nvSpPr>
          <p:cNvPr id="21" name="TextBox 12"/>
          <p:cNvSpPr txBox="1"/>
          <p:nvPr/>
        </p:nvSpPr>
        <p:spPr>
          <a:xfrm>
            <a:off x="8297466" y="1792906"/>
            <a:ext cx="2750973"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800" b="1" i="0" u="none" strike="noStrike" kern="0" cap="none" spc="300" normalizeH="0" baseline="0" noProof="0" dirty="0">
                <a:ln>
                  <a:noFill/>
                </a:ln>
                <a:solidFill>
                  <a:srgbClr val="F69FB2"/>
                </a:solidFill>
                <a:effectLst/>
                <a:uLnTx/>
                <a:uFillTx/>
                <a:cs typeface="+mn-ea"/>
                <a:sym typeface="+mn-lt"/>
              </a:rPr>
              <a:t>执行策略二</a:t>
            </a:r>
            <a:endParaRPr kumimoji="0" lang="en-US" sz="1800" b="1" i="0" u="none" strike="noStrike" kern="0" cap="none" spc="300" normalizeH="0" baseline="0" noProof="0" dirty="0">
              <a:ln>
                <a:noFill/>
              </a:ln>
              <a:solidFill>
                <a:srgbClr val="F69FB2"/>
              </a:solidFill>
              <a:effectLst/>
              <a:uLnTx/>
              <a:uFillTx/>
              <a:cs typeface="+mn-ea"/>
              <a:sym typeface="+mn-lt"/>
            </a:endParaRPr>
          </a:p>
        </p:txBody>
      </p:sp>
      <p:sp>
        <p:nvSpPr>
          <p:cNvPr id="22" name="TextBox 16"/>
          <p:cNvSpPr txBox="1"/>
          <p:nvPr/>
        </p:nvSpPr>
        <p:spPr>
          <a:xfrm>
            <a:off x="8356244" y="4016932"/>
            <a:ext cx="2750973"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800" b="1" i="0" u="none" strike="noStrike" kern="0" cap="none" spc="300" normalizeH="0" baseline="0" noProof="0" dirty="0">
                <a:ln>
                  <a:noFill/>
                </a:ln>
                <a:solidFill>
                  <a:srgbClr val="F69FB2"/>
                </a:solidFill>
                <a:effectLst/>
                <a:uLnTx/>
                <a:uFillTx/>
                <a:cs typeface="+mn-ea"/>
                <a:sym typeface="+mn-lt"/>
              </a:rPr>
              <a:t>执行策略三</a:t>
            </a:r>
            <a:endParaRPr kumimoji="0" lang="en-US" sz="1800" b="1" i="0" u="none" strike="noStrike" kern="0" cap="none" spc="300" normalizeH="0" baseline="0" noProof="0" dirty="0">
              <a:ln>
                <a:noFill/>
              </a:ln>
              <a:solidFill>
                <a:srgbClr val="F69FB2"/>
              </a:solidFill>
              <a:effectLst/>
              <a:uLnTx/>
              <a:uFillTx/>
              <a:cs typeface="+mn-ea"/>
              <a:sym typeface="+mn-lt"/>
            </a:endParaRPr>
          </a:p>
        </p:txBody>
      </p:sp>
      <p:sp>
        <p:nvSpPr>
          <p:cNvPr id="23" name="TextBox 17"/>
          <p:cNvSpPr txBox="1"/>
          <p:nvPr/>
        </p:nvSpPr>
        <p:spPr>
          <a:xfrm>
            <a:off x="2752605" y="3961075"/>
            <a:ext cx="2750973"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800" b="1" i="0" u="none" strike="noStrike" kern="0" cap="none" spc="300" normalizeH="0" baseline="0" noProof="0" dirty="0">
                <a:ln>
                  <a:noFill/>
                </a:ln>
                <a:solidFill>
                  <a:srgbClr val="F69FB2"/>
                </a:solidFill>
                <a:effectLst/>
                <a:uLnTx/>
                <a:uFillTx/>
                <a:cs typeface="+mn-ea"/>
                <a:sym typeface="+mn-lt"/>
              </a:rPr>
              <a:t>执行策略三</a:t>
            </a:r>
            <a:endParaRPr kumimoji="0" lang="en-US" sz="1800" b="1" i="0" u="none" strike="noStrike" kern="0" cap="none" spc="300" normalizeH="0" baseline="0" noProof="0" dirty="0">
              <a:ln>
                <a:noFill/>
              </a:ln>
              <a:solidFill>
                <a:srgbClr val="F69FB2"/>
              </a:solidFill>
              <a:effectLst/>
              <a:uLnTx/>
              <a:uFillTx/>
              <a:cs typeface="+mn-ea"/>
              <a:sym typeface="+mn-lt"/>
            </a:endParaRPr>
          </a:p>
        </p:txBody>
      </p:sp>
      <p:grpSp>
        <p:nvGrpSpPr>
          <p:cNvPr id="33" name="Group 15"/>
          <p:cNvGrpSpPr/>
          <p:nvPr/>
        </p:nvGrpSpPr>
        <p:grpSpPr>
          <a:xfrm>
            <a:off x="2871947" y="2764436"/>
            <a:ext cx="2643433" cy="213872"/>
            <a:chOff x="5560990" y="4525556"/>
            <a:chExt cx="5147448" cy="214084"/>
          </a:xfrm>
        </p:grpSpPr>
        <p:sp>
          <p:nvSpPr>
            <p:cNvPr id="37" name="Rectangle 22"/>
            <p:cNvSpPr/>
            <p:nvPr/>
          </p:nvSpPr>
          <p:spPr>
            <a:xfrm>
              <a:off x="5638800" y="4530963"/>
              <a:ext cx="5069638" cy="208677"/>
            </a:xfrm>
            <a:prstGeom prst="rect">
              <a:avLst/>
            </a:prstGeom>
            <a:solidFill>
              <a:sysClr val="window" lastClr="FFFFFF">
                <a:lumMod val="85000"/>
              </a:sys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chemeClr val="tx1">
                    <a:lumMod val="75000"/>
                    <a:lumOff val="25000"/>
                  </a:schemeClr>
                </a:solidFill>
                <a:effectLst/>
                <a:uLnTx/>
                <a:uFillTx/>
                <a:cs typeface="+mn-ea"/>
                <a:sym typeface="+mn-lt"/>
              </a:endParaRPr>
            </a:p>
          </p:txBody>
        </p:sp>
        <p:sp>
          <p:nvSpPr>
            <p:cNvPr id="38" name="Rectangle 23"/>
            <p:cNvSpPr/>
            <p:nvPr/>
          </p:nvSpPr>
          <p:spPr>
            <a:xfrm>
              <a:off x="5560990" y="4525556"/>
              <a:ext cx="4177701" cy="208677"/>
            </a:xfrm>
            <a:prstGeom prst="rect">
              <a:avLst/>
            </a:prstGeom>
            <a:solidFill>
              <a:srgbClr val="5FA6A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chemeClr val="tx1">
                    <a:lumMod val="75000"/>
                    <a:lumOff val="25000"/>
                  </a:schemeClr>
                </a:solidFill>
                <a:effectLst/>
                <a:uLnTx/>
                <a:uFillTx/>
                <a:cs typeface="+mn-ea"/>
                <a:sym typeface="+mn-lt"/>
              </a:endParaRPr>
            </a:p>
          </p:txBody>
        </p:sp>
      </p:grpSp>
      <p:grpSp>
        <p:nvGrpSpPr>
          <p:cNvPr id="34" name="Group 24"/>
          <p:cNvGrpSpPr/>
          <p:nvPr/>
        </p:nvGrpSpPr>
        <p:grpSpPr>
          <a:xfrm>
            <a:off x="2870735" y="3321758"/>
            <a:ext cx="2606856" cy="213875"/>
            <a:chOff x="5632212" y="4525550"/>
            <a:chExt cx="5076226" cy="214090"/>
          </a:xfrm>
        </p:grpSpPr>
        <p:sp>
          <p:nvSpPr>
            <p:cNvPr id="35" name="Rectangle 27"/>
            <p:cNvSpPr/>
            <p:nvPr/>
          </p:nvSpPr>
          <p:spPr>
            <a:xfrm>
              <a:off x="5638800" y="4530963"/>
              <a:ext cx="5069638" cy="208677"/>
            </a:xfrm>
            <a:prstGeom prst="rect">
              <a:avLst/>
            </a:prstGeom>
            <a:solidFill>
              <a:sysClr val="window" lastClr="FFFFFF">
                <a:lumMod val="75000"/>
              </a:sys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chemeClr val="tx1">
                    <a:lumMod val="75000"/>
                    <a:lumOff val="25000"/>
                  </a:schemeClr>
                </a:solidFill>
                <a:effectLst/>
                <a:uLnTx/>
                <a:uFillTx/>
                <a:cs typeface="+mn-ea"/>
                <a:sym typeface="+mn-lt"/>
              </a:endParaRPr>
            </a:p>
          </p:txBody>
        </p:sp>
        <p:sp>
          <p:nvSpPr>
            <p:cNvPr id="36" name="Rectangle 28"/>
            <p:cNvSpPr/>
            <p:nvPr/>
          </p:nvSpPr>
          <p:spPr>
            <a:xfrm>
              <a:off x="5632212" y="4525550"/>
              <a:ext cx="3658048" cy="208677"/>
            </a:xfrm>
            <a:prstGeom prst="rect">
              <a:avLst/>
            </a:prstGeom>
            <a:solidFill>
              <a:srgbClr val="F69FB2"/>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chemeClr val="tx1">
                    <a:lumMod val="75000"/>
                    <a:lumOff val="25000"/>
                  </a:schemeClr>
                </a:solidFill>
                <a:effectLst/>
                <a:uLnTx/>
                <a:uFillTx/>
                <a:cs typeface="+mn-ea"/>
                <a:sym typeface="+mn-lt"/>
              </a:endParaRPr>
            </a:p>
          </p:txBody>
        </p:sp>
      </p:grpSp>
      <p:sp>
        <p:nvSpPr>
          <p:cNvPr id="29" name="TextBox 2"/>
          <p:cNvSpPr txBox="1"/>
          <p:nvPr/>
        </p:nvSpPr>
        <p:spPr>
          <a:xfrm>
            <a:off x="2812751" y="2523179"/>
            <a:ext cx="797706" cy="2616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sz="1100" b="0" i="0" u="none" strike="noStrike" kern="0" cap="none" spc="0" normalizeH="0" baseline="0" noProof="0">
                <a:ln>
                  <a:noFill/>
                </a:ln>
                <a:solidFill>
                  <a:schemeClr val="tx1">
                    <a:lumMod val="75000"/>
                    <a:lumOff val="25000"/>
                  </a:schemeClr>
                </a:solidFill>
                <a:effectLst/>
                <a:uLnTx/>
                <a:uFillTx/>
                <a:cs typeface="+mn-ea"/>
                <a:sym typeface="+mn-lt"/>
              </a:rPr>
              <a:t>PSD</a:t>
            </a:r>
          </a:p>
        </p:txBody>
      </p:sp>
      <p:sp>
        <p:nvSpPr>
          <p:cNvPr id="30" name="TextBox 29"/>
          <p:cNvSpPr txBox="1"/>
          <p:nvPr/>
        </p:nvSpPr>
        <p:spPr>
          <a:xfrm>
            <a:off x="2812751" y="3074739"/>
            <a:ext cx="797706" cy="2616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sz="1100" b="0" i="0" u="none" strike="noStrike" kern="0" cap="none" spc="0" normalizeH="0" baseline="0" noProof="0">
                <a:ln>
                  <a:noFill/>
                </a:ln>
                <a:solidFill>
                  <a:schemeClr val="tx1">
                    <a:lumMod val="75000"/>
                    <a:lumOff val="25000"/>
                  </a:schemeClr>
                </a:solidFill>
                <a:effectLst/>
                <a:uLnTx/>
                <a:uFillTx/>
                <a:cs typeface="+mn-ea"/>
                <a:sym typeface="+mn-lt"/>
              </a:rPr>
              <a:t>WEB</a:t>
            </a:r>
          </a:p>
        </p:txBody>
      </p:sp>
      <p:sp>
        <p:nvSpPr>
          <p:cNvPr id="31" name="TextBox 30"/>
          <p:cNvSpPr txBox="1"/>
          <p:nvPr/>
        </p:nvSpPr>
        <p:spPr>
          <a:xfrm>
            <a:off x="5556513" y="2730386"/>
            <a:ext cx="797706" cy="27699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sz="1200" b="0" i="0" u="none" strike="noStrike" kern="0" cap="none" spc="0" normalizeH="0" baseline="0" noProof="0">
                <a:ln>
                  <a:noFill/>
                </a:ln>
                <a:solidFill>
                  <a:schemeClr val="tx1">
                    <a:lumMod val="75000"/>
                    <a:lumOff val="25000"/>
                  </a:schemeClr>
                </a:solidFill>
                <a:effectLst/>
                <a:uLnTx/>
                <a:uFillTx/>
                <a:cs typeface="+mn-ea"/>
                <a:sym typeface="+mn-lt"/>
              </a:rPr>
              <a:t>95%</a:t>
            </a:r>
          </a:p>
        </p:txBody>
      </p:sp>
      <p:sp>
        <p:nvSpPr>
          <p:cNvPr id="32" name="TextBox 31"/>
          <p:cNvSpPr txBox="1"/>
          <p:nvPr/>
        </p:nvSpPr>
        <p:spPr>
          <a:xfrm>
            <a:off x="5539355" y="3271085"/>
            <a:ext cx="797706" cy="27699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sz="1200" b="0" i="0" u="none" strike="noStrike" kern="0" cap="none" spc="0" normalizeH="0" baseline="0" noProof="0">
                <a:ln>
                  <a:noFill/>
                </a:ln>
                <a:solidFill>
                  <a:schemeClr val="tx1">
                    <a:lumMod val="75000"/>
                    <a:lumOff val="25000"/>
                  </a:schemeClr>
                </a:solidFill>
                <a:effectLst/>
                <a:uLnTx/>
                <a:uFillTx/>
                <a:cs typeface="+mn-ea"/>
                <a:sym typeface="+mn-lt"/>
              </a:rPr>
              <a:t>80%</a:t>
            </a:r>
          </a:p>
        </p:txBody>
      </p:sp>
      <p:grpSp>
        <p:nvGrpSpPr>
          <p:cNvPr id="40" name="Group 33"/>
          <p:cNvGrpSpPr/>
          <p:nvPr/>
        </p:nvGrpSpPr>
        <p:grpSpPr>
          <a:xfrm>
            <a:off x="2810590" y="4979159"/>
            <a:ext cx="2644644" cy="765842"/>
            <a:chOff x="2928212" y="3171469"/>
            <a:chExt cx="2612656" cy="601358"/>
          </a:xfrm>
        </p:grpSpPr>
        <p:grpSp>
          <p:nvGrpSpPr>
            <p:cNvPr id="45" name="Group 38"/>
            <p:cNvGrpSpPr/>
            <p:nvPr/>
          </p:nvGrpSpPr>
          <p:grpSpPr>
            <a:xfrm>
              <a:off x="2929408" y="3171469"/>
              <a:ext cx="2611460" cy="163695"/>
              <a:chOff x="5560990" y="4530963"/>
              <a:chExt cx="5147448" cy="208677"/>
            </a:xfrm>
          </p:grpSpPr>
          <p:sp>
            <p:nvSpPr>
              <p:cNvPr id="49" name="Rectangle 42"/>
              <p:cNvSpPr/>
              <p:nvPr/>
            </p:nvSpPr>
            <p:spPr>
              <a:xfrm>
                <a:off x="5638800" y="4530963"/>
                <a:ext cx="5069638" cy="208677"/>
              </a:xfrm>
              <a:prstGeom prst="rect">
                <a:avLst/>
              </a:prstGeom>
              <a:solidFill>
                <a:sysClr val="window" lastClr="FFFFFF">
                  <a:lumMod val="75000"/>
                </a:sys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chemeClr val="tx1">
                      <a:lumMod val="75000"/>
                      <a:lumOff val="25000"/>
                    </a:schemeClr>
                  </a:solidFill>
                  <a:effectLst/>
                  <a:uLnTx/>
                  <a:uFillTx/>
                  <a:cs typeface="+mn-ea"/>
                  <a:sym typeface="+mn-lt"/>
                </a:endParaRPr>
              </a:p>
            </p:txBody>
          </p:sp>
          <p:sp>
            <p:nvSpPr>
              <p:cNvPr id="50" name="Rectangle 43"/>
              <p:cNvSpPr/>
              <p:nvPr/>
            </p:nvSpPr>
            <p:spPr>
              <a:xfrm>
                <a:off x="5560990" y="4530963"/>
                <a:ext cx="4177701" cy="208677"/>
              </a:xfrm>
              <a:prstGeom prst="rect">
                <a:avLst/>
              </a:prstGeom>
              <a:solidFill>
                <a:srgbClr val="5FA6A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chemeClr val="tx1">
                      <a:lumMod val="75000"/>
                      <a:lumOff val="25000"/>
                    </a:schemeClr>
                  </a:solidFill>
                  <a:effectLst/>
                  <a:uLnTx/>
                  <a:uFillTx/>
                  <a:cs typeface="+mn-ea"/>
                  <a:sym typeface="+mn-lt"/>
                </a:endParaRPr>
              </a:p>
            </p:txBody>
          </p:sp>
        </p:grpSp>
        <p:grpSp>
          <p:nvGrpSpPr>
            <p:cNvPr id="46" name="Group 39"/>
            <p:cNvGrpSpPr/>
            <p:nvPr/>
          </p:nvGrpSpPr>
          <p:grpSpPr>
            <a:xfrm>
              <a:off x="2928212" y="3609132"/>
              <a:ext cx="2611460" cy="163695"/>
              <a:chOff x="5632213" y="4530963"/>
              <a:chExt cx="5147448" cy="208677"/>
            </a:xfrm>
          </p:grpSpPr>
          <p:sp>
            <p:nvSpPr>
              <p:cNvPr id="47" name="Rectangle 40"/>
              <p:cNvSpPr/>
              <p:nvPr/>
            </p:nvSpPr>
            <p:spPr>
              <a:xfrm>
                <a:off x="5710024" y="4530963"/>
                <a:ext cx="5069637" cy="208677"/>
              </a:xfrm>
              <a:prstGeom prst="rect">
                <a:avLst/>
              </a:prstGeom>
              <a:solidFill>
                <a:sysClr val="window" lastClr="FFFFFF">
                  <a:lumMod val="75000"/>
                </a:sys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chemeClr val="tx1">
                      <a:lumMod val="75000"/>
                      <a:lumOff val="25000"/>
                    </a:schemeClr>
                  </a:solidFill>
                  <a:effectLst/>
                  <a:uLnTx/>
                  <a:uFillTx/>
                  <a:cs typeface="+mn-ea"/>
                  <a:sym typeface="+mn-lt"/>
                </a:endParaRPr>
              </a:p>
            </p:txBody>
          </p:sp>
          <p:sp>
            <p:nvSpPr>
              <p:cNvPr id="48" name="Rectangle 41"/>
              <p:cNvSpPr/>
              <p:nvPr/>
            </p:nvSpPr>
            <p:spPr>
              <a:xfrm>
                <a:off x="5632213" y="4530963"/>
                <a:ext cx="3658048" cy="208677"/>
              </a:xfrm>
              <a:prstGeom prst="rect">
                <a:avLst/>
              </a:prstGeom>
              <a:solidFill>
                <a:srgbClr val="F69FB2"/>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chemeClr val="tx1">
                      <a:lumMod val="75000"/>
                      <a:lumOff val="25000"/>
                    </a:schemeClr>
                  </a:solidFill>
                  <a:effectLst/>
                  <a:uLnTx/>
                  <a:uFillTx/>
                  <a:cs typeface="+mn-ea"/>
                  <a:sym typeface="+mn-lt"/>
                </a:endParaRPr>
              </a:p>
            </p:txBody>
          </p:sp>
        </p:grpSp>
      </p:grpSp>
      <p:sp>
        <p:nvSpPr>
          <p:cNvPr id="41" name="TextBox 34"/>
          <p:cNvSpPr txBox="1"/>
          <p:nvPr/>
        </p:nvSpPr>
        <p:spPr>
          <a:xfrm>
            <a:off x="2752605" y="4732521"/>
            <a:ext cx="797706" cy="2616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sz="1100" b="0" i="0" u="none" strike="noStrike" kern="0" cap="none" spc="0" normalizeH="0" baseline="0" noProof="0">
                <a:ln>
                  <a:noFill/>
                </a:ln>
                <a:solidFill>
                  <a:schemeClr val="tx1">
                    <a:lumMod val="75000"/>
                    <a:lumOff val="25000"/>
                  </a:schemeClr>
                </a:solidFill>
                <a:effectLst/>
                <a:uLnTx/>
                <a:uFillTx/>
                <a:cs typeface="+mn-ea"/>
                <a:sym typeface="+mn-lt"/>
              </a:rPr>
              <a:t>PSD</a:t>
            </a:r>
          </a:p>
        </p:txBody>
      </p:sp>
      <p:sp>
        <p:nvSpPr>
          <p:cNvPr id="42" name="TextBox 35"/>
          <p:cNvSpPr txBox="1"/>
          <p:nvPr/>
        </p:nvSpPr>
        <p:spPr>
          <a:xfrm>
            <a:off x="2752605" y="5284081"/>
            <a:ext cx="797706" cy="2616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sz="1100" b="0" i="0" u="none" strike="noStrike" kern="0" cap="none" spc="0" normalizeH="0" baseline="0" noProof="0">
                <a:ln>
                  <a:noFill/>
                </a:ln>
                <a:solidFill>
                  <a:schemeClr val="tx1">
                    <a:lumMod val="75000"/>
                    <a:lumOff val="25000"/>
                  </a:schemeClr>
                </a:solidFill>
                <a:effectLst/>
                <a:uLnTx/>
                <a:uFillTx/>
                <a:cs typeface="+mn-ea"/>
                <a:sym typeface="+mn-lt"/>
              </a:rPr>
              <a:t>WEB</a:t>
            </a:r>
          </a:p>
        </p:txBody>
      </p:sp>
      <p:sp>
        <p:nvSpPr>
          <p:cNvPr id="43" name="TextBox 36"/>
          <p:cNvSpPr txBox="1"/>
          <p:nvPr/>
        </p:nvSpPr>
        <p:spPr>
          <a:xfrm>
            <a:off x="5496367" y="4939728"/>
            <a:ext cx="797706" cy="27699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sz="1200" b="0" i="0" u="none" strike="noStrike" kern="0" cap="none" spc="0" normalizeH="0" baseline="0" noProof="0">
                <a:ln>
                  <a:noFill/>
                </a:ln>
                <a:solidFill>
                  <a:schemeClr val="tx1">
                    <a:lumMod val="75000"/>
                    <a:lumOff val="25000"/>
                  </a:schemeClr>
                </a:solidFill>
                <a:effectLst/>
                <a:uLnTx/>
                <a:uFillTx/>
                <a:cs typeface="+mn-ea"/>
                <a:sym typeface="+mn-lt"/>
              </a:rPr>
              <a:t>95%</a:t>
            </a:r>
          </a:p>
        </p:txBody>
      </p:sp>
      <p:sp>
        <p:nvSpPr>
          <p:cNvPr id="44" name="TextBox 37"/>
          <p:cNvSpPr txBox="1"/>
          <p:nvPr/>
        </p:nvSpPr>
        <p:spPr>
          <a:xfrm>
            <a:off x="5479209" y="5480427"/>
            <a:ext cx="797706" cy="27699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sz="1200" b="0" i="0" u="none" strike="noStrike" kern="0" cap="none" spc="0" normalizeH="0" baseline="0" noProof="0">
                <a:ln>
                  <a:noFill/>
                </a:ln>
                <a:solidFill>
                  <a:schemeClr val="tx1">
                    <a:lumMod val="75000"/>
                    <a:lumOff val="25000"/>
                  </a:schemeClr>
                </a:solidFill>
                <a:effectLst/>
                <a:uLnTx/>
                <a:uFillTx/>
                <a:cs typeface="+mn-ea"/>
                <a:sym typeface="+mn-lt"/>
              </a:rPr>
              <a:t>80%</a:t>
            </a:r>
          </a:p>
        </p:txBody>
      </p:sp>
      <p:grpSp>
        <p:nvGrpSpPr>
          <p:cNvPr id="52" name="Group 45"/>
          <p:cNvGrpSpPr/>
          <p:nvPr/>
        </p:nvGrpSpPr>
        <p:grpSpPr>
          <a:xfrm>
            <a:off x="8400165" y="2826870"/>
            <a:ext cx="2644645" cy="765842"/>
            <a:chOff x="2928211" y="3171469"/>
            <a:chExt cx="2612657" cy="601358"/>
          </a:xfrm>
        </p:grpSpPr>
        <p:grpSp>
          <p:nvGrpSpPr>
            <p:cNvPr id="57" name="Group 50"/>
            <p:cNvGrpSpPr/>
            <p:nvPr/>
          </p:nvGrpSpPr>
          <p:grpSpPr>
            <a:xfrm>
              <a:off x="2929408" y="3171469"/>
              <a:ext cx="2611460" cy="163695"/>
              <a:chOff x="5560990" y="4530963"/>
              <a:chExt cx="5147448" cy="208677"/>
            </a:xfrm>
          </p:grpSpPr>
          <p:sp>
            <p:nvSpPr>
              <p:cNvPr id="61" name="Rectangle 54"/>
              <p:cNvSpPr/>
              <p:nvPr/>
            </p:nvSpPr>
            <p:spPr>
              <a:xfrm>
                <a:off x="5638800" y="4530963"/>
                <a:ext cx="5069638" cy="208677"/>
              </a:xfrm>
              <a:prstGeom prst="rect">
                <a:avLst/>
              </a:prstGeom>
              <a:solidFill>
                <a:sysClr val="window" lastClr="FFFFFF">
                  <a:lumMod val="75000"/>
                </a:sys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chemeClr val="tx1">
                      <a:lumMod val="75000"/>
                      <a:lumOff val="25000"/>
                    </a:schemeClr>
                  </a:solidFill>
                  <a:effectLst/>
                  <a:uLnTx/>
                  <a:uFillTx/>
                  <a:cs typeface="+mn-ea"/>
                  <a:sym typeface="+mn-lt"/>
                </a:endParaRPr>
              </a:p>
            </p:txBody>
          </p:sp>
          <p:sp>
            <p:nvSpPr>
              <p:cNvPr id="62" name="Rectangle 55"/>
              <p:cNvSpPr/>
              <p:nvPr/>
            </p:nvSpPr>
            <p:spPr>
              <a:xfrm>
                <a:off x="5560990" y="4530963"/>
                <a:ext cx="4177701" cy="208677"/>
              </a:xfrm>
              <a:prstGeom prst="rect">
                <a:avLst/>
              </a:prstGeom>
              <a:solidFill>
                <a:srgbClr val="5FA6A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chemeClr val="tx1">
                      <a:lumMod val="75000"/>
                      <a:lumOff val="25000"/>
                    </a:schemeClr>
                  </a:solidFill>
                  <a:effectLst/>
                  <a:uLnTx/>
                  <a:uFillTx/>
                  <a:cs typeface="+mn-ea"/>
                  <a:sym typeface="+mn-lt"/>
                </a:endParaRPr>
              </a:p>
            </p:txBody>
          </p:sp>
        </p:grpSp>
        <p:grpSp>
          <p:nvGrpSpPr>
            <p:cNvPr id="58" name="Group 51"/>
            <p:cNvGrpSpPr/>
            <p:nvPr/>
          </p:nvGrpSpPr>
          <p:grpSpPr>
            <a:xfrm>
              <a:off x="2928211" y="3609132"/>
              <a:ext cx="2575325" cy="163695"/>
              <a:chOff x="5632212" y="4530963"/>
              <a:chExt cx="5076226" cy="208677"/>
            </a:xfrm>
          </p:grpSpPr>
          <p:sp>
            <p:nvSpPr>
              <p:cNvPr id="59" name="Rectangle 52"/>
              <p:cNvSpPr/>
              <p:nvPr/>
            </p:nvSpPr>
            <p:spPr>
              <a:xfrm>
                <a:off x="5638800" y="4530963"/>
                <a:ext cx="5069638" cy="208677"/>
              </a:xfrm>
              <a:prstGeom prst="rect">
                <a:avLst/>
              </a:prstGeom>
              <a:solidFill>
                <a:sysClr val="window" lastClr="FFFFFF">
                  <a:lumMod val="75000"/>
                </a:sys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chemeClr val="tx1">
                      <a:lumMod val="75000"/>
                      <a:lumOff val="25000"/>
                    </a:schemeClr>
                  </a:solidFill>
                  <a:effectLst/>
                  <a:uLnTx/>
                  <a:uFillTx/>
                  <a:cs typeface="+mn-ea"/>
                  <a:sym typeface="+mn-lt"/>
                </a:endParaRPr>
              </a:p>
            </p:txBody>
          </p:sp>
          <p:sp>
            <p:nvSpPr>
              <p:cNvPr id="60" name="Rectangle 53"/>
              <p:cNvSpPr/>
              <p:nvPr/>
            </p:nvSpPr>
            <p:spPr>
              <a:xfrm>
                <a:off x="5632212" y="4530963"/>
                <a:ext cx="3658048" cy="208677"/>
              </a:xfrm>
              <a:prstGeom prst="rect">
                <a:avLst/>
              </a:prstGeom>
              <a:solidFill>
                <a:srgbClr val="F69FB2"/>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chemeClr val="tx1">
                      <a:lumMod val="75000"/>
                      <a:lumOff val="25000"/>
                    </a:schemeClr>
                  </a:solidFill>
                  <a:effectLst/>
                  <a:uLnTx/>
                  <a:uFillTx/>
                  <a:cs typeface="+mn-ea"/>
                  <a:sym typeface="+mn-lt"/>
                </a:endParaRPr>
              </a:p>
            </p:txBody>
          </p:sp>
        </p:grpSp>
      </p:grpSp>
      <p:sp>
        <p:nvSpPr>
          <p:cNvPr id="53" name="TextBox 46"/>
          <p:cNvSpPr txBox="1"/>
          <p:nvPr/>
        </p:nvSpPr>
        <p:spPr>
          <a:xfrm>
            <a:off x="8342181" y="2580232"/>
            <a:ext cx="797706" cy="2616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sz="1100" b="0" i="0" u="none" strike="noStrike" kern="0" cap="none" spc="0" normalizeH="0" baseline="0" noProof="0">
                <a:ln>
                  <a:noFill/>
                </a:ln>
                <a:solidFill>
                  <a:schemeClr val="tx1">
                    <a:lumMod val="75000"/>
                    <a:lumOff val="25000"/>
                  </a:schemeClr>
                </a:solidFill>
                <a:effectLst/>
                <a:uLnTx/>
                <a:uFillTx/>
                <a:cs typeface="+mn-ea"/>
                <a:sym typeface="+mn-lt"/>
              </a:rPr>
              <a:t>PSD</a:t>
            </a:r>
          </a:p>
        </p:txBody>
      </p:sp>
      <p:sp>
        <p:nvSpPr>
          <p:cNvPr id="54" name="TextBox 47"/>
          <p:cNvSpPr txBox="1"/>
          <p:nvPr/>
        </p:nvSpPr>
        <p:spPr>
          <a:xfrm>
            <a:off x="8342181" y="3131792"/>
            <a:ext cx="797706" cy="2616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sz="1100" b="0" i="0" u="none" strike="noStrike" kern="0" cap="none" spc="0" normalizeH="0" baseline="0" noProof="0">
                <a:ln>
                  <a:noFill/>
                </a:ln>
                <a:solidFill>
                  <a:schemeClr val="tx1">
                    <a:lumMod val="75000"/>
                    <a:lumOff val="25000"/>
                  </a:schemeClr>
                </a:solidFill>
                <a:effectLst/>
                <a:uLnTx/>
                <a:uFillTx/>
                <a:cs typeface="+mn-ea"/>
                <a:sym typeface="+mn-lt"/>
              </a:rPr>
              <a:t>WEB</a:t>
            </a:r>
          </a:p>
        </p:txBody>
      </p:sp>
      <p:sp>
        <p:nvSpPr>
          <p:cNvPr id="55" name="TextBox 48"/>
          <p:cNvSpPr txBox="1"/>
          <p:nvPr/>
        </p:nvSpPr>
        <p:spPr>
          <a:xfrm>
            <a:off x="11085943" y="2787439"/>
            <a:ext cx="797706" cy="27699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sz="1200" b="0" i="0" u="none" strike="noStrike" kern="0" cap="none" spc="0" normalizeH="0" baseline="0" noProof="0">
                <a:ln>
                  <a:noFill/>
                </a:ln>
                <a:solidFill>
                  <a:schemeClr val="tx1">
                    <a:lumMod val="75000"/>
                    <a:lumOff val="25000"/>
                  </a:schemeClr>
                </a:solidFill>
                <a:effectLst/>
                <a:uLnTx/>
                <a:uFillTx/>
                <a:cs typeface="+mn-ea"/>
                <a:sym typeface="+mn-lt"/>
              </a:rPr>
              <a:t>95%</a:t>
            </a:r>
          </a:p>
        </p:txBody>
      </p:sp>
      <p:sp>
        <p:nvSpPr>
          <p:cNvPr id="56" name="TextBox 49"/>
          <p:cNvSpPr txBox="1"/>
          <p:nvPr/>
        </p:nvSpPr>
        <p:spPr>
          <a:xfrm>
            <a:off x="11068785" y="3328138"/>
            <a:ext cx="797706" cy="27699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sz="1200" b="0" i="0" u="none" strike="noStrike" kern="0" cap="none" spc="0" normalizeH="0" baseline="0" noProof="0">
                <a:ln>
                  <a:noFill/>
                </a:ln>
                <a:solidFill>
                  <a:schemeClr val="tx1">
                    <a:lumMod val="75000"/>
                    <a:lumOff val="25000"/>
                  </a:schemeClr>
                </a:solidFill>
                <a:effectLst/>
                <a:uLnTx/>
                <a:uFillTx/>
                <a:cs typeface="+mn-ea"/>
                <a:sym typeface="+mn-lt"/>
              </a:rPr>
              <a:t>80%</a:t>
            </a:r>
          </a:p>
        </p:txBody>
      </p:sp>
      <p:grpSp>
        <p:nvGrpSpPr>
          <p:cNvPr id="64" name="Group 57"/>
          <p:cNvGrpSpPr/>
          <p:nvPr/>
        </p:nvGrpSpPr>
        <p:grpSpPr>
          <a:xfrm>
            <a:off x="8414228" y="5070734"/>
            <a:ext cx="2644645" cy="765842"/>
            <a:chOff x="2928211" y="3171469"/>
            <a:chExt cx="2612657" cy="601358"/>
          </a:xfrm>
        </p:grpSpPr>
        <p:grpSp>
          <p:nvGrpSpPr>
            <p:cNvPr id="69" name="Group 62"/>
            <p:cNvGrpSpPr/>
            <p:nvPr/>
          </p:nvGrpSpPr>
          <p:grpSpPr>
            <a:xfrm>
              <a:off x="2929408" y="3171469"/>
              <a:ext cx="2611460" cy="163695"/>
              <a:chOff x="5560990" y="4530963"/>
              <a:chExt cx="5147448" cy="208677"/>
            </a:xfrm>
          </p:grpSpPr>
          <p:sp>
            <p:nvSpPr>
              <p:cNvPr id="73" name="Rectangle 66"/>
              <p:cNvSpPr/>
              <p:nvPr/>
            </p:nvSpPr>
            <p:spPr>
              <a:xfrm>
                <a:off x="5638800" y="4530963"/>
                <a:ext cx="5069638" cy="208677"/>
              </a:xfrm>
              <a:prstGeom prst="rect">
                <a:avLst/>
              </a:prstGeom>
              <a:solidFill>
                <a:sysClr val="window" lastClr="FFFFFF">
                  <a:lumMod val="75000"/>
                </a:sys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chemeClr val="tx1">
                      <a:lumMod val="75000"/>
                      <a:lumOff val="25000"/>
                    </a:schemeClr>
                  </a:solidFill>
                  <a:effectLst/>
                  <a:uLnTx/>
                  <a:uFillTx/>
                  <a:cs typeface="+mn-ea"/>
                  <a:sym typeface="+mn-lt"/>
                </a:endParaRPr>
              </a:p>
            </p:txBody>
          </p:sp>
          <p:sp>
            <p:nvSpPr>
              <p:cNvPr id="74" name="Rectangle 67"/>
              <p:cNvSpPr/>
              <p:nvPr/>
            </p:nvSpPr>
            <p:spPr>
              <a:xfrm>
                <a:off x="5560990" y="4530963"/>
                <a:ext cx="4177701" cy="208677"/>
              </a:xfrm>
              <a:prstGeom prst="rect">
                <a:avLst/>
              </a:prstGeom>
              <a:solidFill>
                <a:srgbClr val="5FA6A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chemeClr val="tx1">
                      <a:lumMod val="75000"/>
                      <a:lumOff val="25000"/>
                    </a:schemeClr>
                  </a:solidFill>
                  <a:effectLst/>
                  <a:uLnTx/>
                  <a:uFillTx/>
                  <a:cs typeface="+mn-ea"/>
                  <a:sym typeface="+mn-lt"/>
                </a:endParaRPr>
              </a:p>
            </p:txBody>
          </p:sp>
        </p:grpSp>
        <p:grpSp>
          <p:nvGrpSpPr>
            <p:cNvPr id="70" name="Group 63"/>
            <p:cNvGrpSpPr/>
            <p:nvPr/>
          </p:nvGrpSpPr>
          <p:grpSpPr>
            <a:xfrm>
              <a:off x="2928211" y="3609132"/>
              <a:ext cx="2575325" cy="163695"/>
              <a:chOff x="5632212" y="4530963"/>
              <a:chExt cx="5076226" cy="208677"/>
            </a:xfrm>
          </p:grpSpPr>
          <p:sp>
            <p:nvSpPr>
              <p:cNvPr id="71" name="Rectangle 64"/>
              <p:cNvSpPr/>
              <p:nvPr/>
            </p:nvSpPr>
            <p:spPr>
              <a:xfrm>
                <a:off x="5638800" y="4530963"/>
                <a:ext cx="5069638" cy="208677"/>
              </a:xfrm>
              <a:prstGeom prst="rect">
                <a:avLst/>
              </a:prstGeom>
              <a:solidFill>
                <a:sysClr val="window" lastClr="FFFFFF">
                  <a:lumMod val="75000"/>
                </a:sys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chemeClr val="tx1">
                      <a:lumMod val="75000"/>
                      <a:lumOff val="25000"/>
                    </a:schemeClr>
                  </a:solidFill>
                  <a:effectLst/>
                  <a:uLnTx/>
                  <a:uFillTx/>
                  <a:cs typeface="+mn-ea"/>
                  <a:sym typeface="+mn-lt"/>
                </a:endParaRPr>
              </a:p>
            </p:txBody>
          </p:sp>
          <p:sp>
            <p:nvSpPr>
              <p:cNvPr id="72" name="Rectangle 65"/>
              <p:cNvSpPr/>
              <p:nvPr/>
            </p:nvSpPr>
            <p:spPr>
              <a:xfrm>
                <a:off x="5632212" y="4530963"/>
                <a:ext cx="3658048" cy="208677"/>
              </a:xfrm>
              <a:prstGeom prst="rect">
                <a:avLst/>
              </a:prstGeom>
              <a:solidFill>
                <a:srgbClr val="F69FB2"/>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chemeClr val="tx1">
                      <a:lumMod val="75000"/>
                      <a:lumOff val="25000"/>
                    </a:schemeClr>
                  </a:solidFill>
                  <a:effectLst/>
                  <a:uLnTx/>
                  <a:uFillTx/>
                  <a:cs typeface="+mn-ea"/>
                  <a:sym typeface="+mn-lt"/>
                </a:endParaRPr>
              </a:p>
            </p:txBody>
          </p:sp>
        </p:grpSp>
      </p:grpSp>
      <p:sp>
        <p:nvSpPr>
          <p:cNvPr id="65" name="TextBox 58"/>
          <p:cNvSpPr txBox="1"/>
          <p:nvPr/>
        </p:nvSpPr>
        <p:spPr>
          <a:xfrm>
            <a:off x="8356244" y="4824096"/>
            <a:ext cx="797706" cy="2616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sz="1100" b="0" i="0" u="none" strike="noStrike" kern="0" cap="none" spc="0" normalizeH="0" baseline="0" noProof="0">
                <a:ln>
                  <a:noFill/>
                </a:ln>
                <a:solidFill>
                  <a:schemeClr val="tx1">
                    <a:lumMod val="75000"/>
                    <a:lumOff val="25000"/>
                  </a:schemeClr>
                </a:solidFill>
                <a:effectLst/>
                <a:uLnTx/>
                <a:uFillTx/>
                <a:cs typeface="+mn-ea"/>
                <a:sym typeface="+mn-lt"/>
              </a:rPr>
              <a:t>PSD</a:t>
            </a:r>
          </a:p>
        </p:txBody>
      </p:sp>
      <p:sp>
        <p:nvSpPr>
          <p:cNvPr id="66" name="TextBox 59"/>
          <p:cNvSpPr txBox="1"/>
          <p:nvPr/>
        </p:nvSpPr>
        <p:spPr>
          <a:xfrm>
            <a:off x="8356244" y="5375656"/>
            <a:ext cx="797706" cy="2616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sz="1100" b="0" i="0" u="none" strike="noStrike" kern="0" cap="none" spc="0" normalizeH="0" baseline="0" noProof="0">
                <a:ln>
                  <a:noFill/>
                </a:ln>
                <a:solidFill>
                  <a:schemeClr val="tx1">
                    <a:lumMod val="75000"/>
                    <a:lumOff val="25000"/>
                  </a:schemeClr>
                </a:solidFill>
                <a:effectLst/>
                <a:uLnTx/>
                <a:uFillTx/>
                <a:cs typeface="+mn-ea"/>
                <a:sym typeface="+mn-lt"/>
              </a:rPr>
              <a:t>WEB</a:t>
            </a:r>
          </a:p>
        </p:txBody>
      </p:sp>
      <p:sp>
        <p:nvSpPr>
          <p:cNvPr id="67" name="TextBox 60"/>
          <p:cNvSpPr txBox="1"/>
          <p:nvPr/>
        </p:nvSpPr>
        <p:spPr>
          <a:xfrm>
            <a:off x="11100006" y="5031303"/>
            <a:ext cx="797706" cy="27699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sz="1200" b="0" i="0" u="none" strike="noStrike" kern="0" cap="none" spc="0" normalizeH="0" baseline="0" noProof="0">
                <a:ln>
                  <a:noFill/>
                </a:ln>
                <a:solidFill>
                  <a:schemeClr val="tx1">
                    <a:lumMod val="75000"/>
                    <a:lumOff val="25000"/>
                  </a:schemeClr>
                </a:solidFill>
                <a:effectLst/>
                <a:uLnTx/>
                <a:uFillTx/>
                <a:cs typeface="+mn-ea"/>
                <a:sym typeface="+mn-lt"/>
              </a:rPr>
              <a:t>95%</a:t>
            </a:r>
          </a:p>
        </p:txBody>
      </p:sp>
      <p:sp>
        <p:nvSpPr>
          <p:cNvPr id="68" name="TextBox 61"/>
          <p:cNvSpPr txBox="1"/>
          <p:nvPr/>
        </p:nvSpPr>
        <p:spPr>
          <a:xfrm>
            <a:off x="11082848" y="5572002"/>
            <a:ext cx="797706" cy="27699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sz="1200" b="0" i="0" u="none" strike="noStrike" kern="0" cap="none" spc="0" normalizeH="0" baseline="0" noProof="0">
                <a:ln>
                  <a:noFill/>
                </a:ln>
                <a:solidFill>
                  <a:schemeClr val="tx1">
                    <a:lumMod val="75000"/>
                    <a:lumOff val="25000"/>
                  </a:schemeClr>
                </a:solidFill>
                <a:effectLst/>
                <a:uLnTx/>
                <a:uFillTx/>
                <a:cs typeface="+mn-ea"/>
                <a:sym typeface="+mn-lt"/>
              </a:rPr>
              <a:t>80%</a:t>
            </a:r>
          </a:p>
        </p:txBody>
      </p:sp>
      <p:pic>
        <p:nvPicPr>
          <p:cNvPr id="75" name="图片占位符 6"/>
          <p:cNvPicPr>
            <a:picLocks noChangeAspect="1"/>
          </p:cNvPicPr>
          <p:nvPr/>
        </p:nvPicPr>
        <p:blipFill>
          <a:blip r:embed="rId5" cstate="screen"/>
          <a:srcRect/>
          <a:stretch>
            <a:fillRect/>
          </a:stretch>
        </p:blipFill>
        <p:spPr>
          <a:xfrm flipH="1">
            <a:off x="630873" y="1573533"/>
            <a:ext cx="1957326" cy="1956817"/>
          </a:xfrm>
          <a:prstGeom prst="flowChartDelay">
            <a:avLst/>
          </a:prstGeom>
        </p:spPr>
      </p:pic>
      <p:pic>
        <p:nvPicPr>
          <p:cNvPr id="76" name="图片占位符 9"/>
          <p:cNvPicPr>
            <a:picLocks noChangeAspect="1"/>
          </p:cNvPicPr>
          <p:nvPr/>
        </p:nvPicPr>
        <p:blipFill>
          <a:blip r:embed="rId6" cstate="screen"/>
          <a:srcRect/>
          <a:stretch>
            <a:fillRect/>
          </a:stretch>
        </p:blipFill>
        <p:spPr>
          <a:xfrm flipH="1">
            <a:off x="630873" y="3870413"/>
            <a:ext cx="1957326" cy="1956817"/>
          </a:xfrm>
          <a:prstGeom prst="flowChartDelay">
            <a:avLst/>
          </a:prstGeom>
        </p:spPr>
      </p:pic>
      <p:pic>
        <p:nvPicPr>
          <p:cNvPr id="77" name="图片占位符 7"/>
          <p:cNvPicPr>
            <a:picLocks noChangeAspect="1"/>
          </p:cNvPicPr>
          <p:nvPr/>
        </p:nvPicPr>
        <p:blipFill>
          <a:blip r:embed="rId7" cstate="screen"/>
          <a:srcRect/>
          <a:stretch>
            <a:fillRect/>
          </a:stretch>
        </p:blipFill>
        <p:spPr>
          <a:xfrm flipH="1">
            <a:off x="6178233" y="1638061"/>
            <a:ext cx="1957326" cy="1956817"/>
          </a:xfrm>
          <a:prstGeom prst="flowChartDelay">
            <a:avLst/>
          </a:prstGeom>
        </p:spPr>
      </p:pic>
      <p:pic>
        <p:nvPicPr>
          <p:cNvPr id="78" name="图片占位符 10"/>
          <p:cNvPicPr>
            <a:picLocks noChangeAspect="1"/>
          </p:cNvPicPr>
          <p:nvPr/>
        </p:nvPicPr>
        <p:blipFill>
          <a:blip r:embed="rId8" cstate="screen"/>
          <a:srcRect/>
          <a:stretch>
            <a:fillRect/>
          </a:stretch>
        </p:blipFill>
        <p:spPr>
          <a:xfrm flipH="1">
            <a:off x="6178233" y="3870412"/>
            <a:ext cx="1957326" cy="1956817"/>
          </a:xfrm>
          <a:prstGeom prst="flowChartDelay">
            <a:avLst/>
          </a:prstGeom>
        </p:spPr>
      </p:pic>
      <p:pic>
        <p:nvPicPr>
          <p:cNvPr id="79" name="图片 78"/>
          <p:cNvPicPr>
            <a:picLocks noChangeAspect="1"/>
          </p:cNvPicPr>
          <p:nvPr/>
        </p:nvPicPr>
        <p:blipFill>
          <a:blip r:embed="rId4"/>
          <a:stretch>
            <a:fillRect/>
          </a:stretch>
        </p:blipFill>
        <p:spPr>
          <a:xfrm rot="3220857">
            <a:off x="-1351711" y="-8139677"/>
            <a:ext cx="6289758" cy="18165523"/>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占位符 2"/>
          <p:cNvPicPr>
            <a:picLocks noGrp="1" noChangeAspect="1"/>
          </p:cNvPicPr>
          <p:nvPr>
            <p:ph type="pic" sz="quarter" idx="10"/>
          </p:nvPr>
        </p:nvPicPr>
        <p:blipFill>
          <a:blip r:embed="rId3" cstate="screen"/>
          <a:srcRect/>
          <a:stretch>
            <a:fillRect/>
          </a:stretch>
        </p:blipFill>
        <p:spPr/>
      </p:pic>
      <p:sp>
        <p:nvSpPr>
          <p:cNvPr id="14" name="矩形 13"/>
          <p:cNvSpPr/>
          <p:nvPr/>
        </p:nvSpPr>
        <p:spPr>
          <a:xfrm>
            <a:off x="0" y="8229"/>
            <a:ext cx="12192000" cy="3771900"/>
          </a:xfrm>
          <a:prstGeom prst="rect">
            <a:avLst/>
          </a:prstGeom>
          <a:solidFill>
            <a:schemeClr val="accent2">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矩形 9"/>
          <p:cNvSpPr/>
          <p:nvPr/>
        </p:nvSpPr>
        <p:spPr>
          <a:xfrm>
            <a:off x="466725" y="461963"/>
            <a:ext cx="11258550" cy="5934075"/>
          </a:xfrm>
          <a:prstGeom prst="rect">
            <a:avLst/>
          </a:prstGeom>
          <a:solidFill>
            <a:srgbClr val="F7F4F8"/>
          </a:solidFill>
          <a:ln>
            <a:noFill/>
          </a:ln>
          <a:effectLst>
            <a:outerShdw blurRad="304800" sx="104000" sy="104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a:cs typeface="+mn-ea"/>
              <a:sym typeface="+mn-lt"/>
            </a:endParaRPr>
          </a:p>
        </p:txBody>
      </p:sp>
      <p:sp>
        <p:nvSpPr>
          <p:cNvPr id="26" name="任意多边形: 形状 25"/>
          <p:cNvSpPr/>
          <p:nvPr/>
        </p:nvSpPr>
        <p:spPr>
          <a:xfrm>
            <a:off x="9272164" y="4378976"/>
            <a:ext cx="4467225" cy="4467225"/>
          </a:xfrm>
          <a:custGeom>
            <a:avLst/>
            <a:gdLst>
              <a:gd name="connsiteX0" fmla="*/ 586946 w 1173892"/>
              <a:gd name="connsiteY0" fmla="*/ 128716 h 1173892"/>
              <a:gd name="connsiteX1" fmla="*/ 128716 w 1173892"/>
              <a:gd name="connsiteY1" fmla="*/ 586946 h 1173892"/>
              <a:gd name="connsiteX2" fmla="*/ 586946 w 1173892"/>
              <a:gd name="connsiteY2" fmla="*/ 1045176 h 1173892"/>
              <a:gd name="connsiteX3" fmla="*/ 1045176 w 1173892"/>
              <a:gd name="connsiteY3" fmla="*/ 586946 h 1173892"/>
              <a:gd name="connsiteX4" fmla="*/ 586946 w 1173892"/>
              <a:gd name="connsiteY4" fmla="*/ 128716 h 1173892"/>
              <a:gd name="connsiteX5" fmla="*/ 586946 w 1173892"/>
              <a:gd name="connsiteY5" fmla="*/ 0 h 1173892"/>
              <a:gd name="connsiteX6" fmla="*/ 1173892 w 1173892"/>
              <a:gd name="connsiteY6" fmla="*/ 586946 h 1173892"/>
              <a:gd name="connsiteX7" fmla="*/ 586946 w 1173892"/>
              <a:gd name="connsiteY7" fmla="*/ 1173892 h 1173892"/>
              <a:gd name="connsiteX8" fmla="*/ 0 w 1173892"/>
              <a:gd name="connsiteY8" fmla="*/ 586946 h 1173892"/>
              <a:gd name="connsiteX9" fmla="*/ 586946 w 1173892"/>
              <a:gd name="connsiteY9" fmla="*/ 0 h 1173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73892" h="1173892">
                <a:moveTo>
                  <a:pt x="586946" y="128716"/>
                </a:moveTo>
                <a:cubicBezTo>
                  <a:pt x="333873" y="128716"/>
                  <a:pt x="128716" y="333873"/>
                  <a:pt x="128716" y="586946"/>
                </a:cubicBezTo>
                <a:cubicBezTo>
                  <a:pt x="128716" y="840019"/>
                  <a:pt x="333873" y="1045176"/>
                  <a:pt x="586946" y="1045176"/>
                </a:cubicBezTo>
                <a:cubicBezTo>
                  <a:pt x="840019" y="1045176"/>
                  <a:pt x="1045176" y="840019"/>
                  <a:pt x="1045176" y="586946"/>
                </a:cubicBezTo>
                <a:cubicBezTo>
                  <a:pt x="1045176" y="333873"/>
                  <a:pt x="840019" y="128716"/>
                  <a:pt x="586946" y="128716"/>
                </a:cubicBezTo>
                <a:close/>
                <a:moveTo>
                  <a:pt x="586946" y="0"/>
                </a:moveTo>
                <a:cubicBezTo>
                  <a:pt x="911107" y="0"/>
                  <a:pt x="1173892" y="262785"/>
                  <a:pt x="1173892" y="586946"/>
                </a:cubicBezTo>
                <a:cubicBezTo>
                  <a:pt x="1173892" y="911107"/>
                  <a:pt x="911107" y="1173892"/>
                  <a:pt x="586946" y="1173892"/>
                </a:cubicBezTo>
                <a:cubicBezTo>
                  <a:pt x="262785" y="1173892"/>
                  <a:pt x="0" y="911107"/>
                  <a:pt x="0" y="586946"/>
                </a:cubicBezTo>
                <a:cubicBezTo>
                  <a:pt x="0" y="262785"/>
                  <a:pt x="262785" y="0"/>
                  <a:pt x="586946" y="0"/>
                </a:cubicBezTo>
                <a:close/>
              </a:path>
            </a:pathLst>
          </a:custGeom>
          <a:solidFill>
            <a:srgbClr val="FFE083">
              <a:alpha val="1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任意多边形: 形状 14"/>
          <p:cNvSpPr/>
          <p:nvPr/>
        </p:nvSpPr>
        <p:spPr>
          <a:xfrm>
            <a:off x="0" y="5684108"/>
            <a:ext cx="1173892" cy="1173892"/>
          </a:xfrm>
          <a:custGeom>
            <a:avLst/>
            <a:gdLst>
              <a:gd name="connsiteX0" fmla="*/ 586946 w 1173892"/>
              <a:gd name="connsiteY0" fmla="*/ 128716 h 1173892"/>
              <a:gd name="connsiteX1" fmla="*/ 128716 w 1173892"/>
              <a:gd name="connsiteY1" fmla="*/ 586946 h 1173892"/>
              <a:gd name="connsiteX2" fmla="*/ 586946 w 1173892"/>
              <a:gd name="connsiteY2" fmla="*/ 1045176 h 1173892"/>
              <a:gd name="connsiteX3" fmla="*/ 1045176 w 1173892"/>
              <a:gd name="connsiteY3" fmla="*/ 586946 h 1173892"/>
              <a:gd name="connsiteX4" fmla="*/ 586946 w 1173892"/>
              <a:gd name="connsiteY4" fmla="*/ 128716 h 1173892"/>
              <a:gd name="connsiteX5" fmla="*/ 586946 w 1173892"/>
              <a:gd name="connsiteY5" fmla="*/ 0 h 1173892"/>
              <a:gd name="connsiteX6" fmla="*/ 1173892 w 1173892"/>
              <a:gd name="connsiteY6" fmla="*/ 586946 h 1173892"/>
              <a:gd name="connsiteX7" fmla="*/ 586946 w 1173892"/>
              <a:gd name="connsiteY7" fmla="*/ 1173892 h 1173892"/>
              <a:gd name="connsiteX8" fmla="*/ 0 w 1173892"/>
              <a:gd name="connsiteY8" fmla="*/ 586946 h 1173892"/>
              <a:gd name="connsiteX9" fmla="*/ 586946 w 1173892"/>
              <a:gd name="connsiteY9" fmla="*/ 0 h 1173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73892" h="1173892">
                <a:moveTo>
                  <a:pt x="586946" y="128716"/>
                </a:moveTo>
                <a:cubicBezTo>
                  <a:pt x="333873" y="128716"/>
                  <a:pt x="128716" y="333873"/>
                  <a:pt x="128716" y="586946"/>
                </a:cubicBezTo>
                <a:cubicBezTo>
                  <a:pt x="128716" y="840019"/>
                  <a:pt x="333873" y="1045176"/>
                  <a:pt x="586946" y="1045176"/>
                </a:cubicBezTo>
                <a:cubicBezTo>
                  <a:pt x="840019" y="1045176"/>
                  <a:pt x="1045176" y="840019"/>
                  <a:pt x="1045176" y="586946"/>
                </a:cubicBezTo>
                <a:cubicBezTo>
                  <a:pt x="1045176" y="333873"/>
                  <a:pt x="840019" y="128716"/>
                  <a:pt x="586946" y="128716"/>
                </a:cubicBezTo>
                <a:close/>
                <a:moveTo>
                  <a:pt x="586946" y="0"/>
                </a:moveTo>
                <a:cubicBezTo>
                  <a:pt x="911107" y="0"/>
                  <a:pt x="1173892" y="262785"/>
                  <a:pt x="1173892" y="586946"/>
                </a:cubicBezTo>
                <a:cubicBezTo>
                  <a:pt x="1173892" y="911107"/>
                  <a:pt x="911107" y="1173892"/>
                  <a:pt x="586946" y="1173892"/>
                </a:cubicBezTo>
                <a:cubicBezTo>
                  <a:pt x="262785" y="1173892"/>
                  <a:pt x="0" y="911107"/>
                  <a:pt x="0" y="586946"/>
                </a:cubicBezTo>
                <a:cubicBezTo>
                  <a:pt x="0" y="262785"/>
                  <a:pt x="262785" y="0"/>
                  <a:pt x="586946" y="0"/>
                </a:cubicBezTo>
                <a:close/>
              </a:path>
            </a:pathLst>
          </a:custGeom>
          <a:solidFill>
            <a:srgbClr val="F69F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5175315" y="-2086710"/>
            <a:ext cx="920685" cy="3864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形状 26"/>
          <p:cNvSpPr/>
          <p:nvPr/>
        </p:nvSpPr>
        <p:spPr>
          <a:xfrm>
            <a:off x="11981944" y="3936712"/>
            <a:ext cx="749588" cy="749588"/>
          </a:xfrm>
          <a:custGeom>
            <a:avLst/>
            <a:gdLst>
              <a:gd name="connsiteX0" fmla="*/ 586946 w 1173892"/>
              <a:gd name="connsiteY0" fmla="*/ 128716 h 1173892"/>
              <a:gd name="connsiteX1" fmla="*/ 128716 w 1173892"/>
              <a:gd name="connsiteY1" fmla="*/ 586946 h 1173892"/>
              <a:gd name="connsiteX2" fmla="*/ 586946 w 1173892"/>
              <a:gd name="connsiteY2" fmla="*/ 1045176 h 1173892"/>
              <a:gd name="connsiteX3" fmla="*/ 1045176 w 1173892"/>
              <a:gd name="connsiteY3" fmla="*/ 586946 h 1173892"/>
              <a:gd name="connsiteX4" fmla="*/ 586946 w 1173892"/>
              <a:gd name="connsiteY4" fmla="*/ 128716 h 1173892"/>
              <a:gd name="connsiteX5" fmla="*/ 586946 w 1173892"/>
              <a:gd name="connsiteY5" fmla="*/ 0 h 1173892"/>
              <a:gd name="connsiteX6" fmla="*/ 1173892 w 1173892"/>
              <a:gd name="connsiteY6" fmla="*/ 586946 h 1173892"/>
              <a:gd name="connsiteX7" fmla="*/ 586946 w 1173892"/>
              <a:gd name="connsiteY7" fmla="*/ 1173892 h 1173892"/>
              <a:gd name="connsiteX8" fmla="*/ 0 w 1173892"/>
              <a:gd name="connsiteY8" fmla="*/ 586946 h 1173892"/>
              <a:gd name="connsiteX9" fmla="*/ 586946 w 1173892"/>
              <a:gd name="connsiteY9" fmla="*/ 0 h 1173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73892" h="1173892">
                <a:moveTo>
                  <a:pt x="586946" y="128716"/>
                </a:moveTo>
                <a:cubicBezTo>
                  <a:pt x="333873" y="128716"/>
                  <a:pt x="128716" y="333873"/>
                  <a:pt x="128716" y="586946"/>
                </a:cubicBezTo>
                <a:cubicBezTo>
                  <a:pt x="128716" y="840019"/>
                  <a:pt x="333873" y="1045176"/>
                  <a:pt x="586946" y="1045176"/>
                </a:cubicBezTo>
                <a:cubicBezTo>
                  <a:pt x="840019" y="1045176"/>
                  <a:pt x="1045176" y="840019"/>
                  <a:pt x="1045176" y="586946"/>
                </a:cubicBezTo>
                <a:cubicBezTo>
                  <a:pt x="1045176" y="333873"/>
                  <a:pt x="840019" y="128716"/>
                  <a:pt x="586946" y="128716"/>
                </a:cubicBezTo>
                <a:close/>
                <a:moveTo>
                  <a:pt x="586946" y="0"/>
                </a:moveTo>
                <a:cubicBezTo>
                  <a:pt x="911107" y="0"/>
                  <a:pt x="1173892" y="262785"/>
                  <a:pt x="1173892" y="586946"/>
                </a:cubicBezTo>
                <a:cubicBezTo>
                  <a:pt x="1173892" y="911107"/>
                  <a:pt x="911107" y="1173892"/>
                  <a:pt x="586946" y="1173892"/>
                </a:cubicBezTo>
                <a:cubicBezTo>
                  <a:pt x="262785" y="1173892"/>
                  <a:pt x="0" y="911107"/>
                  <a:pt x="0" y="586946"/>
                </a:cubicBezTo>
                <a:cubicBezTo>
                  <a:pt x="0" y="262785"/>
                  <a:pt x="262785" y="0"/>
                  <a:pt x="586946" y="0"/>
                </a:cubicBezTo>
                <a:close/>
              </a:path>
            </a:pathLst>
          </a:custGeom>
          <a:solidFill>
            <a:srgbClr val="F69FB2">
              <a:alpha val="5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2" name="图片 11" hidden="1"/>
          <p:cNvPicPr>
            <a:picLocks noChangeAspect="1"/>
          </p:cNvPicPr>
          <p:nvPr/>
        </p:nvPicPr>
        <p:blipFill rotWithShape="1">
          <a:blip r:embed="rId4" cstate="screen"/>
          <a:srcRect t="38033" b="24201"/>
          <a:stretch>
            <a:fillRect/>
          </a:stretch>
        </p:blipFill>
        <p:spPr>
          <a:xfrm>
            <a:off x="2515682" y="-2421"/>
            <a:ext cx="6289758" cy="6860421"/>
          </a:xfrm>
          <a:prstGeom prst="rect">
            <a:avLst/>
          </a:prstGeom>
        </p:spPr>
      </p:pic>
      <p:pic>
        <p:nvPicPr>
          <p:cNvPr id="13" name="图片 12"/>
          <p:cNvPicPr>
            <a:picLocks noChangeAspect="1"/>
          </p:cNvPicPr>
          <p:nvPr/>
        </p:nvPicPr>
        <p:blipFill>
          <a:blip r:embed="rId5" cstate="screen"/>
          <a:srcRect/>
          <a:stretch>
            <a:fillRect/>
          </a:stretch>
        </p:blipFill>
        <p:spPr>
          <a:xfrm>
            <a:off x="802036" y="2685226"/>
            <a:ext cx="1595801" cy="1595801"/>
          </a:xfrm>
          <a:custGeom>
            <a:avLst/>
            <a:gdLst>
              <a:gd name="connsiteX0" fmla="*/ 0 w 2806700"/>
              <a:gd name="connsiteY0" fmla="*/ 0 h 2806700"/>
              <a:gd name="connsiteX1" fmla="*/ 2806700 w 2806700"/>
              <a:gd name="connsiteY1" fmla="*/ 0 h 2806700"/>
              <a:gd name="connsiteX2" fmla="*/ 2806700 w 2806700"/>
              <a:gd name="connsiteY2" fmla="*/ 2806700 h 2806700"/>
              <a:gd name="connsiteX3" fmla="*/ 0 w 2806700"/>
              <a:gd name="connsiteY3" fmla="*/ 2806700 h 2806700"/>
            </a:gdLst>
            <a:ahLst/>
            <a:cxnLst>
              <a:cxn ang="0">
                <a:pos x="connsiteX0" y="connsiteY0"/>
              </a:cxn>
              <a:cxn ang="0">
                <a:pos x="connsiteX1" y="connsiteY1"/>
              </a:cxn>
              <a:cxn ang="0">
                <a:pos x="connsiteX2" y="connsiteY2"/>
              </a:cxn>
              <a:cxn ang="0">
                <a:pos x="connsiteX3" y="connsiteY3"/>
              </a:cxn>
            </a:cxnLst>
            <a:rect l="l" t="t" r="r" b="b"/>
            <a:pathLst>
              <a:path w="2806700" h="2806700">
                <a:moveTo>
                  <a:pt x="0" y="0"/>
                </a:moveTo>
                <a:lnTo>
                  <a:pt x="2806700" y="0"/>
                </a:lnTo>
                <a:lnTo>
                  <a:pt x="2806700" y="2806700"/>
                </a:lnTo>
                <a:lnTo>
                  <a:pt x="0" y="2806700"/>
                </a:lnTo>
                <a:close/>
              </a:path>
            </a:pathLst>
          </a:custGeom>
          <a:effectLst>
            <a:outerShdw blurRad="50800" dist="38100" dir="2700000" algn="tl" rotWithShape="0">
              <a:prstClr val="black">
                <a:alpha val="40000"/>
              </a:prstClr>
            </a:outerShdw>
          </a:effectLst>
        </p:spPr>
      </p:pic>
      <p:pic>
        <p:nvPicPr>
          <p:cNvPr id="18" name="图片 17"/>
          <p:cNvPicPr>
            <a:picLocks noChangeAspect="1"/>
          </p:cNvPicPr>
          <p:nvPr/>
        </p:nvPicPr>
        <p:blipFill>
          <a:blip r:embed="rId6"/>
          <a:stretch>
            <a:fillRect/>
          </a:stretch>
        </p:blipFill>
        <p:spPr>
          <a:xfrm>
            <a:off x="4321050" y="4425113"/>
            <a:ext cx="1595801" cy="1595801"/>
          </a:xfrm>
          <a:custGeom>
            <a:avLst/>
            <a:gdLst>
              <a:gd name="connsiteX0" fmla="*/ 0 w 2806700"/>
              <a:gd name="connsiteY0" fmla="*/ 0 h 2806700"/>
              <a:gd name="connsiteX1" fmla="*/ 2806700 w 2806700"/>
              <a:gd name="connsiteY1" fmla="*/ 0 h 2806700"/>
              <a:gd name="connsiteX2" fmla="*/ 2806700 w 2806700"/>
              <a:gd name="connsiteY2" fmla="*/ 2806700 h 2806700"/>
              <a:gd name="connsiteX3" fmla="*/ 0 w 2806700"/>
              <a:gd name="connsiteY3" fmla="*/ 2806700 h 2806700"/>
            </a:gdLst>
            <a:ahLst/>
            <a:cxnLst>
              <a:cxn ang="0">
                <a:pos x="connsiteX0" y="connsiteY0"/>
              </a:cxn>
              <a:cxn ang="0">
                <a:pos x="connsiteX1" y="connsiteY1"/>
              </a:cxn>
              <a:cxn ang="0">
                <a:pos x="connsiteX2" y="connsiteY2"/>
              </a:cxn>
              <a:cxn ang="0">
                <a:pos x="connsiteX3" y="connsiteY3"/>
              </a:cxn>
            </a:cxnLst>
            <a:rect l="l" t="t" r="r" b="b"/>
            <a:pathLst>
              <a:path w="2806700" h="2806700">
                <a:moveTo>
                  <a:pt x="0" y="0"/>
                </a:moveTo>
                <a:lnTo>
                  <a:pt x="2806700" y="0"/>
                </a:lnTo>
                <a:lnTo>
                  <a:pt x="2806700" y="2806700"/>
                </a:lnTo>
                <a:lnTo>
                  <a:pt x="0" y="2806700"/>
                </a:lnTo>
                <a:close/>
              </a:path>
            </a:pathLst>
          </a:custGeom>
          <a:effectLst>
            <a:outerShdw blurRad="50800" dist="38100" dir="2700000" algn="tl" rotWithShape="0">
              <a:prstClr val="black">
                <a:alpha val="40000"/>
              </a:prstClr>
            </a:outerShdw>
          </a:effectLst>
        </p:spPr>
      </p:pic>
      <p:pic>
        <p:nvPicPr>
          <p:cNvPr id="19" name="图片 18"/>
          <p:cNvPicPr>
            <a:picLocks noChangeAspect="1"/>
          </p:cNvPicPr>
          <p:nvPr/>
        </p:nvPicPr>
        <p:blipFill>
          <a:blip r:embed="rId7"/>
          <a:stretch>
            <a:fillRect/>
          </a:stretch>
        </p:blipFill>
        <p:spPr>
          <a:xfrm>
            <a:off x="4309697" y="932239"/>
            <a:ext cx="1607154" cy="1607154"/>
          </a:xfrm>
          <a:custGeom>
            <a:avLst/>
            <a:gdLst>
              <a:gd name="connsiteX0" fmla="*/ 0 w 2806700"/>
              <a:gd name="connsiteY0" fmla="*/ 0 h 2806700"/>
              <a:gd name="connsiteX1" fmla="*/ 2806700 w 2806700"/>
              <a:gd name="connsiteY1" fmla="*/ 0 h 2806700"/>
              <a:gd name="connsiteX2" fmla="*/ 2806700 w 2806700"/>
              <a:gd name="connsiteY2" fmla="*/ 2806700 h 2806700"/>
              <a:gd name="connsiteX3" fmla="*/ 0 w 2806700"/>
              <a:gd name="connsiteY3" fmla="*/ 2806700 h 2806700"/>
            </a:gdLst>
            <a:ahLst/>
            <a:cxnLst>
              <a:cxn ang="0">
                <a:pos x="connsiteX0" y="connsiteY0"/>
              </a:cxn>
              <a:cxn ang="0">
                <a:pos x="connsiteX1" y="connsiteY1"/>
              </a:cxn>
              <a:cxn ang="0">
                <a:pos x="connsiteX2" y="connsiteY2"/>
              </a:cxn>
              <a:cxn ang="0">
                <a:pos x="connsiteX3" y="connsiteY3"/>
              </a:cxn>
            </a:cxnLst>
            <a:rect l="l" t="t" r="r" b="b"/>
            <a:pathLst>
              <a:path w="2806700" h="2806700">
                <a:moveTo>
                  <a:pt x="0" y="0"/>
                </a:moveTo>
                <a:lnTo>
                  <a:pt x="2806700" y="0"/>
                </a:lnTo>
                <a:lnTo>
                  <a:pt x="2806700" y="2806700"/>
                </a:lnTo>
                <a:lnTo>
                  <a:pt x="0" y="2806700"/>
                </a:lnTo>
                <a:close/>
              </a:path>
            </a:pathLst>
          </a:custGeom>
          <a:effectLst>
            <a:outerShdw blurRad="50800" dist="38100" dir="2700000" algn="tl" rotWithShape="0">
              <a:prstClr val="black">
                <a:alpha val="40000"/>
              </a:prstClr>
            </a:outerShdw>
          </a:effectLst>
        </p:spPr>
      </p:pic>
      <p:sp>
        <p:nvSpPr>
          <p:cNvPr id="20" name="TextBox 70"/>
          <p:cNvSpPr txBox="1"/>
          <p:nvPr/>
        </p:nvSpPr>
        <p:spPr>
          <a:xfrm>
            <a:off x="6407373" y="1439760"/>
            <a:ext cx="4724337" cy="769441"/>
          </a:xfrm>
          <a:prstGeom prst="rect">
            <a:avLst/>
          </a:prstGeom>
          <a:solidFill>
            <a:sysClr val="window" lastClr="FFFFFF"/>
          </a:solidFill>
          <a:effectLst>
            <a:outerShdw blurRad="50800" dist="38100" dir="5400000" algn="t" rotWithShape="0">
              <a:prstClr val="black">
                <a:alpha val="40000"/>
              </a:prstClr>
            </a:outerShdw>
          </a:effectLst>
        </p:spPr>
        <p:txBody>
          <a:bodyPr wrap="square" rtlCol="0">
            <a:spAutoFit/>
          </a:bodyPr>
          <a:lstStyle/>
          <a:p>
            <a:pPr marL="0" marR="0" lvl="0" indent="0" algn="dist" defTabSz="914400" eaLnBrk="1" fontAlgn="auto" latinLnBrk="0" hangingPunct="1">
              <a:lnSpc>
                <a:spcPct val="100000"/>
              </a:lnSpc>
              <a:spcBef>
                <a:spcPts val="0"/>
              </a:spcBef>
              <a:spcAft>
                <a:spcPts val="0"/>
              </a:spcAft>
              <a:buClrTx/>
              <a:buSzTx/>
              <a:buFontTx/>
              <a:buNone/>
              <a:defRPr/>
            </a:pPr>
            <a:r>
              <a:rPr lang="zh-CN" altLang="en-US" sz="4400" b="1" kern="0" dirty="0">
                <a:solidFill>
                  <a:srgbClr val="F69FB2"/>
                </a:solidFill>
                <a:cs typeface="+mn-ea"/>
                <a:sym typeface="+mn-lt"/>
              </a:rPr>
              <a:t>活动执行</a:t>
            </a:r>
            <a:endParaRPr kumimoji="0" lang="en-US" sz="4400" b="1" i="0" u="none" strike="noStrike" kern="0" cap="none" spc="0" normalizeH="0" baseline="0" noProof="0" dirty="0">
              <a:ln>
                <a:noFill/>
              </a:ln>
              <a:solidFill>
                <a:srgbClr val="F69FB2"/>
              </a:solidFill>
              <a:effectLst/>
              <a:uLnTx/>
              <a:uFillTx/>
              <a:cs typeface="+mn-ea"/>
              <a:sym typeface="+mn-lt"/>
            </a:endParaRPr>
          </a:p>
        </p:txBody>
      </p:sp>
      <p:sp>
        <p:nvSpPr>
          <p:cNvPr id="21" name="Rectangle 71"/>
          <p:cNvSpPr/>
          <p:nvPr/>
        </p:nvSpPr>
        <p:spPr>
          <a:xfrm>
            <a:off x="6414341" y="2185973"/>
            <a:ext cx="3175337" cy="769441"/>
          </a:xfrm>
          <a:prstGeom prst="rect">
            <a:avLst/>
          </a:prstGeom>
          <a:solidFill>
            <a:sysClr val="window" lastClr="FFFFFF"/>
          </a:solidFill>
          <a:effectLst>
            <a:outerShdw blurRad="50800" dist="38100" dir="16200000" rotWithShape="0">
              <a:prstClr val="black">
                <a:alpha val="40000"/>
              </a:prstClr>
            </a:outerShdw>
          </a:effectLst>
        </p:spPr>
        <p:txBody>
          <a:bodyPr wrap="square">
            <a:spAutoFit/>
          </a:bodyPr>
          <a:lstStyle/>
          <a:p>
            <a:pPr marL="0" marR="0" lvl="0" indent="0" algn="dist" defTabSz="914400" eaLnBrk="1" fontAlgn="auto" latinLnBrk="0" hangingPunct="1">
              <a:lnSpc>
                <a:spcPct val="100000"/>
              </a:lnSpc>
              <a:spcBef>
                <a:spcPts val="0"/>
              </a:spcBef>
              <a:spcAft>
                <a:spcPts val="0"/>
              </a:spcAft>
              <a:buClrTx/>
              <a:buSzTx/>
              <a:buFontTx/>
              <a:buNone/>
              <a:defRPr/>
            </a:pPr>
            <a:r>
              <a:rPr lang="zh-CN" altLang="en-US" sz="4400" b="1" kern="0" dirty="0">
                <a:solidFill>
                  <a:srgbClr val="5FA6AE"/>
                </a:solidFill>
                <a:cs typeface="+mn-ea"/>
                <a:sym typeface="+mn-lt"/>
              </a:rPr>
              <a:t>主要策略</a:t>
            </a:r>
            <a:endParaRPr kumimoji="0" lang="en-US" sz="4400" b="1" i="0" u="none" strike="noStrike" kern="0" cap="none" spc="0" normalizeH="0" baseline="0" noProof="0" dirty="0">
              <a:ln>
                <a:noFill/>
              </a:ln>
              <a:solidFill>
                <a:srgbClr val="5FA6AE"/>
              </a:solidFill>
              <a:effectLst/>
              <a:uLnTx/>
              <a:uFillTx/>
              <a:cs typeface="+mn-ea"/>
              <a:sym typeface="+mn-lt"/>
            </a:endParaRPr>
          </a:p>
        </p:txBody>
      </p:sp>
      <p:sp>
        <p:nvSpPr>
          <p:cNvPr id="22" name="Rectangle 76"/>
          <p:cNvSpPr/>
          <p:nvPr/>
        </p:nvSpPr>
        <p:spPr>
          <a:xfrm>
            <a:off x="6414342" y="3037386"/>
            <a:ext cx="5023278" cy="1028423"/>
          </a:xfrm>
          <a:prstGeom prst="rect">
            <a:avLst/>
          </a:prstGeom>
        </p:spPr>
        <p:txBody>
          <a:bodyPr wrap="square">
            <a:spAutoFit/>
          </a:bodyPr>
          <a:lstStyle/>
          <a:p>
            <a:pPr marL="0" marR="0" lvl="0" indent="0" algn="just" defTabSz="914400" eaLnBrk="1" fontAlgn="auto" latinLnBrk="0" hangingPunct="1">
              <a:lnSpc>
                <a:spcPct val="150000"/>
              </a:lnSpc>
              <a:spcBef>
                <a:spcPts val="0"/>
              </a:spcBef>
              <a:spcAft>
                <a:spcPts val="0"/>
              </a:spcAft>
              <a:buClrTx/>
              <a:buSzTx/>
              <a:buFontTx/>
              <a:buNone/>
              <a:defRPr/>
            </a:pPr>
            <a:r>
              <a:rPr kumimoji="0" lang="en-US" sz="1400" b="0" i="0" u="none" strike="noStrike" kern="3000" cap="none" spc="30" normalizeH="0" baseline="0" noProof="0" dirty="0">
                <a:ln>
                  <a:noFill/>
                </a:ln>
                <a:solidFill>
                  <a:srgbClr val="F69FB2"/>
                </a:solidFill>
                <a:effectLst/>
                <a:uLnTx/>
                <a:uFillTx/>
                <a:latin typeface="Calibri" panose="020F0502020204030204" pitchFamily="34" charset="0"/>
                <a:cs typeface="Calibri" panose="020F0502020204030204" pitchFamily="34" charset="0"/>
                <a:sym typeface="+mn-lt"/>
              </a:rPr>
              <a:t>Everyone that works here has a desire to create amazing user experiences. Being great at what you do is the cost of entry at </a:t>
            </a:r>
            <a:r>
              <a:rPr kumimoji="0" lang="en-US" sz="1400" b="0" i="0" u="none" strike="noStrike" kern="3000" cap="none" spc="30" normalizeH="0" baseline="0" noProof="0" dirty="0" err="1">
                <a:ln>
                  <a:noFill/>
                </a:ln>
                <a:solidFill>
                  <a:srgbClr val="F69FB2"/>
                </a:solidFill>
                <a:effectLst/>
                <a:uLnTx/>
                <a:uFillTx/>
                <a:latin typeface="Calibri" panose="020F0502020204030204" pitchFamily="34" charset="0"/>
                <a:cs typeface="Calibri" panose="020F0502020204030204" pitchFamily="34" charset="0"/>
                <a:sym typeface="+mn-lt"/>
              </a:rPr>
              <a:t>Neue</a:t>
            </a:r>
            <a:r>
              <a:rPr kumimoji="0" lang="en-US" sz="1400" b="0" i="0" u="none" strike="noStrike" kern="3000" cap="none" spc="30" normalizeH="0" baseline="0" noProof="0" dirty="0">
                <a:ln>
                  <a:noFill/>
                </a:ln>
                <a:solidFill>
                  <a:srgbClr val="F69FB2"/>
                </a:solidFill>
                <a:effectLst/>
                <a:uLnTx/>
                <a:uFillTx/>
                <a:latin typeface="Calibri" panose="020F0502020204030204" pitchFamily="34" charset="0"/>
                <a:cs typeface="Calibri" panose="020F0502020204030204" pitchFamily="34" charset="0"/>
                <a:sym typeface="+mn-lt"/>
              </a:rPr>
              <a:t> Swiss.</a:t>
            </a:r>
          </a:p>
        </p:txBody>
      </p:sp>
      <p:sp>
        <p:nvSpPr>
          <p:cNvPr id="24" name="矩形 23"/>
          <p:cNvSpPr/>
          <p:nvPr/>
        </p:nvSpPr>
        <p:spPr>
          <a:xfrm>
            <a:off x="2555866" y="2685226"/>
            <a:ext cx="1595801" cy="1595800"/>
          </a:xfrm>
          <a:prstGeom prst="rect">
            <a:avLst/>
          </a:prstGeom>
          <a:solidFill>
            <a:srgbClr val="5FA6AE"/>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sp>
        <p:nvSpPr>
          <p:cNvPr id="25" name="Freeform 70"/>
          <p:cNvSpPr/>
          <p:nvPr/>
        </p:nvSpPr>
        <p:spPr bwMode="auto">
          <a:xfrm>
            <a:off x="3204392" y="3177917"/>
            <a:ext cx="298748" cy="274967"/>
          </a:xfrm>
          <a:custGeom>
            <a:avLst/>
            <a:gdLst>
              <a:gd name="T0" fmla="*/ 29 w 85"/>
              <a:gd name="T1" fmla="*/ 0 h 78"/>
              <a:gd name="T2" fmla="*/ 34 w 85"/>
              <a:gd name="T3" fmla="*/ 29 h 78"/>
              <a:gd name="T4" fmla="*/ 8 w 85"/>
              <a:gd name="T5" fmla="*/ 29 h 78"/>
              <a:gd name="T6" fmla="*/ 6 w 85"/>
              <a:gd name="T7" fmla="*/ 29 h 78"/>
              <a:gd name="T8" fmla="*/ 0 w 85"/>
              <a:gd name="T9" fmla="*/ 35 h 78"/>
              <a:gd name="T10" fmla="*/ 0 w 85"/>
              <a:gd name="T11" fmla="*/ 35 h 78"/>
              <a:gd name="T12" fmla="*/ 4 w 85"/>
              <a:gd name="T13" fmla="*/ 42 h 78"/>
              <a:gd name="T14" fmla="*/ 0 w 85"/>
              <a:gd name="T15" fmla="*/ 47 h 78"/>
              <a:gd name="T16" fmla="*/ 0 w 85"/>
              <a:gd name="T17" fmla="*/ 47 h 78"/>
              <a:gd name="T18" fmla="*/ 5 w 85"/>
              <a:gd name="T19" fmla="*/ 54 h 78"/>
              <a:gd name="T20" fmla="*/ 4 w 85"/>
              <a:gd name="T21" fmla="*/ 58 h 78"/>
              <a:gd name="T22" fmla="*/ 4 w 85"/>
              <a:gd name="T23" fmla="*/ 58 h 78"/>
              <a:gd name="T24" fmla="*/ 10 w 85"/>
              <a:gd name="T25" fmla="*/ 65 h 78"/>
              <a:gd name="T26" fmla="*/ 11 w 85"/>
              <a:gd name="T27" fmla="*/ 65 h 78"/>
              <a:gd name="T28" fmla="*/ 9 w 85"/>
              <a:gd name="T29" fmla="*/ 70 h 78"/>
              <a:gd name="T30" fmla="*/ 9 w 85"/>
              <a:gd name="T31" fmla="*/ 70 h 78"/>
              <a:gd name="T32" fmla="*/ 15 w 85"/>
              <a:gd name="T33" fmla="*/ 77 h 78"/>
              <a:gd name="T34" fmla="*/ 29 w 85"/>
              <a:gd name="T35" fmla="*/ 77 h 78"/>
              <a:gd name="T36" fmla="*/ 45 w 85"/>
              <a:gd name="T37" fmla="*/ 77 h 78"/>
              <a:gd name="T38" fmla="*/ 46 w 85"/>
              <a:gd name="T39" fmla="*/ 77 h 78"/>
              <a:gd name="T40" fmla="*/ 51 w 85"/>
              <a:gd name="T41" fmla="*/ 71 h 78"/>
              <a:gd name="T42" fmla="*/ 66 w 85"/>
              <a:gd name="T43" fmla="*/ 69 h 78"/>
              <a:gd name="T44" fmla="*/ 66 w 85"/>
              <a:gd name="T45" fmla="*/ 78 h 78"/>
              <a:gd name="T46" fmla="*/ 85 w 85"/>
              <a:gd name="T47" fmla="*/ 78 h 78"/>
              <a:gd name="T48" fmla="*/ 85 w 85"/>
              <a:gd name="T49" fmla="*/ 25 h 78"/>
              <a:gd name="T50" fmla="*/ 66 w 85"/>
              <a:gd name="T51" fmla="*/ 25 h 78"/>
              <a:gd name="T52" fmla="*/ 66 w 85"/>
              <a:gd name="T53" fmla="*/ 32 h 78"/>
              <a:gd name="T54" fmla="*/ 61 w 85"/>
              <a:gd name="T55" fmla="*/ 32 h 78"/>
              <a:gd name="T56" fmla="*/ 29 w 85"/>
              <a:gd name="T57" fmla="*/ 0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5" h="78">
                <a:moveTo>
                  <a:pt x="29" y="0"/>
                </a:moveTo>
                <a:cubicBezTo>
                  <a:pt x="1" y="7"/>
                  <a:pt x="33" y="28"/>
                  <a:pt x="34" y="29"/>
                </a:cubicBezTo>
                <a:cubicBezTo>
                  <a:pt x="8" y="29"/>
                  <a:pt x="8" y="29"/>
                  <a:pt x="8" y="29"/>
                </a:cubicBezTo>
                <a:cubicBezTo>
                  <a:pt x="6" y="29"/>
                  <a:pt x="6" y="29"/>
                  <a:pt x="6" y="29"/>
                </a:cubicBezTo>
                <a:cubicBezTo>
                  <a:pt x="3" y="29"/>
                  <a:pt x="0" y="32"/>
                  <a:pt x="0" y="35"/>
                </a:cubicBezTo>
                <a:cubicBezTo>
                  <a:pt x="0" y="35"/>
                  <a:pt x="0" y="35"/>
                  <a:pt x="0" y="35"/>
                </a:cubicBezTo>
                <a:cubicBezTo>
                  <a:pt x="0" y="38"/>
                  <a:pt x="1" y="41"/>
                  <a:pt x="4" y="42"/>
                </a:cubicBezTo>
                <a:cubicBezTo>
                  <a:pt x="2" y="43"/>
                  <a:pt x="0" y="45"/>
                  <a:pt x="0" y="47"/>
                </a:cubicBezTo>
                <a:cubicBezTo>
                  <a:pt x="0" y="47"/>
                  <a:pt x="0" y="47"/>
                  <a:pt x="0" y="47"/>
                </a:cubicBezTo>
                <a:cubicBezTo>
                  <a:pt x="0" y="51"/>
                  <a:pt x="2" y="53"/>
                  <a:pt x="5" y="54"/>
                </a:cubicBezTo>
                <a:cubicBezTo>
                  <a:pt x="4" y="55"/>
                  <a:pt x="4" y="57"/>
                  <a:pt x="4" y="58"/>
                </a:cubicBezTo>
                <a:cubicBezTo>
                  <a:pt x="4" y="58"/>
                  <a:pt x="4" y="58"/>
                  <a:pt x="4" y="58"/>
                </a:cubicBezTo>
                <a:cubicBezTo>
                  <a:pt x="4" y="62"/>
                  <a:pt x="7" y="65"/>
                  <a:pt x="10" y="65"/>
                </a:cubicBezTo>
                <a:cubicBezTo>
                  <a:pt x="11" y="65"/>
                  <a:pt x="11" y="65"/>
                  <a:pt x="11" y="65"/>
                </a:cubicBezTo>
                <a:cubicBezTo>
                  <a:pt x="9" y="66"/>
                  <a:pt x="9" y="68"/>
                  <a:pt x="9" y="70"/>
                </a:cubicBezTo>
                <a:cubicBezTo>
                  <a:pt x="9" y="70"/>
                  <a:pt x="9" y="70"/>
                  <a:pt x="9" y="70"/>
                </a:cubicBezTo>
                <a:cubicBezTo>
                  <a:pt x="9" y="74"/>
                  <a:pt x="12" y="77"/>
                  <a:pt x="15" y="77"/>
                </a:cubicBezTo>
                <a:cubicBezTo>
                  <a:pt x="29" y="77"/>
                  <a:pt x="29" y="77"/>
                  <a:pt x="29" y="77"/>
                </a:cubicBezTo>
                <a:cubicBezTo>
                  <a:pt x="45" y="77"/>
                  <a:pt x="45" y="77"/>
                  <a:pt x="45" y="77"/>
                </a:cubicBezTo>
                <a:cubicBezTo>
                  <a:pt x="46" y="77"/>
                  <a:pt x="46" y="77"/>
                  <a:pt x="46" y="77"/>
                </a:cubicBezTo>
                <a:cubicBezTo>
                  <a:pt x="51" y="71"/>
                  <a:pt x="51" y="71"/>
                  <a:pt x="51" y="71"/>
                </a:cubicBezTo>
                <a:cubicBezTo>
                  <a:pt x="66" y="69"/>
                  <a:pt x="66" y="69"/>
                  <a:pt x="66" y="69"/>
                </a:cubicBezTo>
                <a:cubicBezTo>
                  <a:pt x="66" y="78"/>
                  <a:pt x="66" y="78"/>
                  <a:pt x="66" y="78"/>
                </a:cubicBezTo>
                <a:cubicBezTo>
                  <a:pt x="85" y="78"/>
                  <a:pt x="85" y="78"/>
                  <a:pt x="85" y="78"/>
                </a:cubicBezTo>
                <a:cubicBezTo>
                  <a:pt x="85" y="25"/>
                  <a:pt x="85" y="25"/>
                  <a:pt x="85" y="25"/>
                </a:cubicBezTo>
                <a:cubicBezTo>
                  <a:pt x="66" y="25"/>
                  <a:pt x="66" y="25"/>
                  <a:pt x="66" y="25"/>
                </a:cubicBezTo>
                <a:cubicBezTo>
                  <a:pt x="66" y="32"/>
                  <a:pt x="66" y="32"/>
                  <a:pt x="66" y="32"/>
                </a:cubicBezTo>
                <a:cubicBezTo>
                  <a:pt x="61" y="32"/>
                  <a:pt x="61" y="32"/>
                  <a:pt x="61" y="32"/>
                </a:cubicBezTo>
                <a:cubicBezTo>
                  <a:pt x="57" y="16"/>
                  <a:pt x="32" y="17"/>
                  <a:pt x="29" y="0"/>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sp>
        <p:nvSpPr>
          <p:cNvPr id="29" name="文本框 28"/>
          <p:cNvSpPr txBox="1"/>
          <p:nvPr/>
        </p:nvSpPr>
        <p:spPr>
          <a:xfrm>
            <a:off x="2786500" y="3607240"/>
            <a:ext cx="1134533"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800" b="1" i="0" u="none" strike="noStrike" kern="0" cap="none" spc="0" normalizeH="0" baseline="0" noProof="0" dirty="0">
                <a:ln>
                  <a:noFill/>
                </a:ln>
                <a:solidFill>
                  <a:prstClr val="white"/>
                </a:solidFill>
                <a:effectLst/>
                <a:uLnTx/>
                <a:uFillTx/>
                <a:cs typeface="+mn-ea"/>
                <a:sym typeface="+mn-lt"/>
              </a:rPr>
              <a:t>设计新潮</a:t>
            </a:r>
          </a:p>
        </p:txBody>
      </p:sp>
      <p:sp>
        <p:nvSpPr>
          <p:cNvPr id="31" name="矩形 30"/>
          <p:cNvSpPr/>
          <p:nvPr/>
        </p:nvSpPr>
        <p:spPr>
          <a:xfrm>
            <a:off x="4309696" y="2685226"/>
            <a:ext cx="1595801" cy="1595800"/>
          </a:xfrm>
          <a:prstGeom prst="rect">
            <a:avLst/>
          </a:prstGeom>
          <a:solidFill>
            <a:srgbClr val="F69FB2"/>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sp>
        <p:nvSpPr>
          <p:cNvPr id="32" name="Freeform 333"/>
          <p:cNvSpPr>
            <a:spLocks noEditPoints="1"/>
          </p:cNvSpPr>
          <p:nvPr/>
        </p:nvSpPr>
        <p:spPr bwMode="auto">
          <a:xfrm>
            <a:off x="4954402" y="3167914"/>
            <a:ext cx="306388" cy="369888"/>
          </a:xfrm>
          <a:custGeom>
            <a:avLst/>
            <a:gdLst>
              <a:gd name="T0" fmla="*/ 40 w 87"/>
              <a:gd name="T1" fmla="*/ 38 h 105"/>
              <a:gd name="T2" fmla="*/ 77 w 87"/>
              <a:gd name="T3" fmla="*/ 68 h 105"/>
              <a:gd name="T4" fmla="*/ 78 w 87"/>
              <a:gd name="T5" fmla="*/ 69 h 105"/>
              <a:gd name="T6" fmla="*/ 81 w 87"/>
              <a:gd name="T7" fmla="*/ 65 h 105"/>
              <a:gd name="T8" fmla="*/ 84 w 87"/>
              <a:gd name="T9" fmla="*/ 63 h 105"/>
              <a:gd name="T10" fmla="*/ 86 w 87"/>
              <a:gd name="T11" fmla="*/ 68 h 105"/>
              <a:gd name="T12" fmla="*/ 84 w 87"/>
              <a:gd name="T13" fmla="*/ 69 h 105"/>
              <a:gd name="T14" fmla="*/ 83 w 87"/>
              <a:gd name="T15" fmla="*/ 71 h 105"/>
              <a:gd name="T16" fmla="*/ 84 w 87"/>
              <a:gd name="T17" fmla="*/ 71 h 105"/>
              <a:gd name="T18" fmla="*/ 87 w 87"/>
              <a:gd name="T19" fmla="*/ 76 h 105"/>
              <a:gd name="T20" fmla="*/ 85 w 87"/>
              <a:gd name="T21" fmla="*/ 79 h 105"/>
              <a:gd name="T22" fmla="*/ 83 w 87"/>
              <a:gd name="T23" fmla="*/ 80 h 105"/>
              <a:gd name="T24" fmla="*/ 83 w 87"/>
              <a:gd name="T25" fmla="*/ 80 h 105"/>
              <a:gd name="T26" fmla="*/ 78 w 87"/>
              <a:gd name="T27" fmla="*/ 79 h 105"/>
              <a:gd name="T28" fmla="*/ 77 w 87"/>
              <a:gd name="T29" fmla="*/ 77 h 105"/>
              <a:gd name="T30" fmla="*/ 76 w 87"/>
              <a:gd name="T31" fmla="*/ 74 h 105"/>
              <a:gd name="T32" fmla="*/ 76 w 87"/>
              <a:gd name="T33" fmla="*/ 74 h 105"/>
              <a:gd name="T34" fmla="*/ 65 w 87"/>
              <a:gd name="T35" fmla="*/ 92 h 105"/>
              <a:gd name="T36" fmla="*/ 69 w 87"/>
              <a:gd name="T37" fmla="*/ 100 h 105"/>
              <a:gd name="T38" fmla="*/ 59 w 87"/>
              <a:gd name="T39" fmla="*/ 105 h 105"/>
              <a:gd name="T40" fmla="*/ 56 w 87"/>
              <a:gd name="T41" fmla="*/ 98 h 105"/>
              <a:gd name="T42" fmla="*/ 40 w 87"/>
              <a:gd name="T43" fmla="*/ 101 h 105"/>
              <a:gd name="T44" fmla="*/ 24 w 87"/>
              <a:gd name="T45" fmla="*/ 98 h 105"/>
              <a:gd name="T46" fmla="*/ 20 w 87"/>
              <a:gd name="T47" fmla="*/ 105 h 105"/>
              <a:gd name="T48" fmla="*/ 10 w 87"/>
              <a:gd name="T49" fmla="*/ 100 h 105"/>
              <a:gd name="T50" fmla="*/ 15 w 87"/>
              <a:gd name="T51" fmla="*/ 91 h 105"/>
              <a:gd name="T52" fmla="*/ 6 w 87"/>
              <a:gd name="T53" fmla="*/ 80 h 105"/>
              <a:gd name="T54" fmla="*/ 0 w 87"/>
              <a:gd name="T55" fmla="*/ 80 h 105"/>
              <a:gd name="T56" fmla="*/ 0 w 87"/>
              <a:gd name="T57" fmla="*/ 58 h 105"/>
              <a:gd name="T58" fmla="*/ 7 w 87"/>
              <a:gd name="T59" fmla="*/ 58 h 105"/>
              <a:gd name="T60" fmla="*/ 17 w 87"/>
              <a:gd name="T61" fmla="*/ 45 h 105"/>
              <a:gd name="T62" fmla="*/ 16 w 87"/>
              <a:gd name="T63" fmla="*/ 34 h 105"/>
              <a:gd name="T64" fmla="*/ 34 w 87"/>
              <a:gd name="T65" fmla="*/ 47 h 105"/>
              <a:gd name="T66" fmla="*/ 37 w 87"/>
              <a:gd name="T67" fmla="*/ 47 h 105"/>
              <a:gd name="T68" fmla="*/ 34 w 87"/>
              <a:gd name="T69" fmla="*/ 38 h 105"/>
              <a:gd name="T70" fmla="*/ 40 w 87"/>
              <a:gd name="T71" fmla="*/ 38 h 105"/>
              <a:gd name="T72" fmla="*/ 41 w 87"/>
              <a:gd name="T73" fmla="*/ 0 h 105"/>
              <a:gd name="T74" fmla="*/ 58 w 87"/>
              <a:gd name="T75" fmla="*/ 17 h 105"/>
              <a:gd name="T76" fmla="*/ 41 w 87"/>
              <a:gd name="T77" fmla="*/ 33 h 105"/>
              <a:gd name="T78" fmla="*/ 25 w 87"/>
              <a:gd name="T79" fmla="*/ 17 h 105"/>
              <a:gd name="T80" fmla="*/ 41 w 87"/>
              <a:gd name="T81" fmla="*/ 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87" h="105">
                <a:moveTo>
                  <a:pt x="40" y="38"/>
                </a:moveTo>
                <a:cubicBezTo>
                  <a:pt x="60" y="38"/>
                  <a:pt x="76" y="51"/>
                  <a:pt x="77" y="68"/>
                </a:cubicBezTo>
                <a:cubicBezTo>
                  <a:pt x="77" y="69"/>
                  <a:pt x="77" y="69"/>
                  <a:pt x="78" y="69"/>
                </a:cubicBezTo>
                <a:cubicBezTo>
                  <a:pt x="79" y="67"/>
                  <a:pt x="80" y="66"/>
                  <a:pt x="81" y="65"/>
                </a:cubicBezTo>
                <a:cubicBezTo>
                  <a:pt x="82" y="64"/>
                  <a:pt x="83" y="64"/>
                  <a:pt x="84" y="63"/>
                </a:cubicBezTo>
                <a:cubicBezTo>
                  <a:pt x="86" y="68"/>
                  <a:pt x="86" y="68"/>
                  <a:pt x="86" y="68"/>
                </a:cubicBezTo>
                <a:cubicBezTo>
                  <a:pt x="86" y="68"/>
                  <a:pt x="85" y="69"/>
                  <a:pt x="84" y="69"/>
                </a:cubicBezTo>
                <a:cubicBezTo>
                  <a:pt x="84" y="70"/>
                  <a:pt x="83" y="70"/>
                  <a:pt x="83" y="71"/>
                </a:cubicBezTo>
                <a:cubicBezTo>
                  <a:pt x="83" y="71"/>
                  <a:pt x="83" y="71"/>
                  <a:pt x="84" y="71"/>
                </a:cubicBezTo>
                <a:cubicBezTo>
                  <a:pt x="86" y="73"/>
                  <a:pt x="87" y="75"/>
                  <a:pt x="87" y="76"/>
                </a:cubicBezTo>
                <a:cubicBezTo>
                  <a:pt x="87" y="77"/>
                  <a:pt x="86" y="78"/>
                  <a:pt x="85" y="79"/>
                </a:cubicBezTo>
                <a:cubicBezTo>
                  <a:pt x="85" y="80"/>
                  <a:pt x="84" y="80"/>
                  <a:pt x="83" y="80"/>
                </a:cubicBezTo>
                <a:cubicBezTo>
                  <a:pt x="83" y="80"/>
                  <a:pt x="83" y="80"/>
                  <a:pt x="83" y="80"/>
                </a:cubicBezTo>
                <a:cubicBezTo>
                  <a:pt x="81" y="81"/>
                  <a:pt x="79" y="80"/>
                  <a:pt x="78" y="79"/>
                </a:cubicBezTo>
                <a:cubicBezTo>
                  <a:pt x="78" y="78"/>
                  <a:pt x="77" y="78"/>
                  <a:pt x="77" y="77"/>
                </a:cubicBezTo>
                <a:cubicBezTo>
                  <a:pt x="77" y="76"/>
                  <a:pt x="76" y="75"/>
                  <a:pt x="76" y="74"/>
                </a:cubicBezTo>
                <a:cubicBezTo>
                  <a:pt x="76" y="74"/>
                  <a:pt x="76" y="74"/>
                  <a:pt x="76" y="74"/>
                </a:cubicBezTo>
                <a:cubicBezTo>
                  <a:pt x="75" y="81"/>
                  <a:pt x="71" y="88"/>
                  <a:pt x="65" y="92"/>
                </a:cubicBezTo>
                <a:cubicBezTo>
                  <a:pt x="69" y="100"/>
                  <a:pt x="69" y="100"/>
                  <a:pt x="69" y="100"/>
                </a:cubicBezTo>
                <a:cubicBezTo>
                  <a:pt x="59" y="105"/>
                  <a:pt x="59" y="105"/>
                  <a:pt x="59" y="105"/>
                </a:cubicBezTo>
                <a:cubicBezTo>
                  <a:pt x="56" y="98"/>
                  <a:pt x="56" y="98"/>
                  <a:pt x="56" y="98"/>
                </a:cubicBezTo>
                <a:cubicBezTo>
                  <a:pt x="51" y="100"/>
                  <a:pt x="46" y="101"/>
                  <a:pt x="40" y="101"/>
                </a:cubicBezTo>
                <a:cubicBezTo>
                  <a:pt x="35" y="101"/>
                  <a:pt x="29" y="100"/>
                  <a:pt x="24" y="98"/>
                </a:cubicBezTo>
                <a:cubicBezTo>
                  <a:pt x="20" y="105"/>
                  <a:pt x="20" y="105"/>
                  <a:pt x="20" y="105"/>
                </a:cubicBezTo>
                <a:cubicBezTo>
                  <a:pt x="10" y="100"/>
                  <a:pt x="10" y="100"/>
                  <a:pt x="10" y="100"/>
                </a:cubicBezTo>
                <a:cubicBezTo>
                  <a:pt x="15" y="91"/>
                  <a:pt x="15" y="91"/>
                  <a:pt x="15" y="91"/>
                </a:cubicBezTo>
                <a:cubicBezTo>
                  <a:pt x="11" y="88"/>
                  <a:pt x="8" y="84"/>
                  <a:pt x="6" y="80"/>
                </a:cubicBezTo>
                <a:cubicBezTo>
                  <a:pt x="0" y="80"/>
                  <a:pt x="0" y="80"/>
                  <a:pt x="0" y="80"/>
                </a:cubicBezTo>
                <a:cubicBezTo>
                  <a:pt x="0" y="58"/>
                  <a:pt x="0" y="58"/>
                  <a:pt x="0" y="58"/>
                </a:cubicBezTo>
                <a:cubicBezTo>
                  <a:pt x="7" y="58"/>
                  <a:pt x="7" y="58"/>
                  <a:pt x="7" y="58"/>
                </a:cubicBezTo>
                <a:cubicBezTo>
                  <a:pt x="9" y="53"/>
                  <a:pt x="13" y="48"/>
                  <a:pt x="17" y="45"/>
                </a:cubicBezTo>
                <a:cubicBezTo>
                  <a:pt x="16" y="34"/>
                  <a:pt x="16" y="34"/>
                  <a:pt x="16" y="34"/>
                </a:cubicBezTo>
                <a:cubicBezTo>
                  <a:pt x="22" y="36"/>
                  <a:pt x="32" y="40"/>
                  <a:pt x="34" y="47"/>
                </a:cubicBezTo>
                <a:cubicBezTo>
                  <a:pt x="37" y="47"/>
                  <a:pt x="37" y="47"/>
                  <a:pt x="37" y="47"/>
                </a:cubicBezTo>
                <a:cubicBezTo>
                  <a:pt x="34" y="38"/>
                  <a:pt x="34" y="38"/>
                  <a:pt x="34" y="38"/>
                </a:cubicBezTo>
                <a:cubicBezTo>
                  <a:pt x="36" y="38"/>
                  <a:pt x="38" y="38"/>
                  <a:pt x="40" y="38"/>
                </a:cubicBezTo>
                <a:close/>
                <a:moveTo>
                  <a:pt x="41" y="0"/>
                </a:moveTo>
                <a:cubicBezTo>
                  <a:pt x="50" y="0"/>
                  <a:pt x="58" y="8"/>
                  <a:pt x="58" y="17"/>
                </a:cubicBezTo>
                <a:cubicBezTo>
                  <a:pt x="58" y="26"/>
                  <a:pt x="50" y="33"/>
                  <a:pt x="41" y="33"/>
                </a:cubicBezTo>
                <a:cubicBezTo>
                  <a:pt x="32" y="33"/>
                  <a:pt x="25" y="26"/>
                  <a:pt x="25" y="17"/>
                </a:cubicBezTo>
                <a:cubicBezTo>
                  <a:pt x="25" y="8"/>
                  <a:pt x="32" y="0"/>
                  <a:pt x="41" y="0"/>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cs typeface="+mn-ea"/>
              <a:sym typeface="+mn-lt"/>
            </a:endParaRPr>
          </a:p>
        </p:txBody>
      </p:sp>
      <p:sp>
        <p:nvSpPr>
          <p:cNvPr id="33" name="文本框 32"/>
          <p:cNvSpPr txBox="1"/>
          <p:nvPr/>
        </p:nvSpPr>
        <p:spPr>
          <a:xfrm>
            <a:off x="4551683" y="3607240"/>
            <a:ext cx="1134533"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800" b="1" i="0" u="none" strike="noStrike" kern="0" cap="none" spc="0" normalizeH="0" baseline="0" noProof="0" dirty="0">
                <a:ln>
                  <a:noFill/>
                </a:ln>
                <a:solidFill>
                  <a:prstClr val="white"/>
                </a:solidFill>
                <a:effectLst/>
                <a:uLnTx/>
                <a:uFillTx/>
                <a:cs typeface="+mn-ea"/>
                <a:sym typeface="+mn-lt"/>
              </a:rPr>
              <a:t>经济效益</a:t>
            </a:r>
          </a:p>
        </p:txBody>
      </p:sp>
      <p:sp>
        <p:nvSpPr>
          <p:cNvPr id="35" name="矩形 34"/>
          <p:cNvSpPr/>
          <p:nvPr/>
        </p:nvSpPr>
        <p:spPr>
          <a:xfrm>
            <a:off x="6033633" y="4425114"/>
            <a:ext cx="1595801" cy="1595800"/>
          </a:xfrm>
          <a:prstGeom prst="rect">
            <a:avLst/>
          </a:prstGeom>
          <a:solidFill>
            <a:srgbClr val="5FA6AE"/>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sp>
        <p:nvSpPr>
          <p:cNvPr id="36" name="Freeform 30"/>
          <p:cNvSpPr>
            <a:spLocks noEditPoints="1"/>
          </p:cNvSpPr>
          <p:nvPr/>
        </p:nvSpPr>
        <p:spPr bwMode="auto">
          <a:xfrm>
            <a:off x="6701481" y="4891686"/>
            <a:ext cx="260104" cy="341850"/>
          </a:xfrm>
          <a:custGeom>
            <a:avLst/>
            <a:gdLst>
              <a:gd name="T0" fmla="*/ 60 w 74"/>
              <a:gd name="T1" fmla="*/ 0 h 97"/>
              <a:gd name="T2" fmla="*/ 72 w 74"/>
              <a:gd name="T3" fmla="*/ 11 h 97"/>
              <a:gd name="T4" fmla="*/ 70 w 74"/>
              <a:gd name="T5" fmla="*/ 52 h 97"/>
              <a:gd name="T6" fmla="*/ 63 w 74"/>
              <a:gd name="T7" fmla="*/ 11 h 97"/>
              <a:gd name="T8" fmla="*/ 60 w 74"/>
              <a:gd name="T9" fmla="*/ 8 h 97"/>
              <a:gd name="T10" fmla="*/ 26 w 74"/>
              <a:gd name="T11" fmla="*/ 11 h 97"/>
              <a:gd name="T12" fmla="*/ 26 w 74"/>
              <a:gd name="T13" fmla="*/ 18 h 97"/>
              <a:gd name="T14" fmla="*/ 19 w 74"/>
              <a:gd name="T15" fmla="*/ 24 h 97"/>
              <a:gd name="T16" fmla="*/ 12 w 74"/>
              <a:gd name="T17" fmla="*/ 24 h 97"/>
              <a:gd name="T18" fmla="*/ 8 w 74"/>
              <a:gd name="T19" fmla="*/ 79 h 97"/>
              <a:gd name="T20" fmla="*/ 9 w 74"/>
              <a:gd name="T21" fmla="*/ 81 h 97"/>
              <a:gd name="T22" fmla="*/ 28 w 74"/>
              <a:gd name="T23" fmla="*/ 82 h 97"/>
              <a:gd name="T24" fmla="*/ 37 w 74"/>
              <a:gd name="T25" fmla="*/ 90 h 97"/>
              <a:gd name="T26" fmla="*/ 3 w 74"/>
              <a:gd name="T27" fmla="*/ 87 h 97"/>
              <a:gd name="T28" fmla="*/ 3 w 74"/>
              <a:gd name="T29" fmla="*/ 87 h 97"/>
              <a:gd name="T30" fmla="*/ 0 w 74"/>
              <a:gd name="T31" fmla="*/ 20 h 97"/>
              <a:gd name="T32" fmla="*/ 1 w 74"/>
              <a:gd name="T33" fmla="*/ 17 h 97"/>
              <a:gd name="T34" fmla="*/ 19 w 74"/>
              <a:gd name="T35" fmla="*/ 0 h 97"/>
              <a:gd name="T36" fmla="*/ 17 w 74"/>
              <a:gd name="T37" fmla="*/ 52 h 97"/>
              <a:gd name="T38" fmla="*/ 27 w 74"/>
              <a:gd name="T39" fmla="*/ 56 h 97"/>
              <a:gd name="T40" fmla="*/ 17 w 74"/>
              <a:gd name="T41" fmla="*/ 52 h 97"/>
              <a:gd name="T42" fmla="*/ 17 w 74"/>
              <a:gd name="T43" fmla="*/ 44 h 97"/>
              <a:gd name="T44" fmla="*/ 56 w 74"/>
              <a:gd name="T45" fmla="*/ 40 h 97"/>
              <a:gd name="T46" fmla="*/ 17 w 74"/>
              <a:gd name="T47" fmla="*/ 28 h 97"/>
              <a:gd name="T48" fmla="*/ 56 w 74"/>
              <a:gd name="T49" fmla="*/ 33 h 97"/>
              <a:gd name="T50" fmla="*/ 17 w 74"/>
              <a:gd name="T51" fmla="*/ 28 h 97"/>
              <a:gd name="T52" fmla="*/ 34 w 74"/>
              <a:gd name="T53" fmla="*/ 22 h 97"/>
              <a:gd name="T54" fmla="*/ 56 w 74"/>
              <a:gd name="T55" fmla="*/ 17 h 97"/>
              <a:gd name="T56" fmla="*/ 41 w 74"/>
              <a:gd name="T57" fmla="*/ 69 h 97"/>
              <a:gd name="T58" fmla="*/ 41 w 74"/>
              <a:gd name="T59" fmla="*/ 69 h 97"/>
              <a:gd name="T60" fmla="*/ 31 w 74"/>
              <a:gd name="T61" fmla="*/ 66 h 97"/>
              <a:gd name="T62" fmla="*/ 47 w 74"/>
              <a:gd name="T63" fmla="*/ 86 h 97"/>
              <a:gd name="T64" fmla="*/ 59 w 74"/>
              <a:gd name="T65" fmla="*/ 87 h 97"/>
              <a:gd name="T66" fmla="*/ 71 w 74"/>
              <a:gd name="T67" fmla="*/ 96 h 97"/>
              <a:gd name="T68" fmla="*/ 72 w 74"/>
              <a:gd name="T69" fmla="*/ 90 h 97"/>
              <a:gd name="T70" fmla="*/ 63 w 74"/>
              <a:gd name="T71" fmla="*/ 80 h 97"/>
              <a:gd name="T72" fmla="*/ 64 w 74"/>
              <a:gd name="T73" fmla="*/ 57 h 97"/>
              <a:gd name="T74" fmla="*/ 38 w 74"/>
              <a:gd name="T75" fmla="*/ 54 h 97"/>
              <a:gd name="T76" fmla="*/ 42 w 74"/>
              <a:gd name="T77" fmla="*/ 58 h 97"/>
              <a:gd name="T78" fmla="*/ 40 w 74"/>
              <a:gd name="T79" fmla="*/ 76 h 97"/>
              <a:gd name="T80" fmla="*/ 57 w 74"/>
              <a:gd name="T81" fmla="*/ 78 h 97"/>
              <a:gd name="T82" fmla="*/ 59 w 74"/>
              <a:gd name="T83" fmla="*/ 61 h 97"/>
              <a:gd name="T84" fmla="*/ 21 w 74"/>
              <a:gd name="T85" fmla="*/ 9 h 97"/>
              <a:gd name="T86" fmla="*/ 13 w 74"/>
              <a:gd name="T87" fmla="*/ 19 h 97"/>
              <a:gd name="T88" fmla="*/ 17 w 74"/>
              <a:gd name="T89" fmla="*/ 20 h 97"/>
              <a:gd name="T90" fmla="*/ 18 w 74"/>
              <a:gd name="T91" fmla="*/ 20 h 97"/>
              <a:gd name="T92" fmla="*/ 22 w 74"/>
              <a:gd name="T93" fmla="*/ 17 h 97"/>
              <a:gd name="T94" fmla="*/ 22 w 74"/>
              <a:gd name="T95" fmla="*/ 15 h 97"/>
              <a:gd name="T96" fmla="*/ 21 w 74"/>
              <a:gd name="T97" fmla="*/ 11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4" h="97">
                <a:moveTo>
                  <a:pt x="21" y="0"/>
                </a:moveTo>
                <a:cubicBezTo>
                  <a:pt x="60" y="0"/>
                  <a:pt x="60" y="0"/>
                  <a:pt x="60" y="0"/>
                </a:cubicBezTo>
                <a:cubicBezTo>
                  <a:pt x="64" y="0"/>
                  <a:pt x="66" y="1"/>
                  <a:pt x="68" y="3"/>
                </a:cubicBezTo>
                <a:cubicBezTo>
                  <a:pt x="70" y="5"/>
                  <a:pt x="72" y="8"/>
                  <a:pt x="72" y="11"/>
                </a:cubicBezTo>
                <a:cubicBezTo>
                  <a:pt x="72" y="56"/>
                  <a:pt x="72" y="56"/>
                  <a:pt x="72" y="56"/>
                </a:cubicBezTo>
                <a:cubicBezTo>
                  <a:pt x="71" y="55"/>
                  <a:pt x="70" y="53"/>
                  <a:pt x="70" y="52"/>
                </a:cubicBezTo>
                <a:cubicBezTo>
                  <a:pt x="68" y="50"/>
                  <a:pt x="66" y="48"/>
                  <a:pt x="63" y="47"/>
                </a:cubicBezTo>
                <a:cubicBezTo>
                  <a:pt x="63" y="11"/>
                  <a:pt x="63" y="11"/>
                  <a:pt x="63" y="11"/>
                </a:cubicBezTo>
                <a:cubicBezTo>
                  <a:pt x="63" y="10"/>
                  <a:pt x="63" y="9"/>
                  <a:pt x="62" y="9"/>
                </a:cubicBezTo>
                <a:cubicBezTo>
                  <a:pt x="62" y="8"/>
                  <a:pt x="61" y="8"/>
                  <a:pt x="60" y="8"/>
                </a:cubicBezTo>
                <a:cubicBezTo>
                  <a:pt x="25" y="8"/>
                  <a:pt x="25" y="8"/>
                  <a:pt x="25" y="8"/>
                </a:cubicBezTo>
                <a:cubicBezTo>
                  <a:pt x="26" y="11"/>
                  <a:pt x="26" y="11"/>
                  <a:pt x="26" y="11"/>
                </a:cubicBezTo>
                <a:cubicBezTo>
                  <a:pt x="26" y="14"/>
                  <a:pt x="26" y="14"/>
                  <a:pt x="26" y="14"/>
                </a:cubicBezTo>
                <a:cubicBezTo>
                  <a:pt x="26" y="16"/>
                  <a:pt x="26" y="17"/>
                  <a:pt x="26" y="18"/>
                </a:cubicBezTo>
                <a:cubicBezTo>
                  <a:pt x="26" y="19"/>
                  <a:pt x="25" y="21"/>
                  <a:pt x="23" y="22"/>
                </a:cubicBezTo>
                <a:cubicBezTo>
                  <a:pt x="22" y="23"/>
                  <a:pt x="21" y="24"/>
                  <a:pt x="19" y="24"/>
                </a:cubicBezTo>
                <a:cubicBezTo>
                  <a:pt x="18" y="24"/>
                  <a:pt x="17" y="24"/>
                  <a:pt x="16" y="24"/>
                </a:cubicBezTo>
                <a:cubicBezTo>
                  <a:pt x="12" y="24"/>
                  <a:pt x="12" y="24"/>
                  <a:pt x="12" y="24"/>
                </a:cubicBezTo>
                <a:cubicBezTo>
                  <a:pt x="8" y="23"/>
                  <a:pt x="8" y="23"/>
                  <a:pt x="8" y="23"/>
                </a:cubicBezTo>
                <a:cubicBezTo>
                  <a:pt x="8" y="79"/>
                  <a:pt x="8" y="79"/>
                  <a:pt x="8" y="79"/>
                </a:cubicBezTo>
                <a:cubicBezTo>
                  <a:pt x="8" y="80"/>
                  <a:pt x="9" y="80"/>
                  <a:pt x="9" y="81"/>
                </a:cubicBezTo>
                <a:cubicBezTo>
                  <a:pt x="9" y="81"/>
                  <a:pt x="9" y="81"/>
                  <a:pt x="9" y="81"/>
                </a:cubicBezTo>
                <a:cubicBezTo>
                  <a:pt x="10" y="81"/>
                  <a:pt x="10" y="82"/>
                  <a:pt x="11" y="82"/>
                </a:cubicBezTo>
                <a:cubicBezTo>
                  <a:pt x="28" y="82"/>
                  <a:pt x="28" y="82"/>
                  <a:pt x="28" y="82"/>
                </a:cubicBezTo>
                <a:cubicBezTo>
                  <a:pt x="28" y="82"/>
                  <a:pt x="29" y="83"/>
                  <a:pt x="29" y="84"/>
                </a:cubicBezTo>
                <a:cubicBezTo>
                  <a:pt x="31" y="86"/>
                  <a:pt x="34" y="88"/>
                  <a:pt x="37" y="90"/>
                </a:cubicBezTo>
                <a:cubicBezTo>
                  <a:pt x="11" y="90"/>
                  <a:pt x="11" y="90"/>
                  <a:pt x="11" y="90"/>
                </a:cubicBezTo>
                <a:cubicBezTo>
                  <a:pt x="8" y="90"/>
                  <a:pt x="5" y="89"/>
                  <a:pt x="3" y="87"/>
                </a:cubicBezTo>
                <a:cubicBezTo>
                  <a:pt x="3" y="87"/>
                  <a:pt x="3" y="87"/>
                  <a:pt x="3" y="87"/>
                </a:cubicBezTo>
                <a:cubicBezTo>
                  <a:pt x="3" y="87"/>
                  <a:pt x="3" y="87"/>
                  <a:pt x="3" y="87"/>
                </a:cubicBezTo>
                <a:cubicBezTo>
                  <a:pt x="1" y="85"/>
                  <a:pt x="0" y="82"/>
                  <a:pt x="0" y="79"/>
                </a:cubicBezTo>
                <a:cubicBezTo>
                  <a:pt x="0" y="20"/>
                  <a:pt x="0" y="20"/>
                  <a:pt x="0" y="20"/>
                </a:cubicBezTo>
                <a:cubicBezTo>
                  <a:pt x="0" y="18"/>
                  <a:pt x="0" y="18"/>
                  <a:pt x="0" y="18"/>
                </a:cubicBezTo>
                <a:cubicBezTo>
                  <a:pt x="1" y="17"/>
                  <a:pt x="1" y="17"/>
                  <a:pt x="1" y="17"/>
                </a:cubicBezTo>
                <a:cubicBezTo>
                  <a:pt x="18" y="1"/>
                  <a:pt x="18" y="1"/>
                  <a:pt x="18" y="1"/>
                </a:cubicBezTo>
                <a:cubicBezTo>
                  <a:pt x="19" y="0"/>
                  <a:pt x="19" y="0"/>
                  <a:pt x="19" y="0"/>
                </a:cubicBezTo>
                <a:cubicBezTo>
                  <a:pt x="21" y="0"/>
                  <a:pt x="21" y="0"/>
                  <a:pt x="21" y="0"/>
                </a:cubicBezTo>
                <a:close/>
                <a:moveTo>
                  <a:pt x="17" y="52"/>
                </a:moveTo>
                <a:cubicBezTo>
                  <a:pt x="17" y="56"/>
                  <a:pt x="17" y="56"/>
                  <a:pt x="17" y="56"/>
                </a:cubicBezTo>
                <a:cubicBezTo>
                  <a:pt x="27" y="56"/>
                  <a:pt x="27" y="56"/>
                  <a:pt x="27" y="56"/>
                </a:cubicBezTo>
                <a:cubicBezTo>
                  <a:pt x="27" y="52"/>
                  <a:pt x="27" y="52"/>
                  <a:pt x="27" y="52"/>
                </a:cubicBezTo>
                <a:cubicBezTo>
                  <a:pt x="17" y="52"/>
                  <a:pt x="17" y="52"/>
                  <a:pt x="17" y="52"/>
                </a:cubicBezTo>
                <a:close/>
                <a:moveTo>
                  <a:pt x="17" y="40"/>
                </a:moveTo>
                <a:cubicBezTo>
                  <a:pt x="17" y="44"/>
                  <a:pt x="17" y="44"/>
                  <a:pt x="17" y="44"/>
                </a:cubicBezTo>
                <a:cubicBezTo>
                  <a:pt x="56" y="44"/>
                  <a:pt x="56" y="44"/>
                  <a:pt x="56" y="44"/>
                </a:cubicBezTo>
                <a:cubicBezTo>
                  <a:pt x="56" y="40"/>
                  <a:pt x="56" y="40"/>
                  <a:pt x="56" y="40"/>
                </a:cubicBezTo>
                <a:cubicBezTo>
                  <a:pt x="17" y="40"/>
                  <a:pt x="17" y="40"/>
                  <a:pt x="17" y="40"/>
                </a:cubicBezTo>
                <a:close/>
                <a:moveTo>
                  <a:pt x="17" y="28"/>
                </a:moveTo>
                <a:cubicBezTo>
                  <a:pt x="17" y="33"/>
                  <a:pt x="17" y="33"/>
                  <a:pt x="17" y="33"/>
                </a:cubicBezTo>
                <a:cubicBezTo>
                  <a:pt x="56" y="33"/>
                  <a:pt x="56" y="33"/>
                  <a:pt x="56" y="33"/>
                </a:cubicBezTo>
                <a:cubicBezTo>
                  <a:pt x="56" y="28"/>
                  <a:pt x="56" y="28"/>
                  <a:pt x="56" y="28"/>
                </a:cubicBezTo>
                <a:cubicBezTo>
                  <a:pt x="17" y="28"/>
                  <a:pt x="17" y="28"/>
                  <a:pt x="17" y="28"/>
                </a:cubicBezTo>
                <a:close/>
                <a:moveTo>
                  <a:pt x="34" y="17"/>
                </a:moveTo>
                <a:cubicBezTo>
                  <a:pt x="34" y="22"/>
                  <a:pt x="34" y="22"/>
                  <a:pt x="34" y="22"/>
                </a:cubicBezTo>
                <a:cubicBezTo>
                  <a:pt x="56" y="22"/>
                  <a:pt x="56" y="22"/>
                  <a:pt x="56" y="22"/>
                </a:cubicBezTo>
                <a:cubicBezTo>
                  <a:pt x="56" y="17"/>
                  <a:pt x="56" y="17"/>
                  <a:pt x="56" y="17"/>
                </a:cubicBezTo>
                <a:cubicBezTo>
                  <a:pt x="34" y="17"/>
                  <a:pt x="34" y="17"/>
                  <a:pt x="34" y="17"/>
                </a:cubicBezTo>
                <a:close/>
                <a:moveTo>
                  <a:pt x="41" y="69"/>
                </a:moveTo>
                <a:cubicBezTo>
                  <a:pt x="43" y="64"/>
                  <a:pt x="48" y="61"/>
                  <a:pt x="55" y="60"/>
                </a:cubicBezTo>
                <a:cubicBezTo>
                  <a:pt x="48" y="56"/>
                  <a:pt x="39" y="62"/>
                  <a:pt x="41" y="69"/>
                </a:cubicBezTo>
                <a:close/>
                <a:moveTo>
                  <a:pt x="38" y="54"/>
                </a:moveTo>
                <a:cubicBezTo>
                  <a:pt x="34" y="57"/>
                  <a:pt x="32" y="61"/>
                  <a:pt x="31" y="66"/>
                </a:cubicBezTo>
                <a:cubicBezTo>
                  <a:pt x="31" y="70"/>
                  <a:pt x="32" y="75"/>
                  <a:pt x="35" y="79"/>
                </a:cubicBezTo>
                <a:cubicBezTo>
                  <a:pt x="38" y="83"/>
                  <a:pt x="43" y="86"/>
                  <a:pt x="47" y="86"/>
                </a:cubicBezTo>
                <a:cubicBezTo>
                  <a:pt x="51" y="87"/>
                  <a:pt x="55" y="86"/>
                  <a:pt x="58" y="84"/>
                </a:cubicBezTo>
                <a:cubicBezTo>
                  <a:pt x="58" y="85"/>
                  <a:pt x="58" y="86"/>
                  <a:pt x="59" y="87"/>
                </a:cubicBezTo>
                <a:cubicBezTo>
                  <a:pt x="65" y="95"/>
                  <a:pt x="65" y="95"/>
                  <a:pt x="65" y="95"/>
                </a:cubicBezTo>
                <a:cubicBezTo>
                  <a:pt x="67" y="97"/>
                  <a:pt x="69" y="97"/>
                  <a:pt x="71" y="96"/>
                </a:cubicBezTo>
                <a:cubicBezTo>
                  <a:pt x="71" y="96"/>
                  <a:pt x="71" y="96"/>
                  <a:pt x="71" y="96"/>
                </a:cubicBezTo>
                <a:cubicBezTo>
                  <a:pt x="73" y="94"/>
                  <a:pt x="74" y="91"/>
                  <a:pt x="72" y="90"/>
                </a:cubicBezTo>
                <a:cubicBezTo>
                  <a:pt x="66" y="82"/>
                  <a:pt x="66" y="82"/>
                  <a:pt x="66" y="82"/>
                </a:cubicBezTo>
                <a:cubicBezTo>
                  <a:pt x="65" y="81"/>
                  <a:pt x="64" y="80"/>
                  <a:pt x="63" y="80"/>
                </a:cubicBezTo>
                <a:cubicBezTo>
                  <a:pt x="66" y="77"/>
                  <a:pt x="67" y="74"/>
                  <a:pt x="68" y="70"/>
                </a:cubicBezTo>
                <a:cubicBezTo>
                  <a:pt x="68" y="66"/>
                  <a:pt x="67" y="61"/>
                  <a:pt x="64" y="57"/>
                </a:cubicBezTo>
                <a:cubicBezTo>
                  <a:pt x="61" y="53"/>
                  <a:pt x="56" y="50"/>
                  <a:pt x="52" y="50"/>
                </a:cubicBezTo>
                <a:cubicBezTo>
                  <a:pt x="47" y="49"/>
                  <a:pt x="42" y="50"/>
                  <a:pt x="38" y="54"/>
                </a:cubicBezTo>
                <a:close/>
                <a:moveTo>
                  <a:pt x="51" y="56"/>
                </a:moveTo>
                <a:cubicBezTo>
                  <a:pt x="48" y="56"/>
                  <a:pt x="45" y="56"/>
                  <a:pt x="42" y="58"/>
                </a:cubicBezTo>
                <a:cubicBezTo>
                  <a:pt x="39" y="61"/>
                  <a:pt x="38" y="63"/>
                  <a:pt x="37" y="67"/>
                </a:cubicBezTo>
                <a:cubicBezTo>
                  <a:pt x="37" y="70"/>
                  <a:pt x="38" y="73"/>
                  <a:pt x="40" y="76"/>
                </a:cubicBezTo>
                <a:cubicBezTo>
                  <a:pt x="42" y="78"/>
                  <a:pt x="45" y="80"/>
                  <a:pt x="48" y="80"/>
                </a:cubicBezTo>
                <a:cubicBezTo>
                  <a:pt x="51" y="80"/>
                  <a:pt x="54" y="80"/>
                  <a:pt x="57" y="78"/>
                </a:cubicBezTo>
                <a:cubicBezTo>
                  <a:pt x="60" y="76"/>
                  <a:pt x="61" y="73"/>
                  <a:pt x="61" y="69"/>
                </a:cubicBezTo>
                <a:cubicBezTo>
                  <a:pt x="62" y="66"/>
                  <a:pt x="61" y="63"/>
                  <a:pt x="59" y="61"/>
                </a:cubicBezTo>
                <a:cubicBezTo>
                  <a:pt x="57" y="58"/>
                  <a:pt x="54" y="56"/>
                  <a:pt x="51" y="56"/>
                </a:cubicBezTo>
                <a:close/>
                <a:moveTo>
                  <a:pt x="21" y="9"/>
                </a:moveTo>
                <a:cubicBezTo>
                  <a:pt x="11" y="19"/>
                  <a:pt x="11" y="19"/>
                  <a:pt x="11" y="19"/>
                </a:cubicBezTo>
                <a:cubicBezTo>
                  <a:pt x="13" y="19"/>
                  <a:pt x="13" y="19"/>
                  <a:pt x="13" y="19"/>
                </a:cubicBezTo>
                <a:cubicBezTo>
                  <a:pt x="17" y="20"/>
                  <a:pt x="17" y="20"/>
                  <a:pt x="17" y="20"/>
                </a:cubicBezTo>
                <a:cubicBezTo>
                  <a:pt x="17" y="20"/>
                  <a:pt x="17" y="20"/>
                  <a:pt x="17" y="20"/>
                </a:cubicBezTo>
                <a:cubicBezTo>
                  <a:pt x="17" y="20"/>
                  <a:pt x="17" y="20"/>
                  <a:pt x="17" y="20"/>
                </a:cubicBezTo>
                <a:cubicBezTo>
                  <a:pt x="17" y="20"/>
                  <a:pt x="18" y="20"/>
                  <a:pt x="18" y="20"/>
                </a:cubicBezTo>
                <a:cubicBezTo>
                  <a:pt x="19" y="20"/>
                  <a:pt x="20" y="19"/>
                  <a:pt x="21" y="19"/>
                </a:cubicBezTo>
                <a:cubicBezTo>
                  <a:pt x="21" y="18"/>
                  <a:pt x="22" y="17"/>
                  <a:pt x="22" y="17"/>
                </a:cubicBezTo>
                <a:cubicBezTo>
                  <a:pt x="22" y="16"/>
                  <a:pt x="22" y="16"/>
                  <a:pt x="22" y="15"/>
                </a:cubicBezTo>
                <a:cubicBezTo>
                  <a:pt x="22" y="15"/>
                  <a:pt x="22" y="15"/>
                  <a:pt x="22" y="15"/>
                </a:cubicBezTo>
                <a:cubicBezTo>
                  <a:pt x="22" y="15"/>
                  <a:pt x="22" y="15"/>
                  <a:pt x="22" y="15"/>
                </a:cubicBezTo>
                <a:cubicBezTo>
                  <a:pt x="21" y="11"/>
                  <a:pt x="21" y="11"/>
                  <a:pt x="21" y="11"/>
                </a:cubicBezTo>
                <a:lnTo>
                  <a:pt x="21" y="9"/>
                </a:ln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cs typeface="+mn-ea"/>
              <a:sym typeface="+mn-lt"/>
            </a:endParaRPr>
          </a:p>
        </p:txBody>
      </p:sp>
      <p:sp>
        <p:nvSpPr>
          <p:cNvPr id="37" name="文本框 36"/>
          <p:cNvSpPr txBox="1"/>
          <p:nvPr/>
        </p:nvSpPr>
        <p:spPr>
          <a:xfrm>
            <a:off x="6264266" y="5283294"/>
            <a:ext cx="1134533"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800" b="1" i="0" u="none" strike="noStrike" kern="0" cap="none" spc="0" normalizeH="0" baseline="0" noProof="0" dirty="0">
                <a:ln>
                  <a:noFill/>
                </a:ln>
                <a:solidFill>
                  <a:prstClr val="white"/>
                </a:solidFill>
                <a:effectLst/>
                <a:uLnTx/>
                <a:uFillTx/>
                <a:cs typeface="+mn-ea"/>
                <a:sym typeface="+mn-lt"/>
              </a:rPr>
              <a:t>市场分析</a:t>
            </a:r>
          </a:p>
        </p:txBody>
      </p:sp>
      <p:sp>
        <p:nvSpPr>
          <p:cNvPr id="39" name="矩形 38"/>
          <p:cNvSpPr/>
          <p:nvPr/>
        </p:nvSpPr>
        <p:spPr>
          <a:xfrm>
            <a:off x="7757569" y="4425114"/>
            <a:ext cx="1595801" cy="1595800"/>
          </a:xfrm>
          <a:prstGeom prst="rect">
            <a:avLst/>
          </a:prstGeom>
          <a:solidFill>
            <a:srgbClr val="F69FB2"/>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sp>
        <p:nvSpPr>
          <p:cNvPr id="40" name="Freeform 41"/>
          <p:cNvSpPr>
            <a:spLocks noEditPoints="1"/>
          </p:cNvSpPr>
          <p:nvPr/>
        </p:nvSpPr>
        <p:spPr bwMode="auto">
          <a:xfrm>
            <a:off x="8407579" y="4895458"/>
            <a:ext cx="295775" cy="337392"/>
          </a:xfrm>
          <a:custGeom>
            <a:avLst/>
            <a:gdLst>
              <a:gd name="T0" fmla="*/ 50 w 84"/>
              <a:gd name="T1" fmla="*/ 92 h 96"/>
              <a:gd name="T2" fmla="*/ 57 w 84"/>
              <a:gd name="T3" fmla="*/ 81 h 96"/>
              <a:gd name="T4" fmla="*/ 56 w 84"/>
              <a:gd name="T5" fmla="*/ 75 h 96"/>
              <a:gd name="T6" fmla="*/ 43 w 84"/>
              <a:gd name="T7" fmla="*/ 63 h 96"/>
              <a:gd name="T8" fmla="*/ 38 w 84"/>
              <a:gd name="T9" fmla="*/ 62 h 96"/>
              <a:gd name="T10" fmla="*/ 30 w 84"/>
              <a:gd name="T11" fmla="*/ 67 h 96"/>
              <a:gd name="T12" fmla="*/ 17 w 84"/>
              <a:gd name="T13" fmla="*/ 35 h 96"/>
              <a:gd name="T14" fmla="*/ 26 w 84"/>
              <a:gd name="T15" fmla="*/ 31 h 96"/>
              <a:gd name="T16" fmla="*/ 27 w 84"/>
              <a:gd name="T17" fmla="*/ 25 h 96"/>
              <a:gd name="T18" fmla="*/ 22 w 84"/>
              <a:gd name="T19" fmla="*/ 8 h 96"/>
              <a:gd name="T20" fmla="*/ 18 w 84"/>
              <a:gd name="T21" fmla="*/ 4 h 96"/>
              <a:gd name="T22" fmla="*/ 4 w 84"/>
              <a:gd name="T23" fmla="*/ 6 h 96"/>
              <a:gd name="T24" fmla="*/ 0 w 84"/>
              <a:gd name="T25" fmla="*/ 10 h 96"/>
              <a:gd name="T26" fmla="*/ 43 w 84"/>
              <a:gd name="T27" fmla="*/ 94 h 96"/>
              <a:gd name="T28" fmla="*/ 50 w 84"/>
              <a:gd name="T29" fmla="*/ 92 h 96"/>
              <a:gd name="T30" fmla="*/ 45 w 84"/>
              <a:gd name="T31" fmla="*/ 53 h 96"/>
              <a:gd name="T32" fmla="*/ 32 w 84"/>
              <a:gd name="T33" fmla="*/ 53 h 96"/>
              <a:gd name="T34" fmla="*/ 32 w 84"/>
              <a:gd name="T35" fmla="*/ 50 h 96"/>
              <a:gd name="T36" fmla="*/ 40 w 84"/>
              <a:gd name="T37" fmla="*/ 38 h 96"/>
              <a:gd name="T38" fmla="*/ 42 w 84"/>
              <a:gd name="T39" fmla="*/ 32 h 96"/>
              <a:gd name="T40" fmla="*/ 41 w 84"/>
              <a:gd name="T41" fmla="*/ 30 h 96"/>
              <a:gd name="T42" fmla="*/ 40 w 84"/>
              <a:gd name="T43" fmla="*/ 31 h 96"/>
              <a:gd name="T44" fmla="*/ 39 w 84"/>
              <a:gd name="T45" fmla="*/ 36 h 96"/>
              <a:gd name="T46" fmla="*/ 34 w 84"/>
              <a:gd name="T47" fmla="*/ 36 h 96"/>
              <a:gd name="T48" fmla="*/ 34 w 84"/>
              <a:gd name="T49" fmla="*/ 31 h 96"/>
              <a:gd name="T50" fmla="*/ 42 w 84"/>
              <a:gd name="T51" fmla="*/ 26 h 96"/>
              <a:gd name="T52" fmla="*/ 47 w 84"/>
              <a:gd name="T53" fmla="*/ 28 h 96"/>
              <a:gd name="T54" fmla="*/ 47 w 84"/>
              <a:gd name="T55" fmla="*/ 34 h 96"/>
              <a:gd name="T56" fmla="*/ 47 w 84"/>
              <a:gd name="T57" fmla="*/ 37 h 96"/>
              <a:gd name="T58" fmla="*/ 38 w 84"/>
              <a:gd name="T59" fmla="*/ 50 h 96"/>
              <a:gd name="T60" fmla="*/ 46 w 84"/>
              <a:gd name="T61" fmla="*/ 50 h 96"/>
              <a:gd name="T62" fmla="*/ 45 w 84"/>
              <a:gd name="T63" fmla="*/ 53 h 96"/>
              <a:gd name="T64" fmla="*/ 63 w 84"/>
              <a:gd name="T65" fmla="*/ 50 h 96"/>
              <a:gd name="T66" fmla="*/ 60 w 84"/>
              <a:gd name="T67" fmla="*/ 50 h 96"/>
              <a:gd name="T68" fmla="*/ 60 w 84"/>
              <a:gd name="T69" fmla="*/ 53 h 96"/>
              <a:gd name="T70" fmla="*/ 54 w 84"/>
              <a:gd name="T71" fmla="*/ 53 h 96"/>
              <a:gd name="T72" fmla="*/ 54 w 84"/>
              <a:gd name="T73" fmla="*/ 50 h 96"/>
              <a:gd name="T74" fmla="*/ 46 w 84"/>
              <a:gd name="T75" fmla="*/ 50 h 96"/>
              <a:gd name="T76" fmla="*/ 47 w 84"/>
              <a:gd name="T77" fmla="*/ 46 h 96"/>
              <a:gd name="T78" fmla="*/ 55 w 84"/>
              <a:gd name="T79" fmla="*/ 26 h 96"/>
              <a:gd name="T80" fmla="*/ 63 w 84"/>
              <a:gd name="T81" fmla="*/ 26 h 96"/>
              <a:gd name="T82" fmla="*/ 61 w 84"/>
              <a:gd name="T83" fmla="*/ 46 h 96"/>
              <a:gd name="T84" fmla="*/ 63 w 84"/>
              <a:gd name="T85" fmla="*/ 46 h 96"/>
              <a:gd name="T86" fmla="*/ 63 w 84"/>
              <a:gd name="T87" fmla="*/ 50 h 96"/>
              <a:gd name="T88" fmla="*/ 55 w 84"/>
              <a:gd name="T89" fmla="*/ 46 h 96"/>
              <a:gd name="T90" fmla="*/ 52 w 84"/>
              <a:gd name="T91" fmla="*/ 46 h 96"/>
              <a:gd name="T92" fmla="*/ 56 w 84"/>
              <a:gd name="T93" fmla="*/ 35 h 96"/>
              <a:gd name="T94" fmla="*/ 55 w 84"/>
              <a:gd name="T95" fmla="*/ 46 h 96"/>
              <a:gd name="T96" fmla="*/ 43 w 84"/>
              <a:gd name="T97" fmla="*/ 0 h 96"/>
              <a:gd name="T98" fmla="*/ 72 w 84"/>
              <a:gd name="T99" fmla="*/ 12 h 96"/>
              <a:gd name="T100" fmla="*/ 84 w 84"/>
              <a:gd name="T101" fmla="*/ 41 h 96"/>
              <a:gd name="T102" fmla="*/ 72 w 84"/>
              <a:gd name="T103" fmla="*/ 71 h 96"/>
              <a:gd name="T104" fmla="*/ 65 w 84"/>
              <a:gd name="T105" fmla="*/ 76 h 96"/>
              <a:gd name="T106" fmla="*/ 63 w 84"/>
              <a:gd name="T107" fmla="*/ 73 h 96"/>
              <a:gd name="T108" fmla="*/ 59 w 84"/>
              <a:gd name="T109" fmla="*/ 69 h 96"/>
              <a:gd name="T110" fmla="*/ 66 w 84"/>
              <a:gd name="T111" fmla="*/ 64 h 96"/>
              <a:gd name="T112" fmla="*/ 75 w 84"/>
              <a:gd name="T113" fmla="*/ 41 h 96"/>
              <a:gd name="T114" fmla="*/ 66 w 84"/>
              <a:gd name="T115" fmla="*/ 19 h 96"/>
              <a:gd name="T116" fmla="*/ 43 w 84"/>
              <a:gd name="T117" fmla="*/ 10 h 96"/>
              <a:gd name="T118" fmla="*/ 31 w 84"/>
              <a:gd name="T119" fmla="*/ 12 h 96"/>
              <a:gd name="T120" fmla="*/ 29 w 84"/>
              <a:gd name="T121" fmla="*/ 6 h 96"/>
              <a:gd name="T122" fmla="*/ 28 w 84"/>
              <a:gd name="T123" fmla="*/ 3 h 96"/>
              <a:gd name="T124" fmla="*/ 43 w 84"/>
              <a:gd name="T125" fmla="*/ 0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4" h="96">
                <a:moveTo>
                  <a:pt x="50" y="92"/>
                </a:moveTo>
                <a:cubicBezTo>
                  <a:pt x="52" y="88"/>
                  <a:pt x="55" y="84"/>
                  <a:pt x="57" y="81"/>
                </a:cubicBezTo>
                <a:cubicBezTo>
                  <a:pt x="58" y="79"/>
                  <a:pt x="58" y="77"/>
                  <a:pt x="56" y="75"/>
                </a:cubicBezTo>
                <a:cubicBezTo>
                  <a:pt x="52" y="71"/>
                  <a:pt x="48" y="67"/>
                  <a:pt x="43" y="63"/>
                </a:cubicBezTo>
                <a:cubicBezTo>
                  <a:pt x="41" y="61"/>
                  <a:pt x="40" y="61"/>
                  <a:pt x="38" y="62"/>
                </a:cubicBezTo>
                <a:cubicBezTo>
                  <a:pt x="35" y="63"/>
                  <a:pt x="33" y="65"/>
                  <a:pt x="30" y="67"/>
                </a:cubicBezTo>
                <a:cubicBezTo>
                  <a:pt x="21" y="53"/>
                  <a:pt x="19" y="45"/>
                  <a:pt x="17" y="35"/>
                </a:cubicBezTo>
                <a:cubicBezTo>
                  <a:pt x="20" y="34"/>
                  <a:pt x="23" y="32"/>
                  <a:pt x="26" y="31"/>
                </a:cubicBezTo>
                <a:cubicBezTo>
                  <a:pt x="27" y="30"/>
                  <a:pt x="28" y="28"/>
                  <a:pt x="27" y="25"/>
                </a:cubicBezTo>
                <a:cubicBezTo>
                  <a:pt x="26" y="20"/>
                  <a:pt x="24" y="14"/>
                  <a:pt x="22" y="8"/>
                </a:cubicBezTo>
                <a:cubicBezTo>
                  <a:pt x="22" y="6"/>
                  <a:pt x="20" y="4"/>
                  <a:pt x="18" y="4"/>
                </a:cubicBezTo>
                <a:cubicBezTo>
                  <a:pt x="14" y="5"/>
                  <a:pt x="9" y="5"/>
                  <a:pt x="4" y="6"/>
                </a:cubicBezTo>
                <a:cubicBezTo>
                  <a:pt x="0" y="6"/>
                  <a:pt x="0" y="7"/>
                  <a:pt x="0" y="10"/>
                </a:cubicBezTo>
                <a:cubicBezTo>
                  <a:pt x="1" y="46"/>
                  <a:pt x="15" y="78"/>
                  <a:pt x="43" y="94"/>
                </a:cubicBezTo>
                <a:cubicBezTo>
                  <a:pt x="46" y="96"/>
                  <a:pt x="47" y="96"/>
                  <a:pt x="50" y="92"/>
                </a:cubicBezTo>
                <a:close/>
                <a:moveTo>
                  <a:pt x="45" y="53"/>
                </a:moveTo>
                <a:cubicBezTo>
                  <a:pt x="32" y="53"/>
                  <a:pt x="32" y="53"/>
                  <a:pt x="32" y="53"/>
                </a:cubicBezTo>
                <a:cubicBezTo>
                  <a:pt x="32" y="50"/>
                  <a:pt x="32" y="50"/>
                  <a:pt x="32" y="50"/>
                </a:cubicBezTo>
                <a:cubicBezTo>
                  <a:pt x="40" y="38"/>
                  <a:pt x="40" y="38"/>
                  <a:pt x="40" y="38"/>
                </a:cubicBezTo>
                <a:cubicBezTo>
                  <a:pt x="41" y="36"/>
                  <a:pt x="42" y="34"/>
                  <a:pt x="42" y="32"/>
                </a:cubicBezTo>
                <a:cubicBezTo>
                  <a:pt x="42" y="31"/>
                  <a:pt x="42" y="30"/>
                  <a:pt x="41" y="30"/>
                </a:cubicBezTo>
                <a:cubicBezTo>
                  <a:pt x="40" y="30"/>
                  <a:pt x="40" y="31"/>
                  <a:pt x="40" y="31"/>
                </a:cubicBezTo>
                <a:cubicBezTo>
                  <a:pt x="39" y="36"/>
                  <a:pt x="39" y="36"/>
                  <a:pt x="39" y="36"/>
                </a:cubicBezTo>
                <a:cubicBezTo>
                  <a:pt x="34" y="36"/>
                  <a:pt x="34" y="36"/>
                  <a:pt x="34" y="36"/>
                </a:cubicBezTo>
                <a:cubicBezTo>
                  <a:pt x="34" y="31"/>
                  <a:pt x="34" y="31"/>
                  <a:pt x="34" y="31"/>
                </a:cubicBezTo>
                <a:cubicBezTo>
                  <a:pt x="35" y="28"/>
                  <a:pt x="37" y="26"/>
                  <a:pt x="42" y="26"/>
                </a:cubicBezTo>
                <a:cubicBezTo>
                  <a:pt x="44" y="26"/>
                  <a:pt x="46" y="27"/>
                  <a:pt x="47" y="28"/>
                </a:cubicBezTo>
                <a:cubicBezTo>
                  <a:pt x="48" y="29"/>
                  <a:pt x="48" y="31"/>
                  <a:pt x="47" y="34"/>
                </a:cubicBezTo>
                <a:cubicBezTo>
                  <a:pt x="47" y="35"/>
                  <a:pt x="47" y="36"/>
                  <a:pt x="47" y="37"/>
                </a:cubicBezTo>
                <a:cubicBezTo>
                  <a:pt x="38" y="50"/>
                  <a:pt x="38" y="50"/>
                  <a:pt x="38" y="50"/>
                </a:cubicBezTo>
                <a:cubicBezTo>
                  <a:pt x="46" y="50"/>
                  <a:pt x="46" y="50"/>
                  <a:pt x="46" y="50"/>
                </a:cubicBezTo>
                <a:cubicBezTo>
                  <a:pt x="45" y="53"/>
                  <a:pt x="45" y="53"/>
                  <a:pt x="45" y="53"/>
                </a:cubicBezTo>
                <a:close/>
                <a:moveTo>
                  <a:pt x="63" y="50"/>
                </a:moveTo>
                <a:cubicBezTo>
                  <a:pt x="60" y="50"/>
                  <a:pt x="60" y="50"/>
                  <a:pt x="60" y="50"/>
                </a:cubicBezTo>
                <a:cubicBezTo>
                  <a:pt x="60" y="53"/>
                  <a:pt x="60" y="53"/>
                  <a:pt x="60" y="53"/>
                </a:cubicBezTo>
                <a:cubicBezTo>
                  <a:pt x="54" y="53"/>
                  <a:pt x="54" y="53"/>
                  <a:pt x="54" y="53"/>
                </a:cubicBezTo>
                <a:cubicBezTo>
                  <a:pt x="54" y="50"/>
                  <a:pt x="54" y="50"/>
                  <a:pt x="54" y="50"/>
                </a:cubicBezTo>
                <a:cubicBezTo>
                  <a:pt x="46" y="50"/>
                  <a:pt x="46" y="50"/>
                  <a:pt x="46" y="50"/>
                </a:cubicBezTo>
                <a:cubicBezTo>
                  <a:pt x="47" y="46"/>
                  <a:pt x="47" y="46"/>
                  <a:pt x="47" y="46"/>
                </a:cubicBezTo>
                <a:cubicBezTo>
                  <a:pt x="55" y="26"/>
                  <a:pt x="55" y="26"/>
                  <a:pt x="55" y="26"/>
                </a:cubicBezTo>
                <a:cubicBezTo>
                  <a:pt x="63" y="26"/>
                  <a:pt x="63" y="26"/>
                  <a:pt x="63" y="26"/>
                </a:cubicBezTo>
                <a:cubicBezTo>
                  <a:pt x="61" y="46"/>
                  <a:pt x="61" y="46"/>
                  <a:pt x="61" y="46"/>
                </a:cubicBezTo>
                <a:cubicBezTo>
                  <a:pt x="63" y="46"/>
                  <a:pt x="63" y="46"/>
                  <a:pt x="63" y="46"/>
                </a:cubicBezTo>
                <a:cubicBezTo>
                  <a:pt x="63" y="50"/>
                  <a:pt x="63" y="50"/>
                  <a:pt x="63" y="50"/>
                </a:cubicBezTo>
                <a:close/>
                <a:moveTo>
                  <a:pt x="55" y="46"/>
                </a:moveTo>
                <a:cubicBezTo>
                  <a:pt x="52" y="46"/>
                  <a:pt x="52" y="46"/>
                  <a:pt x="52" y="46"/>
                </a:cubicBezTo>
                <a:cubicBezTo>
                  <a:pt x="56" y="35"/>
                  <a:pt x="56" y="35"/>
                  <a:pt x="56" y="35"/>
                </a:cubicBezTo>
                <a:cubicBezTo>
                  <a:pt x="55" y="46"/>
                  <a:pt x="55" y="46"/>
                  <a:pt x="55" y="46"/>
                </a:cubicBezTo>
                <a:close/>
                <a:moveTo>
                  <a:pt x="43" y="0"/>
                </a:moveTo>
                <a:cubicBezTo>
                  <a:pt x="54" y="0"/>
                  <a:pt x="65" y="5"/>
                  <a:pt x="72" y="12"/>
                </a:cubicBezTo>
                <a:cubicBezTo>
                  <a:pt x="80" y="20"/>
                  <a:pt x="84" y="30"/>
                  <a:pt x="84" y="41"/>
                </a:cubicBezTo>
                <a:cubicBezTo>
                  <a:pt x="84" y="53"/>
                  <a:pt x="80" y="63"/>
                  <a:pt x="72" y="71"/>
                </a:cubicBezTo>
                <a:cubicBezTo>
                  <a:pt x="70" y="73"/>
                  <a:pt x="68" y="75"/>
                  <a:pt x="65" y="76"/>
                </a:cubicBezTo>
                <a:cubicBezTo>
                  <a:pt x="65" y="75"/>
                  <a:pt x="64" y="74"/>
                  <a:pt x="63" y="73"/>
                </a:cubicBezTo>
                <a:cubicBezTo>
                  <a:pt x="59" y="69"/>
                  <a:pt x="59" y="69"/>
                  <a:pt x="59" y="69"/>
                </a:cubicBezTo>
                <a:cubicBezTo>
                  <a:pt x="61" y="68"/>
                  <a:pt x="64" y="66"/>
                  <a:pt x="66" y="64"/>
                </a:cubicBezTo>
                <a:cubicBezTo>
                  <a:pt x="71" y="58"/>
                  <a:pt x="75" y="50"/>
                  <a:pt x="75" y="41"/>
                </a:cubicBezTo>
                <a:cubicBezTo>
                  <a:pt x="75" y="33"/>
                  <a:pt x="71" y="25"/>
                  <a:pt x="66" y="19"/>
                </a:cubicBezTo>
                <a:cubicBezTo>
                  <a:pt x="60" y="13"/>
                  <a:pt x="52" y="10"/>
                  <a:pt x="43" y="10"/>
                </a:cubicBezTo>
                <a:cubicBezTo>
                  <a:pt x="39" y="10"/>
                  <a:pt x="35" y="11"/>
                  <a:pt x="31" y="12"/>
                </a:cubicBezTo>
                <a:cubicBezTo>
                  <a:pt x="29" y="6"/>
                  <a:pt x="29" y="6"/>
                  <a:pt x="29" y="6"/>
                </a:cubicBezTo>
                <a:cubicBezTo>
                  <a:pt x="29" y="5"/>
                  <a:pt x="28" y="4"/>
                  <a:pt x="28" y="3"/>
                </a:cubicBezTo>
                <a:cubicBezTo>
                  <a:pt x="33" y="1"/>
                  <a:pt x="38" y="0"/>
                  <a:pt x="43" y="0"/>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cs typeface="+mn-ea"/>
              <a:sym typeface="+mn-lt"/>
            </a:endParaRPr>
          </a:p>
        </p:txBody>
      </p:sp>
      <p:sp>
        <p:nvSpPr>
          <p:cNvPr id="41" name="文本框 40"/>
          <p:cNvSpPr txBox="1"/>
          <p:nvPr/>
        </p:nvSpPr>
        <p:spPr>
          <a:xfrm>
            <a:off x="7988201" y="5283294"/>
            <a:ext cx="1134533"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800" b="1" i="0" u="none" strike="noStrike" kern="0" cap="none" spc="0" normalizeH="0" baseline="0" noProof="0" dirty="0">
                <a:ln>
                  <a:noFill/>
                </a:ln>
                <a:solidFill>
                  <a:prstClr val="white"/>
                </a:solidFill>
                <a:effectLst/>
                <a:uLnTx/>
                <a:uFillTx/>
                <a:cs typeface="+mn-ea"/>
                <a:sym typeface="+mn-lt"/>
              </a:rPr>
              <a:t>全天售后</a:t>
            </a:r>
          </a:p>
        </p:txBody>
      </p:sp>
      <p:pic>
        <p:nvPicPr>
          <p:cNvPr id="42" name="图片 41"/>
          <p:cNvPicPr>
            <a:picLocks noChangeAspect="1"/>
          </p:cNvPicPr>
          <p:nvPr/>
        </p:nvPicPr>
        <p:blipFill>
          <a:blip r:embed="rId4"/>
          <a:stretch>
            <a:fillRect/>
          </a:stretch>
        </p:blipFill>
        <p:spPr>
          <a:xfrm rot="3220857">
            <a:off x="-1351711" y="-8139677"/>
            <a:ext cx="6289758" cy="18165523"/>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占位符 2"/>
          <p:cNvPicPr>
            <a:picLocks noGrp="1" noChangeAspect="1"/>
          </p:cNvPicPr>
          <p:nvPr>
            <p:ph type="pic" sz="quarter" idx="10"/>
          </p:nvPr>
        </p:nvPicPr>
        <p:blipFill>
          <a:blip r:embed="rId3" cstate="screen"/>
          <a:srcRect/>
          <a:stretch>
            <a:fillRect/>
          </a:stretch>
        </p:blipFill>
        <p:spPr/>
      </p:pic>
      <p:sp>
        <p:nvSpPr>
          <p:cNvPr id="14" name="矩形 13"/>
          <p:cNvSpPr/>
          <p:nvPr/>
        </p:nvSpPr>
        <p:spPr>
          <a:xfrm>
            <a:off x="0" y="-4043"/>
            <a:ext cx="12192000" cy="3771900"/>
          </a:xfrm>
          <a:prstGeom prst="rect">
            <a:avLst/>
          </a:prstGeom>
          <a:solidFill>
            <a:schemeClr val="accent2">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矩形 9"/>
          <p:cNvSpPr/>
          <p:nvPr/>
        </p:nvSpPr>
        <p:spPr>
          <a:xfrm>
            <a:off x="466725" y="461963"/>
            <a:ext cx="11258550" cy="5934075"/>
          </a:xfrm>
          <a:prstGeom prst="rect">
            <a:avLst/>
          </a:prstGeom>
          <a:solidFill>
            <a:srgbClr val="F7F4F8"/>
          </a:solidFill>
          <a:ln>
            <a:noFill/>
          </a:ln>
          <a:effectLst>
            <a:outerShdw blurRad="304800" sx="104000" sy="104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a:cs typeface="+mn-ea"/>
              <a:sym typeface="+mn-lt"/>
            </a:endParaRPr>
          </a:p>
        </p:txBody>
      </p:sp>
      <p:sp>
        <p:nvSpPr>
          <p:cNvPr id="26" name="任意多边形: 形状 25"/>
          <p:cNvSpPr/>
          <p:nvPr/>
        </p:nvSpPr>
        <p:spPr>
          <a:xfrm>
            <a:off x="9272164" y="4378976"/>
            <a:ext cx="4467225" cy="4467225"/>
          </a:xfrm>
          <a:custGeom>
            <a:avLst/>
            <a:gdLst>
              <a:gd name="connsiteX0" fmla="*/ 586946 w 1173892"/>
              <a:gd name="connsiteY0" fmla="*/ 128716 h 1173892"/>
              <a:gd name="connsiteX1" fmla="*/ 128716 w 1173892"/>
              <a:gd name="connsiteY1" fmla="*/ 586946 h 1173892"/>
              <a:gd name="connsiteX2" fmla="*/ 586946 w 1173892"/>
              <a:gd name="connsiteY2" fmla="*/ 1045176 h 1173892"/>
              <a:gd name="connsiteX3" fmla="*/ 1045176 w 1173892"/>
              <a:gd name="connsiteY3" fmla="*/ 586946 h 1173892"/>
              <a:gd name="connsiteX4" fmla="*/ 586946 w 1173892"/>
              <a:gd name="connsiteY4" fmla="*/ 128716 h 1173892"/>
              <a:gd name="connsiteX5" fmla="*/ 586946 w 1173892"/>
              <a:gd name="connsiteY5" fmla="*/ 0 h 1173892"/>
              <a:gd name="connsiteX6" fmla="*/ 1173892 w 1173892"/>
              <a:gd name="connsiteY6" fmla="*/ 586946 h 1173892"/>
              <a:gd name="connsiteX7" fmla="*/ 586946 w 1173892"/>
              <a:gd name="connsiteY7" fmla="*/ 1173892 h 1173892"/>
              <a:gd name="connsiteX8" fmla="*/ 0 w 1173892"/>
              <a:gd name="connsiteY8" fmla="*/ 586946 h 1173892"/>
              <a:gd name="connsiteX9" fmla="*/ 586946 w 1173892"/>
              <a:gd name="connsiteY9" fmla="*/ 0 h 1173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73892" h="1173892">
                <a:moveTo>
                  <a:pt x="586946" y="128716"/>
                </a:moveTo>
                <a:cubicBezTo>
                  <a:pt x="333873" y="128716"/>
                  <a:pt x="128716" y="333873"/>
                  <a:pt x="128716" y="586946"/>
                </a:cubicBezTo>
                <a:cubicBezTo>
                  <a:pt x="128716" y="840019"/>
                  <a:pt x="333873" y="1045176"/>
                  <a:pt x="586946" y="1045176"/>
                </a:cubicBezTo>
                <a:cubicBezTo>
                  <a:pt x="840019" y="1045176"/>
                  <a:pt x="1045176" y="840019"/>
                  <a:pt x="1045176" y="586946"/>
                </a:cubicBezTo>
                <a:cubicBezTo>
                  <a:pt x="1045176" y="333873"/>
                  <a:pt x="840019" y="128716"/>
                  <a:pt x="586946" y="128716"/>
                </a:cubicBezTo>
                <a:close/>
                <a:moveTo>
                  <a:pt x="586946" y="0"/>
                </a:moveTo>
                <a:cubicBezTo>
                  <a:pt x="911107" y="0"/>
                  <a:pt x="1173892" y="262785"/>
                  <a:pt x="1173892" y="586946"/>
                </a:cubicBezTo>
                <a:cubicBezTo>
                  <a:pt x="1173892" y="911107"/>
                  <a:pt x="911107" y="1173892"/>
                  <a:pt x="586946" y="1173892"/>
                </a:cubicBezTo>
                <a:cubicBezTo>
                  <a:pt x="262785" y="1173892"/>
                  <a:pt x="0" y="911107"/>
                  <a:pt x="0" y="586946"/>
                </a:cubicBezTo>
                <a:cubicBezTo>
                  <a:pt x="0" y="262785"/>
                  <a:pt x="262785" y="0"/>
                  <a:pt x="586946" y="0"/>
                </a:cubicBezTo>
                <a:close/>
              </a:path>
            </a:pathLst>
          </a:custGeom>
          <a:solidFill>
            <a:srgbClr val="FFE083">
              <a:alpha val="1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任意多边形: 形状 14"/>
          <p:cNvSpPr/>
          <p:nvPr/>
        </p:nvSpPr>
        <p:spPr>
          <a:xfrm>
            <a:off x="0" y="5684108"/>
            <a:ext cx="1173892" cy="1173892"/>
          </a:xfrm>
          <a:custGeom>
            <a:avLst/>
            <a:gdLst>
              <a:gd name="connsiteX0" fmla="*/ 586946 w 1173892"/>
              <a:gd name="connsiteY0" fmla="*/ 128716 h 1173892"/>
              <a:gd name="connsiteX1" fmla="*/ 128716 w 1173892"/>
              <a:gd name="connsiteY1" fmla="*/ 586946 h 1173892"/>
              <a:gd name="connsiteX2" fmla="*/ 586946 w 1173892"/>
              <a:gd name="connsiteY2" fmla="*/ 1045176 h 1173892"/>
              <a:gd name="connsiteX3" fmla="*/ 1045176 w 1173892"/>
              <a:gd name="connsiteY3" fmla="*/ 586946 h 1173892"/>
              <a:gd name="connsiteX4" fmla="*/ 586946 w 1173892"/>
              <a:gd name="connsiteY4" fmla="*/ 128716 h 1173892"/>
              <a:gd name="connsiteX5" fmla="*/ 586946 w 1173892"/>
              <a:gd name="connsiteY5" fmla="*/ 0 h 1173892"/>
              <a:gd name="connsiteX6" fmla="*/ 1173892 w 1173892"/>
              <a:gd name="connsiteY6" fmla="*/ 586946 h 1173892"/>
              <a:gd name="connsiteX7" fmla="*/ 586946 w 1173892"/>
              <a:gd name="connsiteY7" fmla="*/ 1173892 h 1173892"/>
              <a:gd name="connsiteX8" fmla="*/ 0 w 1173892"/>
              <a:gd name="connsiteY8" fmla="*/ 586946 h 1173892"/>
              <a:gd name="connsiteX9" fmla="*/ 586946 w 1173892"/>
              <a:gd name="connsiteY9" fmla="*/ 0 h 1173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73892" h="1173892">
                <a:moveTo>
                  <a:pt x="586946" y="128716"/>
                </a:moveTo>
                <a:cubicBezTo>
                  <a:pt x="333873" y="128716"/>
                  <a:pt x="128716" y="333873"/>
                  <a:pt x="128716" y="586946"/>
                </a:cubicBezTo>
                <a:cubicBezTo>
                  <a:pt x="128716" y="840019"/>
                  <a:pt x="333873" y="1045176"/>
                  <a:pt x="586946" y="1045176"/>
                </a:cubicBezTo>
                <a:cubicBezTo>
                  <a:pt x="840019" y="1045176"/>
                  <a:pt x="1045176" y="840019"/>
                  <a:pt x="1045176" y="586946"/>
                </a:cubicBezTo>
                <a:cubicBezTo>
                  <a:pt x="1045176" y="333873"/>
                  <a:pt x="840019" y="128716"/>
                  <a:pt x="586946" y="128716"/>
                </a:cubicBezTo>
                <a:close/>
                <a:moveTo>
                  <a:pt x="586946" y="0"/>
                </a:moveTo>
                <a:cubicBezTo>
                  <a:pt x="911107" y="0"/>
                  <a:pt x="1173892" y="262785"/>
                  <a:pt x="1173892" y="586946"/>
                </a:cubicBezTo>
                <a:cubicBezTo>
                  <a:pt x="1173892" y="911107"/>
                  <a:pt x="911107" y="1173892"/>
                  <a:pt x="586946" y="1173892"/>
                </a:cubicBezTo>
                <a:cubicBezTo>
                  <a:pt x="262785" y="1173892"/>
                  <a:pt x="0" y="911107"/>
                  <a:pt x="0" y="586946"/>
                </a:cubicBezTo>
                <a:cubicBezTo>
                  <a:pt x="0" y="262785"/>
                  <a:pt x="262785" y="0"/>
                  <a:pt x="586946" y="0"/>
                </a:cubicBezTo>
                <a:close/>
              </a:path>
            </a:pathLst>
          </a:custGeom>
          <a:solidFill>
            <a:srgbClr val="F69F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5175315" y="-2086710"/>
            <a:ext cx="920685" cy="3864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形状 26"/>
          <p:cNvSpPr/>
          <p:nvPr/>
        </p:nvSpPr>
        <p:spPr>
          <a:xfrm>
            <a:off x="11981944" y="3936712"/>
            <a:ext cx="749588" cy="749588"/>
          </a:xfrm>
          <a:custGeom>
            <a:avLst/>
            <a:gdLst>
              <a:gd name="connsiteX0" fmla="*/ 586946 w 1173892"/>
              <a:gd name="connsiteY0" fmla="*/ 128716 h 1173892"/>
              <a:gd name="connsiteX1" fmla="*/ 128716 w 1173892"/>
              <a:gd name="connsiteY1" fmla="*/ 586946 h 1173892"/>
              <a:gd name="connsiteX2" fmla="*/ 586946 w 1173892"/>
              <a:gd name="connsiteY2" fmla="*/ 1045176 h 1173892"/>
              <a:gd name="connsiteX3" fmla="*/ 1045176 w 1173892"/>
              <a:gd name="connsiteY3" fmla="*/ 586946 h 1173892"/>
              <a:gd name="connsiteX4" fmla="*/ 586946 w 1173892"/>
              <a:gd name="connsiteY4" fmla="*/ 128716 h 1173892"/>
              <a:gd name="connsiteX5" fmla="*/ 586946 w 1173892"/>
              <a:gd name="connsiteY5" fmla="*/ 0 h 1173892"/>
              <a:gd name="connsiteX6" fmla="*/ 1173892 w 1173892"/>
              <a:gd name="connsiteY6" fmla="*/ 586946 h 1173892"/>
              <a:gd name="connsiteX7" fmla="*/ 586946 w 1173892"/>
              <a:gd name="connsiteY7" fmla="*/ 1173892 h 1173892"/>
              <a:gd name="connsiteX8" fmla="*/ 0 w 1173892"/>
              <a:gd name="connsiteY8" fmla="*/ 586946 h 1173892"/>
              <a:gd name="connsiteX9" fmla="*/ 586946 w 1173892"/>
              <a:gd name="connsiteY9" fmla="*/ 0 h 1173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73892" h="1173892">
                <a:moveTo>
                  <a:pt x="586946" y="128716"/>
                </a:moveTo>
                <a:cubicBezTo>
                  <a:pt x="333873" y="128716"/>
                  <a:pt x="128716" y="333873"/>
                  <a:pt x="128716" y="586946"/>
                </a:cubicBezTo>
                <a:cubicBezTo>
                  <a:pt x="128716" y="840019"/>
                  <a:pt x="333873" y="1045176"/>
                  <a:pt x="586946" y="1045176"/>
                </a:cubicBezTo>
                <a:cubicBezTo>
                  <a:pt x="840019" y="1045176"/>
                  <a:pt x="1045176" y="840019"/>
                  <a:pt x="1045176" y="586946"/>
                </a:cubicBezTo>
                <a:cubicBezTo>
                  <a:pt x="1045176" y="333873"/>
                  <a:pt x="840019" y="128716"/>
                  <a:pt x="586946" y="128716"/>
                </a:cubicBezTo>
                <a:close/>
                <a:moveTo>
                  <a:pt x="586946" y="0"/>
                </a:moveTo>
                <a:cubicBezTo>
                  <a:pt x="911107" y="0"/>
                  <a:pt x="1173892" y="262785"/>
                  <a:pt x="1173892" y="586946"/>
                </a:cubicBezTo>
                <a:cubicBezTo>
                  <a:pt x="1173892" y="911107"/>
                  <a:pt x="911107" y="1173892"/>
                  <a:pt x="586946" y="1173892"/>
                </a:cubicBezTo>
                <a:cubicBezTo>
                  <a:pt x="262785" y="1173892"/>
                  <a:pt x="0" y="911107"/>
                  <a:pt x="0" y="586946"/>
                </a:cubicBezTo>
                <a:cubicBezTo>
                  <a:pt x="0" y="262785"/>
                  <a:pt x="262785" y="0"/>
                  <a:pt x="586946" y="0"/>
                </a:cubicBezTo>
                <a:close/>
              </a:path>
            </a:pathLst>
          </a:custGeom>
          <a:solidFill>
            <a:srgbClr val="F69FB2">
              <a:alpha val="5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2" name="图片 11" hidden="1"/>
          <p:cNvPicPr>
            <a:picLocks noChangeAspect="1"/>
          </p:cNvPicPr>
          <p:nvPr/>
        </p:nvPicPr>
        <p:blipFill rotWithShape="1">
          <a:blip r:embed="rId4" cstate="screen"/>
          <a:srcRect t="38033" b="24201"/>
          <a:stretch>
            <a:fillRect/>
          </a:stretch>
        </p:blipFill>
        <p:spPr>
          <a:xfrm>
            <a:off x="2515682" y="-2421"/>
            <a:ext cx="6289758" cy="6860421"/>
          </a:xfrm>
          <a:prstGeom prst="rect">
            <a:avLst/>
          </a:prstGeom>
        </p:spPr>
      </p:pic>
      <p:grpSp>
        <p:nvGrpSpPr>
          <p:cNvPr id="13" name="组合 12"/>
          <p:cNvGrpSpPr/>
          <p:nvPr/>
        </p:nvGrpSpPr>
        <p:grpSpPr>
          <a:xfrm>
            <a:off x="1301422" y="1007055"/>
            <a:ext cx="2403803" cy="5112119"/>
            <a:chOff x="1025197" y="1932564"/>
            <a:chExt cx="1952191" cy="4151685"/>
          </a:xfrm>
        </p:grpSpPr>
        <p:grpSp>
          <p:nvGrpSpPr>
            <p:cNvPr id="18" name="Group 3"/>
            <p:cNvGrpSpPr/>
            <p:nvPr/>
          </p:nvGrpSpPr>
          <p:grpSpPr>
            <a:xfrm>
              <a:off x="1025197" y="1932564"/>
              <a:ext cx="1952191" cy="4151685"/>
              <a:chOff x="5410200" y="324151"/>
              <a:chExt cx="1238250" cy="2633362"/>
            </a:xfrm>
          </p:grpSpPr>
          <p:sp>
            <p:nvSpPr>
              <p:cNvPr id="20" name="Rounded Rectangle 4"/>
              <p:cNvSpPr/>
              <p:nvPr/>
            </p:nvSpPr>
            <p:spPr>
              <a:xfrm>
                <a:off x="5410200" y="324151"/>
                <a:ext cx="1238250" cy="2633362"/>
              </a:xfrm>
              <a:prstGeom prst="roundRect">
                <a:avLst>
                  <a:gd name="adj" fmla="val 17821"/>
                </a:avLst>
              </a:prstGeom>
              <a:solidFill>
                <a:sysClr val="windowText" lastClr="000000">
                  <a:lumMod val="90000"/>
                  <a:lumOff val="10000"/>
                </a:sysClr>
              </a:solidFill>
              <a:ln w="12700" cap="flat" cmpd="sng" algn="ctr">
                <a:noFill/>
                <a:prstDash val="solid"/>
                <a:miter lim="800000"/>
              </a:ln>
              <a:effectLst/>
            </p:spPr>
            <p:txBody>
              <a:bodyPr rot="0" spcFirstLastPara="0" vertOverflow="overflow" horzOverflow="overflow" vert="horz" wrap="square" lIns="121920" tIns="60960" rIns="121920" bIns="60960" numCol="1" spcCol="0" rtlCol="0" fromWordArt="0" anchor="ctr" anchorCtr="0" forceAA="0" compatLnSpc="1">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2400" b="0" i="0" u="none" strike="noStrike" kern="0" cap="none" spc="0" normalizeH="0" baseline="0" noProof="0">
                  <a:ln>
                    <a:noFill/>
                  </a:ln>
                  <a:solidFill>
                    <a:srgbClr val="FFFFFF"/>
                  </a:solidFill>
                  <a:effectLst/>
                  <a:uLnTx/>
                  <a:uFillTx/>
                  <a:cs typeface="+mn-ea"/>
                  <a:sym typeface="+mn-lt"/>
                </a:endParaRPr>
              </a:p>
            </p:txBody>
          </p:sp>
          <p:sp>
            <p:nvSpPr>
              <p:cNvPr id="21" name="Rectangle 5"/>
              <p:cNvSpPr/>
              <p:nvPr/>
            </p:nvSpPr>
            <p:spPr>
              <a:xfrm>
                <a:off x="5487591" y="666750"/>
                <a:ext cx="1083468" cy="1938338"/>
              </a:xfrm>
              <a:prstGeom prst="rect">
                <a:avLst/>
              </a:prstGeom>
              <a:solidFill>
                <a:sysClr val="windowText" lastClr="000000">
                  <a:lumMod val="25000"/>
                  <a:lumOff val="75000"/>
                </a:sysClr>
              </a:solidFill>
              <a:ln w="12700" cap="flat" cmpd="sng" algn="ctr">
                <a:noFill/>
                <a:prstDash val="solid"/>
                <a:miter lim="800000"/>
              </a:ln>
              <a:effectLst/>
            </p:spPr>
            <p:txBody>
              <a:bodyPr rot="0" spcFirstLastPara="0" vertOverflow="overflow" horzOverflow="overflow" vert="horz" wrap="square" lIns="121920" tIns="60960" rIns="121920" bIns="60960" numCol="1" spcCol="0" rtlCol="0" fromWordArt="0" anchor="ctr" anchorCtr="0" forceAA="0" compatLnSpc="1">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2400" b="0" i="0" u="none" strike="noStrike" kern="0" cap="none" spc="0" normalizeH="0" baseline="0" noProof="0">
                  <a:ln>
                    <a:noFill/>
                  </a:ln>
                  <a:solidFill>
                    <a:srgbClr val="FFFFFF"/>
                  </a:solidFill>
                  <a:effectLst/>
                  <a:uLnTx/>
                  <a:uFillTx/>
                  <a:cs typeface="+mn-ea"/>
                  <a:sym typeface="+mn-lt"/>
                </a:endParaRPr>
              </a:p>
            </p:txBody>
          </p:sp>
          <p:sp>
            <p:nvSpPr>
              <p:cNvPr id="22" name="Oval 6"/>
              <p:cNvSpPr/>
              <p:nvPr/>
            </p:nvSpPr>
            <p:spPr>
              <a:xfrm>
                <a:off x="5990523" y="412750"/>
                <a:ext cx="77604" cy="77604"/>
              </a:xfrm>
              <a:prstGeom prst="ellipse">
                <a:avLst/>
              </a:prstGeom>
              <a:solidFill>
                <a:srgbClr val="E7E6E6">
                  <a:lumMod val="85000"/>
                </a:srgbClr>
              </a:solidFill>
              <a:ln w="12700" cap="flat" cmpd="sng" algn="ctr">
                <a:noFill/>
                <a:prstDash val="solid"/>
                <a:miter lim="800000"/>
              </a:ln>
              <a:effectLst/>
            </p:spPr>
            <p:txBody>
              <a:bodyPr rot="0" spcFirstLastPara="0" vertOverflow="overflow" horzOverflow="overflow" vert="horz" wrap="square" lIns="121920" tIns="60960" rIns="121920" bIns="60960" numCol="1" spcCol="0" rtlCol="0" fromWordArt="0" anchor="ctr" anchorCtr="0" forceAA="0" compatLnSpc="1">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2400" b="0" i="0" u="none" strike="noStrike" kern="0" cap="none" spc="0" normalizeH="0" baseline="0" noProof="0">
                  <a:ln>
                    <a:noFill/>
                  </a:ln>
                  <a:solidFill>
                    <a:srgbClr val="FFFFFF"/>
                  </a:solidFill>
                  <a:effectLst/>
                  <a:uLnTx/>
                  <a:uFillTx/>
                  <a:cs typeface="+mn-ea"/>
                  <a:sym typeface="+mn-lt"/>
                </a:endParaRPr>
              </a:p>
            </p:txBody>
          </p:sp>
          <p:sp>
            <p:nvSpPr>
              <p:cNvPr id="23" name="Rounded Rectangle 7"/>
              <p:cNvSpPr/>
              <p:nvPr/>
            </p:nvSpPr>
            <p:spPr>
              <a:xfrm>
                <a:off x="5876925" y="532163"/>
                <a:ext cx="304800" cy="30933"/>
              </a:xfrm>
              <a:prstGeom prst="roundRect">
                <a:avLst/>
              </a:prstGeom>
              <a:solidFill>
                <a:srgbClr val="E7E6E6">
                  <a:lumMod val="85000"/>
                </a:srgbClr>
              </a:solidFill>
              <a:ln w="12700" cap="flat" cmpd="sng" algn="ctr">
                <a:noFill/>
                <a:prstDash val="solid"/>
                <a:miter lim="800000"/>
              </a:ln>
              <a:effectLst/>
            </p:spPr>
            <p:txBody>
              <a:bodyPr rot="0" spcFirstLastPara="0" vertOverflow="overflow" horzOverflow="overflow" vert="horz" wrap="square" lIns="121920" tIns="60960" rIns="121920" bIns="60960" numCol="1" spcCol="0" rtlCol="0" fromWordArt="0" anchor="ctr" anchorCtr="0" forceAA="0" compatLnSpc="1">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2400" b="0" i="0" u="none" strike="noStrike" kern="0" cap="none" spc="0" normalizeH="0" baseline="0" noProof="0">
                  <a:ln>
                    <a:noFill/>
                  </a:ln>
                  <a:solidFill>
                    <a:srgbClr val="FFFFFF"/>
                  </a:solidFill>
                  <a:effectLst/>
                  <a:uLnTx/>
                  <a:uFillTx/>
                  <a:cs typeface="+mn-ea"/>
                  <a:sym typeface="+mn-lt"/>
                </a:endParaRPr>
              </a:p>
            </p:txBody>
          </p:sp>
          <p:sp>
            <p:nvSpPr>
              <p:cNvPr id="24" name="Oval 8"/>
              <p:cNvSpPr/>
              <p:nvPr/>
            </p:nvSpPr>
            <p:spPr>
              <a:xfrm>
                <a:off x="5931694" y="2674144"/>
                <a:ext cx="195262" cy="195262"/>
              </a:xfrm>
              <a:prstGeom prst="ellipse">
                <a:avLst/>
              </a:prstGeom>
              <a:gradFill flip="none" rotWithShape="1">
                <a:gsLst>
                  <a:gs pos="0">
                    <a:srgbClr val="44546A">
                      <a:lumMod val="25000"/>
                      <a:lumOff val="75000"/>
                      <a:tint val="66000"/>
                      <a:satMod val="160000"/>
                    </a:srgbClr>
                  </a:gs>
                  <a:gs pos="50000">
                    <a:srgbClr val="44546A">
                      <a:lumMod val="25000"/>
                      <a:lumOff val="75000"/>
                      <a:tint val="44500"/>
                      <a:satMod val="160000"/>
                    </a:srgbClr>
                  </a:gs>
                  <a:gs pos="100000">
                    <a:srgbClr val="44546A">
                      <a:lumMod val="25000"/>
                      <a:lumOff val="75000"/>
                      <a:tint val="23500"/>
                      <a:satMod val="160000"/>
                    </a:srgbClr>
                  </a:gs>
                </a:gsLst>
                <a:path path="circle">
                  <a:fillToRect l="50000" t="50000" r="50000" b="50000"/>
                </a:path>
                <a:tileRect/>
              </a:gradFill>
              <a:ln w="12700" cap="flat" cmpd="sng" algn="ctr">
                <a:noFill/>
                <a:prstDash val="solid"/>
                <a:miter lim="800000"/>
              </a:ln>
              <a:effectLst/>
            </p:spPr>
            <p:txBody>
              <a:bodyPr rot="0" spcFirstLastPara="0" vertOverflow="overflow" horzOverflow="overflow" vert="horz" wrap="square" lIns="121920" tIns="60960" rIns="121920" bIns="60960" numCol="1" spcCol="0" rtlCol="0" fromWordArt="0" anchor="ctr" anchorCtr="0" forceAA="0" compatLnSpc="1">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2400" b="0" i="0" u="none" strike="noStrike" kern="0" cap="none" spc="0" normalizeH="0" baseline="0" noProof="0">
                  <a:ln>
                    <a:noFill/>
                  </a:ln>
                  <a:solidFill>
                    <a:srgbClr val="FFFFFF"/>
                  </a:solidFill>
                  <a:effectLst/>
                  <a:uLnTx/>
                  <a:uFillTx/>
                  <a:cs typeface="+mn-ea"/>
                  <a:sym typeface="+mn-lt"/>
                </a:endParaRPr>
              </a:p>
            </p:txBody>
          </p:sp>
          <p:sp>
            <p:nvSpPr>
              <p:cNvPr id="25" name="Right Triangle 9"/>
              <p:cNvSpPr/>
              <p:nvPr/>
            </p:nvSpPr>
            <p:spPr>
              <a:xfrm flipV="1">
                <a:off x="5487591" y="666750"/>
                <a:ext cx="1083468" cy="1938338"/>
              </a:xfrm>
              <a:prstGeom prst="rtTriangle">
                <a:avLst/>
              </a:prstGeom>
              <a:solidFill>
                <a:sysClr val="window" lastClr="FFFFFF">
                  <a:alpha val="20000"/>
                </a:sysClr>
              </a:solidFill>
              <a:ln w="12700" cap="flat" cmpd="sng" algn="ctr">
                <a:noFill/>
                <a:prstDash val="solid"/>
                <a:miter lim="800000"/>
              </a:ln>
              <a:effectLst/>
            </p:spPr>
            <p:txBody>
              <a:bodyPr rot="0" spcFirstLastPara="0" vertOverflow="overflow" horzOverflow="overflow" vert="horz" wrap="square" lIns="121920" tIns="60960" rIns="121920" bIns="60960" numCol="1" spcCol="0" rtlCol="0" fromWordArt="0" anchor="ctr" anchorCtr="0" forceAA="0" compatLnSpc="1">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2400" b="0" i="0" u="none" strike="noStrike" kern="0" cap="none" spc="0" normalizeH="0" baseline="0" noProof="0">
                  <a:ln>
                    <a:noFill/>
                  </a:ln>
                  <a:solidFill>
                    <a:srgbClr val="FFFFFF"/>
                  </a:solidFill>
                  <a:effectLst/>
                  <a:uLnTx/>
                  <a:uFillTx/>
                  <a:cs typeface="+mn-ea"/>
                  <a:sym typeface="+mn-lt"/>
                </a:endParaRPr>
              </a:p>
            </p:txBody>
          </p:sp>
        </p:grpSp>
        <p:pic>
          <p:nvPicPr>
            <p:cNvPr id="19" name="图片占位符 11"/>
            <p:cNvPicPr>
              <a:picLocks noChangeAspect="1"/>
            </p:cNvPicPr>
            <p:nvPr/>
          </p:nvPicPr>
          <p:blipFill>
            <a:blip r:embed="rId5" cstate="screen"/>
            <a:stretch>
              <a:fillRect/>
            </a:stretch>
          </p:blipFill>
          <p:spPr>
            <a:xfrm>
              <a:off x="1147208" y="2484664"/>
              <a:ext cx="1708165" cy="3031992"/>
            </a:xfrm>
            <a:prstGeom prst="rect">
              <a:avLst/>
            </a:prstGeom>
          </p:spPr>
        </p:pic>
      </p:grpSp>
      <p:sp>
        <p:nvSpPr>
          <p:cNvPr id="29" name="Rectangle 74"/>
          <p:cNvSpPr/>
          <p:nvPr/>
        </p:nvSpPr>
        <p:spPr>
          <a:xfrm>
            <a:off x="6237180" y="2032687"/>
            <a:ext cx="4912573" cy="430887"/>
          </a:xfrm>
          <a:prstGeom prst="rect">
            <a:avLst/>
          </a:prstGeom>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defRPr/>
            </a:pPr>
            <a:r>
              <a:rPr kumimoji="0" lang="en-US" sz="1100" b="0" i="0" u="none" strike="noStrike" kern="3000" cap="none" spc="30" normalizeH="0" baseline="0" noProof="0" dirty="0">
                <a:ln>
                  <a:noFill/>
                </a:ln>
                <a:solidFill>
                  <a:srgbClr val="F69FB2"/>
                </a:solidFill>
                <a:effectLst/>
                <a:uLnTx/>
                <a:uFillTx/>
                <a:latin typeface="Calibri" panose="020F0502020204030204" pitchFamily="34" charset="0"/>
                <a:cs typeface="Calibri" panose="020F0502020204030204" pitchFamily="34" charset="0"/>
                <a:sym typeface="+mn-lt"/>
              </a:rPr>
              <a:t>Everyone that works here has a desire to create amazing user experiences. Being great at what you do is the cost of entry at </a:t>
            </a:r>
            <a:r>
              <a:rPr kumimoji="0" lang="en-US" sz="1100" b="0" i="0" u="none" strike="noStrike" kern="3000" cap="none" spc="30" normalizeH="0" baseline="0" noProof="0" dirty="0" err="1">
                <a:ln>
                  <a:noFill/>
                </a:ln>
                <a:solidFill>
                  <a:srgbClr val="F69FB2"/>
                </a:solidFill>
                <a:effectLst/>
                <a:uLnTx/>
                <a:uFillTx/>
                <a:latin typeface="Calibri" panose="020F0502020204030204" pitchFamily="34" charset="0"/>
                <a:cs typeface="Calibri" panose="020F0502020204030204" pitchFamily="34" charset="0"/>
                <a:sym typeface="+mn-lt"/>
              </a:rPr>
              <a:t>Neue</a:t>
            </a:r>
            <a:r>
              <a:rPr kumimoji="0" lang="en-US" sz="1100" b="0" i="0" u="none" strike="noStrike" kern="3000" cap="none" spc="30" normalizeH="0" baseline="0" noProof="0" dirty="0">
                <a:ln>
                  <a:noFill/>
                </a:ln>
                <a:solidFill>
                  <a:srgbClr val="F69FB2"/>
                </a:solidFill>
                <a:effectLst/>
                <a:uLnTx/>
                <a:uFillTx/>
                <a:latin typeface="Calibri" panose="020F0502020204030204" pitchFamily="34" charset="0"/>
                <a:cs typeface="Calibri" panose="020F0502020204030204" pitchFamily="34" charset="0"/>
                <a:sym typeface="+mn-lt"/>
              </a:rPr>
              <a:t> Swiss.</a:t>
            </a:r>
          </a:p>
        </p:txBody>
      </p:sp>
      <p:sp>
        <p:nvSpPr>
          <p:cNvPr id="30" name="Rectangle 75"/>
          <p:cNvSpPr/>
          <p:nvPr/>
        </p:nvSpPr>
        <p:spPr>
          <a:xfrm>
            <a:off x="6250727" y="1751348"/>
            <a:ext cx="5051456" cy="338554"/>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600" b="1" i="0" u="none" strike="noStrike" kern="0" cap="none" spc="0" normalizeH="0" baseline="0" noProof="0" dirty="0">
                <a:ln>
                  <a:noFill/>
                </a:ln>
                <a:solidFill>
                  <a:srgbClr val="F69FB2"/>
                </a:solidFill>
                <a:effectLst/>
                <a:uLnTx/>
                <a:uFillTx/>
                <a:cs typeface="+mn-ea"/>
                <a:sym typeface="+mn-lt"/>
              </a:rPr>
              <a:t>手机</a:t>
            </a:r>
            <a:r>
              <a:rPr kumimoji="0" lang="en-US" altLang="zh-CN" sz="1600" b="1" i="0" u="none" strike="noStrike" kern="0" cap="none" spc="0" normalizeH="0" baseline="0" noProof="0" dirty="0">
                <a:ln>
                  <a:noFill/>
                </a:ln>
                <a:solidFill>
                  <a:srgbClr val="F69FB2"/>
                </a:solidFill>
                <a:effectLst/>
                <a:uLnTx/>
                <a:uFillTx/>
                <a:cs typeface="+mn-ea"/>
                <a:sym typeface="+mn-lt"/>
              </a:rPr>
              <a:t>APP</a:t>
            </a:r>
            <a:r>
              <a:rPr kumimoji="0" lang="zh-CN" altLang="en-US" sz="1600" b="1" i="0" u="none" strike="noStrike" kern="0" cap="none" spc="0" normalizeH="0" baseline="0" noProof="0" dirty="0">
                <a:ln>
                  <a:noFill/>
                </a:ln>
                <a:solidFill>
                  <a:srgbClr val="F69FB2"/>
                </a:solidFill>
                <a:effectLst/>
                <a:uLnTx/>
                <a:uFillTx/>
                <a:cs typeface="+mn-ea"/>
                <a:sym typeface="+mn-lt"/>
              </a:rPr>
              <a:t>报名</a:t>
            </a:r>
            <a:endParaRPr kumimoji="0" lang="en-US" sz="1600" b="1" i="0" u="none" strike="noStrike" kern="0" cap="none" spc="0" normalizeH="0" baseline="0" noProof="0" dirty="0">
              <a:ln>
                <a:noFill/>
              </a:ln>
              <a:solidFill>
                <a:srgbClr val="F69FB2"/>
              </a:solidFill>
              <a:effectLst/>
              <a:uLnTx/>
              <a:uFillTx/>
              <a:cs typeface="+mn-ea"/>
              <a:sym typeface="+mn-lt"/>
            </a:endParaRPr>
          </a:p>
        </p:txBody>
      </p:sp>
      <p:sp>
        <p:nvSpPr>
          <p:cNvPr id="31" name="Rectangle 76"/>
          <p:cNvSpPr/>
          <p:nvPr/>
        </p:nvSpPr>
        <p:spPr>
          <a:xfrm>
            <a:off x="6250727" y="3304095"/>
            <a:ext cx="4960198" cy="430887"/>
          </a:xfrm>
          <a:prstGeom prst="rect">
            <a:avLst/>
          </a:prstGeom>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defRPr/>
            </a:pPr>
            <a:r>
              <a:rPr kumimoji="0" lang="en-US" sz="1100" b="0" i="0" u="none" strike="noStrike" kern="3000" cap="none" spc="30" normalizeH="0" baseline="0" noProof="0" dirty="0">
                <a:ln>
                  <a:noFill/>
                </a:ln>
                <a:solidFill>
                  <a:srgbClr val="F69FB2"/>
                </a:solidFill>
                <a:effectLst/>
                <a:uLnTx/>
                <a:uFillTx/>
                <a:latin typeface="Calibri" panose="020F0502020204030204" pitchFamily="34" charset="0"/>
                <a:cs typeface="Calibri" panose="020F0502020204030204" pitchFamily="34" charset="0"/>
                <a:sym typeface="+mn-lt"/>
              </a:rPr>
              <a:t>Everyone that works here has a desire to create amazing user experiences. Being great at what you do is the cost of entry at </a:t>
            </a:r>
            <a:r>
              <a:rPr kumimoji="0" lang="en-US" sz="1100" b="0" i="0" u="none" strike="noStrike" kern="3000" cap="none" spc="30" normalizeH="0" baseline="0" noProof="0" dirty="0" err="1">
                <a:ln>
                  <a:noFill/>
                </a:ln>
                <a:solidFill>
                  <a:srgbClr val="F69FB2"/>
                </a:solidFill>
                <a:effectLst/>
                <a:uLnTx/>
                <a:uFillTx/>
                <a:latin typeface="Calibri" panose="020F0502020204030204" pitchFamily="34" charset="0"/>
                <a:cs typeface="Calibri" panose="020F0502020204030204" pitchFamily="34" charset="0"/>
                <a:sym typeface="+mn-lt"/>
              </a:rPr>
              <a:t>Neue</a:t>
            </a:r>
            <a:r>
              <a:rPr kumimoji="0" lang="en-US" sz="1100" b="0" i="0" u="none" strike="noStrike" kern="3000" cap="none" spc="30" normalizeH="0" baseline="0" noProof="0" dirty="0">
                <a:ln>
                  <a:noFill/>
                </a:ln>
                <a:solidFill>
                  <a:srgbClr val="F69FB2"/>
                </a:solidFill>
                <a:effectLst/>
                <a:uLnTx/>
                <a:uFillTx/>
                <a:latin typeface="Calibri" panose="020F0502020204030204" pitchFamily="34" charset="0"/>
                <a:cs typeface="Calibri" panose="020F0502020204030204" pitchFamily="34" charset="0"/>
                <a:sym typeface="+mn-lt"/>
              </a:rPr>
              <a:t> Swiss.</a:t>
            </a:r>
          </a:p>
        </p:txBody>
      </p:sp>
      <p:sp>
        <p:nvSpPr>
          <p:cNvPr id="32" name="Rectangle 77"/>
          <p:cNvSpPr/>
          <p:nvPr/>
        </p:nvSpPr>
        <p:spPr>
          <a:xfrm>
            <a:off x="6264274" y="3022756"/>
            <a:ext cx="5051456" cy="338554"/>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600" b="1" i="0" u="none" strike="noStrike" kern="0" cap="none" spc="0" normalizeH="0" baseline="0" noProof="0" dirty="0">
                <a:ln>
                  <a:noFill/>
                </a:ln>
                <a:solidFill>
                  <a:srgbClr val="F69FB2"/>
                </a:solidFill>
                <a:effectLst/>
                <a:uLnTx/>
                <a:uFillTx/>
                <a:cs typeface="+mn-ea"/>
                <a:sym typeface="+mn-lt"/>
              </a:rPr>
              <a:t>电脑端报名</a:t>
            </a:r>
            <a:endParaRPr kumimoji="0" lang="en-US" sz="1600" b="1" i="0" u="none" strike="noStrike" kern="0" cap="none" spc="0" normalizeH="0" baseline="0" noProof="0" dirty="0">
              <a:ln>
                <a:noFill/>
              </a:ln>
              <a:solidFill>
                <a:srgbClr val="F69FB2"/>
              </a:solidFill>
              <a:effectLst/>
              <a:uLnTx/>
              <a:uFillTx/>
              <a:cs typeface="+mn-ea"/>
              <a:sym typeface="+mn-lt"/>
            </a:endParaRPr>
          </a:p>
        </p:txBody>
      </p:sp>
      <p:sp>
        <p:nvSpPr>
          <p:cNvPr id="33" name="Rectangle 78"/>
          <p:cNvSpPr/>
          <p:nvPr/>
        </p:nvSpPr>
        <p:spPr>
          <a:xfrm>
            <a:off x="6312640" y="4606207"/>
            <a:ext cx="4960198" cy="600164"/>
          </a:xfrm>
          <a:prstGeom prst="rect">
            <a:avLst/>
          </a:prstGeom>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defRPr/>
            </a:pPr>
            <a:r>
              <a:rPr kumimoji="0" lang="en-US" sz="1100" b="0" i="0" u="none" strike="noStrike" kern="3000" cap="none" spc="30" normalizeH="0" baseline="0" noProof="0" dirty="0">
                <a:ln>
                  <a:noFill/>
                </a:ln>
                <a:solidFill>
                  <a:srgbClr val="F69FB2"/>
                </a:solidFill>
                <a:effectLst/>
                <a:uLnTx/>
                <a:uFillTx/>
                <a:latin typeface="Calibri" panose="020F0502020204030204" pitchFamily="34" charset="0"/>
                <a:cs typeface="Calibri" panose="020F0502020204030204" pitchFamily="34" charset="0"/>
                <a:sym typeface="+mn-lt"/>
              </a:rPr>
              <a:t>Everyone here works directly with our clients, so if a client has a question that relates to the design they’ll speak to the designer that worked on it. It’s fun, as it should be. We spend so much of our life working that we’d best enjoy it.</a:t>
            </a:r>
          </a:p>
        </p:txBody>
      </p:sp>
      <p:sp>
        <p:nvSpPr>
          <p:cNvPr id="34" name="Rectangle 79"/>
          <p:cNvSpPr/>
          <p:nvPr/>
        </p:nvSpPr>
        <p:spPr>
          <a:xfrm>
            <a:off x="6326187" y="4324868"/>
            <a:ext cx="5051456" cy="338554"/>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600" b="1" i="0" u="none" strike="noStrike" kern="0" cap="none" spc="0" normalizeH="0" baseline="0" noProof="0" dirty="0">
                <a:ln>
                  <a:noFill/>
                </a:ln>
                <a:solidFill>
                  <a:srgbClr val="5FA6AE"/>
                </a:solidFill>
                <a:effectLst/>
                <a:uLnTx/>
                <a:uFillTx/>
                <a:cs typeface="+mn-ea"/>
                <a:sym typeface="+mn-lt"/>
              </a:rPr>
              <a:t>活动现场报名</a:t>
            </a:r>
            <a:endParaRPr kumimoji="0" lang="en-US" sz="1600" b="1" i="0" u="none" strike="noStrike" kern="0" cap="none" spc="0" normalizeH="0" baseline="0" noProof="0" dirty="0">
              <a:ln>
                <a:noFill/>
              </a:ln>
              <a:solidFill>
                <a:srgbClr val="5FA6AE"/>
              </a:solidFill>
              <a:effectLst/>
              <a:uLnTx/>
              <a:uFillTx/>
              <a:cs typeface="+mn-ea"/>
              <a:sym typeface="+mn-lt"/>
            </a:endParaRPr>
          </a:p>
        </p:txBody>
      </p:sp>
      <p:grpSp>
        <p:nvGrpSpPr>
          <p:cNvPr id="35" name="组合 34"/>
          <p:cNvGrpSpPr/>
          <p:nvPr/>
        </p:nvGrpSpPr>
        <p:grpSpPr>
          <a:xfrm>
            <a:off x="3293554" y="2784475"/>
            <a:ext cx="692150" cy="692150"/>
            <a:chOff x="3036379" y="3003550"/>
            <a:chExt cx="692150" cy="692150"/>
          </a:xfrm>
        </p:grpSpPr>
        <p:sp>
          <p:nvSpPr>
            <p:cNvPr id="36" name="椭圆 35"/>
            <p:cNvSpPr/>
            <p:nvPr/>
          </p:nvSpPr>
          <p:spPr>
            <a:xfrm>
              <a:off x="3036379" y="3003550"/>
              <a:ext cx="692150" cy="692150"/>
            </a:xfrm>
            <a:prstGeom prst="ellipse">
              <a:avLst/>
            </a:prstGeom>
            <a:solidFill>
              <a:srgbClr val="1C1C1C"/>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sp>
          <p:nvSpPr>
            <p:cNvPr id="37" name="Freeform 73"/>
            <p:cNvSpPr>
              <a:spLocks noEditPoints="1"/>
            </p:cNvSpPr>
            <p:nvPr/>
          </p:nvSpPr>
          <p:spPr bwMode="auto">
            <a:xfrm>
              <a:off x="3225648" y="3188751"/>
              <a:ext cx="313611" cy="334419"/>
            </a:xfrm>
            <a:custGeom>
              <a:avLst/>
              <a:gdLst>
                <a:gd name="T0" fmla="*/ 75 w 89"/>
                <a:gd name="T1" fmla="*/ 22 h 95"/>
                <a:gd name="T2" fmla="*/ 89 w 89"/>
                <a:gd name="T3" fmla="*/ 53 h 95"/>
                <a:gd name="T4" fmla="*/ 78 w 89"/>
                <a:gd name="T5" fmla="*/ 80 h 95"/>
                <a:gd name="T6" fmla="*/ 47 w 89"/>
                <a:gd name="T7" fmla="*/ 53 h 95"/>
                <a:gd name="T8" fmla="*/ 75 w 89"/>
                <a:gd name="T9" fmla="*/ 22 h 95"/>
                <a:gd name="T10" fmla="*/ 76 w 89"/>
                <a:gd name="T11" fmla="*/ 83 h 95"/>
                <a:gd name="T12" fmla="*/ 69 w 89"/>
                <a:gd name="T13" fmla="*/ 88 h 95"/>
                <a:gd name="T14" fmla="*/ 74 w 89"/>
                <a:gd name="T15" fmla="*/ 81 h 95"/>
                <a:gd name="T16" fmla="*/ 76 w 89"/>
                <a:gd name="T17" fmla="*/ 83 h 95"/>
                <a:gd name="T18" fmla="*/ 64 w 89"/>
                <a:gd name="T19" fmla="*/ 92 h 95"/>
                <a:gd name="T20" fmla="*/ 72 w 89"/>
                <a:gd name="T21" fmla="*/ 79 h 95"/>
                <a:gd name="T22" fmla="*/ 70 w 89"/>
                <a:gd name="T23" fmla="*/ 77 h 95"/>
                <a:gd name="T24" fmla="*/ 60 w 89"/>
                <a:gd name="T25" fmla="*/ 94 h 95"/>
                <a:gd name="T26" fmla="*/ 64 w 89"/>
                <a:gd name="T27" fmla="*/ 92 h 95"/>
                <a:gd name="T28" fmla="*/ 58 w 89"/>
                <a:gd name="T29" fmla="*/ 91 h 95"/>
                <a:gd name="T30" fmla="*/ 67 w 89"/>
                <a:gd name="T31" fmla="*/ 75 h 95"/>
                <a:gd name="T32" fmla="*/ 65 w 89"/>
                <a:gd name="T33" fmla="*/ 74 h 95"/>
                <a:gd name="T34" fmla="*/ 57 w 89"/>
                <a:gd name="T35" fmla="*/ 88 h 95"/>
                <a:gd name="T36" fmla="*/ 58 w 89"/>
                <a:gd name="T37" fmla="*/ 91 h 95"/>
                <a:gd name="T38" fmla="*/ 56 w 89"/>
                <a:gd name="T39" fmla="*/ 84 h 95"/>
                <a:gd name="T40" fmla="*/ 63 w 89"/>
                <a:gd name="T41" fmla="*/ 72 h 95"/>
                <a:gd name="T42" fmla="*/ 61 w 89"/>
                <a:gd name="T43" fmla="*/ 70 h 95"/>
                <a:gd name="T44" fmla="*/ 55 w 89"/>
                <a:gd name="T45" fmla="*/ 81 h 95"/>
                <a:gd name="T46" fmla="*/ 56 w 89"/>
                <a:gd name="T47" fmla="*/ 84 h 95"/>
                <a:gd name="T48" fmla="*/ 53 w 89"/>
                <a:gd name="T49" fmla="*/ 78 h 95"/>
                <a:gd name="T50" fmla="*/ 59 w 89"/>
                <a:gd name="T51" fmla="*/ 68 h 95"/>
                <a:gd name="T52" fmla="*/ 57 w 89"/>
                <a:gd name="T53" fmla="*/ 66 h 95"/>
                <a:gd name="T54" fmla="*/ 52 w 89"/>
                <a:gd name="T55" fmla="*/ 75 h 95"/>
                <a:gd name="T56" fmla="*/ 53 w 89"/>
                <a:gd name="T57" fmla="*/ 78 h 95"/>
                <a:gd name="T58" fmla="*/ 51 w 89"/>
                <a:gd name="T59" fmla="*/ 71 h 95"/>
                <a:gd name="T60" fmla="*/ 55 w 89"/>
                <a:gd name="T61" fmla="*/ 64 h 95"/>
                <a:gd name="T62" fmla="*/ 53 w 89"/>
                <a:gd name="T63" fmla="*/ 62 h 95"/>
                <a:gd name="T64" fmla="*/ 50 w 89"/>
                <a:gd name="T65" fmla="*/ 68 h 95"/>
                <a:gd name="T66" fmla="*/ 51 w 89"/>
                <a:gd name="T67" fmla="*/ 71 h 95"/>
                <a:gd name="T68" fmla="*/ 48 w 89"/>
                <a:gd name="T69" fmla="*/ 65 h 95"/>
                <a:gd name="T70" fmla="*/ 51 w 89"/>
                <a:gd name="T71" fmla="*/ 61 h 95"/>
                <a:gd name="T72" fmla="*/ 49 w 89"/>
                <a:gd name="T73" fmla="*/ 59 h 95"/>
                <a:gd name="T74" fmla="*/ 47 w 89"/>
                <a:gd name="T75" fmla="*/ 61 h 95"/>
                <a:gd name="T76" fmla="*/ 48 w 89"/>
                <a:gd name="T77" fmla="*/ 65 h 95"/>
                <a:gd name="T78" fmla="*/ 46 w 89"/>
                <a:gd name="T79" fmla="*/ 58 h 95"/>
                <a:gd name="T80" fmla="*/ 45 w 89"/>
                <a:gd name="T81" fmla="*/ 55 h 95"/>
                <a:gd name="T82" fmla="*/ 47 w 89"/>
                <a:gd name="T83" fmla="*/ 57 h 95"/>
                <a:gd name="T84" fmla="*/ 46 w 89"/>
                <a:gd name="T85" fmla="*/ 58 h 95"/>
                <a:gd name="T86" fmla="*/ 59 w 89"/>
                <a:gd name="T87" fmla="*/ 17 h 95"/>
                <a:gd name="T88" fmla="*/ 41 w 89"/>
                <a:gd name="T89" fmla="*/ 54 h 95"/>
                <a:gd name="T90" fmla="*/ 36 w 89"/>
                <a:gd name="T91" fmla="*/ 13 h 95"/>
                <a:gd name="T92" fmla="*/ 0 w 89"/>
                <a:gd name="T93" fmla="*/ 54 h 95"/>
                <a:gd name="T94" fmla="*/ 41 w 89"/>
                <a:gd name="T95" fmla="*/ 95 h 95"/>
                <a:gd name="T96" fmla="*/ 55 w 89"/>
                <a:gd name="T97" fmla="*/ 93 h 95"/>
                <a:gd name="T98" fmla="*/ 41 w 89"/>
                <a:gd name="T99" fmla="*/ 54 h 95"/>
                <a:gd name="T100" fmla="*/ 68 w 89"/>
                <a:gd name="T101" fmla="*/ 23 h 95"/>
                <a:gd name="T102" fmla="*/ 59 w 89"/>
                <a:gd name="T103" fmla="*/ 17 h 95"/>
                <a:gd name="T104" fmla="*/ 43 w 89"/>
                <a:gd name="T105" fmla="*/ 0 h 95"/>
                <a:gd name="T106" fmla="*/ 38 w 89"/>
                <a:gd name="T107" fmla="*/ 0 h 95"/>
                <a:gd name="T108" fmla="*/ 43 w 89"/>
                <a:gd name="T109" fmla="*/ 41 h 95"/>
                <a:gd name="T110" fmla="*/ 61 w 89"/>
                <a:gd name="T111" fmla="*/ 4 h 95"/>
                <a:gd name="T112" fmla="*/ 43 w 89"/>
                <a:gd name="T113"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89" h="95">
                  <a:moveTo>
                    <a:pt x="75" y="22"/>
                  </a:moveTo>
                  <a:cubicBezTo>
                    <a:pt x="83" y="29"/>
                    <a:pt x="89" y="40"/>
                    <a:pt x="89" y="53"/>
                  </a:cubicBezTo>
                  <a:cubicBezTo>
                    <a:pt x="89" y="63"/>
                    <a:pt x="85" y="73"/>
                    <a:pt x="78" y="80"/>
                  </a:cubicBezTo>
                  <a:cubicBezTo>
                    <a:pt x="47" y="53"/>
                    <a:pt x="47" y="53"/>
                    <a:pt x="47" y="53"/>
                  </a:cubicBezTo>
                  <a:cubicBezTo>
                    <a:pt x="75" y="22"/>
                    <a:pt x="75" y="22"/>
                    <a:pt x="75" y="22"/>
                  </a:cubicBezTo>
                  <a:close/>
                  <a:moveTo>
                    <a:pt x="76" y="83"/>
                  </a:moveTo>
                  <a:cubicBezTo>
                    <a:pt x="74" y="85"/>
                    <a:pt x="72" y="87"/>
                    <a:pt x="69" y="88"/>
                  </a:cubicBezTo>
                  <a:cubicBezTo>
                    <a:pt x="74" y="81"/>
                    <a:pt x="74" y="81"/>
                    <a:pt x="74" y="81"/>
                  </a:cubicBezTo>
                  <a:cubicBezTo>
                    <a:pt x="76" y="83"/>
                    <a:pt x="76" y="83"/>
                    <a:pt x="76" y="83"/>
                  </a:cubicBezTo>
                  <a:close/>
                  <a:moveTo>
                    <a:pt x="64" y="92"/>
                  </a:moveTo>
                  <a:cubicBezTo>
                    <a:pt x="72" y="79"/>
                    <a:pt x="72" y="79"/>
                    <a:pt x="72" y="79"/>
                  </a:cubicBezTo>
                  <a:cubicBezTo>
                    <a:pt x="70" y="77"/>
                    <a:pt x="70" y="77"/>
                    <a:pt x="70" y="77"/>
                  </a:cubicBezTo>
                  <a:cubicBezTo>
                    <a:pt x="60" y="94"/>
                    <a:pt x="60" y="94"/>
                    <a:pt x="60" y="94"/>
                  </a:cubicBezTo>
                  <a:cubicBezTo>
                    <a:pt x="61" y="93"/>
                    <a:pt x="63" y="92"/>
                    <a:pt x="64" y="92"/>
                  </a:cubicBezTo>
                  <a:close/>
                  <a:moveTo>
                    <a:pt x="58" y="91"/>
                  </a:moveTo>
                  <a:cubicBezTo>
                    <a:pt x="67" y="75"/>
                    <a:pt x="67" y="75"/>
                    <a:pt x="67" y="75"/>
                  </a:cubicBezTo>
                  <a:cubicBezTo>
                    <a:pt x="65" y="74"/>
                    <a:pt x="65" y="74"/>
                    <a:pt x="65" y="74"/>
                  </a:cubicBezTo>
                  <a:cubicBezTo>
                    <a:pt x="57" y="88"/>
                    <a:pt x="57" y="88"/>
                    <a:pt x="57" y="88"/>
                  </a:cubicBezTo>
                  <a:cubicBezTo>
                    <a:pt x="58" y="91"/>
                    <a:pt x="58" y="91"/>
                    <a:pt x="58" y="91"/>
                  </a:cubicBezTo>
                  <a:close/>
                  <a:moveTo>
                    <a:pt x="56" y="84"/>
                  </a:moveTo>
                  <a:cubicBezTo>
                    <a:pt x="63" y="72"/>
                    <a:pt x="63" y="72"/>
                    <a:pt x="63" y="72"/>
                  </a:cubicBezTo>
                  <a:cubicBezTo>
                    <a:pt x="61" y="70"/>
                    <a:pt x="61" y="70"/>
                    <a:pt x="61" y="70"/>
                  </a:cubicBezTo>
                  <a:cubicBezTo>
                    <a:pt x="55" y="81"/>
                    <a:pt x="55" y="81"/>
                    <a:pt x="55" y="81"/>
                  </a:cubicBezTo>
                  <a:cubicBezTo>
                    <a:pt x="56" y="84"/>
                    <a:pt x="56" y="84"/>
                    <a:pt x="56" y="84"/>
                  </a:cubicBezTo>
                  <a:close/>
                  <a:moveTo>
                    <a:pt x="53" y="78"/>
                  </a:moveTo>
                  <a:cubicBezTo>
                    <a:pt x="59" y="68"/>
                    <a:pt x="59" y="68"/>
                    <a:pt x="59" y="68"/>
                  </a:cubicBezTo>
                  <a:cubicBezTo>
                    <a:pt x="57" y="66"/>
                    <a:pt x="57" y="66"/>
                    <a:pt x="57" y="66"/>
                  </a:cubicBezTo>
                  <a:cubicBezTo>
                    <a:pt x="52" y="75"/>
                    <a:pt x="52" y="75"/>
                    <a:pt x="52" y="75"/>
                  </a:cubicBezTo>
                  <a:cubicBezTo>
                    <a:pt x="53" y="78"/>
                    <a:pt x="53" y="78"/>
                    <a:pt x="53" y="78"/>
                  </a:cubicBezTo>
                  <a:close/>
                  <a:moveTo>
                    <a:pt x="51" y="71"/>
                  </a:moveTo>
                  <a:cubicBezTo>
                    <a:pt x="55" y="64"/>
                    <a:pt x="55" y="64"/>
                    <a:pt x="55" y="64"/>
                  </a:cubicBezTo>
                  <a:cubicBezTo>
                    <a:pt x="53" y="62"/>
                    <a:pt x="53" y="62"/>
                    <a:pt x="53" y="62"/>
                  </a:cubicBezTo>
                  <a:cubicBezTo>
                    <a:pt x="50" y="68"/>
                    <a:pt x="50" y="68"/>
                    <a:pt x="50" y="68"/>
                  </a:cubicBezTo>
                  <a:cubicBezTo>
                    <a:pt x="51" y="71"/>
                    <a:pt x="51" y="71"/>
                    <a:pt x="51" y="71"/>
                  </a:cubicBezTo>
                  <a:close/>
                  <a:moveTo>
                    <a:pt x="48" y="65"/>
                  </a:moveTo>
                  <a:cubicBezTo>
                    <a:pt x="51" y="61"/>
                    <a:pt x="51" y="61"/>
                    <a:pt x="51" y="61"/>
                  </a:cubicBezTo>
                  <a:cubicBezTo>
                    <a:pt x="49" y="59"/>
                    <a:pt x="49" y="59"/>
                    <a:pt x="49" y="59"/>
                  </a:cubicBezTo>
                  <a:cubicBezTo>
                    <a:pt x="47" y="61"/>
                    <a:pt x="47" y="61"/>
                    <a:pt x="47" y="61"/>
                  </a:cubicBezTo>
                  <a:cubicBezTo>
                    <a:pt x="48" y="65"/>
                    <a:pt x="48" y="65"/>
                    <a:pt x="48" y="65"/>
                  </a:cubicBezTo>
                  <a:close/>
                  <a:moveTo>
                    <a:pt x="46" y="58"/>
                  </a:moveTo>
                  <a:cubicBezTo>
                    <a:pt x="45" y="55"/>
                    <a:pt x="45" y="55"/>
                    <a:pt x="45" y="55"/>
                  </a:cubicBezTo>
                  <a:cubicBezTo>
                    <a:pt x="47" y="57"/>
                    <a:pt x="47" y="57"/>
                    <a:pt x="47" y="57"/>
                  </a:cubicBezTo>
                  <a:cubicBezTo>
                    <a:pt x="46" y="58"/>
                    <a:pt x="46" y="58"/>
                    <a:pt x="46" y="58"/>
                  </a:cubicBezTo>
                  <a:close/>
                  <a:moveTo>
                    <a:pt x="59" y="17"/>
                  </a:moveTo>
                  <a:cubicBezTo>
                    <a:pt x="41" y="54"/>
                    <a:pt x="41" y="54"/>
                    <a:pt x="41" y="54"/>
                  </a:cubicBezTo>
                  <a:cubicBezTo>
                    <a:pt x="41" y="54"/>
                    <a:pt x="38" y="28"/>
                    <a:pt x="36" y="13"/>
                  </a:cubicBezTo>
                  <a:cubicBezTo>
                    <a:pt x="16" y="15"/>
                    <a:pt x="0" y="33"/>
                    <a:pt x="0" y="54"/>
                  </a:cubicBezTo>
                  <a:cubicBezTo>
                    <a:pt x="0" y="77"/>
                    <a:pt x="18" y="95"/>
                    <a:pt x="41" y="95"/>
                  </a:cubicBezTo>
                  <a:cubicBezTo>
                    <a:pt x="46" y="95"/>
                    <a:pt x="51" y="94"/>
                    <a:pt x="55" y="93"/>
                  </a:cubicBezTo>
                  <a:cubicBezTo>
                    <a:pt x="41" y="54"/>
                    <a:pt x="41" y="54"/>
                    <a:pt x="41" y="54"/>
                  </a:cubicBezTo>
                  <a:cubicBezTo>
                    <a:pt x="68" y="23"/>
                    <a:pt x="68" y="23"/>
                    <a:pt x="68" y="23"/>
                  </a:cubicBezTo>
                  <a:cubicBezTo>
                    <a:pt x="66" y="20"/>
                    <a:pt x="63" y="18"/>
                    <a:pt x="59" y="17"/>
                  </a:cubicBezTo>
                  <a:close/>
                  <a:moveTo>
                    <a:pt x="43" y="0"/>
                  </a:moveTo>
                  <a:cubicBezTo>
                    <a:pt x="41" y="0"/>
                    <a:pt x="40" y="0"/>
                    <a:pt x="38" y="0"/>
                  </a:cubicBezTo>
                  <a:cubicBezTo>
                    <a:pt x="40" y="15"/>
                    <a:pt x="43" y="41"/>
                    <a:pt x="43" y="41"/>
                  </a:cubicBezTo>
                  <a:cubicBezTo>
                    <a:pt x="61" y="4"/>
                    <a:pt x="61" y="4"/>
                    <a:pt x="61" y="4"/>
                  </a:cubicBezTo>
                  <a:cubicBezTo>
                    <a:pt x="56" y="1"/>
                    <a:pt x="49" y="0"/>
                    <a:pt x="43" y="0"/>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cs typeface="+mn-ea"/>
                <a:sym typeface="+mn-lt"/>
              </a:endParaRPr>
            </a:p>
          </p:txBody>
        </p:sp>
      </p:grpSp>
      <p:sp>
        <p:nvSpPr>
          <p:cNvPr id="39" name="椭圆 38"/>
          <p:cNvSpPr/>
          <p:nvPr/>
        </p:nvSpPr>
        <p:spPr>
          <a:xfrm>
            <a:off x="4265104" y="1774825"/>
            <a:ext cx="1131774" cy="1131774"/>
          </a:xfrm>
          <a:prstGeom prst="ellipse">
            <a:avLst/>
          </a:prstGeom>
          <a:solidFill>
            <a:srgbClr val="5FA6AE"/>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sp>
        <p:nvSpPr>
          <p:cNvPr id="40" name="Freeform 11"/>
          <p:cNvSpPr>
            <a:spLocks noEditPoints="1"/>
          </p:cNvSpPr>
          <p:nvPr/>
        </p:nvSpPr>
        <p:spPr bwMode="auto">
          <a:xfrm>
            <a:off x="4666011" y="2070235"/>
            <a:ext cx="329960" cy="322529"/>
          </a:xfrm>
          <a:custGeom>
            <a:avLst/>
            <a:gdLst>
              <a:gd name="T0" fmla="*/ 90 w 94"/>
              <a:gd name="T1" fmla="*/ 55 h 92"/>
              <a:gd name="T2" fmla="*/ 90 w 94"/>
              <a:gd name="T3" fmla="*/ 85 h 92"/>
              <a:gd name="T4" fmla="*/ 53 w 94"/>
              <a:gd name="T5" fmla="*/ 89 h 92"/>
              <a:gd name="T6" fmla="*/ 54 w 94"/>
              <a:gd name="T7" fmla="*/ 59 h 92"/>
              <a:gd name="T8" fmla="*/ 46 w 94"/>
              <a:gd name="T9" fmla="*/ 0 h 92"/>
              <a:gd name="T10" fmla="*/ 0 w 94"/>
              <a:gd name="T11" fmla="*/ 46 h 92"/>
              <a:gd name="T12" fmla="*/ 46 w 94"/>
              <a:gd name="T13" fmla="*/ 92 h 92"/>
              <a:gd name="T14" fmla="*/ 45 w 94"/>
              <a:gd name="T15" fmla="*/ 84 h 92"/>
              <a:gd name="T16" fmla="*/ 20 w 94"/>
              <a:gd name="T17" fmla="*/ 72 h 92"/>
              <a:gd name="T18" fmla="*/ 20 w 94"/>
              <a:gd name="T19" fmla="*/ 20 h 92"/>
              <a:gd name="T20" fmla="*/ 72 w 94"/>
              <a:gd name="T21" fmla="*/ 20 h 92"/>
              <a:gd name="T22" fmla="*/ 83 w 94"/>
              <a:gd name="T23" fmla="*/ 50 h 92"/>
              <a:gd name="T24" fmla="*/ 92 w 94"/>
              <a:gd name="T25" fmla="*/ 50 h 92"/>
              <a:gd name="T26" fmla="*/ 79 w 94"/>
              <a:gd name="T27" fmla="*/ 13 h 92"/>
              <a:gd name="T28" fmla="*/ 47 w 94"/>
              <a:gd name="T29" fmla="*/ 41 h 92"/>
              <a:gd name="T30" fmla="*/ 31 w 94"/>
              <a:gd name="T31" fmla="*/ 19 h 92"/>
              <a:gd name="T32" fmla="*/ 41 w 94"/>
              <a:gd name="T33" fmla="*/ 44 h 92"/>
              <a:gd name="T34" fmla="*/ 47 w 94"/>
              <a:gd name="T35" fmla="*/ 55 h 92"/>
              <a:gd name="T36" fmla="*/ 54 w 94"/>
              <a:gd name="T37" fmla="*/ 47 h 92"/>
              <a:gd name="T38" fmla="*/ 62 w 94"/>
              <a:gd name="T39" fmla="*/ 30 h 92"/>
              <a:gd name="T40" fmla="*/ 47 w 94"/>
              <a:gd name="T41" fmla="*/ 41 h 92"/>
              <a:gd name="T42" fmla="*/ 88 w 94"/>
              <a:gd name="T43" fmla="*/ 75 h 92"/>
              <a:gd name="T44" fmla="*/ 87 w 94"/>
              <a:gd name="T45" fmla="*/ 74 h 92"/>
              <a:gd name="T46" fmla="*/ 86 w 94"/>
              <a:gd name="T47" fmla="*/ 71 h 92"/>
              <a:gd name="T48" fmla="*/ 81 w 94"/>
              <a:gd name="T49" fmla="*/ 83 h 92"/>
              <a:gd name="T50" fmla="*/ 85 w 94"/>
              <a:gd name="T51" fmla="*/ 76 h 92"/>
              <a:gd name="T52" fmla="*/ 86 w 94"/>
              <a:gd name="T53" fmla="*/ 76 h 92"/>
              <a:gd name="T54" fmla="*/ 87 w 94"/>
              <a:gd name="T55" fmla="*/ 83 h 92"/>
              <a:gd name="T56" fmla="*/ 66 w 94"/>
              <a:gd name="T57" fmla="*/ 80 h 92"/>
              <a:gd name="T58" fmla="*/ 67 w 94"/>
              <a:gd name="T59" fmla="*/ 69 h 92"/>
              <a:gd name="T60" fmla="*/ 68 w 94"/>
              <a:gd name="T61" fmla="*/ 61 h 92"/>
              <a:gd name="T62" fmla="*/ 57 w 94"/>
              <a:gd name="T63" fmla="*/ 64 h 92"/>
              <a:gd name="T64" fmla="*/ 61 w 94"/>
              <a:gd name="T65" fmla="*/ 68 h 92"/>
              <a:gd name="T66" fmla="*/ 63 w 94"/>
              <a:gd name="T67" fmla="*/ 63 h 92"/>
              <a:gd name="T68" fmla="*/ 62 w 94"/>
              <a:gd name="T69" fmla="*/ 69 h 92"/>
              <a:gd name="T70" fmla="*/ 54 w 94"/>
              <a:gd name="T71" fmla="*/ 83 h 92"/>
              <a:gd name="T72" fmla="*/ 81 w 94"/>
              <a:gd name="T73" fmla="*/ 80 h 92"/>
              <a:gd name="T74" fmla="*/ 79 w 94"/>
              <a:gd name="T75" fmla="*/ 76 h 92"/>
              <a:gd name="T76" fmla="*/ 75 w 94"/>
              <a:gd name="T77" fmla="*/ 60 h 92"/>
              <a:gd name="T78" fmla="*/ 66 w 94"/>
              <a:gd name="T79" fmla="*/ 80 h 92"/>
              <a:gd name="T80" fmla="*/ 73 w 94"/>
              <a:gd name="T81" fmla="*/ 83 h 92"/>
              <a:gd name="T82" fmla="*/ 78 w 94"/>
              <a:gd name="T83" fmla="*/ 80 h 92"/>
              <a:gd name="T84" fmla="*/ 74 w 94"/>
              <a:gd name="T85" fmla="*/ 76 h 92"/>
              <a:gd name="T86" fmla="*/ 72 w 94"/>
              <a:gd name="T87" fmla="*/ 76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94" h="92">
                <a:moveTo>
                  <a:pt x="58" y="55"/>
                </a:moveTo>
                <a:cubicBezTo>
                  <a:pt x="90" y="55"/>
                  <a:pt x="90" y="55"/>
                  <a:pt x="90" y="55"/>
                </a:cubicBezTo>
                <a:cubicBezTo>
                  <a:pt x="92" y="55"/>
                  <a:pt x="94" y="56"/>
                  <a:pt x="93" y="59"/>
                </a:cubicBezTo>
                <a:cubicBezTo>
                  <a:pt x="90" y="85"/>
                  <a:pt x="90" y="85"/>
                  <a:pt x="90" y="85"/>
                </a:cubicBezTo>
                <a:cubicBezTo>
                  <a:pt x="89" y="87"/>
                  <a:pt x="87" y="89"/>
                  <a:pt x="85" y="89"/>
                </a:cubicBezTo>
                <a:cubicBezTo>
                  <a:pt x="53" y="89"/>
                  <a:pt x="53" y="89"/>
                  <a:pt x="53" y="89"/>
                </a:cubicBezTo>
                <a:cubicBezTo>
                  <a:pt x="51" y="89"/>
                  <a:pt x="49" y="87"/>
                  <a:pt x="50" y="85"/>
                </a:cubicBezTo>
                <a:cubicBezTo>
                  <a:pt x="54" y="59"/>
                  <a:pt x="54" y="59"/>
                  <a:pt x="54" y="59"/>
                </a:cubicBezTo>
                <a:cubicBezTo>
                  <a:pt x="54" y="56"/>
                  <a:pt x="56" y="55"/>
                  <a:pt x="58" y="55"/>
                </a:cubicBezTo>
                <a:close/>
                <a:moveTo>
                  <a:pt x="46" y="0"/>
                </a:moveTo>
                <a:cubicBezTo>
                  <a:pt x="34" y="0"/>
                  <a:pt x="22" y="5"/>
                  <a:pt x="14" y="13"/>
                </a:cubicBezTo>
                <a:cubicBezTo>
                  <a:pt x="6" y="22"/>
                  <a:pt x="0" y="33"/>
                  <a:pt x="0" y="46"/>
                </a:cubicBezTo>
                <a:cubicBezTo>
                  <a:pt x="0" y="58"/>
                  <a:pt x="6" y="70"/>
                  <a:pt x="14" y="78"/>
                </a:cubicBezTo>
                <a:cubicBezTo>
                  <a:pt x="22" y="86"/>
                  <a:pt x="34" y="92"/>
                  <a:pt x="46" y="92"/>
                </a:cubicBezTo>
                <a:cubicBezTo>
                  <a:pt x="47" y="92"/>
                  <a:pt x="47" y="92"/>
                  <a:pt x="48" y="91"/>
                </a:cubicBezTo>
                <a:cubicBezTo>
                  <a:pt x="46" y="90"/>
                  <a:pt x="45" y="87"/>
                  <a:pt x="45" y="84"/>
                </a:cubicBezTo>
                <a:cubicBezTo>
                  <a:pt x="46" y="82"/>
                  <a:pt x="46" y="82"/>
                  <a:pt x="46" y="82"/>
                </a:cubicBezTo>
                <a:cubicBezTo>
                  <a:pt x="36" y="82"/>
                  <a:pt x="27" y="78"/>
                  <a:pt x="20" y="72"/>
                </a:cubicBezTo>
                <a:cubicBezTo>
                  <a:pt x="14" y="65"/>
                  <a:pt x="10" y="56"/>
                  <a:pt x="10" y="46"/>
                </a:cubicBezTo>
                <a:cubicBezTo>
                  <a:pt x="10" y="36"/>
                  <a:pt x="14" y="26"/>
                  <a:pt x="20" y="20"/>
                </a:cubicBezTo>
                <a:cubicBezTo>
                  <a:pt x="27" y="13"/>
                  <a:pt x="36" y="9"/>
                  <a:pt x="46" y="9"/>
                </a:cubicBezTo>
                <a:cubicBezTo>
                  <a:pt x="56" y="9"/>
                  <a:pt x="66" y="13"/>
                  <a:pt x="72" y="20"/>
                </a:cubicBezTo>
                <a:cubicBezTo>
                  <a:pt x="79" y="26"/>
                  <a:pt x="83" y="36"/>
                  <a:pt x="83" y="46"/>
                </a:cubicBezTo>
                <a:cubicBezTo>
                  <a:pt x="83" y="47"/>
                  <a:pt x="83" y="49"/>
                  <a:pt x="83" y="50"/>
                </a:cubicBezTo>
                <a:cubicBezTo>
                  <a:pt x="90" y="50"/>
                  <a:pt x="90" y="50"/>
                  <a:pt x="90" y="50"/>
                </a:cubicBezTo>
                <a:cubicBezTo>
                  <a:pt x="91" y="50"/>
                  <a:pt x="91" y="50"/>
                  <a:pt x="92" y="50"/>
                </a:cubicBezTo>
                <a:cubicBezTo>
                  <a:pt x="92" y="49"/>
                  <a:pt x="92" y="47"/>
                  <a:pt x="92" y="46"/>
                </a:cubicBezTo>
                <a:cubicBezTo>
                  <a:pt x="92" y="33"/>
                  <a:pt x="87" y="22"/>
                  <a:pt x="79" y="13"/>
                </a:cubicBezTo>
                <a:cubicBezTo>
                  <a:pt x="70" y="5"/>
                  <a:pt x="59" y="0"/>
                  <a:pt x="46" y="0"/>
                </a:cubicBezTo>
                <a:close/>
                <a:moveTo>
                  <a:pt x="47" y="41"/>
                </a:moveTo>
                <a:cubicBezTo>
                  <a:pt x="46" y="41"/>
                  <a:pt x="45" y="41"/>
                  <a:pt x="45" y="41"/>
                </a:cubicBezTo>
                <a:cubicBezTo>
                  <a:pt x="41" y="34"/>
                  <a:pt x="36" y="26"/>
                  <a:pt x="31" y="19"/>
                </a:cubicBezTo>
                <a:cubicBezTo>
                  <a:pt x="30" y="20"/>
                  <a:pt x="29" y="21"/>
                  <a:pt x="27" y="21"/>
                </a:cubicBezTo>
                <a:cubicBezTo>
                  <a:pt x="31" y="30"/>
                  <a:pt x="36" y="37"/>
                  <a:pt x="41" y="44"/>
                </a:cubicBezTo>
                <a:cubicBezTo>
                  <a:pt x="40" y="45"/>
                  <a:pt x="40" y="47"/>
                  <a:pt x="40" y="48"/>
                </a:cubicBezTo>
                <a:cubicBezTo>
                  <a:pt x="40" y="52"/>
                  <a:pt x="43" y="55"/>
                  <a:pt x="47" y="55"/>
                </a:cubicBezTo>
                <a:cubicBezTo>
                  <a:pt x="51" y="55"/>
                  <a:pt x="54" y="52"/>
                  <a:pt x="54" y="48"/>
                </a:cubicBezTo>
                <a:cubicBezTo>
                  <a:pt x="54" y="48"/>
                  <a:pt x="54" y="47"/>
                  <a:pt x="54" y="47"/>
                </a:cubicBezTo>
                <a:cubicBezTo>
                  <a:pt x="58" y="43"/>
                  <a:pt x="62" y="39"/>
                  <a:pt x="65" y="33"/>
                </a:cubicBezTo>
                <a:cubicBezTo>
                  <a:pt x="64" y="32"/>
                  <a:pt x="63" y="31"/>
                  <a:pt x="62" y="30"/>
                </a:cubicBezTo>
                <a:cubicBezTo>
                  <a:pt x="57" y="34"/>
                  <a:pt x="53" y="38"/>
                  <a:pt x="50" y="42"/>
                </a:cubicBezTo>
                <a:cubicBezTo>
                  <a:pt x="49" y="41"/>
                  <a:pt x="48" y="41"/>
                  <a:pt x="47" y="41"/>
                </a:cubicBezTo>
                <a:close/>
                <a:moveTo>
                  <a:pt x="87" y="83"/>
                </a:moveTo>
                <a:cubicBezTo>
                  <a:pt x="88" y="75"/>
                  <a:pt x="88" y="75"/>
                  <a:pt x="88" y="75"/>
                </a:cubicBezTo>
                <a:cubicBezTo>
                  <a:pt x="88" y="75"/>
                  <a:pt x="88" y="74"/>
                  <a:pt x="88" y="74"/>
                </a:cubicBezTo>
                <a:cubicBezTo>
                  <a:pt x="87" y="74"/>
                  <a:pt x="87" y="74"/>
                  <a:pt x="87" y="74"/>
                </a:cubicBezTo>
                <a:cubicBezTo>
                  <a:pt x="86" y="74"/>
                  <a:pt x="85" y="74"/>
                  <a:pt x="85" y="74"/>
                </a:cubicBezTo>
                <a:cubicBezTo>
                  <a:pt x="86" y="71"/>
                  <a:pt x="86" y="71"/>
                  <a:pt x="86" y="71"/>
                </a:cubicBezTo>
                <a:cubicBezTo>
                  <a:pt x="83" y="71"/>
                  <a:pt x="83" y="71"/>
                  <a:pt x="83" y="71"/>
                </a:cubicBezTo>
                <a:cubicBezTo>
                  <a:pt x="81" y="83"/>
                  <a:pt x="81" y="83"/>
                  <a:pt x="81" y="83"/>
                </a:cubicBezTo>
                <a:cubicBezTo>
                  <a:pt x="83" y="83"/>
                  <a:pt x="83" y="83"/>
                  <a:pt x="83" y="83"/>
                </a:cubicBezTo>
                <a:cubicBezTo>
                  <a:pt x="85" y="76"/>
                  <a:pt x="85" y="76"/>
                  <a:pt x="85" y="76"/>
                </a:cubicBezTo>
                <a:cubicBezTo>
                  <a:pt x="85" y="75"/>
                  <a:pt x="85" y="75"/>
                  <a:pt x="85" y="75"/>
                </a:cubicBezTo>
                <a:cubicBezTo>
                  <a:pt x="86" y="75"/>
                  <a:pt x="86" y="75"/>
                  <a:pt x="86" y="76"/>
                </a:cubicBezTo>
                <a:cubicBezTo>
                  <a:pt x="84" y="83"/>
                  <a:pt x="84" y="83"/>
                  <a:pt x="84" y="83"/>
                </a:cubicBezTo>
                <a:cubicBezTo>
                  <a:pt x="87" y="83"/>
                  <a:pt x="87" y="83"/>
                  <a:pt x="87" y="83"/>
                </a:cubicBezTo>
                <a:close/>
                <a:moveTo>
                  <a:pt x="65" y="83"/>
                </a:moveTo>
                <a:cubicBezTo>
                  <a:pt x="66" y="80"/>
                  <a:pt x="66" y="80"/>
                  <a:pt x="66" y="80"/>
                </a:cubicBezTo>
                <a:cubicBezTo>
                  <a:pt x="60" y="80"/>
                  <a:pt x="60" y="80"/>
                  <a:pt x="60" y="80"/>
                </a:cubicBezTo>
                <a:cubicBezTo>
                  <a:pt x="67" y="69"/>
                  <a:pt x="67" y="69"/>
                  <a:pt x="67" y="69"/>
                </a:cubicBezTo>
                <a:cubicBezTo>
                  <a:pt x="68" y="68"/>
                  <a:pt x="68" y="67"/>
                  <a:pt x="68" y="66"/>
                </a:cubicBezTo>
                <a:cubicBezTo>
                  <a:pt x="69" y="64"/>
                  <a:pt x="69" y="62"/>
                  <a:pt x="68" y="61"/>
                </a:cubicBezTo>
                <a:cubicBezTo>
                  <a:pt x="67" y="60"/>
                  <a:pt x="66" y="59"/>
                  <a:pt x="64" y="59"/>
                </a:cubicBezTo>
                <a:cubicBezTo>
                  <a:pt x="60" y="59"/>
                  <a:pt x="58" y="61"/>
                  <a:pt x="57" y="64"/>
                </a:cubicBezTo>
                <a:cubicBezTo>
                  <a:pt x="56" y="68"/>
                  <a:pt x="56" y="68"/>
                  <a:pt x="56" y="68"/>
                </a:cubicBezTo>
                <a:cubicBezTo>
                  <a:pt x="61" y="68"/>
                  <a:pt x="61" y="68"/>
                  <a:pt x="61" y="68"/>
                </a:cubicBezTo>
                <a:cubicBezTo>
                  <a:pt x="62" y="64"/>
                  <a:pt x="62" y="64"/>
                  <a:pt x="62" y="64"/>
                </a:cubicBezTo>
                <a:cubicBezTo>
                  <a:pt x="62" y="63"/>
                  <a:pt x="62" y="63"/>
                  <a:pt x="63" y="63"/>
                </a:cubicBezTo>
                <a:cubicBezTo>
                  <a:pt x="64" y="63"/>
                  <a:pt x="64" y="64"/>
                  <a:pt x="64" y="65"/>
                </a:cubicBezTo>
                <a:cubicBezTo>
                  <a:pt x="63" y="67"/>
                  <a:pt x="63" y="68"/>
                  <a:pt x="62" y="69"/>
                </a:cubicBezTo>
                <a:cubicBezTo>
                  <a:pt x="54" y="80"/>
                  <a:pt x="54" y="80"/>
                  <a:pt x="54" y="80"/>
                </a:cubicBezTo>
                <a:cubicBezTo>
                  <a:pt x="54" y="83"/>
                  <a:pt x="54" y="83"/>
                  <a:pt x="54" y="83"/>
                </a:cubicBezTo>
                <a:cubicBezTo>
                  <a:pt x="65" y="83"/>
                  <a:pt x="65" y="83"/>
                  <a:pt x="65" y="83"/>
                </a:cubicBezTo>
                <a:close/>
                <a:moveTo>
                  <a:pt x="81" y="80"/>
                </a:moveTo>
                <a:cubicBezTo>
                  <a:pt x="81" y="76"/>
                  <a:pt x="81" y="76"/>
                  <a:pt x="81" y="76"/>
                </a:cubicBezTo>
                <a:cubicBezTo>
                  <a:pt x="79" y="76"/>
                  <a:pt x="79" y="76"/>
                  <a:pt x="79" y="76"/>
                </a:cubicBezTo>
                <a:cubicBezTo>
                  <a:pt x="82" y="60"/>
                  <a:pt x="82" y="60"/>
                  <a:pt x="82" y="60"/>
                </a:cubicBezTo>
                <a:cubicBezTo>
                  <a:pt x="75" y="60"/>
                  <a:pt x="75" y="60"/>
                  <a:pt x="75" y="60"/>
                </a:cubicBezTo>
                <a:cubicBezTo>
                  <a:pt x="67" y="76"/>
                  <a:pt x="67" y="76"/>
                  <a:pt x="67" y="76"/>
                </a:cubicBezTo>
                <a:cubicBezTo>
                  <a:pt x="66" y="80"/>
                  <a:pt x="66" y="80"/>
                  <a:pt x="66" y="80"/>
                </a:cubicBezTo>
                <a:cubicBezTo>
                  <a:pt x="73" y="80"/>
                  <a:pt x="73" y="80"/>
                  <a:pt x="73" y="80"/>
                </a:cubicBezTo>
                <a:cubicBezTo>
                  <a:pt x="73" y="83"/>
                  <a:pt x="73" y="83"/>
                  <a:pt x="73" y="83"/>
                </a:cubicBezTo>
                <a:cubicBezTo>
                  <a:pt x="78" y="83"/>
                  <a:pt x="78" y="83"/>
                  <a:pt x="78" y="83"/>
                </a:cubicBezTo>
                <a:cubicBezTo>
                  <a:pt x="78" y="80"/>
                  <a:pt x="78" y="80"/>
                  <a:pt x="78" y="80"/>
                </a:cubicBezTo>
                <a:cubicBezTo>
                  <a:pt x="81" y="80"/>
                  <a:pt x="81" y="80"/>
                  <a:pt x="81" y="80"/>
                </a:cubicBezTo>
                <a:close/>
                <a:moveTo>
                  <a:pt x="74" y="76"/>
                </a:moveTo>
                <a:cubicBezTo>
                  <a:pt x="75" y="67"/>
                  <a:pt x="75" y="67"/>
                  <a:pt x="75" y="67"/>
                </a:cubicBezTo>
                <a:cubicBezTo>
                  <a:pt x="72" y="76"/>
                  <a:pt x="72" y="76"/>
                  <a:pt x="72" y="76"/>
                </a:cubicBezTo>
                <a:lnTo>
                  <a:pt x="74" y="76"/>
                </a:ln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cs typeface="+mn-ea"/>
              <a:sym typeface="+mn-lt"/>
            </a:endParaRPr>
          </a:p>
        </p:txBody>
      </p:sp>
      <p:sp>
        <p:nvSpPr>
          <p:cNvPr id="41" name="文本框 40"/>
          <p:cNvSpPr txBox="1"/>
          <p:nvPr/>
        </p:nvSpPr>
        <p:spPr>
          <a:xfrm>
            <a:off x="4275892" y="2406639"/>
            <a:ext cx="1134533" cy="276999"/>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200" b="1" i="0" u="none" strike="noStrike" kern="0" cap="none" spc="0" normalizeH="0" baseline="0" noProof="0" dirty="0">
                <a:ln>
                  <a:noFill/>
                </a:ln>
                <a:solidFill>
                  <a:prstClr val="white"/>
                </a:solidFill>
                <a:effectLst/>
                <a:uLnTx/>
                <a:uFillTx/>
                <a:cs typeface="+mn-ea"/>
                <a:sym typeface="+mn-lt"/>
              </a:rPr>
              <a:t>精心的设计</a:t>
            </a:r>
          </a:p>
        </p:txBody>
      </p:sp>
      <p:sp>
        <p:nvSpPr>
          <p:cNvPr id="43" name="椭圆 42"/>
          <p:cNvSpPr/>
          <p:nvPr/>
        </p:nvSpPr>
        <p:spPr>
          <a:xfrm>
            <a:off x="4265103" y="3387724"/>
            <a:ext cx="1719772" cy="1719772"/>
          </a:xfrm>
          <a:prstGeom prst="ellipse">
            <a:avLst/>
          </a:prstGeom>
          <a:solidFill>
            <a:srgbClr val="F69FB2"/>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sp>
        <p:nvSpPr>
          <p:cNvPr id="44" name="文本框 43"/>
          <p:cNvSpPr txBox="1"/>
          <p:nvPr/>
        </p:nvSpPr>
        <p:spPr>
          <a:xfrm>
            <a:off x="4720683" y="3734982"/>
            <a:ext cx="863600" cy="76944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4400" b="1" i="0" u="none" strike="noStrike" kern="0" cap="none" spc="0" normalizeH="0" baseline="0" noProof="0" dirty="0">
                <a:ln>
                  <a:noFill/>
                </a:ln>
                <a:solidFill>
                  <a:prstClr val="white"/>
                </a:solidFill>
                <a:effectLst/>
                <a:uLnTx/>
                <a:uFillTx/>
                <a:cs typeface="+mn-ea"/>
                <a:sym typeface="+mn-lt"/>
              </a:rPr>
              <a:t>25</a:t>
            </a:r>
            <a:r>
              <a:rPr kumimoji="0" lang="en-US" altLang="zh-CN" sz="1800" b="1" i="0" u="none" strike="noStrike" kern="0" cap="none" spc="0" normalizeH="0" baseline="0" noProof="0" dirty="0">
                <a:ln>
                  <a:noFill/>
                </a:ln>
                <a:solidFill>
                  <a:prstClr val="white"/>
                </a:solidFill>
                <a:effectLst/>
                <a:uLnTx/>
                <a:uFillTx/>
                <a:cs typeface="+mn-ea"/>
                <a:sym typeface="+mn-lt"/>
              </a:rPr>
              <a:t>%</a:t>
            </a:r>
            <a:endParaRPr kumimoji="0" lang="zh-CN" altLang="en-US" sz="1800" b="1" i="0" u="none" strike="noStrike" kern="0" cap="none" spc="0" normalizeH="0" baseline="0" noProof="0" dirty="0">
              <a:ln>
                <a:noFill/>
              </a:ln>
              <a:solidFill>
                <a:prstClr val="white"/>
              </a:solidFill>
              <a:effectLst/>
              <a:uLnTx/>
              <a:uFillTx/>
              <a:cs typeface="+mn-ea"/>
              <a:sym typeface="+mn-lt"/>
            </a:endParaRPr>
          </a:p>
        </p:txBody>
      </p:sp>
      <p:sp>
        <p:nvSpPr>
          <p:cNvPr id="45" name="文本框 44"/>
          <p:cNvSpPr txBox="1"/>
          <p:nvPr/>
        </p:nvSpPr>
        <p:spPr>
          <a:xfrm>
            <a:off x="4282266" y="4364111"/>
            <a:ext cx="1748772" cy="307777"/>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400" b="1" i="0" u="none" strike="noStrike" kern="0" cap="none" spc="0" normalizeH="0" baseline="0" noProof="0" dirty="0">
                <a:ln>
                  <a:noFill/>
                </a:ln>
                <a:solidFill>
                  <a:prstClr val="white"/>
                </a:solidFill>
                <a:effectLst/>
                <a:uLnTx/>
                <a:uFillTx/>
                <a:cs typeface="+mn-ea"/>
                <a:sym typeface="+mn-lt"/>
              </a:rPr>
              <a:t>报名增长</a:t>
            </a:r>
          </a:p>
        </p:txBody>
      </p:sp>
      <p:pic>
        <p:nvPicPr>
          <p:cNvPr id="46" name="图片 45"/>
          <p:cNvPicPr>
            <a:picLocks noChangeAspect="1"/>
          </p:cNvPicPr>
          <p:nvPr/>
        </p:nvPicPr>
        <p:blipFill>
          <a:blip r:embed="rId4"/>
          <a:stretch>
            <a:fillRect/>
          </a:stretch>
        </p:blipFill>
        <p:spPr>
          <a:xfrm rot="3220857">
            <a:off x="-1351711" y="-8139677"/>
            <a:ext cx="6289758" cy="18165523"/>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占位符 2"/>
          <p:cNvPicPr>
            <a:picLocks noGrp="1" noChangeAspect="1"/>
          </p:cNvPicPr>
          <p:nvPr>
            <p:ph type="pic" sz="quarter" idx="10"/>
          </p:nvPr>
        </p:nvPicPr>
        <p:blipFill>
          <a:blip r:embed="rId3" cstate="screen"/>
          <a:srcRect/>
          <a:stretch>
            <a:fillRect/>
          </a:stretch>
        </p:blipFill>
        <p:spPr/>
      </p:pic>
      <p:sp>
        <p:nvSpPr>
          <p:cNvPr id="14" name="矩形 13"/>
          <p:cNvSpPr/>
          <p:nvPr/>
        </p:nvSpPr>
        <p:spPr>
          <a:xfrm>
            <a:off x="0" y="-2922"/>
            <a:ext cx="12192000" cy="3771900"/>
          </a:xfrm>
          <a:prstGeom prst="rect">
            <a:avLst/>
          </a:prstGeom>
          <a:solidFill>
            <a:schemeClr val="accent2">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矩形 9"/>
          <p:cNvSpPr/>
          <p:nvPr/>
        </p:nvSpPr>
        <p:spPr>
          <a:xfrm>
            <a:off x="466725" y="461963"/>
            <a:ext cx="11258550" cy="5934075"/>
          </a:xfrm>
          <a:prstGeom prst="rect">
            <a:avLst/>
          </a:prstGeom>
          <a:solidFill>
            <a:srgbClr val="F7F4F8"/>
          </a:solidFill>
          <a:ln>
            <a:noFill/>
          </a:ln>
          <a:effectLst>
            <a:outerShdw blurRad="304800" sx="104000" sy="104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a:cs typeface="+mn-ea"/>
              <a:sym typeface="+mn-lt"/>
            </a:endParaRPr>
          </a:p>
        </p:txBody>
      </p:sp>
      <p:sp>
        <p:nvSpPr>
          <p:cNvPr id="26" name="任意多边形: 形状 25"/>
          <p:cNvSpPr/>
          <p:nvPr/>
        </p:nvSpPr>
        <p:spPr>
          <a:xfrm>
            <a:off x="9272164" y="4378976"/>
            <a:ext cx="4467225" cy="4467225"/>
          </a:xfrm>
          <a:custGeom>
            <a:avLst/>
            <a:gdLst>
              <a:gd name="connsiteX0" fmla="*/ 586946 w 1173892"/>
              <a:gd name="connsiteY0" fmla="*/ 128716 h 1173892"/>
              <a:gd name="connsiteX1" fmla="*/ 128716 w 1173892"/>
              <a:gd name="connsiteY1" fmla="*/ 586946 h 1173892"/>
              <a:gd name="connsiteX2" fmla="*/ 586946 w 1173892"/>
              <a:gd name="connsiteY2" fmla="*/ 1045176 h 1173892"/>
              <a:gd name="connsiteX3" fmla="*/ 1045176 w 1173892"/>
              <a:gd name="connsiteY3" fmla="*/ 586946 h 1173892"/>
              <a:gd name="connsiteX4" fmla="*/ 586946 w 1173892"/>
              <a:gd name="connsiteY4" fmla="*/ 128716 h 1173892"/>
              <a:gd name="connsiteX5" fmla="*/ 586946 w 1173892"/>
              <a:gd name="connsiteY5" fmla="*/ 0 h 1173892"/>
              <a:gd name="connsiteX6" fmla="*/ 1173892 w 1173892"/>
              <a:gd name="connsiteY6" fmla="*/ 586946 h 1173892"/>
              <a:gd name="connsiteX7" fmla="*/ 586946 w 1173892"/>
              <a:gd name="connsiteY7" fmla="*/ 1173892 h 1173892"/>
              <a:gd name="connsiteX8" fmla="*/ 0 w 1173892"/>
              <a:gd name="connsiteY8" fmla="*/ 586946 h 1173892"/>
              <a:gd name="connsiteX9" fmla="*/ 586946 w 1173892"/>
              <a:gd name="connsiteY9" fmla="*/ 0 h 1173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73892" h="1173892">
                <a:moveTo>
                  <a:pt x="586946" y="128716"/>
                </a:moveTo>
                <a:cubicBezTo>
                  <a:pt x="333873" y="128716"/>
                  <a:pt x="128716" y="333873"/>
                  <a:pt x="128716" y="586946"/>
                </a:cubicBezTo>
                <a:cubicBezTo>
                  <a:pt x="128716" y="840019"/>
                  <a:pt x="333873" y="1045176"/>
                  <a:pt x="586946" y="1045176"/>
                </a:cubicBezTo>
                <a:cubicBezTo>
                  <a:pt x="840019" y="1045176"/>
                  <a:pt x="1045176" y="840019"/>
                  <a:pt x="1045176" y="586946"/>
                </a:cubicBezTo>
                <a:cubicBezTo>
                  <a:pt x="1045176" y="333873"/>
                  <a:pt x="840019" y="128716"/>
                  <a:pt x="586946" y="128716"/>
                </a:cubicBezTo>
                <a:close/>
                <a:moveTo>
                  <a:pt x="586946" y="0"/>
                </a:moveTo>
                <a:cubicBezTo>
                  <a:pt x="911107" y="0"/>
                  <a:pt x="1173892" y="262785"/>
                  <a:pt x="1173892" y="586946"/>
                </a:cubicBezTo>
                <a:cubicBezTo>
                  <a:pt x="1173892" y="911107"/>
                  <a:pt x="911107" y="1173892"/>
                  <a:pt x="586946" y="1173892"/>
                </a:cubicBezTo>
                <a:cubicBezTo>
                  <a:pt x="262785" y="1173892"/>
                  <a:pt x="0" y="911107"/>
                  <a:pt x="0" y="586946"/>
                </a:cubicBezTo>
                <a:cubicBezTo>
                  <a:pt x="0" y="262785"/>
                  <a:pt x="262785" y="0"/>
                  <a:pt x="586946" y="0"/>
                </a:cubicBezTo>
                <a:close/>
              </a:path>
            </a:pathLst>
          </a:custGeom>
          <a:solidFill>
            <a:srgbClr val="FFE083">
              <a:alpha val="1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任意多边形: 形状 14"/>
          <p:cNvSpPr/>
          <p:nvPr/>
        </p:nvSpPr>
        <p:spPr>
          <a:xfrm>
            <a:off x="0" y="5684108"/>
            <a:ext cx="1173892" cy="1173892"/>
          </a:xfrm>
          <a:custGeom>
            <a:avLst/>
            <a:gdLst>
              <a:gd name="connsiteX0" fmla="*/ 586946 w 1173892"/>
              <a:gd name="connsiteY0" fmla="*/ 128716 h 1173892"/>
              <a:gd name="connsiteX1" fmla="*/ 128716 w 1173892"/>
              <a:gd name="connsiteY1" fmla="*/ 586946 h 1173892"/>
              <a:gd name="connsiteX2" fmla="*/ 586946 w 1173892"/>
              <a:gd name="connsiteY2" fmla="*/ 1045176 h 1173892"/>
              <a:gd name="connsiteX3" fmla="*/ 1045176 w 1173892"/>
              <a:gd name="connsiteY3" fmla="*/ 586946 h 1173892"/>
              <a:gd name="connsiteX4" fmla="*/ 586946 w 1173892"/>
              <a:gd name="connsiteY4" fmla="*/ 128716 h 1173892"/>
              <a:gd name="connsiteX5" fmla="*/ 586946 w 1173892"/>
              <a:gd name="connsiteY5" fmla="*/ 0 h 1173892"/>
              <a:gd name="connsiteX6" fmla="*/ 1173892 w 1173892"/>
              <a:gd name="connsiteY6" fmla="*/ 586946 h 1173892"/>
              <a:gd name="connsiteX7" fmla="*/ 586946 w 1173892"/>
              <a:gd name="connsiteY7" fmla="*/ 1173892 h 1173892"/>
              <a:gd name="connsiteX8" fmla="*/ 0 w 1173892"/>
              <a:gd name="connsiteY8" fmla="*/ 586946 h 1173892"/>
              <a:gd name="connsiteX9" fmla="*/ 586946 w 1173892"/>
              <a:gd name="connsiteY9" fmla="*/ 0 h 1173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73892" h="1173892">
                <a:moveTo>
                  <a:pt x="586946" y="128716"/>
                </a:moveTo>
                <a:cubicBezTo>
                  <a:pt x="333873" y="128716"/>
                  <a:pt x="128716" y="333873"/>
                  <a:pt x="128716" y="586946"/>
                </a:cubicBezTo>
                <a:cubicBezTo>
                  <a:pt x="128716" y="840019"/>
                  <a:pt x="333873" y="1045176"/>
                  <a:pt x="586946" y="1045176"/>
                </a:cubicBezTo>
                <a:cubicBezTo>
                  <a:pt x="840019" y="1045176"/>
                  <a:pt x="1045176" y="840019"/>
                  <a:pt x="1045176" y="586946"/>
                </a:cubicBezTo>
                <a:cubicBezTo>
                  <a:pt x="1045176" y="333873"/>
                  <a:pt x="840019" y="128716"/>
                  <a:pt x="586946" y="128716"/>
                </a:cubicBezTo>
                <a:close/>
                <a:moveTo>
                  <a:pt x="586946" y="0"/>
                </a:moveTo>
                <a:cubicBezTo>
                  <a:pt x="911107" y="0"/>
                  <a:pt x="1173892" y="262785"/>
                  <a:pt x="1173892" y="586946"/>
                </a:cubicBezTo>
                <a:cubicBezTo>
                  <a:pt x="1173892" y="911107"/>
                  <a:pt x="911107" y="1173892"/>
                  <a:pt x="586946" y="1173892"/>
                </a:cubicBezTo>
                <a:cubicBezTo>
                  <a:pt x="262785" y="1173892"/>
                  <a:pt x="0" y="911107"/>
                  <a:pt x="0" y="586946"/>
                </a:cubicBezTo>
                <a:cubicBezTo>
                  <a:pt x="0" y="262785"/>
                  <a:pt x="262785" y="0"/>
                  <a:pt x="586946" y="0"/>
                </a:cubicBezTo>
                <a:close/>
              </a:path>
            </a:pathLst>
          </a:custGeom>
          <a:solidFill>
            <a:srgbClr val="F69F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5175315" y="-2086710"/>
            <a:ext cx="920685" cy="3864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形状 26"/>
          <p:cNvSpPr/>
          <p:nvPr/>
        </p:nvSpPr>
        <p:spPr>
          <a:xfrm>
            <a:off x="11981944" y="3936712"/>
            <a:ext cx="749588" cy="749588"/>
          </a:xfrm>
          <a:custGeom>
            <a:avLst/>
            <a:gdLst>
              <a:gd name="connsiteX0" fmla="*/ 586946 w 1173892"/>
              <a:gd name="connsiteY0" fmla="*/ 128716 h 1173892"/>
              <a:gd name="connsiteX1" fmla="*/ 128716 w 1173892"/>
              <a:gd name="connsiteY1" fmla="*/ 586946 h 1173892"/>
              <a:gd name="connsiteX2" fmla="*/ 586946 w 1173892"/>
              <a:gd name="connsiteY2" fmla="*/ 1045176 h 1173892"/>
              <a:gd name="connsiteX3" fmla="*/ 1045176 w 1173892"/>
              <a:gd name="connsiteY3" fmla="*/ 586946 h 1173892"/>
              <a:gd name="connsiteX4" fmla="*/ 586946 w 1173892"/>
              <a:gd name="connsiteY4" fmla="*/ 128716 h 1173892"/>
              <a:gd name="connsiteX5" fmla="*/ 586946 w 1173892"/>
              <a:gd name="connsiteY5" fmla="*/ 0 h 1173892"/>
              <a:gd name="connsiteX6" fmla="*/ 1173892 w 1173892"/>
              <a:gd name="connsiteY6" fmla="*/ 586946 h 1173892"/>
              <a:gd name="connsiteX7" fmla="*/ 586946 w 1173892"/>
              <a:gd name="connsiteY7" fmla="*/ 1173892 h 1173892"/>
              <a:gd name="connsiteX8" fmla="*/ 0 w 1173892"/>
              <a:gd name="connsiteY8" fmla="*/ 586946 h 1173892"/>
              <a:gd name="connsiteX9" fmla="*/ 586946 w 1173892"/>
              <a:gd name="connsiteY9" fmla="*/ 0 h 1173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73892" h="1173892">
                <a:moveTo>
                  <a:pt x="586946" y="128716"/>
                </a:moveTo>
                <a:cubicBezTo>
                  <a:pt x="333873" y="128716"/>
                  <a:pt x="128716" y="333873"/>
                  <a:pt x="128716" y="586946"/>
                </a:cubicBezTo>
                <a:cubicBezTo>
                  <a:pt x="128716" y="840019"/>
                  <a:pt x="333873" y="1045176"/>
                  <a:pt x="586946" y="1045176"/>
                </a:cubicBezTo>
                <a:cubicBezTo>
                  <a:pt x="840019" y="1045176"/>
                  <a:pt x="1045176" y="840019"/>
                  <a:pt x="1045176" y="586946"/>
                </a:cubicBezTo>
                <a:cubicBezTo>
                  <a:pt x="1045176" y="333873"/>
                  <a:pt x="840019" y="128716"/>
                  <a:pt x="586946" y="128716"/>
                </a:cubicBezTo>
                <a:close/>
                <a:moveTo>
                  <a:pt x="586946" y="0"/>
                </a:moveTo>
                <a:cubicBezTo>
                  <a:pt x="911107" y="0"/>
                  <a:pt x="1173892" y="262785"/>
                  <a:pt x="1173892" y="586946"/>
                </a:cubicBezTo>
                <a:cubicBezTo>
                  <a:pt x="1173892" y="911107"/>
                  <a:pt x="911107" y="1173892"/>
                  <a:pt x="586946" y="1173892"/>
                </a:cubicBezTo>
                <a:cubicBezTo>
                  <a:pt x="262785" y="1173892"/>
                  <a:pt x="0" y="911107"/>
                  <a:pt x="0" y="586946"/>
                </a:cubicBezTo>
                <a:cubicBezTo>
                  <a:pt x="0" y="262785"/>
                  <a:pt x="262785" y="0"/>
                  <a:pt x="586946" y="0"/>
                </a:cubicBezTo>
                <a:close/>
              </a:path>
            </a:pathLst>
          </a:custGeom>
          <a:solidFill>
            <a:srgbClr val="F69FB2">
              <a:alpha val="5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2" name="图片 11" hidden="1"/>
          <p:cNvPicPr>
            <a:picLocks noChangeAspect="1"/>
          </p:cNvPicPr>
          <p:nvPr/>
        </p:nvPicPr>
        <p:blipFill rotWithShape="1">
          <a:blip r:embed="rId4" cstate="screen"/>
          <a:srcRect t="38033" b="24201"/>
          <a:stretch>
            <a:fillRect/>
          </a:stretch>
        </p:blipFill>
        <p:spPr>
          <a:xfrm>
            <a:off x="2515682" y="-2421"/>
            <a:ext cx="6289758" cy="6860421"/>
          </a:xfrm>
          <a:prstGeom prst="rect">
            <a:avLst/>
          </a:prstGeom>
        </p:spPr>
      </p:pic>
      <p:grpSp>
        <p:nvGrpSpPr>
          <p:cNvPr id="13" name="组合 12"/>
          <p:cNvGrpSpPr/>
          <p:nvPr/>
        </p:nvGrpSpPr>
        <p:grpSpPr>
          <a:xfrm>
            <a:off x="7501467" y="1094364"/>
            <a:ext cx="4021663" cy="4665131"/>
            <a:chOff x="7315200" y="1439336"/>
            <a:chExt cx="4021663" cy="4665131"/>
          </a:xfrm>
        </p:grpSpPr>
        <p:sp>
          <p:nvSpPr>
            <p:cNvPr id="18" name="六边形 17"/>
            <p:cNvSpPr/>
            <p:nvPr/>
          </p:nvSpPr>
          <p:spPr>
            <a:xfrm rot="5400000">
              <a:off x="6993466" y="1761070"/>
              <a:ext cx="4665131" cy="4021663"/>
            </a:xfrm>
            <a:prstGeom prst="hexagon">
              <a:avLst/>
            </a:prstGeom>
            <a:solidFill>
              <a:schemeClr val="tx1">
                <a:lumMod val="65000"/>
                <a:lumOff val="35000"/>
              </a:schemeClr>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pic>
          <p:nvPicPr>
            <p:cNvPr id="19" name="图片 18"/>
            <p:cNvPicPr>
              <a:picLocks noChangeAspect="1"/>
            </p:cNvPicPr>
            <p:nvPr/>
          </p:nvPicPr>
          <p:blipFill>
            <a:blip r:embed="rId5" cstate="screen"/>
            <a:srcRect/>
            <a:stretch>
              <a:fillRect/>
            </a:stretch>
          </p:blipFill>
          <p:spPr>
            <a:xfrm>
              <a:off x="7534164" y="1693334"/>
              <a:ext cx="3583733" cy="4157133"/>
            </a:xfrm>
            <a:custGeom>
              <a:avLst/>
              <a:gdLst>
                <a:gd name="connsiteX0" fmla="*/ 1791866 w 3583733"/>
                <a:gd name="connsiteY0" fmla="*/ 0 h 4157133"/>
                <a:gd name="connsiteX1" fmla="*/ 3583733 w 3583733"/>
                <a:gd name="connsiteY1" fmla="*/ 895934 h 4157133"/>
                <a:gd name="connsiteX2" fmla="*/ 3583733 w 3583733"/>
                <a:gd name="connsiteY2" fmla="*/ 3261200 h 4157133"/>
                <a:gd name="connsiteX3" fmla="*/ 1791866 w 3583733"/>
                <a:gd name="connsiteY3" fmla="*/ 4157133 h 4157133"/>
                <a:gd name="connsiteX4" fmla="*/ 1791865 w 3583733"/>
                <a:gd name="connsiteY4" fmla="*/ 4157133 h 4157133"/>
                <a:gd name="connsiteX5" fmla="*/ 0 w 3583733"/>
                <a:gd name="connsiteY5" fmla="*/ 3261200 h 4157133"/>
                <a:gd name="connsiteX6" fmla="*/ 0 w 3583733"/>
                <a:gd name="connsiteY6" fmla="*/ 895934 h 4157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83733" h="4157133">
                  <a:moveTo>
                    <a:pt x="1791866" y="0"/>
                  </a:moveTo>
                  <a:lnTo>
                    <a:pt x="3583733" y="895934"/>
                  </a:lnTo>
                  <a:lnTo>
                    <a:pt x="3583733" y="3261200"/>
                  </a:lnTo>
                  <a:lnTo>
                    <a:pt x="1791866" y="4157133"/>
                  </a:lnTo>
                  <a:lnTo>
                    <a:pt x="1791865" y="4157133"/>
                  </a:lnTo>
                  <a:lnTo>
                    <a:pt x="0" y="3261200"/>
                  </a:lnTo>
                  <a:lnTo>
                    <a:pt x="0" y="895934"/>
                  </a:lnTo>
                  <a:close/>
                </a:path>
              </a:pathLst>
            </a:custGeom>
            <a:ln w="57150">
              <a:solidFill>
                <a:sysClr val="window" lastClr="FFFFFF"/>
              </a:solidFill>
            </a:ln>
            <a:effectLst>
              <a:outerShdw blurRad="50800" dist="38100" dir="2700000" algn="tl" rotWithShape="0">
                <a:prstClr val="black">
                  <a:alpha val="40000"/>
                </a:prstClr>
              </a:outerShdw>
            </a:effectLst>
          </p:spPr>
        </p:pic>
      </p:grpSp>
      <p:sp>
        <p:nvSpPr>
          <p:cNvPr id="21" name="六边形 20"/>
          <p:cNvSpPr/>
          <p:nvPr/>
        </p:nvSpPr>
        <p:spPr>
          <a:xfrm rot="5400000">
            <a:off x="6998095" y="1066871"/>
            <a:ext cx="1006739" cy="867878"/>
          </a:xfrm>
          <a:prstGeom prst="hexagon">
            <a:avLst/>
          </a:prstGeom>
          <a:solidFill>
            <a:srgbClr val="5FA6AE"/>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sp>
        <p:nvSpPr>
          <p:cNvPr id="22" name="文本框 21"/>
          <p:cNvSpPr txBox="1"/>
          <p:nvPr/>
        </p:nvSpPr>
        <p:spPr>
          <a:xfrm>
            <a:off x="7203017" y="1316144"/>
            <a:ext cx="732387"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800" b="1" i="0" u="none" strike="noStrike" kern="0" cap="none" spc="0" normalizeH="0" baseline="0" noProof="0" dirty="0">
                <a:ln>
                  <a:noFill/>
                </a:ln>
                <a:solidFill>
                  <a:prstClr val="white"/>
                </a:solidFill>
                <a:effectLst/>
                <a:uLnTx/>
                <a:uFillTx/>
                <a:cs typeface="+mn-ea"/>
                <a:sym typeface="+mn-lt"/>
              </a:rPr>
              <a:t>总监</a:t>
            </a:r>
          </a:p>
        </p:txBody>
      </p:sp>
      <p:grpSp>
        <p:nvGrpSpPr>
          <p:cNvPr id="23" name="组合 22"/>
          <p:cNvGrpSpPr/>
          <p:nvPr/>
        </p:nvGrpSpPr>
        <p:grpSpPr>
          <a:xfrm>
            <a:off x="3380559" y="2107684"/>
            <a:ext cx="1579278" cy="706901"/>
            <a:chOff x="3115612" y="2558534"/>
            <a:chExt cx="1579278" cy="706901"/>
          </a:xfrm>
        </p:grpSpPr>
        <p:sp>
          <p:nvSpPr>
            <p:cNvPr id="24" name="矩形 23"/>
            <p:cNvSpPr/>
            <p:nvPr/>
          </p:nvSpPr>
          <p:spPr>
            <a:xfrm>
              <a:off x="3115612" y="2558534"/>
              <a:ext cx="1579278" cy="369332"/>
            </a:xfrm>
            <a:prstGeom prst="rect">
              <a:avLst/>
            </a:prstGeom>
          </p:spPr>
          <p:txBody>
            <a:bodyPr wrap="none">
              <a:spAutoFit/>
            </a:bodyPr>
            <a:lstStyle/>
            <a:p>
              <a:pPr algn="dist"/>
              <a:r>
                <a:rPr lang="zh-CN" altLang="en-US" b="1" dirty="0">
                  <a:solidFill>
                    <a:srgbClr val="F69FB2"/>
                  </a:solidFill>
                  <a:cs typeface="+mn-ea"/>
                  <a:sym typeface="+mn-lt"/>
                </a:rPr>
                <a:t>活动策划总监</a:t>
              </a:r>
              <a:endParaRPr lang="en-US" altLang="zh-CN" b="1" dirty="0">
                <a:solidFill>
                  <a:srgbClr val="F69FB2"/>
                </a:solidFill>
                <a:cs typeface="+mn-ea"/>
                <a:sym typeface="+mn-lt"/>
              </a:endParaRPr>
            </a:p>
          </p:txBody>
        </p:sp>
        <p:sp>
          <p:nvSpPr>
            <p:cNvPr id="25" name="矩形 24"/>
            <p:cNvSpPr/>
            <p:nvPr/>
          </p:nvSpPr>
          <p:spPr>
            <a:xfrm>
              <a:off x="3118699" y="2896103"/>
              <a:ext cx="1331134" cy="369332"/>
            </a:xfrm>
            <a:prstGeom prst="rect">
              <a:avLst/>
            </a:prstGeom>
          </p:spPr>
          <p:txBody>
            <a:bodyPr wrap="none">
              <a:spAutoFit/>
            </a:bodyPr>
            <a:lstStyle/>
            <a:p>
              <a:pPr algn="dist"/>
              <a:r>
                <a:rPr lang="en-US" altLang="zh-CN" b="1" dirty="0">
                  <a:solidFill>
                    <a:srgbClr val="F69FB2"/>
                  </a:solidFill>
                  <a:latin typeface="Calibri" panose="020F0502020204030204" pitchFamily="34" charset="0"/>
                  <a:cs typeface="Calibri" panose="020F0502020204030204" pitchFamily="34" charset="0"/>
                  <a:sym typeface="+mn-lt"/>
                </a:rPr>
                <a:t>FINE ARTIST</a:t>
              </a:r>
            </a:p>
          </p:txBody>
        </p:sp>
      </p:grpSp>
      <p:sp>
        <p:nvSpPr>
          <p:cNvPr id="29" name="矩形 28"/>
          <p:cNvSpPr/>
          <p:nvPr/>
        </p:nvSpPr>
        <p:spPr>
          <a:xfrm>
            <a:off x="3367283" y="1883028"/>
            <a:ext cx="2546210" cy="261610"/>
          </a:xfrm>
          <a:prstGeom prst="rect">
            <a:avLst/>
          </a:prstGeom>
        </p:spPr>
        <p:txBody>
          <a:bodyPr wrap="none">
            <a:spAutoFit/>
          </a:bodyPr>
          <a:lstStyle/>
          <a:p>
            <a:r>
              <a:rPr lang="en-US" altLang="zh-CN" sz="1100" kern="3000" spc="30" dirty="0">
                <a:solidFill>
                  <a:srgbClr val="F69FB2"/>
                </a:solidFill>
                <a:latin typeface="Calibri" panose="020F0502020204030204" pitchFamily="34" charset="0"/>
                <a:cs typeface="Calibri" panose="020F0502020204030204" pitchFamily="34" charset="0"/>
                <a:sym typeface="+mn-lt"/>
              </a:rPr>
              <a:t>Everyone that works here has a desire </a:t>
            </a:r>
            <a:endParaRPr lang="zh-CN" altLang="en-US" sz="1100" dirty="0">
              <a:solidFill>
                <a:srgbClr val="F69FB2"/>
              </a:solidFill>
              <a:latin typeface="Calibri" panose="020F0502020204030204" pitchFamily="34" charset="0"/>
              <a:cs typeface="Calibri" panose="020F0502020204030204" pitchFamily="34" charset="0"/>
              <a:sym typeface="+mn-lt"/>
            </a:endParaRPr>
          </a:p>
        </p:txBody>
      </p:sp>
      <p:sp>
        <p:nvSpPr>
          <p:cNvPr id="30" name="Rectangle 78"/>
          <p:cNvSpPr/>
          <p:nvPr/>
        </p:nvSpPr>
        <p:spPr>
          <a:xfrm>
            <a:off x="3364331" y="2945397"/>
            <a:ext cx="3781536" cy="1107996"/>
          </a:xfrm>
          <a:prstGeom prst="rect">
            <a:avLst/>
          </a:prstGeom>
        </p:spPr>
        <p:txBody>
          <a:bodyPr wrap="square">
            <a:spAutoFit/>
          </a:bodyPr>
          <a:lstStyle/>
          <a:p>
            <a:pPr marL="0" marR="0" lvl="0" indent="0" algn="just" defTabSz="914400" eaLnBrk="1" fontAlgn="auto" latinLnBrk="0" hangingPunct="1">
              <a:lnSpc>
                <a:spcPct val="150000"/>
              </a:lnSpc>
              <a:spcBef>
                <a:spcPts val="0"/>
              </a:spcBef>
              <a:spcAft>
                <a:spcPts val="0"/>
              </a:spcAft>
              <a:buClrTx/>
              <a:buSzTx/>
              <a:buFontTx/>
              <a:buNone/>
              <a:defRPr/>
            </a:pPr>
            <a:r>
              <a:rPr kumimoji="0" lang="en-US" sz="1100" b="0" i="0" u="none" strike="noStrike" kern="3000" cap="none" spc="30" normalizeH="0" baseline="0" noProof="0" dirty="0">
                <a:ln>
                  <a:noFill/>
                </a:ln>
                <a:solidFill>
                  <a:srgbClr val="F69FB2"/>
                </a:solidFill>
                <a:effectLst/>
                <a:uLnTx/>
                <a:uFillTx/>
                <a:latin typeface="Calibri" panose="020F0502020204030204" pitchFamily="34" charset="0"/>
                <a:cs typeface="Calibri" panose="020F0502020204030204" pitchFamily="34" charset="0"/>
                <a:sym typeface="+mn-lt"/>
              </a:rPr>
              <a:t>Everyone here works directly with our clients, so if a client has a question that relates to the design they’ll speak to the designer that worked on it. It’s fun, as it should be. We spend so much of our life working that we’d best enjoy it.</a:t>
            </a:r>
          </a:p>
        </p:txBody>
      </p:sp>
      <p:sp>
        <p:nvSpPr>
          <p:cNvPr id="31" name="Rectangle 78"/>
          <p:cNvSpPr/>
          <p:nvPr/>
        </p:nvSpPr>
        <p:spPr>
          <a:xfrm>
            <a:off x="3364331" y="4053393"/>
            <a:ext cx="3781536" cy="1107996"/>
          </a:xfrm>
          <a:prstGeom prst="rect">
            <a:avLst/>
          </a:prstGeom>
        </p:spPr>
        <p:txBody>
          <a:bodyPr wrap="square">
            <a:spAutoFit/>
          </a:bodyPr>
          <a:lstStyle/>
          <a:p>
            <a:pPr marL="0" marR="0" lvl="0" indent="0" algn="just" defTabSz="914400" eaLnBrk="1" fontAlgn="auto" latinLnBrk="0" hangingPunct="1">
              <a:lnSpc>
                <a:spcPct val="150000"/>
              </a:lnSpc>
              <a:spcBef>
                <a:spcPts val="0"/>
              </a:spcBef>
              <a:spcAft>
                <a:spcPts val="0"/>
              </a:spcAft>
              <a:buClrTx/>
              <a:buSzTx/>
              <a:buFontTx/>
              <a:buNone/>
              <a:defRPr/>
            </a:pPr>
            <a:r>
              <a:rPr kumimoji="0" lang="en-US" sz="1100" b="0" i="0" u="none" strike="noStrike" kern="3000" cap="none" spc="30" normalizeH="0" baseline="0" noProof="0" dirty="0">
                <a:ln>
                  <a:noFill/>
                </a:ln>
                <a:solidFill>
                  <a:srgbClr val="F69FB2"/>
                </a:solidFill>
                <a:effectLst/>
                <a:uLnTx/>
                <a:uFillTx/>
                <a:latin typeface="Calibri" panose="020F0502020204030204" pitchFamily="34" charset="0"/>
                <a:cs typeface="Calibri" panose="020F0502020204030204" pitchFamily="34" charset="0"/>
                <a:sym typeface="+mn-lt"/>
              </a:rPr>
              <a:t>Everyone here works directly with our clients, so if a client has a question that relates to the design they’ll speak to the designer that worked on it. It’s fun, as it should be. We spend so much of our life working that we’d best enjoy it.</a:t>
            </a:r>
          </a:p>
        </p:txBody>
      </p:sp>
      <p:sp>
        <p:nvSpPr>
          <p:cNvPr id="32" name="矩形 31"/>
          <p:cNvSpPr/>
          <p:nvPr/>
        </p:nvSpPr>
        <p:spPr>
          <a:xfrm>
            <a:off x="649817" y="1883028"/>
            <a:ext cx="2495550" cy="3278361"/>
          </a:xfrm>
          <a:prstGeom prst="rect">
            <a:avLst/>
          </a:prstGeom>
          <a:solidFill>
            <a:srgbClr val="5FA6AE"/>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grpSp>
        <p:nvGrpSpPr>
          <p:cNvPr id="33" name="组合 32"/>
          <p:cNvGrpSpPr/>
          <p:nvPr/>
        </p:nvGrpSpPr>
        <p:grpSpPr>
          <a:xfrm>
            <a:off x="859367" y="2406134"/>
            <a:ext cx="648216" cy="648216"/>
            <a:chOff x="868892" y="2882384"/>
            <a:chExt cx="648216" cy="648216"/>
          </a:xfrm>
        </p:grpSpPr>
        <p:sp>
          <p:nvSpPr>
            <p:cNvPr id="34" name="椭圆 33"/>
            <p:cNvSpPr/>
            <p:nvPr/>
          </p:nvSpPr>
          <p:spPr>
            <a:xfrm>
              <a:off x="868892" y="2882384"/>
              <a:ext cx="648216" cy="648216"/>
            </a:xfrm>
            <a:prstGeom prst="ellipse">
              <a:avLst/>
            </a:prstGeom>
            <a:solidFill>
              <a:sysClr val="window" lastClr="FFFFFF"/>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sp>
          <p:nvSpPr>
            <p:cNvPr id="35" name="Freeform 64"/>
            <p:cNvSpPr>
              <a:spLocks noEditPoints="1"/>
            </p:cNvSpPr>
            <p:nvPr/>
          </p:nvSpPr>
          <p:spPr bwMode="auto">
            <a:xfrm>
              <a:off x="977952" y="3067050"/>
              <a:ext cx="407248" cy="264563"/>
            </a:xfrm>
            <a:custGeom>
              <a:avLst/>
              <a:gdLst>
                <a:gd name="T0" fmla="*/ 72 w 116"/>
                <a:gd name="T1" fmla="*/ 27 h 75"/>
                <a:gd name="T2" fmla="*/ 69 w 116"/>
                <a:gd name="T3" fmla="*/ 19 h 75"/>
                <a:gd name="T4" fmla="*/ 65 w 116"/>
                <a:gd name="T5" fmla="*/ 19 h 75"/>
                <a:gd name="T6" fmla="*/ 46 w 116"/>
                <a:gd name="T7" fmla="*/ 18 h 75"/>
                <a:gd name="T8" fmla="*/ 46 w 116"/>
                <a:gd name="T9" fmla="*/ 29 h 75"/>
                <a:gd name="T10" fmla="*/ 79 w 116"/>
                <a:gd name="T11" fmla="*/ 9 h 75"/>
                <a:gd name="T12" fmla="*/ 72 w 116"/>
                <a:gd name="T13" fmla="*/ 29 h 75"/>
                <a:gd name="T14" fmla="*/ 8 w 116"/>
                <a:gd name="T15" fmla="*/ 23 h 75"/>
                <a:gd name="T16" fmla="*/ 29 w 116"/>
                <a:gd name="T17" fmla="*/ 35 h 75"/>
                <a:gd name="T18" fmla="*/ 18 w 116"/>
                <a:gd name="T19" fmla="*/ 46 h 75"/>
                <a:gd name="T20" fmla="*/ 11 w 116"/>
                <a:gd name="T21" fmla="*/ 42 h 75"/>
                <a:gd name="T22" fmla="*/ 25 w 116"/>
                <a:gd name="T23" fmla="*/ 46 h 75"/>
                <a:gd name="T24" fmla="*/ 4 w 116"/>
                <a:gd name="T25" fmla="*/ 48 h 75"/>
                <a:gd name="T26" fmla="*/ 3 w 116"/>
                <a:gd name="T27" fmla="*/ 48 h 75"/>
                <a:gd name="T28" fmla="*/ 0 w 116"/>
                <a:gd name="T29" fmla="*/ 61 h 75"/>
                <a:gd name="T30" fmla="*/ 2 w 116"/>
                <a:gd name="T31" fmla="*/ 62 h 75"/>
                <a:gd name="T32" fmla="*/ 26 w 116"/>
                <a:gd name="T33" fmla="*/ 73 h 75"/>
                <a:gd name="T34" fmla="*/ 28 w 116"/>
                <a:gd name="T35" fmla="*/ 75 h 75"/>
                <a:gd name="T36" fmla="*/ 92 w 116"/>
                <a:gd name="T37" fmla="*/ 75 h 75"/>
                <a:gd name="T38" fmla="*/ 93 w 116"/>
                <a:gd name="T39" fmla="*/ 62 h 75"/>
                <a:gd name="T40" fmla="*/ 116 w 116"/>
                <a:gd name="T41" fmla="*/ 62 h 75"/>
                <a:gd name="T42" fmla="*/ 116 w 116"/>
                <a:gd name="T43" fmla="*/ 55 h 75"/>
                <a:gd name="T44" fmla="*/ 113 w 116"/>
                <a:gd name="T45" fmla="*/ 48 h 75"/>
                <a:gd name="T46" fmla="*/ 105 w 116"/>
                <a:gd name="T47" fmla="*/ 46 h 75"/>
                <a:gd name="T48" fmla="*/ 98 w 116"/>
                <a:gd name="T49" fmla="*/ 59 h 75"/>
                <a:gd name="T50" fmla="*/ 91 w 116"/>
                <a:gd name="T51" fmla="*/ 46 h 75"/>
                <a:gd name="T52" fmla="*/ 72 w 116"/>
                <a:gd name="T53" fmla="*/ 45 h 75"/>
                <a:gd name="T54" fmla="*/ 69 w 116"/>
                <a:gd name="T55" fmla="*/ 50 h 75"/>
                <a:gd name="T56" fmla="*/ 64 w 116"/>
                <a:gd name="T57" fmla="*/ 67 h 75"/>
                <a:gd name="T58" fmla="*/ 64 w 116"/>
                <a:gd name="T59" fmla="*/ 52 h 75"/>
                <a:gd name="T60" fmla="*/ 60 w 116"/>
                <a:gd name="T61" fmla="*/ 47 h 75"/>
                <a:gd name="T62" fmla="*/ 56 w 116"/>
                <a:gd name="T63" fmla="*/ 47 h 75"/>
                <a:gd name="T64" fmla="*/ 57 w 116"/>
                <a:gd name="T65" fmla="*/ 54 h 75"/>
                <a:gd name="T66" fmla="*/ 49 w 116"/>
                <a:gd name="T67" fmla="*/ 50 h 75"/>
                <a:gd name="T68" fmla="*/ 47 w 116"/>
                <a:gd name="T69" fmla="*/ 45 h 75"/>
                <a:gd name="T70" fmla="*/ 33 w 116"/>
                <a:gd name="T71" fmla="*/ 48 h 75"/>
                <a:gd name="T72" fmla="*/ 87 w 116"/>
                <a:gd name="T73" fmla="*/ 36 h 75"/>
                <a:gd name="T74" fmla="*/ 109 w 116"/>
                <a:gd name="T75" fmla="*/ 21 h 75"/>
                <a:gd name="T76" fmla="*/ 106 w 116"/>
                <a:gd name="T77" fmla="*/ 42 h 75"/>
                <a:gd name="T78" fmla="*/ 98 w 116"/>
                <a:gd name="T79" fmla="*/ 46 h 75"/>
                <a:gd name="T80" fmla="*/ 87 w 116"/>
                <a:gd name="T81" fmla="*/ 36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16" h="75">
                  <a:moveTo>
                    <a:pt x="72" y="29"/>
                  </a:moveTo>
                  <a:cubicBezTo>
                    <a:pt x="72" y="28"/>
                    <a:pt x="72" y="27"/>
                    <a:pt x="72" y="27"/>
                  </a:cubicBezTo>
                  <a:cubicBezTo>
                    <a:pt x="72" y="19"/>
                    <a:pt x="72" y="19"/>
                    <a:pt x="72" y="19"/>
                  </a:cubicBezTo>
                  <a:cubicBezTo>
                    <a:pt x="71" y="19"/>
                    <a:pt x="70" y="19"/>
                    <a:pt x="69" y="19"/>
                  </a:cubicBezTo>
                  <a:cubicBezTo>
                    <a:pt x="68" y="14"/>
                    <a:pt x="68" y="14"/>
                    <a:pt x="68" y="14"/>
                  </a:cubicBezTo>
                  <a:cubicBezTo>
                    <a:pt x="65" y="19"/>
                    <a:pt x="65" y="19"/>
                    <a:pt x="65" y="19"/>
                  </a:cubicBezTo>
                  <a:cubicBezTo>
                    <a:pt x="60" y="21"/>
                    <a:pt x="56" y="22"/>
                    <a:pt x="47" y="18"/>
                  </a:cubicBezTo>
                  <a:cubicBezTo>
                    <a:pt x="46" y="18"/>
                    <a:pt x="46" y="18"/>
                    <a:pt x="46" y="18"/>
                  </a:cubicBezTo>
                  <a:cubicBezTo>
                    <a:pt x="46" y="27"/>
                    <a:pt x="46" y="27"/>
                    <a:pt x="46" y="27"/>
                  </a:cubicBezTo>
                  <a:cubicBezTo>
                    <a:pt x="46" y="27"/>
                    <a:pt x="46" y="28"/>
                    <a:pt x="46" y="29"/>
                  </a:cubicBezTo>
                  <a:cubicBezTo>
                    <a:pt x="38" y="23"/>
                    <a:pt x="41" y="20"/>
                    <a:pt x="39" y="9"/>
                  </a:cubicBezTo>
                  <a:cubicBezTo>
                    <a:pt x="45" y="0"/>
                    <a:pt x="75" y="0"/>
                    <a:pt x="79" y="9"/>
                  </a:cubicBezTo>
                  <a:cubicBezTo>
                    <a:pt x="78" y="17"/>
                    <a:pt x="79" y="24"/>
                    <a:pt x="73" y="29"/>
                  </a:cubicBezTo>
                  <a:cubicBezTo>
                    <a:pt x="72" y="29"/>
                    <a:pt x="72" y="29"/>
                    <a:pt x="72" y="29"/>
                  </a:cubicBezTo>
                  <a:close/>
                  <a:moveTo>
                    <a:pt x="8" y="36"/>
                  </a:moveTo>
                  <a:cubicBezTo>
                    <a:pt x="7" y="30"/>
                    <a:pt x="7" y="27"/>
                    <a:pt x="8" y="23"/>
                  </a:cubicBezTo>
                  <a:cubicBezTo>
                    <a:pt x="18" y="25"/>
                    <a:pt x="20" y="16"/>
                    <a:pt x="29" y="23"/>
                  </a:cubicBezTo>
                  <a:cubicBezTo>
                    <a:pt x="30" y="27"/>
                    <a:pt x="30" y="32"/>
                    <a:pt x="29" y="35"/>
                  </a:cubicBezTo>
                  <a:cubicBezTo>
                    <a:pt x="29" y="38"/>
                    <a:pt x="28" y="40"/>
                    <a:pt x="26" y="42"/>
                  </a:cubicBezTo>
                  <a:cubicBezTo>
                    <a:pt x="24" y="44"/>
                    <a:pt x="21" y="46"/>
                    <a:pt x="18" y="46"/>
                  </a:cubicBezTo>
                  <a:cubicBezTo>
                    <a:pt x="18" y="46"/>
                    <a:pt x="18" y="46"/>
                    <a:pt x="18" y="46"/>
                  </a:cubicBezTo>
                  <a:cubicBezTo>
                    <a:pt x="15" y="46"/>
                    <a:pt x="13" y="44"/>
                    <a:pt x="11" y="42"/>
                  </a:cubicBezTo>
                  <a:cubicBezTo>
                    <a:pt x="9" y="40"/>
                    <a:pt x="8" y="38"/>
                    <a:pt x="8" y="36"/>
                  </a:cubicBezTo>
                  <a:close/>
                  <a:moveTo>
                    <a:pt x="25" y="46"/>
                  </a:moveTo>
                  <a:cubicBezTo>
                    <a:pt x="22" y="52"/>
                    <a:pt x="14" y="52"/>
                    <a:pt x="12" y="46"/>
                  </a:cubicBezTo>
                  <a:cubicBezTo>
                    <a:pt x="4" y="48"/>
                    <a:pt x="4" y="48"/>
                    <a:pt x="4" y="48"/>
                  </a:cubicBezTo>
                  <a:cubicBezTo>
                    <a:pt x="4" y="48"/>
                    <a:pt x="4" y="48"/>
                    <a:pt x="4" y="48"/>
                  </a:cubicBezTo>
                  <a:cubicBezTo>
                    <a:pt x="3" y="48"/>
                    <a:pt x="3" y="48"/>
                    <a:pt x="3" y="48"/>
                  </a:cubicBezTo>
                  <a:cubicBezTo>
                    <a:pt x="2" y="50"/>
                    <a:pt x="1" y="51"/>
                    <a:pt x="0" y="54"/>
                  </a:cubicBezTo>
                  <a:cubicBezTo>
                    <a:pt x="0" y="56"/>
                    <a:pt x="0" y="58"/>
                    <a:pt x="0" y="61"/>
                  </a:cubicBezTo>
                  <a:cubicBezTo>
                    <a:pt x="1" y="62"/>
                    <a:pt x="1" y="62"/>
                    <a:pt x="1" y="62"/>
                  </a:cubicBezTo>
                  <a:cubicBezTo>
                    <a:pt x="2" y="62"/>
                    <a:pt x="2" y="62"/>
                    <a:pt x="2" y="62"/>
                  </a:cubicBezTo>
                  <a:cubicBezTo>
                    <a:pt x="26" y="62"/>
                    <a:pt x="26" y="62"/>
                    <a:pt x="26" y="62"/>
                  </a:cubicBezTo>
                  <a:cubicBezTo>
                    <a:pt x="25" y="65"/>
                    <a:pt x="26" y="69"/>
                    <a:pt x="26" y="73"/>
                  </a:cubicBezTo>
                  <a:cubicBezTo>
                    <a:pt x="27" y="75"/>
                    <a:pt x="27" y="75"/>
                    <a:pt x="27" y="75"/>
                  </a:cubicBezTo>
                  <a:cubicBezTo>
                    <a:pt x="28" y="75"/>
                    <a:pt x="28" y="75"/>
                    <a:pt x="28" y="75"/>
                  </a:cubicBezTo>
                  <a:cubicBezTo>
                    <a:pt x="90" y="75"/>
                    <a:pt x="90" y="75"/>
                    <a:pt x="90" y="75"/>
                  </a:cubicBezTo>
                  <a:cubicBezTo>
                    <a:pt x="92" y="75"/>
                    <a:pt x="92" y="75"/>
                    <a:pt x="92" y="75"/>
                  </a:cubicBezTo>
                  <a:cubicBezTo>
                    <a:pt x="92" y="73"/>
                    <a:pt x="92" y="73"/>
                    <a:pt x="92" y="73"/>
                  </a:cubicBezTo>
                  <a:cubicBezTo>
                    <a:pt x="93" y="69"/>
                    <a:pt x="93" y="66"/>
                    <a:pt x="93" y="62"/>
                  </a:cubicBezTo>
                  <a:cubicBezTo>
                    <a:pt x="115" y="62"/>
                    <a:pt x="115" y="62"/>
                    <a:pt x="115" y="62"/>
                  </a:cubicBezTo>
                  <a:cubicBezTo>
                    <a:pt x="116" y="62"/>
                    <a:pt x="116" y="62"/>
                    <a:pt x="116" y="62"/>
                  </a:cubicBezTo>
                  <a:cubicBezTo>
                    <a:pt x="116" y="61"/>
                    <a:pt x="116" y="61"/>
                    <a:pt x="116" y="61"/>
                  </a:cubicBezTo>
                  <a:cubicBezTo>
                    <a:pt x="116" y="59"/>
                    <a:pt x="116" y="57"/>
                    <a:pt x="116" y="55"/>
                  </a:cubicBezTo>
                  <a:cubicBezTo>
                    <a:pt x="116" y="52"/>
                    <a:pt x="115" y="50"/>
                    <a:pt x="114" y="49"/>
                  </a:cubicBezTo>
                  <a:cubicBezTo>
                    <a:pt x="113" y="48"/>
                    <a:pt x="113" y="48"/>
                    <a:pt x="113" y="48"/>
                  </a:cubicBezTo>
                  <a:cubicBezTo>
                    <a:pt x="113" y="48"/>
                    <a:pt x="113" y="48"/>
                    <a:pt x="113" y="48"/>
                  </a:cubicBezTo>
                  <a:cubicBezTo>
                    <a:pt x="105" y="46"/>
                    <a:pt x="105" y="46"/>
                    <a:pt x="105" y="46"/>
                  </a:cubicBezTo>
                  <a:cubicBezTo>
                    <a:pt x="103" y="47"/>
                    <a:pt x="103" y="47"/>
                    <a:pt x="103" y="47"/>
                  </a:cubicBezTo>
                  <a:cubicBezTo>
                    <a:pt x="98" y="59"/>
                    <a:pt x="98" y="59"/>
                    <a:pt x="98" y="59"/>
                  </a:cubicBezTo>
                  <a:cubicBezTo>
                    <a:pt x="93" y="47"/>
                    <a:pt x="93" y="47"/>
                    <a:pt x="93" y="47"/>
                  </a:cubicBezTo>
                  <a:cubicBezTo>
                    <a:pt x="91" y="46"/>
                    <a:pt x="91" y="46"/>
                    <a:pt x="91" y="46"/>
                  </a:cubicBezTo>
                  <a:cubicBezTo>
                    <a:pt x="84" y="48"/>
                    <a:pt x="84" y="48"/>
                    <a:pt x="84" y="48"/>
                  </a:cubicBezTo>
                  <a:cubicBezTo>
                    <a:pt x="72" y="45"/>
                    <a:pt x="72" y="45"/>
                    <a:pt x="72" y="45"/>
                  </a:cubicBezTo>
                  <a:cubicBezTo>
                    <a:pt x="69" y="47"/>
                    <a:pt x="69" y="47"/>
                    <a:pt x="69" y="47"/>
                  </a:cubicBezTo>
                  <a:cubicBezTo>
                    <a:pt x="69" y="50"/>
                    <a:pt x="69" y="50"/>
                    <a:pt x="69" y="50"/>
                  </a:cubicBezTo>
                  <a:cubicBezTo>
                    <a:pt x="64" y="67"/>
                    <a:pt x="64" y="67"/>
                    <a:pt x="64" y="67"/>
                  </a:cubicBezTo>
                  <a:cubicBezTo>
                    <a:pt x="64" y="67"/>
                    <a:pt x="64" y="67"/>
                    <a:pt x="64" y="67"/>
                  </a:cubicBezTo>
                  <a:cubicBezTo>
                    <a:pt x="62" y="54"/>
                    <a:pt x="62" y="54"/>
                    <a:pt x="62" y="54"/>
                  </a:cubicBezTo>
                  <a:cubicBezTo>
                    <a:pt x="64" y="52"/>
                    <a:pt x="64" y="52"/>
                    <a:pt x="64" y="52"/>
                  </a:cubicBezTo>
                  <a:cubicBezTo>
                    <a:pt x="63" y="47"/>
                    <a:pt x="63" y="47"/>
                    <a:pt x="63" y="47"/>
                  </a:cubicBezTo>
                  <a:cubicBezTo>
                    <a:pt x="60" y="47"/>
                    <a:pt x="60" y="47"/>
                    <a:pt x="60" y="47"/>
                  </a:cubicBezTo>
                  <a:cubicBezTo>
                    <a:pt x="59" y="47"/>
                    <a:pt x="59" y="47"/>
                    <a:pt x="59" y="47"/>
                  </a:cubicBezTo>
                  <a:cubicBezTo>
                    <a:pt x="56" y="47"/>
                    <a:pt x="56" y="47"/>
                    <a:pt x="56" y="47"/>
                  </a:cubicBezTo>
                  <a:cubicBezTo>
                    <a:pt x="55" y="52"/>
                    <a:pt x="55" y="52"/>
                    <a:pt x="55" y="52"/>
                  </a:cubicBezTo>
                  <a:cubicBezTo>
                    <a:pt x="57" y="54"/>
                    <a:pt x="57" y="54"/>
                    <a:pt x="57" y="54"/>
                  </a:cubicBezTo>
                  <a:cubicBezTo>
                    <a:pt x="54" y="67"/>
                    <a:pt x="54" y="67"/>
                    <a:pt x="54" y="67"/>
                  </a:cubicBezTo>
                  <a:cubicBezTo>
                    <a:pt x="49" y="50"/>
                    <a:pt x="49" y="50"/>
                    <a:pt x="49" y="50"/>
                  </a:cubicBezTo>
                  <a:cubicBezTo>
                    <a:pt x="49" y="47"/>
                    <a:pt x="49" y="47"/>
                    <a:pt x="49" y="47"/>
                  </a:cubicBezTo>
                  <a:cubicBezTo>
                    <a:pt x="47" y="45"/>
                    <a:pt x="47" y="45"/>
                    <a:pt x="47" y="45"/>
                  </a:cubicBezTo>
                  <a:cubicBezTo>
                    <a:pt x="33" y="48"/>
                    <a:pt x="33" y="48"/>
                    <a:pt x="33" y="48"/>
                  </a:cubicBezTo>
                  <a:cubicBezTo>
                    <a:pt x="33" y="48"/>
                    <a:pt x="33" y="48"/>
                    <a:pt x="33" y="48"/>
                  </a:cubicBezTo>
                  <a:cubicBezTo>
                    <a:pt x="25" y="46"/>
                    <a:pt x="25" y="46"/>
                    <a:pt x="25" y="46"/>
                  </a:cubicBezTo>
                  <a:close/>
                  <a:moveTo>
                    <a:pt x="87" y="36"/>
                  </a:moveTo>
                  <a:cubicBezTo>
                    <a:pt x="87" y="30"/>
                    <a:pt x="86" y="25"/>
                    <a:pt x="87" y="21"/>
                  </a:cubicBezTo>
                  <a:cubicBezTo>
                    <a:pt x="91" y="18"/>
                    <a:pt x="106" y="18"/>
                    <a:pt x="109" y="21"/>
                  </a:cubicBezTo>
                  <a:cubicBezTo>
                    <a:pt x="109" y="26"/>
                    <a:pt x="109" y="32"/>
                    <a:pt x="109" y="35"/>
                  </a:cubicBezTo>
                  <a:cubicBezTo>
                    <a:pt x="108" y="38"/>
                    <a:pt x="107" y="40"/>
                    <a:pt x="106" y="42"/>
                  </a:cubicBezTo>
                  <a:cubicBezTo>
                    <a:pt x="104" y="44"/>
                    <a:pt x="101" y="46"/>
                    <a:pt x="98" y="46"/>
                  </a:cubicBezTo>
                  <a:cubicBezTo>
                    <a:pt x="98" y="46"/>
                    <a:pt x="98" y="46"/>
                    <a:pt x="98" y="46"/>
                  </a:cubicBezTo>
                  <a:cubicBezTo>
                    <a:pt x="95" y="46"/>
                    <a:pt x="92" y="44"/>
                    <a:pt x="90" y="42"/>
                  </a:cubicBezTo>
                  <a:cubicBezTo>
                    <a:pt x="89" y="40"/>
                    <a:pt x="88" y="38"/>
                    <a:pt x="87" y="36"/>
                  </a:cubicBezTo>
                  <a:close/>
                </a:path>
              </a:pathLst>
            </a:custGeom>
            <a:gradFill>
              <a:gsLst>
                <a:gs pos="0">
                  <a:srgbClr val="F36611"/>
                </a:gs>
                <a:gs pos="100000">
                  <a:srgbClr val="F98D07"/>
                </a:gs>
              </a:gsLst>
              <a:lin ang="5400000" scaled="1"/>
            </a:gra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cs typeface="+mn-ea"/>
                <a:sym typeface="+mn-lt"/>
              </a:endParaRPr>
            </a:p>
          </p:txBody>
        </p:sp>
      </p:grpSp>
      <p:sp>
        <p:nvSpPr>
          <p:cNvPr id="36" name="文本框 35"/>
          <p:cNvSpPr txBox="1"/>
          <p:nvPr/>
        </p:nvSpPr>
        <p:spPr>
          <a:xfrm>
            <a:off x="1589600" y="2406134"/>
            <a:ext cx="1301750" cy="369332"/>
          </a:xfrm>
          <a:prstGeom prst="rect">
            <a:avLst/>
          </a:prstGeom>
          <a:noFill/>
        </p:spPr>
        <p:txBody>
          <a:bodyPr wrap="square" rtlCol="0">
            <a:spAutoFit/>
          </a:bodyPr>
          <a:lstStyle/>
          <a:p>
            <a:r>
              <a:rPr lang="zh-CN" altLang="en-US" b="1" dirty="0">
                <a:solidFill>
                  <a:prstClr val="white"/>
                </a:solidFill>
                <a:cs typeface="+mn-ea"/>
                <a:sym typeface="+mn-lt"/>
              </a:rPr>
              <a:t>设计团队</a:t>
            </a:r>
          </a:p>
        </p:txBody>
      </p:sp>
      <p:sp>
        <p:nvSpPr>
          <p:cNvPr id="37" name="矩形 36"/>
          <p:cNvSpPr/>
          <p:nvPr/>
        </p:nvSpPr>
        <p:spPr>
          <a:xfrm>
            <a:off x="1589600" y="2706203"/>
            <a:ext cx="1221232" cy="338554"/>
          </a:xfrm>
          <a:prstGeom prst="rect">
            <a:avLst/>
          </a:prstGeom>
        </p:spPr>
        <p:txBody>
          <a:bodyPr wrap="none">
            <a:spAutoFit/>
          </a:bodyPr>
          <a:lstStyle/>
          <a:p>
            <a:r>
              <a:rPr lang="zh-CN" altLang="en-US" sz="1600" dirty="0">
                <a:solidFill>
                  <a:prstClr val="white"/>
                </a:solidFill>
                <a:latin typeface="Calibri" panose="020F0502020204030204" pitchFamily="34" charset="0"/>
                <a:cs typeface="Calibri" panose="020F0502020204030204" pitchFamily="34" charset="0"/>
                <a:sym typeface="+mn-lt"/>
              </a:rPr>
              <a:t>Design team</a:t>
            </a:r>
          </a:p>
        </p:txBody>
      </p:sp>
      <p:sp>
        <p:nvSpPr>
          <p:cNvPr id="38" name="Rectangle 78"/>
          <p:cNvSpPr/>
          <p:nvPr/>
        </p:nvSpPr>
        <p:spPr>
          <a:xfrm>
            <a:off x="945157" y="3249266"/>
            <a:ext cx="1904870" cy="1589602"/>
          </a:xfrm>
          <a:prstGeom prst="rect">
            <a:avLst/>
          </a:prstGeom>
        </p:spPr>
        <p:txBody>
          <a:bodyPr wrap="square">
            <a:spAutoFit/>
          </a:bodyPr>
          <a:lstStyle/>
          <a:p>
            <a:pPr marL="0" marR="0" lvl="0" indent="0" algn="just" defTabSz="914400" eaLnBrk="1" fontAlgn="auto" latinLnBrk="0" hangingPunct="1">
              <a:lnSpc>
                <a:spcPct val="150000"/>
              </a:lnSpc>
              <a:spcBef>
                <a:spcPts val="0"/>
              </a:spcBef>
              <a:spcAft>
                <a:spcPts val="0"/>
              </a:spcAft>
              <a:buClrTx/>
              <a:buSzTx/>
              <a:buFontTx/>
              <a:buNone/>
              <a:defRPr/>
            </a:pPr>
            <a:r>
              <a:rPr kumimoji="0" lang="en-US" sz="1100" b="0" i="0" u="none" strike="noStrike" kern="3000" cap="none" normalizeH="0" baseline="0" noProof="0" dirty="0">
                <a:ln>
                  <a:noFill/>
                </a:ln>
                <a:solidFill>
                  <a:prstClr val="white"/>
                </a:solidFill>
                <a:effectLst/>
                <a:uLnTx/>
                <a:uFillTx/>
                <a:latin typeface="Calibri" panose="020F0502020204030204" pitchFamily="34" charset="0"/>
                <a:cs typeface="Calibri" panose="020F0502020204030204" pitchFamily="34" charset="0"/>
                <a:sym typeface="+mn-lt"/>
              </a:rPr>
              <a:t>Everyone here works directly with our clients, so if a client has a question that relates to the design they’ll speak to the designer that worked on it. It’s fun, as it should be</a:t>
            </a:r>
            <a:r>
              <a:rPr kumimoji="0" lang="en-US" sz="1100" b="0" i="0" u="none" strike="noStrike" kern="3000" cap="none" normalizeH="0" baseline="0" noProof="0">
                <a:ln>
                  <a:noFill/>
                </a:ln>
                <a:solidFill>
                  <a:prstClr val="white"/>
                </a:solidFill>
                <a:effectLst/>
                <a:uLnTx/>
                <a:uFillTx/>
                <a:latin typeface="Calibri" panose="020F0502020204030204" pitchFamily="34" charset="0"/>
                <a:cs typeface="Calibri" panose="020F0502020204030204" pitchFamily="34" charset="0"/>
                <a:sym typeface="+mn-lt"/>
              </a:rPr>
              <a:t>. </a:t>
            </a:r>
            <a:endParaRPr kumimoji="0" lang="en-US" sz="1100" b="0" i="0" u="none" strike="noStrike" kern="3000" cap="none" normalizeH="0" baseline="0" noProof="0" dirty="0">
              <a:ln>
                <a:noFill/>
              </a:ln>
              <a:solidFill>
                <a:prstClr val="white"/>
              </a:solidFill>
              <a:effectLst/>
              <a:uLnTx/>
              <a:uFillTx/>
              <a:latin typeface="Calibri" panose="020F0502020204030204" pitchFamily="34" charset="0"/>
              <a:cs typeface="Calibri" panose="020F0502020204030204" pitchFamily="34" charset="0"/>
              <a:sym typeface="+mn-lt"/>
            </a:endParaRPr>
          </a:p>
        </p:txBody>
      </p:sp>
      <p:pic>
        <p:nvPicPr>
          <p:cNvPr id="40" name="图片 39"/>
          <p:cNvPicPr>
            <a:picLocks noChangeAspect="1"/>
          </p:cNvPicPr>
          <p:nvPr/>
        </p:nvPicPr>
        <p:blipFill>
          <a:blip r:embed="rId4"/>
          <a:stretch>
            <a:fillRect/>
          </a:stretch>
        </p:blipFill>
        <p:spPr>
          <a:xfrm rot="3220857">
            <a:off x="-1351711" y="-8139677"/>
            <a:ext cx="6289758" cy="18165523"/>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占位符 3"/>
          <p:cNvPicPr>
            <a:picLocks noGrp="1" noChangeAspect="1"/>
          </p:cNvPicPr>
          <p:nvPr>
            <p:ph type="pic" sz="quarter" idx="10"/>
          </p:nvPr>
        </p:nvPicPr>
        <p:blipFill>
          <a:blip r:embed="rId3" cstate="screen"/>
          <a:srcRect/>
          <a:stretch>
            <a:fillRect/>
          </a:stretch>
        </p:blipFill>
        <p:spPr/>
      </p:pic>
      <p:sp>
        <p:nvSpPr>
          <p:cNvPr id="14" name="矩形 13"/>
          <p:cNvSpPr/>
          <p:nvPr/>
        </p:nvSpPr>
        <p:spPr>
          <a:xfrm>
            <a:off x="0" y="-4792"/>
            <a:ext cx="12192000" cy="3771900"/>
          </a:xfrm>
          <a:prstGeom prst="rect">
            <a:avLst/>
          </a:prstGeom>
          <a:solidFill>
            <a:schemeClr val="accent2">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矩形 9"/>
          <p:cNvSpPr/>
          <p:nvPr/>
        </p:nvSpPr>
        <p:spPr>
          <a:xfrm>
            <a:off x="466725" y="461963"/>
            <a:ext cx="11258550" cy="5934075"/>
          </a:xfrm>
          <a:prstGeom prst="rect">
            <a:avLst/>
          </a:prstGeom>
          <a:solidFill>
            <a:srgbClr val="F7F4F8"/>
          </a:solidFill>
          <a:ln>
            <a:noFill/>
          </a:ln>
          <a:effectLst>
            <a:outerShdw blurRad="304800" sx="104000" sy="104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a:cs typeface="+mn-ea"/>
              <a:sym typeface="+mn-lt"/>
            </a:endParaRPr>
          </a:p>
        </p:txBody>
      </p:sp>
      <p:sp>
        <p:nvSpPr>
          <p:cNvPr id="26" name="任意多边形: 形状 25"/>
          <p:cNvSpPr/>
          <p:nvPr/>
        </p:nvSpPr>
        <p:spPr>
          <a:xfrm>
            <a:off x="9272164" y="4378976"/>
            <a:ext cx="4467225" cy="4467225"/>
          </a:xfrm>
          <a:custGeom>
            <a:avLst/>
            <a:gdLst>
              <a:gd name="connsiteX0" fmla="*/ 586946 w 1173892"/>
              <a:gd name="connsiteY0" fmla="*/ 128716 h 1173892"/>
              <a:gd name="connsiteX1" fmla="*/ 128716 w 1173892"/>
              <a:gd name="connsiteY1" fmla="*/ 586946 h 1173892"/>
              <a:gd name="connsiteX2" fmla="*/ 586946 w 1173892"/>
              <a:gd name="connsiteY2" fmla="*/ 1045176 h 1173892"/>
              <a:gd name="connsiteX3" fmla="*/ 1045176 w 1173892"/>
              <a:gd name="connsiteY3" fmla="*/ 586946 h 1173892"/>
              <a:gd name="connsiteX4" fmla="*/ 586946 w 1173892"/>
              <a:gd name="connsiteY4" fmla="*/ 128716 h 1173892"/>
              <a:gd name="connsiteX5" fmla="*/ 586946 w 1173892"/>
              <a:gd name="connsiteY5" fmla="*/ 0 h 1173892"/>
              <a:gd name="connsiteX6" fmla="*/ 1173892 w 1173892"/>
              <a:gd name="connsiteY6" fmla="*/ 586946 h 1173892"/>
              <a:gd name="connsiteX7" fmla="*/ 586946 w 1173892"/>
              <a:gd name="connsiteY7" fmla="*/ 1173892 h 1173892"/>
              <a:gd name="connsiteX8" fmla="*/ 0 w 1173892"/>
              <a:gd name="connsiteY8" fmla="*/ 586946 h 1173892"/>
              <a:gd name="connsiteX9" fmla="*/ 586946 w 1173892"/>
              <a:gd name="connsiteY9" fmla="*/ 0 h 1173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73892" h="1173892">
                <a:moveTo>
                  <a:pt x="586946" y="128716"/>
                </a:moveTo>
                <a:cubicBezTo>
                  <a:pt x="333873" y="128716"/>
                  <a:pt x="128716" y="333873"/>
                  <a:pt x="128716" y="586946"/>
                </a:cubicBezTo>
                <a:cubicBezTo>
                  <a:pt x="128716" y="840019"/>
                  <a:pt x="333873" y="1045176"/>
                  <a:pt x="586946" y="1045176"/>
                </a:cubicBezTo>
                <a:cubicBezTo>
                  <a:pt x="840019" y="1045176"/>
                  <a:pt x="1045176" y="840019"/>
                  <a:pt x="1045176" y="586946"/>
                </a:cubicBezTo>
                <a:cubicBezTo>
                  <a:pt x="1045176" y="333873"/>
                  <a:pt x="840019" y="128716"/>
                  <a:pt x="586946" y="128716"/>
                </a:cubicBezTo>
                <a:close/>
                <a:moveTo>
                  <a:pt x="586946" y="0"/>
                </a:moveTo>
                <a:cubicBezTo>
                  <a:pt x="911107" y="0"/>
                  <a:pt x="1173892" y="262785"/>
                  <a:pt x="1173892" y="586946"/>
                </a:cubicBezTo>
                <a:cubicBezTo>
                  <a:pt x="1173892" y="911107"/>
                  <a:pt x="911107" y="1173892"/>
                  <a:pt x="586946" y="1173892"/>
                </a:cubicBezTo>
                <a:cubicBezTo>
                  <a:pt x="262785" y="1173892"/>
                  <a:pt x="0" y="911107"/>
                  <a:pt x="0" y="586946"/>
                </a:cubicBezTo>
                <a:cubicBezTo>
                  <a:pt x="0" y="262785"/>
                  <a:pt x="262785" y="0"/>
                  <a:pt x="586946" y="0"/>
                </a:cubicBezTo>
                <a:close/>
              </a:path>
            </a:pathLst>
          </a:custGeom>
          <a:solidFill>
            <a:srgbClr val="FFE083">
              <a:alpha val="1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任意多边形: 形状 14"/>
          <p:cNvSpPr/>
          <p:nvPr/>
        </p:nvSpPr>
        <p:spPr>
          <a:xfrm>
            <a:off x="0" y="5684108"/>
            <a:ext cx="1173892" cy="1173892"/>
          </a:xfrm>
          <a:custGeom>
            <a:avLst/>
            <a:gdLst>
              <a:gd name="connsiteX0" fmla="*/ 586946 w 1173892"/>
              <a:gd name="connsiteY0" fmla="*/ 128716 h 1173892"/>
              <a:gd name="connsiteX1" fmla="*/ 128716 w 1173892"/>
              <a:gd name="connsiteY1" fmla="*/ 586946 h 1173892"/>
              <a:gd name="connsiteX2" fmla="*/ 586946 w 1173892"/>
              <a:gd name="connsiteY2" fmla="*/ 1045176 h 1173892"/>
              <a:gd name="connsiteX3" fmla="*/ 1045176 w 1173892"/>
              <a:gd name="connsiteY3" fmla="*/ 586946 h 1173892"/>
              <a:gd name="connsiteX4" fmla="*/ 586946 w 1173892"/>
              <a:gd name="connsiteY4" fmla="*/ 128716 h 1173892"/>
              <a:gd name="connsiteX5" fmla="*/ 586946 w 1173892"/>
              <a:gd name="connsiteY5" fmla="*/ 0 h 1173892"/>
              <a:gd name="connsiteX6" fmla="*/ 1173892 w 1173892"/>
              <a:gd name="connsiteY6" fmla="*/ 586946 h 1173892"/>
              <a:gd name="connsiteX7" fmla="*/ 586946 w 1173892"/>
              <a:gd name="connsiteY7" fmla="*/ 1173892 h 1173892"/>
              <a:gd name="connsiteX8" fmla="*/ 0 w 1173892"/>
              <a:gd name="connsiteY8" fmla="*/ 586946 h 1173892"/>
              <a:gd name="connsiteX9" fmla="*/ 586946 w 1173892"/>
              <a:gd name="connsiteY9" fmla="*/ 0 h 1173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73892" h="1173892">
                <a:moveTo>
                  <a:pt x="586946" y="128716"/>
                </a:moveTo>
                <a:cubicBezTo>
                  <a:pt x="333873" y="128716"/>
                  <a:pt x="128716" y="333873"/>
                  <a:pt x="128716" y="586946"/>
                </a:cubicBezTo>
                <a:cubicBezTo>
                  <a:pt x="128716" y="840019"/>
                  <a:pt x="333873" y="1045176"/>
                  <a:pt x="586946" y="1045176"/>
                </a:cubicBezTo>
                <a:cubicBezTo>
                  <a:pt x="840019" y="1045176"/>
                  <a:pt x="1045176" y="840019"/>
                  <a:pt x="1045176" y="586946"/>
                </a:cubicBezTo>
                <a:cubicBezTo>
                  <a:pt x="1045176" y="333873"/>
                  <a:pt x="840019" y="128716"/>
                  <a:pt x="586946" y="128716"/>
                </a:cubicBezTo>
                <a:close/>
                <a:moveTo>
                  <a:pt x="586946" y="0"/>
                </a:moveTo>
                <a:cubicBezTo>
                  <a:pt x="911107" y="0"/>
                  <a:pt x="1173892" y="262785"/>
                  <a:pt x="1173892" y="586946"/>
                </a:cubicBezTo>
                <a:cubicBezTo>
                  <a:pt x="1173892" y="911107"/>
                  <a:pt x="911107" y="1173892"/>
                  <a:pt x="586946" y="1173892"/>
                </a:cubicBezTo>
                <a:cubicBezTo>
                  <a:pt x="262785" y="1173892"/>
                  <a:pt x="0" y="911107"/>
                  <a:pt x="0" y="586946"/>
                </a:cubicBezTo>
                <a:cubicBezTo>
                  <a:pt x="0" y="262785"/>
                  <a:pt x="262785" y="0"/>
                  <a:pt x="586946" y="0"/>
                </a:cubicBezTo>
                <a:close/>
              </a:path>
            </a:pathLst>
          </a:custGeom>
          <a:solidFill>
            <a:srgbClr val="F69F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形状 26"/>
          <p:cNvSpPr/>
          <p:nvPr/>
        </p:nvSpPr>
        <p:spPr>
          <a:xfrm>
            <a:off x="11981944" y="3936712"/>
            <a:ext cx="749588" cy="749588"/>
          </a:xfrm>
          <a:custGeom>
            <a:avLst/>
            <a:gdLst>
              <a:gd name="connsiteX0" fmla="*/ 586946 w 1173892"/>
              <a:gd name="connsiteY0" fmla="*/ 128716 h 1173892"/>
              <a:gd name="connsiteX1" fmla="*/ 128716 w 1173892"/>
              <a:gd name="connsiteY1" fmla="*/ 586946 h 1173892"/>
              <a:gd name="connsiteX2" fmla="*/ 586946 w 1173892"/>
              <a:gd name="connsiteY2" fmla="*/ 1045176 h 1173892"/>
              <a:gd name="connsiteX3" fmla="*/ 1045176 w 1173892"/>
              <a:gd name="connsiteY3" fmla="*/ 586946 h 1173892"/>
              <a:gd name="connsiteX4" fmla="*/ 586946 w 1173892"/>
              <a:gd name="connsiteY4" fmla="*/ 128716 h 1173892"/>
              <a:gd name="connsiteX5" fmla="*/ 586946 w 1173892"/>
              <a:gd name="connsiteY5" fmla="*/ 0 h 1173892"/>
              <a:gd name="connsiteX6" fmla="*/ 1173892 w 1173892"/>
              <a:gd name="connsiteY6" fmla="*/ 586946 h 1173892"/>
              <a:gd name="connsiteX7" fmla="*/ 586946 w 1173892"/>
              <a:gd name="connsiteY7" fmla="*/ 1173892 h 1173892"/>
              <a:gd name="connsiteX8" fmla="*/ 0 w 1173892"/>
              <a:gd name="connsiteY8" fmla="*/ 586946 h 1173892"/>
              <a:gd name="connsiteX9" fmla="*/ 586946 w 1173892"/>
              <a:gd name="connsiteY9" fmla="*/ 0 h 1173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73892" h="1173892">
                <a:moveTo>
                  <a:pt x="586946" y="128716"/>
                </a:moveTo>
                <a:cubicBezTo>
                  <a:pt x="333873" y="128716"/>
                  <a:pt x="128716" y="333873"/>
                  <a:pt x="128716" y="586946"/>
                </a:cubicBezTo>
                <a:cubicBezTo>
                  <a:pt x="128716" y="840019"/>
                  <a:pt x="333873" y="1045176"/>
                  <a:pt x="586946" y="1045176"/>
                </a:cubicBezTo>
                <a:cubicBezTo>
                  <a:pt x="840019" y="1045176"/>
                  <a:pt x="1045176" y="840019"/>
                  <a:pt x="1045176" y="586946"/>
                </a:cubicBezTo>
                <a:cubicBezTo>
                  <a:pt x="1045176" y="333873"/>
                  <a:pt x="840019" y="128716"/>
                  <a:pt x="586946" y="128716"/>
                </a:cubicBezTo>
                <a:close/>
                <a:moveTo>
                  <a:pt x="586946" y="0"/>
                </a:moveTo>
                <a:cubicBezTo>
                  <a:pt x="911107" y="0"/>
                  <a:pt x="1173892" y="262785"/>
                  <a:pt x="1173892" y="586946"/>
                </a:cubicBezTo>
                <a:cubicBezTo>
                  <a:pt x="1173892" y="911107"/>
                  <a:pt x="911107" y="1173892"/>
                  <a:pt x="586946" y="1173892"/>
                </a:cubicBezTo>
                <a:cubicBezTo>
                  <a:pt x="262785" y="1173892"/>
                  <a:pt x="0" y="911107"/>
                  <a:pt x="0" y="586946"/>
                </a:cubicBezTo>
                <a:cubicBezTo>
                  <a:pt x="0" y="262785"/>
                  <a:pt x="262785" y="0"/>
                  <a:pt x="586946" y="0"/>
                </a:cubicBezTo>
                <a:close/>
              </a:path>
            </a:pathLst>
          </a:custGeom>
          <a:solidFill>
            <a:srgbClr val="F69FB2">
              <a:alpha val="5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2" name="图片 11" hidden="1"/>
          <p:cNvPicPr>
            <a:picLocks noChangeAspect="1"/>
          </p:cNvPicPr>
          <p:nvPr/>
        </p:nvPicPr>
        <p:blipFill rotWithShape="1">
          <a:blip r:embed="rId4" cstate="screen"/>
          <a:srcRect t="38033" b="24201"/>
          <a:stretch>
            <a:fillRect/>
          </a:stretch>
        </p:blipFill>
        <p:spPr>
          <a:xfrm>
            <a:off x="2515682" y="-2421"/>
            <a:ext cx="6289758" cy="6860421"/>
          </a:xfrm>
          <a:prstGeom prst="rect">
            <a:avLst/>
          </a:prstGeom>
        </p:spPr>
      </p:pic>
      <p:sp>
        <p:nvSpPr>
          <p:cNvPr id="35" name="矩形 60"/>
          <p:cNvSpPr/>
          <p:nvPr/>
        </p:nvSpPr>
        <p:spPr>
          <a:xfrm>
            <a:off x="3316605" y="2803286"/>
            <a:ext cx="5558790" cy="1108075"/>
          </a:xfrm>
          <a:prstGeom prst="rect">
            <a:avLst/>
          </a:prstGeom>
          <a:noFill/>
          <a:ln w="9525">
            <a:noFill/>
          </a:ln>
        </p:spPr>
        <p:txBody>
          <a:bodyPr wrap="square" lIns="0" tIns="0" rIns="0" bIns="0">
            <a:spAutoFit/>
          </a:bodyPr>
          <a:lstStyle>
            <a:lvl1pPr marL="342900" indent="-342900" algn="l" rtl="0" eaLnBrk="0" fontAlgn="base" hangingPunct="0">
              <a:spcBef>
                <a:spcPct val="20000"/>
              </a:spcBef>
              <a:spcAft>
                <a:spcPct val="0"/>
              </a:spcAft>
              <a:buChar char="•"/>
              <a:defRPr sz="2000">
                <a:solidFill>
                  <a:schemeClr val="tx2"/>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2"/>
                </a:solidFill>
                <a:latin typeface="+mn-lt"/>
                <a:ea typeface="仿宋_GB2312" pitchFamily="49" charset="-122"/>
              </a:defRPr>
            </a:lvl2pPr>
            <a:lvl3pPr marL="1143000" indent="-228600" algn="l" rtl="0" eaLnBrk="0" fontAlgn="base" hangingPunct="0">
              <a:spcBef>
                <a:spcPct val="20000"/>
              </a:spcBef>
              <a:spcAft>
                <a:spcPct val="0"/>
              </a:spcAft>
              <a:buChar char="•"/>
              <a:defRPr sz="2400">
                <a:solidFill>
                  <a:schemeClr val="tx1"/>
                </a:solidFill>
                <a:latin typeface="+mn-lt"/>
                <a:ea typeface="宋体" panose="02010600030101010101" pitchFamily="2" charset="-122"/>
              </a:defRPr>
            </a:lvl3pPr>
            <a:lvl4pPr marL="16002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4pPr>
            <a:lvl5pPr marL="20574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5pPr>
          </a:lstStyle>
          <a:p>
            <a:pPr marL="0" lvl="0" indent="0" eaLnBrk="1" hangingPunct="1">
              <a:spcBef>
                <a:spcPct val="0"/>
              </a:spcBef>
              <a:buNone/>
            </a:pPr>
            <a:r>
              <a:rPr lang="zh-CN" altLang="en-US" sz="7200" b="1">
                <a:solidFill>
                  <a:srgbClr val="F69FB2"/>
                </a:solidFill>
                <a:cs typeface="+mn-ea"/>
                <a:sym typeface="+mn-lt"/>
              </a:rPr>
              <a:t>预算经费方案</a:t>
            </a:r>
          </a:p>
        </p:txBody>
      </p:sp>
      <p:sp>
        <p:nvSpPr>
          <p:cNvPr id="42" name="文本框 41"/>
          <p:cNvSpPr txBox="1"/>
          <p:nvPr/>
        </p:nvSpPr>
        <p:spPr>
          <a:xfrm>
            <a:off x="5087620" y="1437640"/>
            <a:ext cx="2042160" cy="1323439"/>
          </a:xfrm>
          <a:prstGeom prst="rect">
            <a:avLst/>
          </a:prstGeom>
          <a:noFill/>
        </p:spPr>
        <p:txBody>
          <a:bodyPr wrap="square" rtlCol="0">
            <a:spAutoFit/>
          </a:bodyPr>
          <a:lstStyle/>
          <a:p>
            <a:pPr algn="ctr"/>
            <a:r>
              <a:rPr lang="en-US" altLang="zh-CN" sz="8000" b="1">
                <a:solidFill>
                  <a:srgbClr val="F69FB2"/>
                </a:solidFill>
                <a:latin typeface="Calibri" panose="020F0502020204030204" pitchFamily="34" charset="0"/>
                <a:cs typeface="Calibri" panose="020F0502020204030204" pitchFamily="34" charset="0"/>
                <a:sym typeface="+mn-lt"/>
              </a:rPr>
              <a:t>04</a:t>
            </a:r>
            <a:endParaRPr lang="zh-CN" altLang="en-US" sz="8000" b="1" dirty="0">
              <a:solidFill>
                <a:srgbClr val="F69FB2"/>
              </a:solidFill>
              <a:latin typeface="Calibri" panose="020F0502020204030204" pitchFamily="34" charset="0"/>
              <a:cs typeface="Calibri" panose="020F0502020204030204" pitchFamily="34" charset="0"/>
              <a:sym typeface="+mn-lt"/>
            </a:endParaRPr>
          </a:p>
        </p:txBody>
      </p:sp>
      <p:grpSp>
        <p:nvGrpSpPr>
          <p:cNvPr id="2" name="组合 1"/>
          <p:cNvGrpSpPr/>
          <p:nvPr/>
        </p:nvGrpSpPr>
        <p:grpSpPr>
          <a:xfrm>
            <a:off x="3135048" y="4130912"/>
            <a:ext cx="5921904" cy="415925"/>
            <a:chOff x="3350260" y="4130912"/>
            <a:chExt cx="5921904" cy="415925"/>
          </a:xfrm>
        </p:grpSpPr>
        <p:sp>
          <p:nvSpPr>
            <p:cNvPr id="36" name="TextBox 65"/>
            <p:cNvSpPr txBox="1"/>
            <p:nvPr/>
          </p:nvSpPr>
          <p:spPr>
            <a:xfrm>
              <a:off x="3631248" y="4146787"/>
              <a:ext cx="1533525" cy="40005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2000">
                  <a:solidFill>
                    <a:schemeClr val="tx2"/>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2"/>
                  </a:solidFill>
                  <a:latin typeface="+mn-lt"/>
                  <a:ea typeface="仿宋_GB2312" pitchFamily="49" charset="-122"/>
                </a:defRPr>
              </a:lvl2pPr>
              <a:lvl3pPr marL="1143000" indent="-228600" algn="l" rtl="0" eaLnBrk="0" fontAlgn="base" hangingPunct="0">
                <a:spcBef>
                  <a:spcPct val="20000"/>
                </a:spcBef>
                <a:spcAft>
                  <a:spcPct val="0"/>
                </a:spcAft>
                <a:buChar char="•"/>
                <a:defRPr sz="2400">
                  <a:solidFill>
                    <a:schemeClr val="tx1"/>
                  </a:solidFill>
                  <a:latin typeface="+mn-lt"/>
                  <a:ea typeface="宋体" panose="02010600030101010101" pitchFamily="2" charset="-122"/>
                </a:defRPr>
              </a:lvl3pPr>
              <a:lvl4pPr marL="16002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4pPr>
              <a:lvl5pPr marL="20574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5pPr>
            </a:lstStyle>
            <a:p>
              <a:pPr marL="0" lvl="0" indent="0" eaLnBrk="1" hangingPunct="1">
                <a:spcBef>
                  <a:spcPct val="0"/>
                </a:spcBef>
                <a:buNone/>
              </a:pPr>
              <a:r>
                <a:rPr lang="zh-CN" altLang="en-US">
                  <a:solidFill>
                    <a:srgbClr val="F69FB2"/>
                  </a:solidFill>
                  <a:cs typeface="+mn-ea"/>
                  <a:sym typeface="+mn-lt"/>
                </a:rPr>
                <a:t>预算背景</a:t>
              </a:r>
              <a:endParaRPr lang="zh-CN" altLang="en-US" dirty="0">
                <a:solidFill>
                  <a:srgbClr val="F69FB2"/>
                </a:solidFill>
                <a:cs typeface="+mn-ea"/>
                <a:sym typeface="+mn-lt"/>
              </a:endParaRPr>
            </a:p>
          </p:txBody>
        </p:sp>
        <p:sp>
          <p:nvSpPr>
            <p:cNvPr id="38" name="Freeform 21"/>
            <p:cNvSpPr>
              <a:spLocks noEditPoints="1"/>
            </p:cNvSpPr>
            <p:nvPr/>
          </p:nvSpPr>
          <p:spPr>
            <a:xfrm>
              <a:off x="3350260" y="4213462"/>
              <a:ext cx="266700" cy="268288"/>
            </a:xfrm>
            <a:custGeom>
              <a:avLst/>
              <a:gdLst/>
              <a:ahLst/>
              <a:cxnLst>
                <a:cxn ang="0">
                  <a:pos x="151984808" y="0"/>
                </a:cxn>
                <a:cxn ang="0">
                  <a:pos x="303969615" y="153800109"/>
                </a:cxn>
                <a:cxn ang="0">
                  <a:pos x="151984808" y="307600218"/>
                </a:cxn>
                <a:cxn ang="0">
                  <a:pos x="0" y="153800109"/>
                </a:cxn>
                <a:cxn ang="0">
                  <a:pos x="151984808" y="0"/>
                </a:cxn>
                <a:cxn ang="0">
                  <a:pos x="128602968" y="261591119"/>
                </a:cxn>
                <a:cxn ang="0">
                  <a:pos x="175366647" y="261591119"/>
                </a:cxn>
                <a:cxn ang="0">
                  <a:pos x="175366647" y="178776117"/>
                </a:cxn>
                <a:cxn ang="0">
                  <a:pos x="258504104" y="178776117"/>
                </a:cxn>
                <a:cxn ang="0">
                  <a:pos x="258504104" y="130138024"/>
                </a:cxn>
                <a:cxn ang="0">
                  <a:pos x="175366647" y="130138024"/>
                </a:cxn>
                <a:cxn ang="0">
                  <a:pos x="175366647" y="46009099"/>
                </a:cxn>
                <a:cxn ang="0">
                  <a:pos x="128602968" y="46009099"/>
                </a:cxn>
                <a:cxn ang="0">
                  <a:pos x="128602968" y="130138024"/>
                </a:cxn>
                <a:cxn ang="0">
                  <a:pos x="45465512" y="130138024"/>
                </a:cxn>
                <a:cxn ang="0">
                  <a:pos x="45465512" y="178776117"/>
                </a:cxn>
                <a:cxn ang="0">
                  <a:pos x="128602968" y="178776117"/>
                </a:cxn>
                <a:cxn ang="0">
                  <a:pos x="128602968" y="261591119"/>
                </a:cxn>
              </a:cxnLst>
              <a:rect l="0" t="0" r="0" b="0"/>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rgbClr val="5FA6AE"/>
            </a:solidFill>
            <a:ln w="9525">
              <a:noFill/>
            </a:ln>
          </p:spPr>
          <p:txBody>
            <a:bodyPr/>
            <a:lstStyle/>
            <a:p>
              <a:endParaRPr lang="zh-CN" altLang="en-US">
                <a:solidFill>
                  <a:schemeClr val="tx1">
                    <a:lumMod val="65000"/>
                    <a:lumOff val="35000"/>
                  </a:schemeClr>
                </a:solidFill>
                <a:cs typeface="+mn-ea"/>
                <a:sym typeface="+mn-lt"/>
              </a:endParaRPr>
            </a:p>
          </p:txBody>
        </p:sp>
        <p:sp>
          <p:nvSpPr>
            <p:cNvPr id="39" name="Freeform 22"/>
            <p:cNvSpPr>
              <a:spLocks noEditPoints="1"/>
            </p:cNvSpPr>
            <p:nvPr/>
          </p:nvSpPr>
          <p:spPr>
            <a:xfrm>
              <a:off x="5488623" y="4213462"/>
              <a:ext cx="266700" cy="268288"/>
            </a:xfrm>
            <a:custGeom>
              <a:avLst/>
              <a:gdLst/>
              <a:ahLst/>
              <a:cxnLst>
                <a:cxn ang="0">
                  <a:pos x="151984808" y="0"/>
                </a:cxn>
                <a:cxn ang="0">
                  <a:pos x="303969615" y="153800109"/>
                </a:cxn>
                <a:cxn ang="0">
                  <a:pos x="151984808" y="307600218"/>
                </a:cxn>
                <a:cxn ang="0">
                  <a:pos x="0" y="153800109"/>
                </a:cxn>
                <a:cxn ang="0">
                  <a:pos x="151984808" y="0"/>
                </a:cxn>
                <a:cxn ang="0">
                  <a:pos x="128602968" y="261591119"/>
                </a:cxn>
                <a:cxn ang="0">
                  <a:pos x="175366647" y="261591119"/>
                </a:cxn>
                <a:cxn ang="0">
                  <a:pos x="175366647" y="178776117"/>
                </a:cxn>
                <a:cxn ang="0">
                  <a:pos x="258504104" y="178776117"/>
                </a:cxn>
                <a:cxn ang="0">
                  <a:pos x="258504104" y="128824101"/>
                </a:cxn>
                <a:cxn ang="0">
                  <a:pos x="175366647" y="128824101"/>
                </a:cxn>
                <a:cxn ang="0">
                  <a:pos x="175366647" y="46009099"/>
                </a:cxn>
                <a:cxn ang="0">
                  <a:pos x="128602968" y="46009099"/>
                </a:cxn>
                <a:cxn ang="0">
                  <a:pos x="128602968" y="128824101"/>
                </a:cxn>
                <a:cxn ang="0">
                  <a:pos x="45465512" y="128824101"/>
                </a:cxn>
                <a:cxn ang="0">
                  <a:pos x="45465512" y="178776117"/>
                </a:cxn>
                <a:cxn ang="0">
                  <a:pos x="128602968" y="178776117"/>
                </a:cxn>
                <a:cxn ang="0">
                  <a:pos x="128602968" y="261591119"/>
                </a:cxn>
              </a:cxnLst>
              <a:rect l="0" t="0" r="0" b="0"/>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8"/>
                  </a:lnTo>
                  <a:lnTo>
                    <a:pt x="135" y="98"/>
                  </a:lnTo>
                  <a:lnTo>
                    <a:pt x="135" y="35"/>
                  </a:lnTo>
                  <a:lnTo>
                    <a:pt x="99" y="35"/>
                  </a:lnTo>
                  <a:lnTo>
                    <a:pt x="99" y="98"/>
                  </a:lnTo>
                  <a:lnTo>
                    <a:pt x="35" y="98"/>
                  </a:lnTo>
                  <a:lnTo>
                    <a:pt x="35" y="136"/>
                  </a:lnTo>
                  <a:lnTo>
                    <a:pt x="99" y="136"/>
                  </a:lnTo>
                  <a:lnTo>
                    <a:pt x="99" y="199"/>
                  </a:lnTo>
                  <a:close/>
                </a:path>
              </a:pathLst>
            </a:custGeom>
            <a:solidFill>
              <a:srgbClr val="5FA6AE"/>
            </a:solidFill>
            <a:ln w="9525">
              <a:noFill/>
            </a:ln>
          </p:spPr>
          <p:txBody>
            <a:bodyPr/>
            <a:lstStyle/>
            <a:p>
              <a:endParaRPr lang="zh-CN" altLang="en-US">
                <a:solidFill>
                  <a:schemeClr val="tx1">
                    <a:lumMod val="65000"/>
                    <a:lumOff val="35000"/>
                  </a:schemeClr>
                </a:solidFill>
                <a:cs typeface="+mn-ea"/>
                <a:sym typeface="+mn-lt"/>
              </a:endParaRPr>
            </a:p>
          </p:txBody>
        </p:sp>
        <p:sp>
          <p:nvSpPr>
            <p:cNvPr id="40" name="TextBox 15"/>
            <p:cNvSpPr txBox="1"/>
            <p:nvPr/>
          </p:nvSpPr>
          <p:spPr>
            <a:xfrm>
              <a:off x="8023860" y="4130912"/>
              <a:ext cx="1248304" cy="400050"/>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Char char="•"/>
                <a:defRPr sz="2000">
                  <a:solidFill>
                    <a:schemeClr val="tx2"/>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2"/>
                  </a:solidFill>
                  <a:latin typeface="+mn-lt"/>
                  <a:ea typeface="仿宋_GB2312" pitchFamily="49" charset="-122"/>
                </a:defRPr>
              </a:lvl2pPr>
              <a:lvl3pPr marL="1143000" indent="-228600" algn="l" rtl="0" eaLnBrk="0" fontAlgn="base" hangingPunct="0">
                <a:spcBef>
                  <a:spcPct val="20000"/>
                </a:spcBef>
                <a:spcAft>
                  <a:spcPct val="0"/>
                </a:spcAft>
                <a:buChar char="•"/>
                <a:defRPr sz="2400">
                  <a:solidFill>
                    <a:schemeClr val="tx1"/>
                  </a:solidFill>
                  <a:latin typeface="+mn-lt"/>
                  <a:ea typeface="宋体" panose="02010600030101010101" pitchFamily="2" charset="-122"/>
                </a:defRPr>
              </a:lvl3pPr>
              <a:lvl4pPr marL="16002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4pPr>
              <a:lvl5pPr marL="20574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5pPr>
            </a:lstStyle>
            <a:p>
              <a:pPr marL="0" lvl="0" indent="0" eaLnBrk="1" hangingPunct="1">
                <a:spcBef>
                  <a:spcPct val="0"/>
                </a:spcBef>
                <a:buNone/>
              </a:pPr>
              <a:r>
                <a:rPr lang="zh-CN" altLang="en-US">
                  <a:solidFill>
                    <a:srgbClr val="F69FB2"/>
                  </a:solidFill>
                  <a:cs typeface="+mn-ea"/>
                  <a:sym typeface="+mn-lt"/>
                </a:rPr>
                <a:t>节约成本</a:t>
              </a:r>
              <a:endParaRPr lang="zh-CN" altLang="en-US" dirty="0">
                <a:solidFill>
                  <a:srgbClr val="F69FB2"/>
                </a:solidFill>
                <a:cs typeface="+mn-ea"/>
                <a:sym typeface="+mn-lt"/>
              </a:endParaRPr>
            </a:p>
          </p:txBody>
        </p:sp>
        <p:sp>
          <p:nvSpPr>
            <p:cNvPr id="41" name="Freeform 22"/>
            <p:cNvSpPr>
              <a:spLocks noEditPoints="1"/>
            </p:cNvSpPr>
            <p:nvPr/>
          </p:nvSpPr>
          <p:spPr>
            <a:xfrm>
              <a:off x="7726998" y="4196000"/>
              <a:ext cx="266700" cy="268287"/>
            </a:xfrm>
            <a:custGeom>
              <a:avLst/>
              <a:gdLst/>
              <a:ahLst/>
              <a:cxnLst>
                <a:cxn ang="0">
                  <a:pos x="151984808" y="0"/>
                </a:cxn>
                <a:cxn ang="0">
                  <a:pos x="303969615" y="153799536"/>
                </a:cxn>
                <a:cxn ang="0">
                  <a:pos x="151984808" y="307599071"/>
                </a:cxn>
                <a:cxn ang="0">
                  <a:pos x="0" y="153799536"/>
                </a:cxn>
                <a:cxn ang="0">
                  <a:pos x="151984808" y="0"/>
                </a:cxn>
                <a:cxn ang="0">
                  <a:pos x="128602968" y="261590144"/>
                </a:cxn>
                <a:cxn ang="0">
                  <a:pos x="175366647" y="261590144"/>
                </a:cxn>
                <a:cxn ang="0">
                  <a:pos x="175366647" y="178775450"/>
                </a:cxn>
                <a:cxn ang="0">
                  <a:pos x="258504104" y="178775450"/>
                </a:cxn>
                <a:cxn ang="0">
                  <a:pos x="258504104" y="128823621"/>
                </a:cxn>
                <a:cxn ang="0">
                  <a:pos x="175366647" y="128823621"/>
                </a:cxn>
                <a:cxn ang="0">
                  <a:pos x="175366647" y="46008927"/>
                </a:cxn>
                <a:cxn ang="0">
                  <a:pos x="128602968" y="46008927"/>
                </a:cxn>
                <a:cxn ang="0">
                  <a:pos x="128602968" y="128823621"/>
                </a:cxn>
                <a:cxn ang="0">
                  <a:pos x="45465512" y="128823621"/>
                </a:cxn>
                <a:cxn ang="0">
                  <a:pos x="45465512" y="178775450"/>
                </a:cxn>
                <a:cxn ang="0">
                  <a:pos x="128602968" y="178775450"/>
                </a:cxn>
                <a:cxn ang="0">
                  <a:pos x="128602968" y="261590144"/>
                </a:cxn>
              </a:cxnLst>
              <a:rect l="0" t="0" r="0" b="0"/>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8"/>
                  </a:lnTo>
                  <a:lnTo>
                    <a:pt x="135" y="98"/>
                  </a:lnTo>
                  <a:lnTo>
                    <a:pt x="135" y="35"/>
                  </a:lnTo>
                  <a:lnTo>
                    <a:pt x="99" y="35"/>
                  </a:lnTo>
                  <a:lnTo>
                    <a:pt x="99" y="98"/>
                  </a:lnTo>
                  <a:lnTo>
                    <a:pt x="35" y="98"/>
                  </a:lnTo>
                  <a:lnTo>
                    <a:pt x="35" y="136"/>
                  </a:lnTo>
                  <a:lnTo>
                    <a:pt x="99" y="136"/>
                  </a:lnTo>
                  <a:lnTo>
                    <a:pt x="99" y="199"/>
                  </a:lnTo>
                  <a:close/>
                </a:path>
              </a:pathLst>
            </a:custGeom>
            <a:solidFill>
              <a:srgbClr val="5FA6AE"/>
            </a:solidFill>
            <a:ln w="9525">
              <a:noFill/>
            </a:ln>
          </p:spPr>
          <p:txBody>
            <a:bodyPr/>
            <a:lstStyle/>
            <a:p>
              <a:endParaRPr lang="zh-CN" altLang="en-US">
                <a:solidFill>
                  <a:schemeClr val="tx1">
                    <a:lumMod val="65000"/>
                    <a:lumOff val="35000"/>
                  </a:schemeClr>
                </a:solidFill>
                <a:cs typeface="+mn-ea"/>
                <a:sym typeface="+mn-lt"/>
              </a:endParaRPr>
            </a:p>
          </p:txBody>
        </p:sp>
        <p:sp>
          <p:nvSpPr>
            <p:cNvPr id="20" name="TextBox 65"/>
            <p:cNvSpPr txBox="1"/>
            <p:nvPr/>
          </p:nvSpPr>
          <p:spPr>
            <a:xfrm>
              <a:off x="5775325" y="4146787"/>
              <a:ext cx="1533525" cy="40005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2000">
                  <a:solidFill>
                    <a:schemeClr val="tx2"/>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2"/>
                  </a:solidFill>
                  <a:latin typeface="+mn-lt"/>
                  <a:ea typeface="仿宋_GB2312" pitchFamily="49" charset="-122"/>
                </a:defRPr>
              </a:lvl2pPr>
              <a:lvl3pPr marL="1143000" indent="-228600" algn="l" rtl="0" eaLnBrk="0" fontAlgn="base" hangingPunct="0">
                <a:spcBef>
                  <a:spcPct val="20000"/>
                </a:spcBef>
                <a:spcAft>
                  <a:spcPct val="0"/>
                </a:spcAft>
                <a:buChar char="•"/>
                <a:defRPr sz="2400">
                  <a:solidFill>
                    <a:schemeClr val="tx1"/>
                  </a:solidFill>
                  <a:latin typeface="+mn-lt"/>
                  <a:ea typeface="宋体" panose="02010600030101010101" pitchFamily="2" charset="-122"/>
                </a:defRPr>
              </a:lvl3pPr>
              <a:lvl4pPr marL="16002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4pPr>
              <a:lvl5pPr marL="20574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5pPr>
            </a:lstStyle>
            <a:p>
              <a:pPr marL="0" lvl="0" indent="0" eaLnBrk="1" hangingPunct="1">
                <a:spcBef>
                  <a:spcPct val="0"/>
                </a:spcBef>
                <a:buNone/>
              </a:pPr>
              <a:r>
                <a:rPr lang="zh-CN" altLang="en-US">
                  <a:solidFill>
                    <a:srgbClr val="F69FB2"/>
                  </a:solidFill>
                  <a:cs typeface="+mn-ea"/>
                  <a:sym typeface="+mn-lt"/>
                </a:rPr>
                <a:t>预算成本</a:t>
              </a:r>
              <a:endParaRPr lang="zh-CN" altLang="en-US" dirty="0">
                <a:solidFill>
                  <a:srgbClr val="F69FB2"/>
                </a:solidFill>
                <a:cs typeface="+mn-ea"/>
                <a:sym typeface="+mn-lt"/>
              </a:endParaRPr>
            </a:p>
          </p:txBody>
        </p:sp>
      </p:grpSp>
      <p:pic>
        <p:nvPicPr>
          <p:cNvPr id="21" name="图片 20"/>
          <p:cNvPicPr>
            <a:picLocks noChangeAspect="1"/>
          </p:cNvPicPr>
          <p:nvPr/>
        </p:nvPicPr>
        <p:blipFill rotWithShape="1">
          <a:blip r:embed="rId5" cstate="screen"/>
          <a:srcRect/>
          <a:stretch>
            <a:fillRect/>
          </a:stretch>
        </p:blipFill>
        <p:spPr>
          <a:xfrm>
            <a:off x="5270500" y="1239042"/>
            <a:ext cx="1651000" cy="1800794"/>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占位符 2"/>
          <p:cNvPicPr>
            <a:picLocks noGrp="1" noChangeAspect="1"/>
          </p:cNvPicPr>
          <p:nvPr>
            <p:ph type="pic" sz="quarter" idx="10"/>
          </p:nvPr>
        </p:nvPicPr>
        <p:blipFill>
          <a:blip r:embed="rId3" cstate="screen"/>
          <a:srcRect/>
          <a:stretch>
            <a:fillRect/>
          </a:stretch>
        </p:blipFill>
        <p:spPr/>
      </p:pic>
      <p:sp>
        <p:nvSpPr>
          <p:cNvPr id="14" name="矩形 13"/>
          <p:cNvSpPr/>
          <p:nvPr/>
        </p:nvSpPr>
        <p:spPr>
          <a:xfrm>
            <a:off x="0" y="1"/>
            <a:ext cx="12192000" cy="3771900"/>
          </a:xfrm>
          <a:prstGeom prst="rect">
            <a:avLst/>
          </a:prstGeom>
          <a:solidFill>
            <a:schemeClr val="accent2">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矩形 9"/>
          <p:cNvSpPr/>
          <p:nvPr/>
        </p:nvSpPr>
        <p:spPr>
          <a:xfrm>
            <a:off x="466725" y="461963"/>
            <a:ext cx="11258550" cy="5934075"/>
          </a:xfrm>
          <a:prstGeom prst="rect">
            <a:avLst/>
          </a:prstGeom>
          <a:solidFill>
            <a:srgbClr val="F7F4F8"/>
          </a:solidFill>
          <a:ln>
            <a:noFill/>
          </a:ln>
          <a:effectLst>
            <a:outerShdw blurRad="304800" sx="104000" sy="104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a:cs typeface="+mn-ea"/>
              <a:sym typeface="+mn-lt"/>
            </a:endParaRPr>
          </a:p>
        </p:txBody>
      </p:sp>
      <p:sp>
        <p:nvSpPr>
          <p:cNvPr id="26" name="任意多边形: 形状 25"/>
          <p:cNvSpPr/>
          <p:nvPr/>
        </p:nvSpPr>
        <p:spPr>
          <a:xfrm>
            <a:off x="9272164" y="4378976"/>
            <a:ext cx="4467225" cy="4467225"/>
          </a:xfrm>
          <a:custGeom>
            <a:avLst/>
            <a:gdLst>
              <a:gd name="connsiteX0" fmla="*/ 586946 w 1173892"/>
              <a:gd name="connsiteY0" fmla="*/ 128716 h 1173892"/>
              <a:gd name="connsiteX1" fmla="*/ 128716 w 1173892"/>
              <a:gd name="connsiteY1" fmla="*/ 586946 h 1173892"/>
              <a:gd name="connsiteX2" fmla="*/ 586946 w 1173892"/>
              <a:gd name="connsiteY2" fmla="*/ 1045176 h 1173892"/>
              <a:gd name="connsiteX3" fmla="*/ 1045176 w 1173892"/>
              <a:gd name="connsiteY3" fmla="*/ 586946 h 1173892"/>
              <a:gd name="connsiteX4" fmla="*/ 586946 w 1173892"/>
              <a:gd name="connsiteY4" fmla="*/ 128716 h 1173892"/>
              <a:gd name="connsiteX5" fmla="*/ 586946 w 1173892"/>
              <a:gd name="connsiteY5" fmla="*/ 0 h 1173892"/>
              <a:gd name="connsiteX6" fmla="*/ 1173892 w 1173892"/>
              <a:gd name="connsiteY6" fmla="*/ 586946 h 1173892"/>
              <a:gd name="connsiteX7" fmla="*/ 586946 w 1173892"/>
              <a:gd name="connsiteY7" fmla="*/ 1173892 h 1173892"/>
              <a:gd name="connsiteX8" fmla="*/ 0 w 1173892"/>
              <a:gd name="connsiteY8" fmla="*/ 586946 h 1173892"/>
              <a:gd name="connsiteX9" fmla="*/ 586946 w 1173892"/>
              <a:gd name="connsiteY9" fmla="*/ 0 h 1173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73892" h="1173892">
                <a:moveTo>
                  <a:pt x="586946" y="128716"/>
                </a:moveTo>
                <a:cubicBezTo>
                  <a:pt x="333873" y="128716"/>
                  <a:pt x="128716" y="333873"/>
                  <a:pt x="128716" y="586946"/>
                </a:cubicBezTo>
                <a:cubicBezTo>
                  <a:pt x="128716" y="840019"/>
                  <a:pt x="333873" y="1045176"/>
                  <a:pt x="586946" y="1045176"/>
                </a:cubicBezTo>
                <a:cubicBezTo>
                  <a:pt x="840019" y="1045176"/>
                  <a:pt x="1045176" y="840019"/>
                  <a:pt x="1045176" y="586946"/>
                </a:cubicBezTo>
                <a:cubicBezTo>
                  <a:pt x="1045176" y="333873"/>
                  <a:pt x="840019" y="128716"/>
                  <a:pt x="586946" y="128716"/>
                </a:cubicBezTo>
                <a:close/>
                <a:moveTo>
                  <a:pt x="586946" y="0"/>
                </a:moveTo>
                <a:cubicBezTo>
                  <a:pt x="911107" y="0"/>
                  <a:pt x="1173892" y="262785"/>
                  <a:pt x="1173892" y="586946"/>
                </a:cubicBezTo>
                <a:cubicBezTo>
                  <a:pt x="1173892" y="911107"/>
                  <a:pt x="911107" y="1173892"/>
                  <a:pt x="586946" y="1173892"/>
                </a:cubicBezTo>
                <a:cubicBezTo>
                  <a:pt x="262785" y="1173892"/>
                  <a:pt x="0" y="911107"/>
                  <a:pt x="0" y="586946"/>
                </a:cubicBezTo>
                <a:cubicBezTo>
                  <a:pt x="0" y="262785"/>
                  <a:pt x="262785" y="0"/>
                  <a:pt x="586946" y="0"/>
                </a:cubicBezTo>
                <a:close/>
              </a:path>
            </a:pathLst>
          </a:custGeom>
          <a:solidFill>
            <a:srgbClr val="FFE083">
              <a:alpha val="1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任意多边形: 形状 14"/>
          <p:cNvSpPr/>
          <p:nvPr/>
        </p:nvSpPr>
        <p:spPr>
          <a:xfrm>
            <a:off x="0" y="5684108"/>
            <a:ext cx="1173892" cy="1173892"/>
          </a:xfrm>
          <a:custGeom>
            <a:avLst/>
            <a:gdLst>
              <a:gd name="connsiteX0" fmla="*/ 586946 w 1173892"/>
              <a:gd name="connsiteY0" fmla="*/ 128716 h 1173892"/>
              <a:gd name="connsiteX1" fmla="*/ 128716 w 1173892"/>
              <a:gd name="connsiteY1" fmla="*/ 586946 h 1173892"/>
              <a:gd name="connsiteX2" fmla="*/ 586946 w 1173892"/>
              <a:gd name="connsiteY2" fmla="*/ 1045176 h 1173892"/>
              <a:gd name="connsiteX3" fmla="*/ 1045176 w 1173892"/>
              <a:gd name="connsiteY3" fmla="*/ 586946 h 1173892"/>
              <a:gd name="connsiteX4" fmla="*/ 586946 w 1173892"/>
              <a:gd name="connsiteY4" fmla="*/ 128716 h 1173892"/>
              <a:gd name="connsiteX5" fmla="*/ 586946 w 1173892"/>
              <a:gd name="connsiteY5" fmla="*/ 0 h 1173892"/>
              <a:gd name="connsiteX6" fmla="*/ 1173892 w 1173892"/>
              <a:gd name="connsiteY6" fmla="*/ 586946 h 1173892"/>
              <a:gd name="connsiteX7" fmla="*/ 586946 w 1173892"/>
              <a:gd name="connsiteY7" fmla="*/ 1173892 h 1173892"/>
              <a:gd name="connsiteX8" fmla="*/ 0 w 1173892"/>
              <a:gd name="connsiteY8" fmla="*/ 586946 h 1173892"/>
              <a:gd name="connsiteX9" fmla="*/ 586946 w 1173892"/>
              <a:gd name="connsiteY9" fmla="*/ 0 h 1173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73892" h="1173892">
                <a:moveTo>
                  <a:pt x="586946" y="128716"/>
                </a:moveTo>
                <a:cubicBezTo>
                  <a:pt x="333873" y="128716"/>
                  <a:pt x="128716" y="333873"/>
                  <a:pt x="128716" y="586946"/>
                </a:cubicBezTo>
                <a:cubicBezTo>
                  <a:pt x="128716" y="840019"/>
                  <a:pt x="333873" y="1045176"/>
                  <a:pt x="586946" y="1045176"/>
                </a:cubicBezTo>
                <a:cubicBezTo>
                  <a:pt x="840019" y="1045176"/>
                  <a:pt x="1045176" y="840019"/>
                  <a:pt x="1045176" y="586946"/>
                </a:cubicBezTo>
                <a:cubicBezTo>
                  <a:pt x="1045176" y="333873"/>
                  <a:pt x="840019" y="128716"/>
                  <a:pt x="586946" y="128716"/>
                </a:cubicBezTo>
                <a:close/>
                <a:moveTo>
                  <a:pt x="586946" y="0"/>
                </a:moveTo>
                <a:cubicBezTo>
                  <a:pt x="911107" y="0"/>
                  <a:pt x="1173892" y="262785"/>
                  <a:pt x="1173892" y="586946"/>
                </a:cubicBezTo>
                <a:cubicBezTo>
                  <a:pt x="1173892" y="911107"/>
                  <a:pt x="911107" y="1173892"/>
                  <a:pt x="586946" y="1173892"/>
                </a:cubicBezTo>
                <a:cubicBezTo>
                  <a:pt x="262785" y="1173892"/>
                  <a:pt x="0" y="911107"/>
                  <a:pt x="0" y="586946"/>
                </a:cubicBezTo>
                <a:cubicBezTo>
                  <a:pt x="0" y="262785"/>
                  <a:pt x="262785" y="0"/>
                  <a:pt x="586946" y="0"/>
                </a:cubicBezTo>
                <a:close/>
              </a:path>
            </a:pathLst>
          </a:custGeom>
          <a:solidFill>
            <a:srgbClr val="F69F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5175315" y="-2086710"/>
            <a:ext cx="920685" cy="3864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形状 26"/>
          <p:cNvSpPr/>
          <p:nvPr/>
        </p:nvSpPr>
        <p:spPr>
          <a:xfrm>
            <a:off x="11981944" y="3936712"/>
            <a:ext cx="749588" cy="749588"/>
          </a:xfrm>
          <a:custGeom>
            <a:avLst/>
            <a:gdLst>
              <a:gd name="connsiteX0" fmla="*/ 586946 w 1173892"/>
              <a:gd name="connsiteY0" fmla="*/ 128716 h 1173892"/>
              <a:gd name="connsiteX1" fmla="*/ 128716 w 1173892"/>
              <a:gd name="connsiteY1" fmla="*/ 586946 h 1173892"/>
              <a:gd name="connsiteX2" fmla="*/ 586946 w 1173892"/>
              <a:gd name="connsiteY2" fmla="*/ 1045176 h 1173892"/>
              <a:gd name="connsiteX3" fmla="*/ 1045176 w 1173892"/>
              <a:gd name="connsiteY3" fmla="*/ 586946 h 1173892"/>
              <a:gd name="connsiteX4" fmla="*/ 586946 w 1173892"/>
              <a:gd name="connsiteY4" fmla="*/ 128716 h 1173892"/>
              <a:gd name="connsiteX5" fmla="*/ 586946 w 1173892"/>
              <a:gd name="connsiteY5" fmla="*/ 0 h 1173892"/>
              <a:gd name="connsiteX6" fmla="*/ 1173892 w 1173892"/>
              <a:gd name="connsiteY6" fmla="*/ 586946 h 1173892"/>
              <a:gd name="connsiteX7" fmla="*/ 586946 w 1173892"/>
              <a:gd name="connsiteY7" fmla="*/ 1173892 h 1173892"/>
              <a:gd name="connsiteX8" fmla="*/ 0 w 1173892"/>
              <a:gd name="connsiteY8" fmla="*/ 586946 h 1173892"/>
              <a:gd name="connsiteX9" fmla="*/ 586946 w 1173892"/>
              <a:gd name="connsiteY9" fmla="*/ 0 h 1173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73892" h="1173892">
                <a:moveTo>
                  <a:pt x="586946" y="128716"/>
                </a:moveTo>
                <a:cubicBezTo>
                  <a:pt x="333873" y="128716"/>
                  <a:pt x="128716" y="333873"/>
                  <a:pt x="128716" y="586946"/>
                </a:cubicBezTo>
                <a:cubicBezTo>
                  <a:pt x="128716" y="840019"/>
                  <a:pt x="333873" y="1045176"/>
                  <a:pt x="586946" y="1045176"/>
                </a:cubicBezTo>
                <a:cubicBezTo>
                  <a:pt x="840019" y="1045176"/>
                  <a:pt x="1045176" y="840019"/>
                  <a:pt x="1045176" y="586946"/>
                </a:cubicBezTo>
                <a:cubicBezTo>
                  <a:pt x="1045176" y="333873"/>
                  <a:pt x="840019" y="128716"/>
                  <a:pt x="586946" y="128716"/>
                </a:cubicBezTo>
                <a:close/>
                <a:moveTo>
                  <a:pt x="586946" y="0"/>
                </a:moveTo>
                <a:cubicBezTo>
                  <a:pt x="911107" y="0"/>
                  <a:pt x="1173892" y="262785"/>
                  <a:pt x="1173892" y="586946"/>
                </a:cubicBezTo>
                <a:cubicBezTo>
                  <a:pt x="1173892" y="911107"/>
                  <a:pt x="911107" y="1173892"/>
                  <a:pt x="586946" y="1173892"/>
                </a:cubicBezTo>
                <a:cubicBezTo>
                  <a:pt x="262785" y="1173892"/>
                  <a:pt x="0" y="911107"/>
                  <a:pt x="0" y="586946"/>
                </a:cubicBezTo>
                <a:cubicBezTo>
                  <a:pt x="0" y="262785"/>
                  <a:pt x="262785" y="0"/>
                  <a:pt x="586946" y="0"/>
                </a:cubicBezTo>
                <a:close/>
              </a:path>
            </a:pathLst>
          </a:custGeom>
          <a:solidFill>
            <a:srgbClr val="F69FB2">
              <a:alpha val="5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2" name="图片 11" hidden="1"/>
          <p:cNvPicPr>
            <a:picLocks noChangeAspect="1"/>
          </p:cNvPicPr>
          <p:nvPr/>
        </p:nvPicPr>
        <p:blipFill rotWithShape="1">
          <a:blip r:embed="rId4" cstate="screen"/>
          <a:srcRect t="38033" b="24201"/>
          <a:stretch>
            <a:fillRect/>
          </a:stretch>
        </p:blipFill>
        <p:spPr>
          <a:xfrm>
            <a:off x="2515682" y="-2421"/>
            <a:ext cx="6289758" cy="6860421"/>
          </a:xfrm>
          <a:prstGeom prst="rect">
            <a:avLst/>
          </a:prstGeom>
        </p:spPr>
      </p:pic>
      <p:sp>
        <p:nvSpPr>
          <p:cNvPr id="13" name="文本框 12"/>
          <p:cNvSpPr txBox="1"/>
          <p:nvPr/>
        </p:nvSpPr>
        <p:spPr>
          <a:xfrm>
            <a:off x="5274469" y="681038"/>
            <a:ext cx="1643062" cy="369332"/>
          </a:xfrm>
          <a:prstGeom prst="rect">
            <a:avLst/>
          </a:prstGeom>
          <a:noFill/>
        </p:spPr>
        <p:txBody>
          <a:bodyPr wrap="square" rtlCol="0">
            <a:spAutoFit/>
          </a:bodyPr>
          <a:lstStyle/>
          <a:p>
            <a:pPr algn="ctr"/>
            <a:r>
              <a:rPr lang="zh-CN" altLang="en-US" b="1">
                <a:solidFill>
                  <a:srgbClr val="F69FB2"/>
                </a:solidFill>
                <a:cs typeface="+mn-ea"/>
                <a:sym typeface="+mn-lt"/>
              </a:rPr>
              <a:t>预算经费方案</a:t>
            </a:r>
          </a:p>
        </p:txBody>
      </p:sp>
      <p:cxnSp>
        <p:nvCxnSpPr>
          <p:cNvPr id="18" name="直接连接符 17"/>
          <p:cNvCxnSpPr/>
          <p:nvPr/>
        </p:nvCxnSpPr>
        <p:spPr>
          <a:xfrm>
            <a:off x="5792058" y="1106807"/>
            <a:ext cx="561975" cy="0"/>
          </a:xfrm>
          <a:prstGeom prst="line">
            <a:avLst/>
          </a:prstGeom>
          <a:ln>
            <a:solidFill>
              <a:srgbClr val="F69FB2"/>
            </a:solidFill>
          </a:ln>
        </p:spPr>
        <p:style>
          <a:lnRef idx="1">
            <a:schemeClr val="accent1"/>
          </a:lnRef>
          <a:fillRef idx="0">
            <a:schemeClr val="accent1"/>
          </a:fillRef>
          <a:effectRef idx="0">
            <a:schemeClr val="accent1"/>
          </a:effectRef>
          <a:fontRef idx="minor">
            <a:schemeClr val="tx1"/>
          </a:fontRef>
        </p:style>
      </p:cxnSp>
      <p:sp>
        <p:nvSpPr>
          <p:cNvPr id="24" name="Oval 21"/>
          <p:cNvSpPr/>
          <p:nvPr/>
        </p:nvSpPr>
        <p:spPr>
          <a:xfrm>
            <a:off x="1771325" y="2639878"/>
            <a:ext cx="2401414" cy="2401414"/>
          </a:xfrm>
          <a:prstGeom prst="ellipse">
            <a:avLst/>
          </a:prstGeom>
          <a:solidFill>
            <a:srgbClr val="5FA6AE"/>
          </a:solidFill>
          <a:ln w="12700" cap="flat" cmpd="sng" algn="ctr">
            <a:noFill/>
            <a:prstDash val="solid"/>
            <a:miter lim="800000"/>
          </a:ln>
          <a:effectLst/>
        </p:spPr>
        <p:txBody>
          <a:bodyPr anchor="ctr"/>
          <a:lstStyle/>
          <a:p>
            <a:pPr marL="0" marR="0" lvl="0" indent="0" algn="ctr" defTabSz="485775" eaLnBrk="1" fontAlgn="auto" latinLnBrk="0" hangingPunct="1">
              <a:lnSpc>
                <a:spcPct val="100000"/>
              </a:lnSpc>
              <a:spcBef>
                <a:spcPts val="0"/>
              </a:spcBef>
              <a:spcAft>
                <a:spcPts val="0"/>
              </a:spcAft>
              <a:buClrTx/>
              <a:buSzTx/>
              <a:buFontTx/>
              <a:buNone/>
              <a:defRPr/>
            </a:pPr>
            <a:endParaRPr kumimoji="0" lang="en-US" sz="3000" b="0" i="0" u="none" strike="noStrike" kern="0" cap="none" spc="0" normalizeH="0" baseline="0" noProof="0">
              <a:ln>
                <a:noFill/>
              </a:ln>
              <a:solidFill>
                <a:prstClr val="white"/>
              </a:solidFill>
              <a:effectLst/>
              <a:uLnTx/>
              <a:uFillTx/>
              <a:latin typeface="Calibri" panose="020F0502020204030204"/>
              <a:ea typeface="+mn-ea"/>
              <a:cs typeface="+mn-cs"/>
              <a:sym typeface="+mn-lt"/>
            </a:endParaRPr>
          </a:p>
        </p:txBody>
      </p:sp>
      <p:sp>
        <p:nvSpPr>
          <p:cNvPr id="25" name="Oval 22"/>
          <p:cNvSpPr/>
          <p:nvPr/>
        </p:nvSpPr>
        <p:spPr>
          <a:xfrm>
            <a:off x="1937776" y="2548822"/>
            <a:ext cx="643487" cy="643487"/>
          </a:xfrm>
          <a:prstGeom prst="ellipse">
            <a:avLst/>
          </a:prstGeom>
          <a:solidFill>
            <a:srgbClr val="F69FB2"/>
          </a:solidFill>
          <a:ln w="12700" cap="flat" cmpd="sng" algn="ctr">
            <a:noFill/>
            <a:prstDash val="solid"/>
            <a:miter lim="800000"/>
          </a:ln>
          <a:effectLst/>
        </p:spPr>
        <p:txBody>
          <a:bodyPr anchor="ctr"/>
          <a:lstStyle/>
          <a:p>
            <a:pPr marL="0" marR="0" lvl="0" indent="0" algn="ctr" defTabSz="485775" eaLnBrk="1" fontAlgn="auto" latinLnBrk="0" hangingPunct="1">
              <a:lnSpc>
                <a:spcPct val="100000"/>
              </a:lnSpc>
              <a:spcBef>
                <a:spcPts val="0"/>
              </a:spcBef>
              <a:spcAft>
                <a:spcPts val="0"/>
              </a:spcAft>
              <a:buClrTx/>
              <a:buSzTx/>
              <a:buFontTx/>
              <a:buNone/>
              <a:defRPr/>
            </a:pPr>
            <a:r>
              <a:rPr kumimoji="0" lang="en-US" sz="3000" b="0" i="0" u="none" strike="noStrike" kern="0" cap="none" spc="0" normalizeH="0" baseline="0" noProof="0" dirty="0">
                <a:ln>
                  <a:noFill/>
                </a:ln>
                <a:solidFill>
                  <a:srgbClr val="FFFFFF"/>
                </a:solidFill>
                <a:effectLst/>
                <a:uLnTx/>
                <a:uFillTx/>
                <a:latin typeface="Calibri" panose="020F0502020204030204"/>
                <a:ea typeface="+mn-ea"/>
                <a:cs typeface="+mn-cs"/>
                <a:sym typeface="+mn-lt"/>
              </a:rPr>
              <a:t>S</a:t>
            </a:r>
          </a:p>
        </p:txBody>
      </p:sp>
      <p:sp>
        <p:nvSpPr>
          <p:cNvPr id="21" name="TextBox 23"/>
          <p:cNvSpPr txBox="1">
            <a:spLocks noChangeArrowheads="1"/>
          </p:cNvSpPr>
          <p:nvPr/>
        </p:nvSpPr>
        <p:spPr bwMode="auto">
          <a:xfrm>
            <a:off x="1720851" y="3526791"/>
            <a:ext cx="2503170" cy="350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Calibri" panose="020F0502020204030204" pitchFamily="34" charset="0"/>
                <a:ea typeface="MS PGothic" panose="020B0600070205080204" pitchFamily="34" charset="-128"/>
              </a:defRPr>
            </a:lvl1pPr>
            <a:lvl2pPr marL="742950" indent="-285750">
              <a:defRPr sz="1600">
                <a:solidFill>
                  <a:schemeClr val="tx1"/>
                </a:solidFill>
                <a:latin typeface="Calibri" panose="020F0502020204030204" pitchFamily="34" charset="0"/>
                <a:ea typeface="MS PGothic" panose="020B0600070205080204" pitchFamily="34" charset="-128"/>
              </a:defRPr>
            </a:lvl2pPr>
            <a:lvl3pPr marL="1143000" indent="-228600">
              <a:defRPr sz="1600">
                <a:solidFill>
                  <a:schemeClr val="tx1"/>
                </a:solidFill>
                <a:latin typeface="Calibri" panose="020F0502020204030204" pitchFamily="34" charset="0"/>
                <a:ea typeface="MS PGothic" panose="020B0600070205080204" pitchFamily="34" charset="-128"/>
              </a:defRPr>
            </a:lvl3pPr>
            <a:lvl4pPr marL="1600200" indent="-228600">
              <a:defRPr sz="1600">
                <a:solidFill>
                  <a:schemeClr val="tx1"/>
                </a:solidFill>
                <a:latin typeface="Calibri" panose="020F0502020204030204" pitchFamily="34" charset="0"/>
                <a:ea typeface="MS PGothic" panose="020B0600070205080204" pitchFamily="34" charset="-128"/>
              </a:defRPr>
            </a:lvl4pPr>
            <a:lvl5pPr marL="2057400" indent="-228600">
              <a:defRPr sz="1600">
                <a:solidFill>
                  <a:schemeClr val="tx1"/>
                </a:solidFill>
                <a:latin typeface="Calibri" panose="020F0502020204030204" pitchFamily="34" charset="0"/>
                <a:ea typeface="MS PGothic" panose="020B0600070205080204" pitchFamily="34" charset="-128"/>
              </a:defRPr>
            </a:lvl5pPr>
            <a:lvl6pPr marL="2514600" indent="-228600" defTabSz="405130" fontAlgn="base">
              <a:spcBef>
                <a:spcPct val="0"/>
              </a:spcBef>
              <a:spcAft>
                <a:spcPct val="0"/>
              </a:spcAft>
              <a:defRPr sz="1600">
                <a:solidFill>
                  <a:schemeClr val="tx1"/>
                </a:solidFill>
                <a:latin typeface="Calibri" panose="020F0502020204030204" pitchFamily="34" charset="0"/>
                <a:ea typeface="MS PGothic" panose="020B0600070205080204" pitchFamily="34" charset="-128"/>
              </a:defRPr>
            </a:lvl6pPr>
            <a:lvl7pPr marL="2971800" indent="-228600" defTabSz="405130" fontAlgn="base">
              <a:spcBef>
                <a:spcPct val="0"/>
              </a:spcBef>
              <a:spcAft>
                <a:spcPct val="0"/>
              </a:spcAft>
              <a:defRPr sz="1600">
                <a:solidFill>
                  <a:schemeClr val="tx1"/>
                </a:solidFill>
                <a:latin typeface="Calibri" panose="020F0502020204030204" pitchFamily="34" charset="0"/>
                <a:ea typeface="MS PGothic" panose="020B0600070205080204" pitchFamily="34" charset="-128"/>
              </a:defRPr>
            </a:lvl7pPr>
            <a:lvl8pPr marL="3429000" indent="-228600" defTabSz="405130" fontAlgn="base">
              <a:spcBef>
                <a:spcPct val="0"/>
              </a:spcBef>
              <a:spcAft>
                <a:spcPct val="0"/>
              </a:spcAft>
              <a:defRPr sz="1600">
                <a:solidFill>
                  <a:schemeClr val="tx1"/>
                </a:solidFill>
                <a:latin typeface="Calibri" panose="020F0502020204030204" pitchFamily="34" charset="0"/>
                <a:ea typeface="MS PGothic" panose="020B0600070205080204" pitchFamily="34" charset="-128"/>
              </a:defRPr>
            </a:lvl8pPr>
            <a:lvl9pPr marL="3886200" indent="-228600" defTabSz="405130" fontAlgn="base">
              <a:spcBef>
                <a:spcPct val="0"/>
              </a:spcBef>
              <a:spcAft>
                <a:spcPct val="0"/>
              </a:spcAft>
              <a:defRPr sz="1600">
                <a:solidFill>
                  <a:schemeClr val="tx1"/>
                </a:solidFill>
                <a:latin typeface="Calibri" panose="020F0502020204030204" pitchFamily="34" charset="0"/>
                <a:ea typeface="MS PGothic" panose="020B0600070205080204" pitchFamily="34" charset="-128"/>
              </a:defRPr>
            </a:lvl9pPr>
          </a:lstStyle>
          <a:p>
            <a:pPr marL="0" marR="0" lvl="0" indent="0" algn="ctr" defTabSz="485775" eaLnBrk="1" fontAlgn="base" latinLnBrk="0" hangingPunct="1">
              <a:lnSpc>
                <a:spcPct val="100000"/>
              </a:lnSpc>
              <a:spcBef>
                <a:spcPct val="0"/>
              </a:spcBef>
              <a:spcAft>
                <a:spcPct val="0"/>
              </a:spcAft>
              <a:buClrTx/>
              <a:buSzTx/>
              <a:buFontTx/>
              <a:buNone/>
              <a:defRPr/>
            </a:pPr>
            <a:r>
              <a:rPr kumimoji="0" lang="en-US" altLang="zh-CN" sz="1680" b="0" i="0" u="none" strike="noStrike" kern="0" cap="none" spc="0" normalizeH="0" baseline="0" noProof="0">
                <a:ln>
                  <a:noFill/>
                </a:ln>
                <a:solidFill>
                  <a:srgbClr val="FFFFFF"/>
                </a:solidFill>
                <a:effectLst/>
                <a:uLnTx/>
                <a:uFillTx/>
                <a:ea typeface="微软雅黑" panose="020B0503020204020204" charset="-122"/>
                <a:cs typeface="Calibri" panose="020F0502020204030204" pitchFamily="34" charset="0"/>
                <a:sym typeface="+mn-lt"/>
              </a:rPr>
              <a:t>Strengths</a:t>
            </a:r>
          </a:p>
        </p:txBody>
      </p:sp>
      <p:sp>
        <p:nvSpPr>
          <p:cNvPr id="22" name="TextBox 24"/>
          <p:cNvSpPr txBox="1">
            <a:spLocks noChangeArrowheads="1"/>
          </p:cNvSpPr>
          <p:nvPr/>
        </p:nvSpPr>
        <p:spPr bwMode="auto">
          <a:xfrm>
            <a:off x="2035176" y="3839211"/>
            <a:ext cx="1874520" cy="978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Calibri" panose="020F0502020204030204" pitchFamily="34" charset="0"/>
                <a:ea typeface="MS PGothic" panose="020B0600070205080204" pitchFamily="34" charset="-128"/>
              </a:defRPr>
            </a:lvl1pPr>
            <a:lvl2pPr marL="742950" indent="-285750">
              <a:defRPr sz="1600">
                <a:solidFill>
                  <a:schemeClr val="tx1"/>
                </a:solidFill>
                <a:latin typeface="Calibri" panose="020F0502020204030204" pitchFamily="34" charset="0"/>
                <a:ea typeface="MS PGothic" panose="020B0600070205080204" pitchFamily="34" charset="-128"/>
              </a:defRPr>
            </a:lvl2pPr>
            <a:lvl3pPr marL="1143000" indent="-228600">
              <a:defRPr sz="1600">
                <a:solidFill>
                  <a:schemeClr val="tx1"/>
                </a:solidFill>
                <a:latin typeface="Calibri" panose="020F0502020204030204" pitchFamily="34" charset="0"/>
                <a:ea typeface="MS PGothic" panose="020B0600070205080204" pitchFamily="34" charset="-128"/>
              </a:defRPr>
            </a:lvl3pPr>
            <a:lvl4pPr marL="1600200" indent="-228600">
              <a:defRPr sz="1600">
                <a:solidFill>
                  <a:schemeClr val="tx1"/>
                </a:solidFill>
                <a:latin typeface="Calibri" panose="020F0502020204030204" pitchFamily="34" charset="0"/>
                <a:ea typeface="MS PGothic" panose="020B0600070205080204" pitchFamily="34" charset="-128"/>
              </a:defRPr>
            </a:lvl4pPr>
            <a:lvl5pPr marL="2057400" indent="-228600">
              <a:defRPr sz="1600">
                <a:solidFill>
                  <a:schemeClr val="tx1"/>
                </a:solidFill>
                <a:latin typeface="Calibri" panose="020F0502020204030204" pitchFamily="34" charset="0"/>
                <a:ea typeface="MS PGothic" panose="020B0600070205080204" pitchFamily="34" charset="-128"/>
              </a:defRPr>
            </a:lvl5pPr>
            <a:lvl6pPr marL="2514600" indent="-228600" defTabSz="405130" fontAlgn="base">
              <a:spcBef>
                <a:spcPct val="0"/>
              </a:spcBef>
              <a:spcAft>
                <a:spcPct val="0"/>
              </a:spcAft>
              <a:defRPr sz="1600">
                <a:solidFill>
                  <a:schemeClr val="tx1"/>
                </a:solidFill>
                <a:latin typeface="Calibri" panose="020F0502020204030204" pitchFamily="34" charset="0"/>
                <a:ea typeface="MS PGothic" panose="020B0600070205080204" pitchFamily="34" charset="-128"/>
              </a:defRPr>
            </a:lvl6pPr>
            <a:lvl7pPr marL="2971800" indent="-228600" defTabSz="405130" fontAlgn="base">
              <a:spcBef>
                <a:spcPct val="0"/>
              </a:spcBef>
              <a:spcAft>
                <a:spcPct val="0"/>
              </a:spcAft>
              <a:defRPr sz="1600">
                <a:solidFill>
                  <a:schemeClr val="tx1"/>
                </a:solidFill>
                <a:latin typeface="Calibri" panose="020F0502020204030204" pitchFamily="34" charset="0"/>
                <a:ea typeface="MS PGothic" panose="020B0600070205080204" pitchFamily="34" charset="-128"/>
              </a:defRPr>
            </a:lvl7pPr>
            <a:lvl8pPr marL="3429000" indent="-228600" defTabSz="405130" fontAlgn="base">
              <a:spcBef>
                <a:spcPct val="0"/>
              </a:spcBef>
              <a:spcAft>
                <a:spcPct val="0"/>
              </a:spcAft>
              <a:defRPr sz="1600">
                <a:solidFill>
                  <a:schemeClr val="tx1"/>
                </a:solidFill>
                <a:latin typeface="Calibri" panose="020F0502020204030204" pitchFamily="34" charset="0"/>
                <a:ea typeface="MS PGothic" panose="020B0600070205080204" pitchFamily="34" charset="-128"/>
              </a:defRPr>
            </a:lvl8pPr>
            <a:lvl9pPr marL="3886200" indent="-228600" defTabSz="405130" fontAlgn="base">
              <a:spcBef>
                <a:spcPct val="0"/>
              </a:spcBef>
              <a:spcAft>
                <a:spcPct val="0"/>
              </a:spcAft>
              <a:defRPr sz="1600">
                <a:solidFill>
                  <a:schemeClr val="tx1"/>
                </a:solidFill>
                <a:latin typeface="Calibri" panose="020F0502020204030204" pitchFamily="34" charset="0"/>
                <a:ea typeface="MS PGothic" panose="020B0600070205080204" pitchFamily="34" charset="-128"/>
              </a:defRPr>
            </a:lvl9pPr>
          </a:lstStyle>
          <a:p>
            <a:pPr marL="0" marR="0" lvl="0" indent="0" algn="ctr" defTabSz="485775" eaLnBrk="1" fontAlgn="base" latinLnBrk="0" hangingPunct="1">
              <a:lnSpc>
                <a:spcPct val="100000"/>
              </a:lnSpc>
              <a:spcBef>
                <a:spcPct val="0"/>
              </a:spcBef>
              <a:spcAft>
                <a:spcPct val="0"/>
              </a:spcAft>
              <a:buClrTx/>
              <a:buSzTx/>
              <a:buFontTx/>
              <a:buNone/>
              <a:defRPr/>
            </a:pPr>
            <a:r>
              <a:rPr kumimoji="0" lang="en-US" altLang="zh-CN" sz="1440" b="1" i="0" u="none" strike="noStrike" kern="0" cap="none" spc="0" normalizeH="0" baseline="0" noProof="0">
                <a:ln>
                  <a:noFill/>
                </a:ln>
                <a:solidFill>
                  <a:prstClr val="white"/>
                </a:solidFill>
                <a:effectLst/>
                <a:uLnTx/>
                <a:uFillTx/>
                <a:ea typeface="微软雅黑" panose="020B0503020204020204" charset="-122"/>
                <a:cs typeface="Calibri" panose="020F0502020204030204" pitchFamily="34" charset="0"/>
                <a:sym typeface="+mn-lt"/>
              </a:rPr>
              <a:t>Lorem ipsum dolor sit amet, </a:t>
            </a:r>
            <a:r>
              <a:rPr kumimoji="0" lang="en-US" altLang="zh-CN" sz="1440" b="0" i="0" u="none" strike="noStrike" kern="0" cap="none" spc="0" normalizeH="0" baseline="0" noProof="0">
                <a:ln>
                  <a:noFill/>
                </a:ln>
                <a:solidFill>
                  <a:prstClr val="white"/>
                </a:solidFill>
                <a:effectLst/>
                <a:uLnTx/>
                <a:uFillTx/>
                <a:ea typeface="微软雅黑" panose="020B0503020204020204" charset="-122"/>
                <a:cs typeface="Calibri" panose="020F0502020204030204" pitchFamily="34" charset="0"/>
                <a:sym typeface="+mn-lt"/>
              </a:rPr>
              <a:t>consectetur adipiscing elit. Fusce diam tortor</a:t>
            </a:r>
          </a:p>
        </p:txBody>
      </p:sp>
      <p:sp>
        <p:nvSpPr>
          <p:cNvPr id="23" name="Freeform 336"/>
          <p:cNvSpPr>
            <a:spLocks noEditPoints="1"/>
          </p:cNvSpPr>
          <p:nvPr/>
        </p:nvSpPr>
        <p:spPr bwMode="auto">
          <a:xfrm>
            <a:off x="2747646" y="3014346"/>
            <a:ext cx="363854" cy="314324"/>
          </a:xfrm>
          <a:custGeom>
            <a:avLst/>
            <a:gdLst>
              <a:gd name="T0" fmla="*/ 0 w 86"/>
              <a:gd name="T1" fmla="*/ 60175 h 74"/>
              <a:gd name="T2" fmla="*/ 77566 w 86"/>
              <a:gd name="T3" fmla="*/ 60175 h 74"/>
              <a:gd name="T4" fmla="*/ 77566 w 86"/>
              <a:gd name="T5" fmla="*/ 42476 h 74"/>
              <a:gd name="T6" fmla="*/ 91669 w 86"/>
              <a:gd name="T7" fmla="*/ 14159 h 74"/>
              <a:gd name="T8" fmla="*/ 91669 w 86"/>
              <a:gd name="T9" fmla="*/ 14159 h 74"/>
              <a:gd name="T10" fmla="*/ 91669 w 86"/>
              <a:gd name="T11" fmla="*/ 14159 h 74"/>
              <a:gd name="T12" fmla="*/ 119875 w 86"/>
              <a:gd name="T13" fmla="*/ 0 h 74"/>
              <a:gd name="T14" fmla="*/ 183338 w 86"/>
              <a:gd name="T15" fmla="*/ 0 h 74"/>
              <a:gd name="T16" fmla="*/ 211544 w 86"/>
              <a:gd name="T17" fmla="*/ 14159 h 74"/>
              <a:gd name="T18" fmla="*/ 225647 w 86"/>
              <a:gd name="T19" fmla="*/ 42476 h 74"/>
              <a:gd name="T20" fmla="*/ 225647 w 86"/>
              <a:gd name="T21" fmla="*/ 60175 h 74"/>
              <a:gd name="T22" fmla="*/ 303213 w 86"/>
              <a:gd name="T23" fmla="*/ 60175 h 74"/>
              <a:gd name="T24" fmla="*/ 303213 w 86"/>
              <a:gd name="T25" fmla="*/ 261938 h 74"/>
              <a:gd name="T26" fmla="*/ 0 w 86"/>
              <a:gd name="T27" fmla="*/ 261938 h 74"/>
              <a:gd name="T28" fmla="*/ 0 w 86"/>
              <a:gd name="T29" fmla="*/ 60175 h 74"/>
              <a:gd name="T30" fmla="*/ 52886 w 86"/>
              <a:gd name="T31" fmla="*/ 109731 h 74"/>
              <a:gd name="T32" fmla="*/ 52886 w 86"/>
              <a:gd name="T33" fmla="*/ 120350 h 74"/>
              <a:gd name="T34" fmla="*/ 250327 w 86"/>
              <a:gd name="T35" fmla="*/ 120350 h 74"/>
              <a:gd name="T36" fmla="*/ 250327 w 86"/>
              <a:gd name="T37" fmla="*/ 109731 h 74"/>
              <a:gd name="T38" fmla="*/ 52886 w 86"/>
              <a:gd name="T39" fmla="*/ 109731 h 74"/>
              <a:gd name="T40" fmla="*/ 52886 w 86"/>
              <a:gd name="T41" fmla="*/ 201763 h 74"/>
              <a:gd name="T42" fmla="*/ 52886 w 86"/>
              <a:gd name="T43" fmla="*/ 215922 h 74"/>
              <a:gd name="T44" fmla="*/ 250327 w 86"/>
              <a:gd name="T45" fmla="*/ 215922 h 74"/>
              <a:gd name="T46" fmla="*/ 250327 w 86"/>
              <a:gd name="T47" fmla="*/ 201763 h 74"/>
              <a:gd name="T48" fmla="*/ 52886 w 86"/>
              <a:gd name="T49" fmla="*/ 201763 h 74"/>
              <a:gd name="T50" fmla="*/ 52886 w 86"/>
              <a:gd name="T51" fmla="*/ 152207 h 74"/>
              <a:gd name="T52" fmla="*/ 52886 w 86"/>
              <a:gd name="T53" fmla="*/ 166366 h 74"/>
              <a:gd name="T54" fmla="*/ 250327 w 86"/>
              <a:gd name="T55" fmla="*/ 166366 h 74"/>
              <a:gd name="T56" fmla="*/ 250327 w 86"/>
              <a:gd name="T57" fmla="*/ 152207 h 74"/>
              <a:gd name="T58" fmla="*/ 52886 w 86"/>
              <a:gd name="T59" fmla="*/ 152207 h 74"/>
              <a:gd name="T60" fmla="*/ 105772 w 86"/>
              <a:gd name="T61" fmla="*/ 60175 h 74"/>
              <a:gd name="T62" fmla="*/ 197441 w 86"/>
              <a:gd name="T63" fmla="*/ 60175 h 74"/>
              <a:gd name="T64" fmla="*/ 197441 w 86"/>
              <a:gd name="T65" fmla="*/ 42476 h 74"/>
              <a:gd name="T66" fmla="*/ 193915 w 86"/>
              <a:gd name="T67" fmla="*/ 31857 h 74"/>
              <a:gd name="T68" fmla="*/ 183338 w 86"/>
              <a:gd name="T69" fmla="*/ 24778 h 74"/>
              <a:gd name="T70" fmla="*/ 119875 w 86"/>
              <a:gd name="T71" fmla="*/ 24778 h 74"/>
              <a:gd name="T72" fmla="*/ 109298 w 86"/>
              <a:gd name="T73" fmla="*/ 31857 h 74"/>
              <a:gd name="T74" fmla="*/ 109298 w 86"/>
              <a:gd name="T75" fmla="*/ 31857 h 74"/>
              <a:gd name="T76" fmla="*/ 105772 w 86"/>
              <a:gd name="T77" fmla="*/ 42476 h 74"/>
              <a:gd name="T78" fmla="*/ 105772 w 86"/>
              <a:gd name="T79" fmla="*/ 60175 h 74"/>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86" h="74">
                <a:moveTo>
                  <a:pt x="0" y="17"/>
                </a:moveTo>
                <a:cubicBezTo>
                  <a:pt x="22" y="17"/>
                  <a:pt x="22" y="17"/>
                  <a:pt x="22" y="17"/>
                </a:cubicBezTo>
                <a:cubicBezTo>
                  <a:pt x="22" y="12"/>
                  <a:pt x="22" y="12"/>
                  <a:pt x="22" y="12"/>
                </a:cubicBezTo>
                <a:cubicBezTo>
                  <a:pt x="22" y="9"/>
                  <a:pt x="24" y="6"/>
                  <a:pt x="26" y="4"/>
                </a:cubicBezTo>
                <a:cubicBezTo>
                  <a:pt x="26" y="4"/>
                  <a:pt x="26" y="4"/>
                  <a:pt x="26" y="4"/>
                </a:cubicBezTo>
                <a:cubicBezTo>
                  <a:pt x="26" y="4"/>
                  <a:pt x="26" y="4"/>
                  <a:pt x="26" y="4"/>
                </a:cubicBezTo>
                <a:cubicBezTo>
                  <a:pt x="28" y="1"/>
                  <a:pt x="31" y="0"/>
                  <a:pt x="34" y="0"/>
                </a:cubicBezTo>
                <a:cubicBezTo>
                  <a:pt x="52" y="0"/>
                  <a:pt x="52" y="0"/>
                  <a:pt x="52" y="0"/>
                </a:cubicBezTo>
                <a:cubicBezTo>
                  <a:pt x="55" y="0"/>
                  <a:pt x="58" y="1"/>
                  <a:pt x="60" y="4"/>
                </a:cubicBezTo>
                <a:cubicBezTo>
                  <a:pt x="62" y="6"/>
                  <a:pt x="64" y="9"/>
                  <a:pt x="64" y="12"/>
                </a:cubicBezTo>
                <a:cubicBezTo>
                  <a:pt x="64" y="17"/>
                  <a:pt x="64" y="17"/>
                  <a:pt x="64" y="17"/>
                </a:cubicBezTo>
                <a:cubicBezTo>
                  <a:pt x="86" y="17"/>
                  <a:pt x="86" y="17"/>
                  <a:pt x="86" y="17"/>
                </a:cubicBezTo>
                <a:cubicBezTo>
                  <a:pt x="86" y="74"/>
                  <a:pt x="86" y="74"/>
                  <a:pt x="86" y="74"/>
                </a:cubicBezTo>
                <a:cubicBezTo>
                  <a:pt x="0" y="74"/>
                  <a:pt x="0" y="74"/>
                  <a:pt x="0" y="74"/>
                </a:cubicBezTo>
                <a:cubicBezTo>
                  <a:pt x="0" y="17"/>
                  <a:pt x="0" y="17"/>
                  <a:pt x="0" y="17"/>
                </a:cubicBezTo>
                <a:close/>
                <a:moveTo>
                  <a:pt x="15" y="31"/>
                </a:moveTo>
                <a:cubicBezTo>
                  <a:pt x="15" y="34"/>
                  <a:pt x="15" y="34"/>
                  <a:pt x="15" y="34"/>
                </a:cubicBezTo>
                <a:cubicBezTo>
                  <a:pt x="71" y="34"/>
                  <a:pt x="71" y="34"/>
                  <a:pt x="71" y="34"/>
                </a:cubicBezTo>
                <a:cubicBezTo>
                  <a:pt x="71" y="31"/>
                  <a:pt x="71" y="31"/>
                  <a:pt x="71" y="31"/>
                </a:cubicBezTo>
                <a:cubicBezTo>
                  <a:pt x="15" y="31"/>
                  <a:pt x="15" y="31"/>
                  <a:pt x="15" y="31"/>
                </a:cubicBezTo>
                <a:close/>
                <a:moveTo>
                  <a:pt x="15" y="57"/>
                </a:moveTo>
                <a:cubicBezTo>
                  <a:pt x="15" y="61"/>
                  <a:pt x="15" y="61"/>
                  <a:pt x="15" y="61"/>
                </a:cubicBezTo>
                <a:cubicBezTo>
                  <a:pt x="71" y="61"/>
                  <a:pt x="71" y="61"/>
                  <a:pt x="71" y="61"/>
                </a:cubicBezTo>
                <a:cubicBezTo>
                  <a:pt x="71" y="57"/>
                  <a:pt x="71" y="57"/>
                  <a:pt x="71" y="57"/>
                </a:cubicBezTo>
                <a:cubicBezTo>
                  <a:pt x="15" y="57"/>
                  <a:pt x="15" y="57"/>
                  <a:pt x="15" y="57"/>
                </a:cubicBezTo>
                <a:close/>
                <a:moveTo>
                  <a:pt x="15" y="43"/>
                </a:moveTo>
                <a:cubicBezTo>
                  <a:pt x="15" y="47"/>
                  <a:pt x="15" y="47"/>
                  <a:pt x="15" y="47"/>
                </a:cubicBezTo>
                <a:cubicBezTo>
                  <a:pt x="71" y="47"/>
                  <a:pt x="71" y="47"/>
                  <a:pt x="71" y="47"/>
                </a:cubicBezTo>
                <a:cubicBezTo>
                  <a:pt x="71" y="43"/>
                  <a:pt x="71" y="43"/>
                  <a:pt x="71" y="43"/>
                </a:cubicBezTo>
                <a:cubicBezTo>
                  <a:pt x="15" y="43"/>
                  <a:pt x="15" y="43"/>
                  <a:pt x="15" y="43"/>
                </a:cubicBezTo>
                <a:close/>
                <a:moveTo>
                  <a:pt x="30" y="17"/>
                </a:moveTo>
                <a:cubicBezTo>
                  <a:pt x="56" y="17"/>
                  <a:pt x="56" y="17"/>
                  <a:pt x="56" y="17"/>
                </a:cubicBezTo>
                <a:cubicBezTo>
                  <a:pt x="56" y="12"/>
                  <a:pt x="56" y="12"/>
                  <a:pt x="56" y="12"/>
                </a:cubicBezTo>
                <a:cubicBezTo>
                  <a:pt x="56" y="11"/>
                  <a:pt x="56" y="9"/>
                  <a:pt x="55" y="9"/>
                </a:cubicBezTo>
                <a:cubicBezTo>
                  <a:pt x="54" y="8"/>
                  <a:pt x="53" y="7"/>
                  <a:pt x="52" y="7"/>
                </a:cubicBezTo>
                <a:cubicBezTo>
                  <a:pt x="34" y="7"/>
                  <a:pt x="34" y="7"/>
                  <a:pt x="34" y="7"/>
                </a:cubicBezTo>
                <a:cubicBezTo>
                  <a:pt x="33" y="7"/>
                  <a:pt x="32" y="8"/>
                  <a:pt x="31" y="9"/>
                </a:cubicBezTo>
                <a:cubicBezTo>
                  <a:pt x="31" y="9"/>
                  <a:pt x="31" y="9"/>
                  <a:pt x="31" y="9"/>
                </a:cubicBezTo>
                <a:cubicBezTo>
                  <a:pt x="30" y="9"/>
                  <a:pt x="30" y="11"/>
                  <a:pt x="30" y="12"/>
                </a:cubicBezTo>
                <a:lnTo>
                  <a:pt x="30" y="17"/>
                </a:lnTo>
                <a:close/>
              </a:path>
            </a:pathLst>
          </a:custGeom>
          <a:solidFill>
            <a:sysClr val="window" lastClr="FFFFFF"/>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485775" eaLnBrk="0" fontAlgn="base" latinLnBrk="0" hangingPunct="0">
              <a:lnSpc>
                <a:spcPct val="100000"/>
              </a:lnSpc>
              <a:spcBef>
                <a:spcPct val="0"/>
              </a:spcBef>
              <a:spcAft>
                <a:spcPct val="0"/>
              </a:spcAft>
              <a:buClrTx/>
              <a:buSzTx/>
              <a:buFontTx/>
              <a:buNone/>
              <a:defRPr/>
            </a:pPr>
            <a:endParaRPr kumimoji="0" lang="zh-CN" altLang="en-US" sz="1920" b="0" i="0" u="none" strike="noStrike" kern="0" cap="none" spc="0" normalizeH="0" baseline="0" noProof="0">
              <a:ln>
                <a:noFill/>
              </a:ln>
              <a:solidFill>
                <a:prstClr val="black"/>
              </a:solidFill>
              <a:effectLst/>
              <a:uLnTx/>
              <a:uFillTx/>
              <a:latin typeface="Calibri" panose="020F0502020204030204" pitchFamily="34" charset="0"/>
              <a:ea typeface="MS PGothic" panose="020B0600070205080204" pitchFamily="34" charset="-128"/>
            </a:endParaRPr>
          </a:p>
        </p:txBody>
      </p:sp>
      <p:sp>
        <p:nvSpPr>
          <p:cNvPr id="34" name="Oval 26"/>
          <p:cNvSpPr/>
          <p:nvPr/>
        </p:nvSpPr>
        <p:spPr>
          <a:xfrm>
            <a:off x="3908912" y="2639878"/>
            <a:ext cx="2401414" cy="2401414"/>
          </a:xfrm>
          <a:prstGeom prst="ellipse">
            <a:avLst/>
          </a:prstGeom>
          <a:solidFill>
            <a:srgbClr val="F69FB2"/>
          </a:solidFill>
          <a:ln w="12700" cap="flat" cmpd="sng" algn="ctr">
            <a:noFill/>
            <a:prstDash val="solid"/>
            <a:miter lim="800000"/>
          </a:ln>
          <a:effectLst/>
        </p:spPr>
        <p:txBody>
          <a:bodyPr anchor="ctr"/>
          <a:lstStyle/>
          <a:p>
            <a:pPr marL="0" marR="0" lvl="0" indent="0" algn="ctr" defTabSz="485775" eaLnBrk="1" fontAlgn="auto" latinLnBrk="0" hangingPunct="1">
              <a:lnSpc>
                <a:spcPct val="100000"/>
              </a:lnSpc>
              <a:spcBef>
                <a:spcPts val="0"/>
              </a:spcBef>
              <a:spcAft>
                <a:spcPts val="0"/>
              </a:spcAft>
              <a:buClrTx/>
              <a:buSzTx/>
              <a:buFontTx/>
              <a:buNone/>
              <a:defRPr/>
            </a:pPr>
            <a:endParaRPr kumimoji="0" lang="en-US" sz="3000" b="0" i="0" u="none" strike="noStrike" kern="0" cap="none" spc="0" normalizeH="0" baseline="0" noProof="0">
              <a:ln>
                <a:noFill/>
              </a:ln>
              <a:solidFill>
                <a:prstClr val="white"/>
              </a:solidFill>
              <a:effectLst/>
              <a:uLnTx/>
              <a:uFillTx/>
              <a:latin typeface="Calibri" panose="020F0502020204030204"/>
              <a:ea typeface="+mn-ea"/>
              <a:cs typeface="+mn-cs"/>
              <a:sym typeface="+mn-lt"/>
            </a:endParaRPr>
          </a:p>
        </p:txBody>
      </p:sp>
      <p:sp>
        <p:nvSpPr>
          <p:cNvPr id="35" name="Oval 27"/>
          <p:cNvSpPr/>
          <p:nvPr/>
        </p:nvSpPr>
        <p:spPr>
          <a:xfrm>
            <a:off x="4075363" y="2548822"/>
            <a:ext cx="643487" cy="643487"/>
          </a:xfrm>
          <a:prstGeom prst="ellipse">
            <a:avLst/>
          </a:prstGeom>
          <a:solidFill>
            <a:srgbClr val="5FA6AE"/>
          </a:solidFill>
          <a:ln w="12700" cap="flat" cmpd="sng" algn="ctr">
            <a:noFill/>
            <a:prstDash val="solid"/>
            <a:miter lim="800000"/>
          </a:ln>
          <a:effectLst/>
        </p:spPr>
        <p:txBody>
          <a:bodyPr anchor="ctr"/>
          <a:lstStyle/>
          <a:p>
            <a:pPr marL="0" marR="0" lvl="0" indent="0" algn="ctr" defTabSz="485775" eaLnBrk="1" fontAlgn="auto" latinLnBrk="0" hangingPunct="1">
              <a:lnSpc>
                <a:spcPct val="100000"/>
              </a:lnSpc>
              <a:spcBef>
                <a:spcPts val="0"/>
              </a:spcBef>
              <a:spcAft>
                <a:spcPts val="0"/>
              </a:spcAft>
              <a:buClrTx/>
              <a:buSzTx/>
              <a:buFontTx/>
              <a:buNone/>
              <a:defRPr/>
            </a:pPr>
            <a:r>
              <a:rPr kumimoji="0" lang="en-US" sz="3000" b="0" i="0" u="none" strike="noStrike" kern="0" cap="none" spc="0" normalizeH="0" baseline="0" noProof="0" dirty="0">
                <a:ln>
                  <a:noFill/>
                </a:ln>
                <a:solidFill>
                  <a:srgbClr val="FFFFFF"/>
                </a:solidFill>
                <a:effectLst/>
                <a:uLnTx/>
                <a:uFillTx/>
                <a:latin typeface="Calibri" panose="020F0502020204030204"/>
                <a:ea typeface="+mn-ea"/>
                <a:cs typeface="+mn-cs"/>
                <a:sym typeface="+mn-lt"/>
              </a:rPr>
              <a:t>W</a:t>
            </a:r>
          </a:p>
        </p:txBody>
      </p:sp>
      <p:sp>
        <p:nvSpPr>
          <p:cNvPr id="31" name="TextBox 34"/>
          <p:cNvSpPr txBox="1">
            <a:spLocks noChangeArrowheads="1"/>
          </p:cNvSpPr>
          <p:nvPr/>
        </p:nvSpPr>
        <p:spPr bwMode="auto">
          <a:xfrm>
            <a:off x="3808730" y="3526791"/>
            <a:ext cx="2501266" cy="350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Calibri" panose="020F0502020204030204" pitchFamily="34" charset="0"/>
                <a:ea typeface="MS PGothic" panose="020B0600070205080204" pitchFamily="34" charset="-128"/>
              </a:defRPr>
            </a:lvl1pPr>
            <a:lvl2pPr marL="742950" indent="-285750">
              <a:defRPr sz="1600">
                <a:solidFill>
                  <a:schemeClr val="tx1"/>
                </a:solidFill>
                <a:latin typeface="Calibri" panose="020F0502020204030204" pitchFamily="34" charset="0"/>
                <a:ea typeface="MS PGothic" panose="020B0600070205080204" pitchFamily="34" charset="-128"/>
              </a:defRPr>
            </a:lvl2pPr>
            <a:lvl3pPr marL="1143000" indent="-228600">
              <a:defRPr sz="1600">
                <a:solidFill>
                  <a:schemeClr val="tx1"/>
                </a:solidFill>
                <a:latin typeface="Calibri" panose="020F0502020204030204" pitchFamily="34" charset="0"/>
                <a:ea typeface="MS PGothic" panose="020B0600070205080204" pitchFamily="34" charset="-128"/>
              </a:defRPr>
            </a:lvl3pPr>
            <a:lvl4pPr marL="1600200" indent="-228600">
              <a:defRPr sz="1600">
                <a:solidFill>
                  <a:schemeClr val="tx1"/>
                </a:solidFill>
                <a:latin typeface="Calibri" panose="020F0502020204030204" pitchFamily="34" charset="0"/>
                <a:ea typeface="MS PGothic" panose="020B0600070205080204" pitchFamily="34" charset="-128"/>
              </a:defRPr>
            </a:lvl4pPr>
            <a:lvl5pPr marL="2057400" indent="-228600">
              <a:defRPr sz="1600">
                <a:solidFill>
                  <a:schemeClr val="tx1"/>
                </a:solidFill>
                <a:latin typeface="Calibri" panose="020F0502020204030204" pitchFamily="34" charset="0"/>
                <a:ea typeface="MS PGothic" panose="020B0600070205080204" pitchFamily="34" charset="-128"/>
              </a:defRPr>
            </a:lvl5pPr>
            <a:lvl6pPr marL="2514600" indent="-228600" defTabSz="405130" fontAlgn="base">
              <a:spcBef>
                <a:spcPct val="0"/>
              </a:spcBef>
              <a:spcAft>
                <a:spcPct val="0"/>
              </a:spcAft>
              <a:defRPr sz="1600">
                <a:solidFill>
                  <a:schemeClr val="tx1"/>
                </a:solidFill>
                <a:latin typeface="Calibri" panose="020F0502020204030204" pitchFamily="34" charset="0"/>
                <a:ea typeface="MS PGothic" panose="020B0600070205080204" pitchFamily="34" charset="-128"/>
              </a:defRPr>
            </a:lvl6pPr>
            <a:lvl7pPr marL="2971800" indent="-228600" defTabSz="405130" fontAlgn="base">
              <a:spcBef>
                <a:spcPct val="0"/>
              </a:spcBef>
              <a:spcAft>
                <a:spcPct val="0"/>
              </a:spcAft>
              <a:defRPr sz="1600">
                <a:solidFill>
                  <a:schemeClr val="tx1"/>
                </a:solidFill>
                <a:latin typeface="Calibri" panose="020F0502020204030204" pitchFamily="34" charset="0"/>
                <a:ea typeface="MS PGothic" panose="020B0600070205080204" pitchFamily="34" charset="-128"/>
              </a:defRPr>
            </a:lvl7pPr>
            <a:lvl8pPr marL="3429000" indent="-228600" defTabSz="405130" fontAlgn="base">
              <a:spcBef>
                <a:spcPct val="0"/>
              </a:spcBef>
              <a:spcAft>
                <a:spcPct val="0"/>
              </a:spcAft>
              <a:defRPr sz="1600">
                <a:solidFill>
                  <a:schemeClr val="tx1"/>
                </a:solidFill>
                <a:latin typeface="Calibri" panose="020F0502020204030204" pitchFamily="34" charset="0"/>
                <a:ea typeface="MS PGothic" panose="020B0600070205080204" pitchFamily="34" charset="-128"/>
              </a:defRPr>
            </a:lvl8pPr>
            <a:lvl9pPr marL="3886200" indent="-228600" defTabSz="405130" fontAlgn="base">
              <a:spcBef>
                <a:spcPct val="0"/>
              </a:spcBef>
              <a:spcAft>
                <a:spcPct val="0"/>
              </a:spcAft>
              <a:defRPr sz="1600">
                <a:solidFill>
                  <a:schemeClr val="tx1"/>
                </a:solidFill>
                <a:latin typeface="Calibri" panose="020F0502020204030204" pitchFamily="34" charset="0"/>
                <a:ea typeface="MS PGothic" panose="020B0600070205080204" pitchFamily="34" charset="-128"/>
              </a:defRPr>
            </a:lvl9pPr>
          </a:lstStyle>
          <a:p>
            <a:pPr marL="0" marR="0" lvl="0" indent="0" algn="ctr" defTabSz="485775" eaLnBrk="1" fontAlgn="base" latinLnBrk="0" hangingPunct="1">
              <a:lnSpc>
                <a:spcPct val="100000"/>
              </a:lnSpc>
              <a:spcBef>
                <a:spcPct val="0"/>
              </a:spcBef>
              <a:spcAft>
                <a:spcPct val="0"/>
              </a:spcAft>
              <a:buClrTx/>
              <a:buSzTx/>
              <a:buFontTx/>
              <a:buNone/>
              <a:defRPr/>
            </a:pPr>
            <a:r>
              <a:rPr kumimoji="0" lang="en-US" altLang="zh-CN" sz="1680" b="0" i="0" u="none" strike="noStrike" kern="0" cap="none" spc="0" normalizeH="0" baseline="0" noProof="0">
                <a:ln>
                  <a:noFill/>
                </a:ln>
                <a:solidFill>
                  <a:srgbClr val="FFFFFF"/>
                </a:solidFill>
                <a:effectLst/>
                <a:uLnTx/>
                <a:uFillTx/>
                <a:ea typeface="微软雅黑" panose="020B0503020204020204" charset="-122"/>
                <a:cs typeface="Calibri" panose="020F0502020204030204" pitchFamily="34" charset="0"/>
                <a:sym typeface="+mn-lt"/>
              </a:rPr>
              <a:t>Weaknesses</a:t>
            </a:r>
          </a:p>
        </p:txBody>
      </p:sp>
      <p:sp>
        <p:nvSpPr>
          <p:cNvPr id="32" name="TextBox 45"/>
          <p:cNvSpPr txBox="1">
            <a:spLocks noChangeArrowheads="1"/>
          </p:cNvSpPr>
          <p:nvPr/>
        </p:nvSpPr>
        <p:spPr bwMode="auto">
          <a:xfrm>
            <a:off x="4140200" y="3839211"/>
            <a:ext cx="1872616" cy="978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Calibri" panose="020F0502020204030204" pitchFamily="34" charset="0"/>
                <a:ea typeface="MS PGothic" panose="020B0600070205080204" pitchFamily="34" charset="-128"/>
              </a:defRPr>
            </a:lvl1pPr>
            <a:lvl2pPr marL="742950" indent="-285750">
              <a:defRPr sz="1600">
                <a:solidFill>
                  <a:schemeClr val="tx1"/>
                </a:solidFill>
                <a:latin typeface="Calibri" panose="020F0502020204030204" pitchFamily="34" charset="0"/>
                <a:ea typeface="MS PGothic" panose="020B0600070205080204" pitchFamily="34" charset="-128"/>
              </a:defRPr>
            </a:lvl2pPr>
            <a:lvl3pPr marL="1143000" indent="-228600">
              <a:defRPr sz="1600">
                <a:solidFill>
                  <a:schemeClr val="tx1"/>
                </a:solidFill>
                <a:latin typeface="Calibri" panose="020F0502020204030204" pitchFamily="34" charset="0"/>
                <a:ea typeface="MS PGothic" panose="020B0600070205080204" pitchFamily="34" charset="-128"/>
              </a:defRPr>
            </a:lvl3pPr>
            <a:lvl4pPr marL="1600200" indent="-228600">
              <a:defRPr sz="1600">
                <a:solidFill>
                  <a:schemeClr val="tx1"/>
                </a:solidFill>
                <a:latin typeface="Calibri" panose="020F0502020204030204" pitchFamily="34" charset="0"/>
                <a:ea typeface="MS PGothic" panose="020B0600070205080204" pitchFamily="34" charset="-128"/>
              </a:defRPr>
            </a:lvl4pPr>
            <a:lvl5pPr marL="2057400" indent="-228600">
              <a:defRPr sz="1600">
                <a:solidFill>
                  <a:schemeClr val="tx1"/>
                </a:solidFill>
                <a:latin typeface="Calibri" panose="020F0502020204030204" pitchFamily="34" charset="0"/>
                <a:ea typeface="MS PGothic" panose="020B0600070205080204" pitchFamily="34" charset="-128"/>
              </a:defRPr>
            </a:lvl5pPr>
            <a:lvl6pPr marL="2514600" indent="-228600" defTabSz="405130" fontAlgn="base">
              <a:spcBef>
                <a:spcPct val="0"/>
              </a:spcBef>
              <a:spcAft>
                <a:spcPct val="0"/>
              </a:spcAft>
              <a:defRPr sz="1600">
                <a:solidFill>
                  <a:schemeClr val="tx1"/>
                </a:solidFill>
                <a:latin typeface="Calibri" panose="020F0502020204030204" pitchFamily="34" charset="0"/>
                <a:ea typeface="MS PGothic" panose="020B0600070205080204" pitchFamily="34" charset="-128"/>
              </a:defRPr>
            </a:lvl6pPr>
            <a:lvl7pPr marL="2971800" indent="-228600" defTabSz="405130" fontAlgn="base">
              <a:spcBef>
                <a:spcPct val="0"/>
              </a:spcBef>
              <a:spcAft>
                <a:spcPct val="0"/>
              </a:spcAft>
              <a:defRPr sz="1600">
                <a:solidFill>
                  <a:schemeClr val="tx1"/>
                </a:solidFill>
                <a:latin typeface="Calibri" panose="020F0502020204030204" pitchFamily="34" charset="0"/>
                <a:ea typeface="MS PGothic" panose="020B0600070205080204" pitchFamily="34" charset="-128"/>
              </a:defRPr>
            </a:lvl7pPr>
            <a:lvl8pPr marL="3429000" indent="-228600" defTabSz="405130" fontAlgn="base">
              <a:spcBef>
                <a:spcPct val="0"/>
              </a:spcBef>
              <a:spcAft>
                <a:spcPct val="0"/>
              </a:spcAft>
              <a:defRPr sz="1600">
                <a:solidFill>
                  <a:schemeClr val="tx1"/>
                </a:solidFill>
                <a:latin typeface="Calibri" panose="020F0502020204030204" pitchFamily="34" charset="0"/>
                <a:ea typeface="MS PGothic" panose="020B0600070205080204" pitchFamily="34" charset="-128"/>
              </a:defRPr>
            </a:lvl8pPr>
            <a:lvl9pPr marL="3886200" indent="-228600" defTabSz="405130" fontAlgn="base">
              <a:spcBef>
                <a:spcPct val="0"/>
              </a:spcBef>
              <a:spcAft>
                <a:spcPct val="0"/>
              </a:spcAft>
              <a:defRPr sz="1600">
                <a:solidFill>
                  <a:schemeClr val="tx1"/>
                </a:solidFill>
                <a:latin typeface="Calibri" panose="020F0502020204030204" pitchFamily="34" charset="0"/>
                <a:ea typeface="MS PGothic" panose="020B0600070205080204" pitchFamily="34" charset="-128"/>
              </a:defRPr>
            </a:lvl9pPr>
          </a:lstStyle>
          <a:p>
            <a:pPr marL="0" marR="0" lvl="0" indent="0" algn="ctr" defTabSz="485775" eaLnBrk="1" fontAlgn="base" latinLnBrk="0" hangingPunct="1">
              <a:lnSpc>
                <a:spcPct val="100000"/>
              </a:lnSpc>
              <a:spcBef>
                <a:spcPct val="0"/>
              </a:spcBef>
              <a:spcAft>
                <a:spcPct val="0"/>
              </a:spcAft>
              <a:buClrTx/>
              <a:buSzTx/>
              <a:buFontTx/>
              <a:buNone/>
              <a:defRPr/>
            </a:pPr>
            <a:r>
              <a:rPr kumimoji="0" lang="en-US" altLang="zh-CN" sz="1440" b="1" i="0" u="none" strike="noStrike" kern="0" cap="none" spc="0" normalizeH="0" baseline="0" noProof="0">
                <a:ln>
                  <a:noFill/>
                </a:ln>
                <a:solidFill>
                  <a:prstClr val="white"/>
                </a:solidFill>
                <a:effectLst/>
                <a:uLnTx/>
                <a:uFillTx/>
                <a:ea typeface="微软雅黑" panose="020B0503020204020204" charset="-122"/>
                <a:cs typeface="Calibri" panose="020F0502020204030204" pitchFamily="34" charset="0"/>
                <a:sym typeface="+mn-lt"/>
              </a:rPr>
              <a:t>Lorem ipsum dolor sit amet, </a:t>
            </a:r>
            <a:r>
              <a:rPr kumimoji="0" lang="en-US" altLang="zh-CN" sz="1440" b="0" i="0" u="none" strike="noStrike" kern="0" cap="none" spc="0" normalizeH="0" baseline="0" noProof="0">
                <a:ln>
                  <a:noFill/>
                </a:ln>
                <a:solidFill>
                  <a:prstClr val="white"/>
                </a:solidFill>
                <a:effectLst/>
                <a:uLnTx/>
                <a:uFillTx/>
                <a:ea typeface="微软雅黑" panose="020B0503020204020204" charset="-122"/>
                <a:cs typeface="Calibri" panose="020F0502020204030204" pitchFamily="34" charset="0"/>
                <a:sym typeface="+mn-lt"/>
              </a:rPr>
              <a:t>consectetur adipiscing elit. Fusce diam tortor</a:t>
            </a:r>
          </a:p>
        </p:txBody>
      </p:sp>
      <p:sp>
        <p:nvSpPr>
          <p:cNvPr id="33" name="Freeform 283"/>
          <p:cNvSpPr>
            <a:spLocks noEditPoints="1"/>
          </p:cNvSpPr>
          <p:nvPr/>
        </p:nvSpPr>
        <p:spPr bwMode="auto">
          <a:xfrm>
            <a:off x="4841241" y="2974341"/>
            <a:ext cx="400050" cy="506730"/>
          </a:xfrm>
          <a:custGeom>
            <a:avLst/>
            <a:gdLst>
              <a:gd name="T0" fmla="*/ 143878 w 95"/>
              <a:gd name="T1" fmla="*/ 0 h 120"/>
              <a:gd name="T2" fmla="*/ 101767 w 95"/>
              <a:gd name="T3" fmla="*/ 24633 h 120"/>
              <a:gd name="T4" fmla="*/ 101767 w 95"/>
              <a:gd name="T5" fmla="*/ 24633 h 120"/>
              <a:gd name="T6" fmla="*/ 49129 w 95"/>
              <a:gd name="T7" fmla="*/ 3519 h 120"/>
              <a:gd name="T8" fmla="*/ 10528 w 95"/>
              <a:gd name="T9" fmla="*/ 28152 h 120"/>
              <a:gd name="T10" fmla="*/ 0 w 95"/>
              <a:gd name="T11" fmla="*/ 73898 h 120"/>
              <a:gd name="T12" fmla="*/ 10528 w 95"/>
              <a:gd name="T13" fmla="*/ 119645 h 120"/>
              <a:gd name="T14" fmla="*/ 49129 w 95"/>
              <a:gd name="T15" fmla="*/ 140758 h 120"/>
              <a:gd name="T16" fmla="*/ 108786 w 95"/>
              <a:gd name="T17" fmla="*/ 130201 h 120"/>
              <a:gd name="T18" fmla="*/ 143878 w 95"/>
              <a:gd name="T19" fmla="*/ 144277 h 120"/>
              <a:gd name="T20" fmla="*/ 150896 w 95"/>
              <a:gd name="T21" fmla="*/ 144277 h 120"/>
              <a:gd name="T22" fmla="*/ 200025 w 95"/>
              <a:gd name="T23" fmla="*/ 197062 h 120"/>
              <a:gd name="T24" fmla="*/ 238626 w 95"/>
              <a:gd name="T25" fmla="*/ 204100 h 120"/>
              <a:gd name="T26" fmla="*/ 231608 w 95"/>
              <a:gd name="T27" fmla="*/ 274479 h 120"/>
              <a:gd name="T28" fmla="*/ 228099 w 95"/>
              <a:gd name="T29" fmla="*/ 422275 h 120"/>
              <a:gd name="T30" fmla="*/ 263191 w 95"/>
              <a:gd name="T31" fmla="*/ 422275 h 120"/>
              <a:gd name="T32" fmla="*/ 270209 w 95"/>
              <a:gd name="T33" fmla="*/ 295593 h 120"/>
              <a:gd name="T34" fmla="*/ 287755 w 95"/>
              <a:gd name="T35" fmla="*/ 295593 h 120"/>
              <a:gd name="T36" fmla="*/ 294774 w 95"/>
              <a:gd name="T37" fmla="*/ 422275 h 120"/>
              <a:gd name="T38" fmla="*/ 333375 w 95"/>
              <a:gd name="T39" fmla="*/ 422275 h 120"/>
              <a:gd name="T40" fmla="*/ 322847 w 95"/>
              <a:gd name="T41" fmla="*/ 274479 h 120"/>
              <a:gd name="T42" fmla="*/ 329866 w 95"/>
              <a:gd name="T43" fmla="*/ 144277 h 120"/>
              <a:gd name="T44" fmla="*/ 259682 w 95"/>
              <a:gd name="T45" fmla="*/ 144277 h 120"/>
              <a:gd name="T46" fmla="*/ 245645 w 95"/>
              <a:gd name="T47" fmla="*/ 123164 h 120"/>
              <a:gd name="T48" fmla="*/ 249154 w 95"/>
              <a:gd name="T49" fmla="*/ 123164 h 120"/>
              <a:gd name="T50" fmla="*/ 277228 w 95"/>
              <a:gd name="T51" fmla="*/ 133720 h 120"/>
              <a:gd name="T52" fmla="*/ 319338 w 95"/>
              <a:gd name="T53" fmla="*/ 91493 h 120"/>
              <a:gd name="T54" fmla="*/ 277228 w 95"/>
              <a:gd name="T55" fmla="*/ 49265 h 120"/>
              <a:gd name="T56" fmla="*/ 249154 w 95"/>
              <a:gd name="T57" fmla="*/ 63341 h 120"/>
              <a:gd name="T58" fmla="*/ 168442 w 95"/>
              <a:gd name="T59" fmla="*/ 7038 h 120"/>
              <a:gd name="T60" fmla="*/ 143878 w 95"/>
              <a:gd name="T61" fmla="*/ 0 h 120"/>
              <a:gd name="T62" fmla="*/ 228099 w 95"/>
              <a:gd name="T63" fmla="*/ 151315 h 120"/>
              <a:gd name="T64" fmla="*/ 203534 w 95"/>
              <a:gd name="T65" fmla="*/ 161872 h 120"/>
              <a:gd name="T66" fmla="*/ 178970 w 95"/>
              <a:gd name="T67" fmla="*/ 137239 h 120"/>
              <a:gd name="T68" fmla="*/ 217571 w 95"/>
              <a:gd name="T69" fmla="*/ 130201 h 120"/>
              <a:gd name="T70" fmla="*/ 228099 w 95"/>
              <a:gd name="T71" fmla="*/ 151315 h 120"/>
              <a:gd name="T72" fmla="*/ 35092 w 95"/>
              <a:gd name="T73" fmla="*/ 42228 h 120"/>
              <a:gd name="T74" fmla="*/ 49129 w 95"/>
              <a:gd name="T75" fmla="*/ 31671 h 120"/>
              <a:gd name="T76" fmla="*/ 63166 w 95"/>
              <a:gd name="T77" fmla="*/ 42228 h 120"/>
              <a:gd name="T78" fmla="*/ 73693 w 95"/>
              <a:gd name="T79" fmla="*/ 73898 h 120"/>
              <a:gd name="T80" fmla="*/ 63166 w 95"/>
              <a:gd name="T81" fmla="*/ 105569 h 120"/>
              <a:gd name="T82" fmla="*/ 49129 w 95"/>
              <a:gd name="T83" fmla="*/ 112607 h 120"/>
              <a:gd name="T84" fmla="*/ 35092 w 95"/>
              <a:gd name="T85" fmla="*/ 105569 h 120"/>
              <a:gd name="T86" fmla="*/ 24564 w 95"/>
              <a:gd name="T87" fmla="*/ 73898 h 120"/>
              <a:gd name="T88" fmla="*/ 35092 w 95"/>
              <a:gd name="T89" fmla="*/ 42228 h 120"/>
              <a:gd name="T90" fmla="*/ 122822 w 95"/>
              <a:gd name="T91" fmla="*/ 38709 h 120"/>
              <a:gd name="T92" fmla="*/ 143878 w 95"/>
              <a:gd name="T93" fmla="*/ 28152 h 120"/>
              <a:gd name="T94" fmla="*/ 164933 w 95"/>
              <a:gd name="T95" fmla="*/ 38709 h 120"/>
              <a:gd name="T96" fmla="*/ 175461 w 95"/>
              <a:gd name="T97" fmla="*/ 73898 h 120"/>
              <a:gd name="T98" fmla="*/ 164933 w 95"/>
              <a:gd name="T99" fmla="*/ 105569 h 120"/>
              <a:gd name="T100" fmla="*/ 143878 w 95"/>
              <a:gd name="T101" fmla="*/ 119645 h 120"/>
              <a:gd name="T102" fmla="*/ 122822 w 95"/>
              <a:gd name="T103" fmla="*/ 105569 h 120"/>
              <a:gd name="T104" fmla="*/ 115804 w 95"/>
              <a:gd name="T105" fmla="*/ 73898 h 120"/>
              <a:gd name="T106" fmla="*/ 122822 w 95"/>
              <a:gd name="T107" fmla="*/ 38709 h 12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95" h="120">
                <a:moveTo>
                  <a:pt x="41" y="0"/>
                </a:moveTo>
                <a:cubicBezTo>
                  <a:pt x="37" y="0"/>
                  <a:pt x="32" y="2"/>
                  <a:pt x="29" y="7"/>
                </a:cubicBezTo>
                <a:cubicBezTo>
                  <a:pt x="29" y="7"/>
                  <a:pt x="29" y="7"/>
                  <a:pt x="29" y="7"/>
                </a:cubicBezTo>
                <a:cubicBezTo>
                  <a:pt x="25" y="6"/>
                  <a:pt x="18" y="1"/>
                  <a:pt x="14" y="1"/>
                </a:cubicBezTo>
                <a:cubicBezTo>
                  <a:pt x="10" y="1"/>
                  <a:pt x="6" y="4"/>
                  <a:pt x="3" y="8"/>
                </a:cubicBezTo>
                <a:cubicBezTo>
                  <a:pt x="1" y="11"/>
                  <a:pt x="0" y="16"/>
                  <a:pt x="0" y="21"/>
                </a:cubicBezTo>
                <a:cubicBezTo>
                  <a:pt x="0" y="26"/>
                  <a:pt x="1" y="30"/>
                  <a:pt x="3" y="34"/>
                </a:cubicBezTo>
                <a:cubicBezTo>
                  <a:pt x="6" y="38"/>
                  <a:pt x="10" y="40"/>
                  <a:pt x="14" y="40"/>
                </a:cubicBezTo>
                <a:cubicBezTo>
                  <a:pt x="18" y="40"/>
                  <a:pt x="27" y="38"/>
                  <a:pt x="31" y="37"/>
                </a:cubicBezTo>
                <a:cubicBezTo>
                  <a:pt x="34" y="40"/>
                  <a:pt x="38" y="41"/>
                  <a:pt x="41" y="41"/>
                </a:cubicBezTo>
                <a:cubicBezTo>
                  <a:pt x="42" y="41"/>
                  <a:pt x="43" y="41"/>
                  <a:pt x="43" y="41"/>
                </a:cubicBezTo>
                <a:cubicBezTo>
                  <a:pt x="57" y="56"/>
                  <a:pt x="57" y="56"/>
                  <a:pt x="57" y="56"/>
                </a:cubicBezTo>
                <a:cubicBezTo>
                  <a:pt x="68" y="58"/>
                  <a:pt x="68" y="58"/>
                  <a:pt x="68" y="58"/>
                </a:cubicBezTo>
                <a:cubicBezTo>
                  <a:pt x="66" y="78"/>
                  <a:pt x="66" y="78"/>
                  <a:pt x="66" y="78"/>
                </a:cubicBezTo>
                <a:cubicBezTo>
                  <a:pt x="65" y="120"/>
                  <a:pt x="65" y="120"/>
                  <a:pt x="65" y="120"/>
                </a:cubicBezTo>
                <a:cubicBezTo>
                  <a:pt x="75" y="120"/>
                  <a:pt x="75" y="120"/>
                  <a:pt x="75" y="120"/>
                </a:cubicBezTo>
                <a:cubicBezTo>
                  <a:pt x="77" y="84"/>
                  <a:pt x="77" y="84"/>
                  <a:pt x="77" y="84"/>
                </a:cubicBezTo>
                <a:cubicBezTo>
                  <a:pt x="82" y="84"/>
                  <a:pt x="82" y="84"/>
                  <a:pt x="82" y="84"/>
                </a:cubicBezTo>
                <a:cubicBezTo>
                  <a:pt x="84" y="120"/>
                  <a:pt x="84" y="120"/>
                  <a:pt x="84" y="120"/>
                </a:cubicBezTo>
                <a:cubicBezTo>
                  <a:pt x="95" y="120"/>
                  <a:pt x="95" y="120"/>
                  <a:pt x="95" y="120"/>
                </a:cubicBezTo>
                <a:cubicBezTo>
                  <a:pt x="92" y="78"/>
                  <a:pt x="92" y="78"/>
                  <a:pt x="92" y="78"/>
                </a:cubicBezTo>
                <a:cubicBezTo>
                  <a:pt x="94" y="41"/>
                  <a:pt x="94" y="41"/>
                  <a:pt x="94" y="41"/>
                </a:cubicBezTo>
                <a:cubicBezTo>
                  <a:pt x="74" y="41"/>
                  <a:pt x="74" y="41"/>
                  <a:pt x="74" y="41"/>
                </a:cubicBezTo>
                <a:cubicBezTo>
                  <a:pt x="70" y="35"/>
                  <a:pt x="70" y="35"/>
                  <a:pt x="70" y="35"/>
                </a:cubicBezTo>
                <a:cubicBezTo>
                  <a:pt x="71" y="35"/>
                  <a:pt x="71" y="35"/>
                  <a:pt x="71" y="35"/>
                </a:cubicBezTo>
                <a:cubicBezTo>
                  <a:pt x="73" y="37"/>
                  <a:pt x="76" y="38"/>
                  <a:pt x="79" y="38"/>
                </a:cubicBezTo>
                <a:cubicBezTo>
                  <a:pt x="86" y="38"/>
                  <a:pt x="91" y="33"/>
                  <a:pt x="91" y="26"/>
                </a:cubicBezTo>
                <a:cubicBezTo>
                  <a:pt x="91" y="19"/>
                  <a:pt x="86" y="14"/>
                  <a:pt x="79" y="14"/>
                </a:cubicBezTo>
                <a:cubicBezTo>
                  <a:pt x="76" y="14"/>
                  <a:pt x="73" y="15"/>
                  <a:pt x="71" y="18"/>
                </a:cubicBezTo>
                <a:cubicBezTo>
                  <a:pt x="48" y="2"/>
                  <a:pt x="48" y="2"/>
                  <a:pt x="48" y="2"/>
                </a:cubicBezTo>
                <a:cubicBezTo>
                  <a:pt x="46" y="1"/>
                  <a:pt x="44" y="0"/>
                  <a:pt x="41" y="0"/>
                </a:cubicBezTo>
                <a:close/>
                <a:moveTo>
                  <a:pt x="65" y="43"/>
                </a:moveTo>
                <a:cubicBezTo>
                  <a:pt x="58" y="46"/>
                  <a:pt x="58" y="46"/>
                  <a:pt x="58" y="46"/>
                </a:cubicBezTo>
                <a:cubicBezTo>
                  <a:pt x="51" y="39"/>
                  <a:pt x="51" y="39"/>
                  <a:pt x="51" y="39"/>
                </a:cubicBezTo>
                <a:cubicBezTo>
                  <a:pt x="62" y="37"/>
                  <a:pt x="62" y="37"/>
                  <a:pt x="62" y="37"/>
                </a:cubicBezTo>
                <a:cubicBezTo>
                  <a:pt x="65" y="43"/>
                  <a:pt x="65" y="43"/>
                  <a:pt x="65" y="43"/>
                </a:cubicBezTo>
                <a:close/>
                <a:moveTo>
                  <a:pt x="10" y="12"/>
                </a:moveTo>
                <a:cubicBezTo>
                  <a:pt x="11" y="10"/>
                  <a:pt x="12" y="9"/>
                  <a:pt x="14" y="9"/>
                </a:cubicBezTo>
                <a:cubicBezTo>
                  <a:pt x="16" y="9"/>
                  <a:pt x="17" y="10"/>
                  <a:pt x="18" y="12"/>
                </a:cubicBezTo>
                <a:cubicBezTo>
                  <a:pt x="20" y="14"/>
                  <a:pt x="21" y="17"/>
                  <a:pt x="21" y="21"/>
                </a:cubicBezTo>
                <a:cubicBezTo>
                  <a:pt x="21" y="24"/>
                  <a:pt x="20" y="27"/>
                  <a:pt x="18" y="30"/>
                </a:cubicBezTo>
                <a:cubicBezTo>
                  <a:pt x="17" y="31"/>
                  <a:pt x="16" y="32"/>
                  <a:pt x="14" y="32"/>
                </a:cubicBezTo>
                <a:cubicBezTo>
                  <a:pt x="12" y="32"/>
                  <a:pt x="11" y="31"/>
                  <a:pt x="10" y="30"/>
                </a:cubicBezTo>
                <a:cubicBezTo>
                  <a:pt x="8" y="27"/>
                  <a:pt x="7" y="24"/>
                  <a:pt x="7" y="21"/>
                </a:cubicBezTo>
                <a:cubicBezTo>
                  <a:pt x="7" y="17"/>
                  <a:pt x="8" y="14"/>
                  <a:pt x="10" y="12"/>
                </a:cubicBezTo>
                <a:close/>
                <a:moveTo>
                  <a:pt x="35" y="11"/>
                </a:moveTo>
                <a:cubicBezTo>
                  <a:pt x="37" y="9"/>
                  <a:pt x="39" y="8"/>
                  <a:pt x="41" y="8"/>
                </a:cubicBezTo>
                <a:cubicBezTo>
                  <a:pt x="43" y="8"/>
                  <a:pt x="45" y="9"/>
                  <a:pt x="47" y="11"/>
                </a:cubicBezTo>
                <a:cubicBezTo>
                  <a:pt x="49" y="13"/>
                  <a:pt x="50" y="17"/>
                  <a:pt x="50" y="21"/>
                </a:cubicBezTo>
                <a:cubicBezTo>
                  <a:pt x="50" y="24"/>
                  <a:pt x="49" y="28"/>
                  <a:pt x="47" y="30"/>
                </a:cubicBezTo>
                <a:cubicBezTo>
                  <a:pt x="45" y="32"/>
                  <a:pt x="43" y="34"/>
                  <a:pt x="41" y="34"/>
                </a:cubicBezTo>
                <a:cubicBezTo>
                  <a:pt x="39" y="34"/>
                  <a:pt x="37" y="32"/>
                  <a:pt x="35" y="30"/>
                </a:cubicBezTo>
                <a:cubicBezTo>
                  <a:pt x="34" y="28"/>
                  <a:pt x="33" y="24"/>
                  <a:pt x="33" y="21"/>
                </a:cubicBezTo>
                <a:cubicBezTo>
                  <a:pt x="33" y="17"/>
                  <a:pt x="34" y="13"/>
                  <a:pt x="35" y="11"/>
                </a:cubicBezTo>
                <a:close/>
              </a:path>
            </a:pathLst>
          </a:custGeom>
          <a:solidFill>
            <a:sysClr val="window" lastClr="FFFFFF"/>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485775" eaLnBrk="0" fontAlgn="base" latinLnBrk="0" hangingPunct="0">
              <a:lnSpc>
                <a:spcPct val="100000"/>
              </a:lnSpc>
              <a:spcBef>
                <a:spcPct val="0"/>
              </a:spcBef>
              <a:spcAft>
                <a:spcPct val="0"/>
              </a:spcAft>
              <a:buClrTx/>
              <a:buSzTx/>
              <a:buFontTx/>
              <a:buNone/>
              <a:defRPr/>
            </a:pPr>
            <a:endParaRPr kumimoji="0" lang="zh-CN" altLang="en-US" sz="1920" b="0" i="0" u="none" strike="noStrike" kern="0" cap="none" spc="0" normalizeH="0" baseline="0" noProof="0">
              <a:ln>
                <a:noFill/>
              </a:ln>
              <a:solidFill>
                <a:prstClr val="black"/>
              </a:solidFill>
              <a:effectLst/>
              <a:uLnTx/>
              <a:uFillTx/>
              <a:latin typeface="Calibri" panose="020F0502020204030204" pitchFamily="34" charset="0"/>
              <a:ea typeface="MS PGothic" panose="020B0600070205080204" pitchFamily="34" charset="-128"/>
            </a:endParaRPr>
          </a:p>
        </p:txBody>
      </p:sp>
      <p:sp>
        <p:nvSpPr>
          <p:cNvPr id="41" name="Oval 29"/>
          <p:cNvSpPr/>
          <p:nvPr/>
        </p:nvSpPr>
        <p:spPr>
          <a:xfrm>
            <a:off x="6046499" y="2639878"/>
            <a:ext cx="2401414" cy="2401414"/>
          </a:xfrm>
          <a:prstGeom prst="ellipse">
            <a:avLst/>
          </a:prstGeom>
          <a:solidFill>
            <a:srgbClr val="5FA6AE"/>
          </a:solidFill>
          <a:ln w="12700" cap="flat" cmpd="sng" algn="ctr">
            <a:noFill/>
            <a:prstDash val="solid"/>
            <a:miter lim="800000"/>
          </a:ln>
          <a:effectLst/>
        </p:spPr>
        <p:txBody>
          <a:bodyPr anchor="ctr"/>
          <a:lstStyle/>
          <a:p>
            <a:pPr marL="0" marR="0" lvl="0" indent="0" algn="ctr" defTabSz="485775" eaLnBrk="1" fontAlgn="auto" latinLnBrk="0" hangingPunct="1">
              <a:lnSpc>
                <a:spcPct val="100000"/>
              </a:lnSpc>
              <a:spcBef>
                <a:spcPts val="0"/>
              </a:spcBef>
              <a:spcAft>
                <a:spcPts val="0"/>
              </a:spcAft>
              <a:buClrTx/>
              <a:buSzTx/>
              <a:buFontTx/>
              <a:buNone/>
              <a:defRPr/>
            </a:pPr>
            <a:endParaRPr kumimoji="0" lang="en-US" sz="3000" b="0" i="0" u="none" strike="noStrike" kern="0" cap="none" spc="0" normalizeH="0" baseline="0" noProof="0">
              <a:ln>
                <a:noFill/>
              </a:ln>
              <a:solidFill>
                <a:prstClr val="white"/>
              </a:solidFill>
              <a:effectLst/>
              <a:uLnTx/>
              <a:uFillTx/>
              <a:latin typeface="Calibri" panose="020F0502020204030204"/>
              <a:ea typeface="+mn-ea"/>
              <a:cs typeface="+mn-cs"/>
              <a:sym typeface="+mn-lt"/>
            </a:endParaRPr>
          </a:p>
        </p:txBody>
      </p:sp>
      <p:sp>
        <p:nvSpPr>
          <p:cNvPr id="42" name="Oval 30"/>
          <p:cNvSpPr/>
          <p:nvPr/>
        </p:nvSpPr>
        <p:spPr>
          <a:xfrm>
            <a:off x="6212950" y="2548822"/>
            <a:ext cx="643487" cy="643487"/>
          </a:xfrm>
          <a:prstGeom prst="ellipse">
            <a:avLst/>
          </a:prstGeom>
          <a:solidFill>
            <a:srgbClr val="F69FB2"/>
          </a:solidFill>
          <a:ln w="12700" cap="flat" cmpd="sng" algn="ctr">
            <a:noFill/>
            <a:prstDash val="solid"/>
            <a:miter lim="800000"/>
          </a:ln>
          <a:effectLst/>
        </p:spPr>
        <p:txBody>
          <a:bodyPr anchor="ctr"/>
          <a:lstStyle/>
          <a:p>
            <a:pPr marL="0" marR="0" lvl="0" indent="0" algn="ctr" defTabSz="485775" eaLnBrk="1" fontAlgn="auto" latinLnBrk="0" hangingPunct="1">
              <a:lnSpc>
                <a:spcPct val="100000"/>
              </a:lnSpc>
              <a:spcBef>
                <a:spcPts val="0"/>
              </a:spcBef>
              <a:spcAft>
                <a:spcPts val="0"/>
              </a:spcAft>
              <a:buClrTx/>
              <a:buSzTx/>
              <a:buFontTx/>
              <a:buNone/>
              <a:defRPr/>
            </a:pPr>
            <a:r>
              <a:rPr kumimoji="0" lang="en-US" sz="3000" b="0" i="0" u="none" strike="noStrike" kern="0" cap="none" spc="0" normalizeH="0" baseline="0" noProof="0" dirty="0">
                <a:ln>
                  <a:noFill/>
                </a:ln>
                <a:solidFill>
                  <a:srgbClr val="FFFFFF"/>
                </a:solidFill>
                <a:effectLst/>
                <a:uLnTx/>
                <a:uFillTx/>
                <a:latin typeface="Calibri" panose="020F0502020204030204"/>
                <a:ea typeface="+mn-ea"/>
                <a:cs typeface="+mn-cs"/>
                <a:sym typeface="+mn-lt"/>
              </a:rPr>
              <a:t>O</a:t>
            </a:r>
          </a:p>
        </p:txBody>
      </p:sp>
      <p:sp>
        <p:nvSpPr>
          <p:cNvPr id="38" name="TextBox 36"/>
          <p:cNvSpPr txBox="1">
            <a:spLocks noChangeArrowheads="1"/>
          </p:cNvSpPr>
          <p:nvPr/>
        </p:nvSpPr>
        <p:spPr bwMode="auto">
          <a:xfrm>
            <a:off x="5946140" y="3526791"/>
            <a:ext cx="2501266" cy="350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Calibri" panose="020F0502020204030204" pitchFamily="34" charset="0"/>
                <a:ea typeface="MS PGothic" panose="020B0600070205080204" pitchFamily="34" charset="-128"/>
              </a:defRPr>
            </a:lvl1pPr>
            <a:lvl2pPr marL="742950" indent="-285750">
              <a:defRPr sz="1600">
                <a:solidFill>
                  <a:schemeClr val="tx1"/>
                </a:solidFill>
                <a:latin typeface="Calibri" panose="020F0502020204030204" pitchFamily="34" charset="0"/>
                <a:ea typeface="MS PGothic" panose="020B0600070205080204" pitchFamily="34" charset="-128"/>
              </a:defRPr>
            </a:lvl2pPr>
            <a:lvl3pPr marL="1143000" indent="-228600">
              <a:defRPr sz="1600">
                <a:solidFill>
                  <a:schemeClr val="tx1"/>
                </a:solidFill>
                <a:latin typeface="Calibri" panose="020F0502020204030204" pitchFamily="34" charset="0"/>
                <a:ea typeface="MS PGothic" panose="020B0600070205080204" pitchFamily="34" charset="-128"/>
              </a:defRPr>
            </a:lvl3pPr>
            <a:lvl4pPr marL="1600200" indent="-228600">
              <a:defRPr sz="1600">
                <a:solidFill>
                  <a:schemeClr val="tx1"/>
                </a:solidFill>
                <a:latin typeface="Calibri" panose="020F0502020204030204" pitchFamily="34" charset="0"/>
                <a:ea typeface="MS PGothic" panose="020B0600070205080204" pitchFamily="34" charset="-128"/>
              </a:defRPr>
            </a:lvl4pPr>
            <a:lvl5pPr marL="2057400" indent="-228600">
              <a:defRPr sz="1600">
                <a:solidFill>
                  <a:schemeClr val="tx1"/>
                </a:solidFill>
                <a:latin typeface="Calibri" panose="020F0502020204030204" pitchFamily="34" charset="0"/>
                <a:ea typeface="MS PGothic" panose="020B0600070205080204" pitchFamily="34" charset="-128"/>
              </a:defRPr>
            </a:lvl5pPr>
            <a:lvl6pPr marL="2514600" indent="-228600" defTabSz="405130" fontAlgn="base">
              <a:spcBef>
                <a:spcPct val="0"/>
              </a:spcBef>
              <a:spcAft>
                <a:spcPct val="0"/>
              </a:spcAft>
              <a:defRPr sz="1600">
                <a:solidFill>
                  <a:schemeClr val="tx1"/>
                </a:solidFill>
                <a:latin typeface="Calibri" panose="020F0502020204030204" pitchFamily="34" charset="0"/>
                <a:ea typeface="MS PGothic" panose="020B0600070205080204" pitchFamily="34" charset="-128"/>
              </a:defRPr>
            </a:lvl6pPr>
            <a:lvl7pPr marL="2971800" indent="-228600" defTabSz="405130" fontAlgn="base">
              <a:spcBef>
                <a:spcPct val="0"/>
              </a:spcBef>
              <a:spcAft>
                <a:spcPct val="0"/>
              </a:spcAft>
              <a:defRPr sz="1600">
                <a:solidFill>
                  <a:schemeClr val="tx1"/>
                </a:solidFill>
                <a:latin typeface="Calibri" panose="020F0502020204030204" pitchFamily="34" charset="0"/>
                <a:ea typeface="MS PGothic" panose="020B0600070205080204" pitchFamily="34" charset="-128"/>
              </a:defRPr>
            </a:lvl7pPr>
            <a:lvl8pPr marL="3429000" indent="-228600" defTabSz="405130" fontAlgn="base">
              <a:spcBef>
                <a:spcPct val="0"/>
              </a:spcBef>
              <a:spcAft>
                <a:spcPct val="0"/>
              </a:spcAft>
              <a:defRPr sz="1600">
                <a:solidFill>
                  <a:schemeClr val="tx1"/>
                </a:solidFill>
                <a:latin typeface="Calibri" panose="020F0502020204030204" pitchFamily="34" charset="0"/>
                <a:ea typeface="MS PGothic" panose="020B0600070205080204" pitchFamily="34" charset="-128"/>
              </a:defRPr>
            </a:lvl8pPr>
            <a:lvl9pPr marL="3886200" indent="-228600" defTabSz="405130" fontAlgn="base">
              <a:spcBef>
                <a:spcPct val="0"/>
              </a:spcBef>
              <a:spcAft>
                <a:spcPct val="0"/>
              </a:spcAft>
              <a:defRPr sz="1600">
                <a:solidFill>
                  <a:schemeClr val="tx1"/>
                </a:solidFill>
                <a:latin typeface="Calibri" panose="020F0502020204030204" pitchFamily="34" charset="0"/>
                <a:ea typeface="MS PGothic" panose="020B0600070205080204" pitchFamily="34" charset="-128"/>
              </a:defRPr>
            </a:lvl9pPr>
          </a:lstStyle>
          <a:p>
            <a:pPr marL="0" marR="0" lvl="0" indent="0" algn="ctr" defTabSz="485775" eaLnBrk="1" fontAlgn="base" latinLnBrk="0" hangingPunct="1">
              <a:lnSpc>
                <a:spcPct val="100000"/>
              </a:lnSpc>
              <a:spcBef>
                <a:spcPct val="0"/>
              </a:spcBef>
              <a:spcAft>
                <a:spcPct val="0"/>
              </a:spcAft>
              <a:buClrTx/>
              <a:buSzTx/>
              <a:buFontTx/>
              <a:buNone/>
              <a:defRPr/>
            </a:pPr>
            <a:r>
              <a:rPr kumimoji="0" lang="en-US" altLang="zh-CN" sz="1680" b="0" i="0" u="none" strike="noStrike" kern="0" cap="none" spc="0" normalizeH="0" baseline="0" noProof="0">
                <a:ln>
                  <a:noFill/>
                </a:ln>
                <a:solidFill>
                  <a:srgbClr val="FFFFFF"/>
                </a:solidFill>
                <a:effectLst/>
                <a:uLnTx/>
                <a:uFillTx/>
                <a:ea typeface="微软雅黑" panose="020B0503020204020204" charset="-122"/>
                <a:cs typeface="Calibri" panose="020F0502020204030204" pitchFamily="34" charset="0"/>
                <a:sym typeface="+mn-lt"/>
              </a:rPr>
              <a:t>Opportunities</a:t>
            </a:r>
          </a:p>
        </p:txBody>
      </p:sp>
      <p:sp>
        <p:nvSpPr>
          <p:cNvPr id="39" name="TextBox 46"/>
          <p:cNvSpPr txBox="1">
            <a:spLocks noChangeArrowheads="1"/>
          </p:cNvSpPr>
          <p:nvPr/>
        </p:nvSpPr>
        <p:spPr bwMode="auto">
          <a:xfrm>
            <a:off x="6260466" y="3839211"/>
            <a:ext cx="1872614" cy="978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Calibri" panose="020F0502020204030204" pitchFamily="34" charset="0"/>
                <a:ea typeface="MS PGothic" panose="020B0600070205080204" pitchFamily="34" charset="-128"/>
              </a:defRPr>
            </a:lvl1pPr>
            <a:lvl2pPr marL="742950" indent="-285750">
              <a:defRPr sz="1600">
                <a:solidFill>
                  <a:schemeClr val="tx1"/>
                </a:solidFill>
                <a:latin typeface="Calibri" panose="020F0502020204030204" pitchFamily="34" charset="0"/>
                <a:ea typeface="MS PGothic" panose="020B0600070205080204" pitchFamily="34" charset="-128"/>
              </a:defRPr>
            </a:lvl2pPr>
            <a:lvl3pPr marL="1143000" indent="-228600">
              <a:defRPr sz="1600">
                <a:solidFill>
                  <a:schemeClr val="tx1"/>
                </a:solidFill>
                <a:latin typeface="Calibri" panose="020F0502020204030204" pitchFamily="34" charset="0"/>
                <a:ea typeface="MS PGothic" panose="020B0600070205080204" pitchFamily="34" charset="-128"/>
              </a:defRPr>
            </a:lvl3pPr>
            <a:lvl4pPr marL="1600200" indent="-228600">
              <a:defRPr sz="1600">
                <a:solidFill>
                  <a:schemeClr val="tx1"/>
                </a:solidFill>
                <a:latin typeface="Calibri" panose="020F0502020204030204" pitchFamily="34" charset="0"/>
                <a:ea typeface="MS PGothic" panose="020B0600070205080204" pitchFamily="34" charset="-128"/>
              </a:defRPr>
            </a:lvl4pPr>
            <a:lvl5pPr marL="2057400" indent="-228600">
              <a:defRPr sz="1600">
                <a:solidFill>
                  <a:schemeClr val="tx1"/>
                </a:solidFill>
                <a:latin typeface="Calibri" panose="020F0502020204030204" pitchFamily="34" charset="0"/>
                <a:ea typeface="MS PGothic" panose="020B0600070205080204" pitchFamily="34" charset="-128"/>
              </a:defRPr>
            </a:lvl5pPr>
            <a:lvl6pPr marL="2514600" indent="-228600" defTabSz="405130" fontAlgn="base">
              <a:spcBef>
                <a:spcPct val="0"/>
              </a:spcBef>
              <a:spcAft>
                <a:spcPct val="0"/>
              </a:spcAft>
              <a:defRPr sz="1600">
                <a:solidFill>
                  <a:schemeClr val="tx1"/>
                </a:solidFill>
                <a:latin typeface="Calibri" panose="020F0502020204030204" pitchFamily="34" charset="0"/>
                <a:ea typeface="MS PGothic" panose="020B0600070205080204" pitchFamily="34" charset="-128"/>
              </a:defRPr>
            </a:lvl6pPr>
            <a:lvl7pPr marL="2971800" indent="-228600" defTabSz="405130" fontAlgn="base">
              <a:spcBef>
                <a:spcPct val="0"/>
              </a:spcBef>
              <a:spcAft>
                <a:spcPct val="0"/>
              </a:spcAft>
              <a:defRPr sz="1600">
                <a:solidFill>
                  <a:schemeClr val="tx1"/>
                </a:solidFill>
                <a:latin typeface="Calibri" panose="020F0502020204030204" pitchFamily="34" charset="0"/>
                <a:ea typeface="MS PGothic" panose="020B0600070205080204" pitchFamily="34" charset="-128"/>
              </a:defRPr>
            </a:lvl7pPr>
            <a:lvl8pPr marL="3429000" indent="-228600" defTabSz="405130" fontAlgn="base">
              <a:spcBef>
                <a:spcPct val="0"/>
              </a:spcBef>
              <a:spcAft>
                <a:spcPct val="0"/>
              </a:spcAft>
              <a:defRPr sz="1600">
                <a:solidFill>
                  <a:schemeClr val="tx1"/>
                </a:solidFill>
                <a:latin typeface="Calibri" panose="020F0502020204030204" pitchFamily="34" charset="0"/>
                <a:ea typeface="MS PGothic" panose="020B0600070205080204" pitchFamily="34" charset="-128"/>
              </a:defRPr>
            </a:lvl8pPr>
            <a:lvl9pPr marL="3886200" indent="-228600" defTabSz="405130" fontAlgn="base">
              <a:spcBef>
                <a:spcPct val="0"/>
              </a:spcBef>
              <a:spcAft>
                <a:spcPct val="0"/>
              </a:spcAft>
              <a:defRPr sz="1600">
                <a:solidFill>
                  <a:schemeClr val="tx1"/>
                </a:solidFill>
                <a:latin typeface="Calibri" panose="020F0502020204030204" pitchFamily="34" charset="0"/>
                <a:ea typeface="MS PGothic" panose="020B0600070205080204" pitchFamily="34" charset="-128"/>
              </a:defRPr>
            </a:lvl9pPr>
          </a:lstStyle>
          <a:p>
            <a:pPr marL="0" marR="0" lvl="0" indent="0" algn="ctr" defTabSz="485775" eaLnBrk="1" fontAlgn="base" latinLnBrk="0" hangingPunct="1">
              <a:lnSpc>
                <a:spcPct val="100000"/>
              </a:lnSpc>
              <a:spcBef>
                <a:spcPct val="0"/>
              </a:spcBef>
              <a:spcAft>
                <a:spcPct val="0"/>
              </a:spcAft>
              <a:buClrTx/>
              <a:buSzTx/>
              <a:buFontTx/>
              <a:buNone/>
              <a:defRPr/>
            </a:pPr>
            <a:r>
              <a:rPr kumimoji="0" lang="en-US" altLang="zh-CN" sz="1440" b="1" i="0" u="none" strike="noStrike" kern="0" cap="none" spc="0" normalizeH="0" baseline="0" noProof="0">
                <a:ln>
                  <a:noFill/>
                </a:ln>
                <a:solidFill>
                  <a:prstClr val="white"/>
                </a:solidFill>
                <a:effectLst/>
                <a:uLnTx/>
                <a:uFillTx/>
                <a:ea typeface="微软雅黑" panose="020B0503020204020204" charset="-122"/>
                <a:cs typeface="Calibri" panose="020F0502020204030204" pitchFamily="34" charset="0"/>
                <a:sym typeface="+mn-lt"/>
              </a:rPr>
              <a:t>Lorem ipsum dolor sit amet, </a:t>
            </a:r>
            <a:r>
              <a:rPr kumimoji="0" lang="en-US" altLang="zh-CN" sz="1440" b="0" i="0" u="none" strike="noStrike" kern="0" cap="none" spc="0" normalizeH="0" baseline="0" noProof="0">
                <a:ln>
                  <a:noFill/>
                </a:ln>
                <a:solidFill>
                  <a:prstClr val="white"/>
                </a:solidFill>
                <a:effectLst/>
                <a:uLnTx/>
                <a:uFillTx/>
                <a:ea typeface="微软雅黑" panose="020B0503020204020204" charset="-122"/>
                <a:cs typeface="Calibri" panose="020F0502020204030204" pitchFamily="34" charset="0"/>
                <a:sym typeface="+mn-lt"/>
              </a:rPr>
              <a:t>consectetur adipiscing elit. Fusce diam tortor</a:t>
            </a:r>
          </a:p>
        </p:txBody>
      </p:sp>
      <p:sp>
        <p:nvSpPr>
          <p:cNvPr id="40" name="Freeform 256"/>
          <p:cNvSpPr>
            <a:spLocks noEditPoints="1"/>
          </p:cNvSpPr>
          <p:nvPr/>
        </p:nvSpPr>
        <p:spPr bwMode="auto">
          <a:xfrm>
            <a:off x="7001511" y="2959101"/>
            <a:ext cx="377190" cy="400050"/>
          </a:xfrm>
          <a:custGeom>
            <a:avLst/>
            <a:gdLst>
              <a:gd name="T0" fmla="*/ 264881 w 89"/>
              <a:gd name="T1" fmla="*/ 73693 h 95"/>
              <a:gd name="T2" fmla="*/ 314325 w 89"/>
              <a:gd name="T3" fmla="*/ 185988 h 95"/>
              <a:gd name="T4" fmla="*/ 275476 w 89"/>
              <a:gd name="T5" fmla="*/ 280737 h 95"/>
              <a:gd name="T6" fmla="*/ 169524 w 89"/>
              <a:gd name="T7" fmla="*/ 185988 h 95"/>
              <a:gd name="T8" fmla="*/ 264881 w 89"/>
              <a:gd name="T9" fmla="*/ 73693 h 95"/>
              <a:gd name="T10" fmla="*/ 268412 w 89"/>
              <a:gd name="T11" fmla="*/ 291264 h 95"/>
              <a:gd name="T12" fmla="*/ 247222 w 89"/>
              <a:gd name="T13" fmla="*/ 308811 h 95"/>
              <a:gd name="T14" fmla="*/ 261349 w 89"/>
              <a:gd name="T15" fmla="*/ 284246 h 95"/>
              <a:gd name="T16" fmla="*/ 268412 w 89"/>
              <a:gd name="T17" fmla="*/ 291264 h 95"/>
              <a:gd name="T18" fmla="*/ 229563 w 89"/>
              <a:gd name="T19" fmla="*/ 322847 h 95"/>
              <a:gd name="T20" fmla="*/ 254285 w 89"/>
              <a:gd name="T21" fmla="*/ 277228 h 95"/>
              <a:gd name="T22" fmla="*/ 247222 w 89"/>
              <a:gd name="T23" fmla="*/ 270209 h 95"/>
              <a:gd name="T24" fmla="*/ 211904 w 89"/>
              <a:gd name="T25" fmla="*/ 326357 h 95"/>
              <a:gd name="T26" fmla="*/ 229563 w 89"/>
              <a:gd name="T27" fmla="*/ 322847 h 95"/>
              <a:gd name="T28" fmla="*/ 208373 w 89"/>
              <a:gd name="T29" fmla="*/ 319338 h 95"/>
              <a:gd name="T30" fmla="*/ 240158 w 89"/>
              <a:gd name="T31" fmla="*/ 263191 h 95"/>
              <a:gd name="T32" fmla="*/ 233095 w 89"/>
              <a:gd name="T33" fmla="*/ 256172 h 95"/>
              <a:gd name="T34" fmla="*/ 201309 w 89"/>
              <a:gd name="T35" fmla="*/ 308811 h 95"/>
              <a:gd name="T36" fmla="*/ 208373 w 89"/>
              <a:gd name="T37" fmla="*/ 319338 h 95"/>
              <a:gd name="T38" fmla="*/ 197778 w 89"/>
              <a:gd name="T39" fmla="*/ 294774 h 95"/>
              <a:gd name="T40" fmla="*/ 226031 w 89"/>
              <a:gd name="T41" fmla="*/ 252663 h 95"/>
              <a:gd name="T42" fmla="*/ 218968 w 89"/>
              <a:gd name="T43" fmla="*/ 245645 h 95"/>
              <a:gd name="T44" fmla="*/ 194246 w 89"/>
              <a:gd name="T45" fmla="*/ 284246 h 95"/>
              <a:gd name="T46" fmla="*/ 197778 w 89"/>
              <a:gd name="T47" fmla="*/ 294774 h 95"/>
              <a:gd name="T48" fmla="*/ 190714 w 89"/>
              <a:gd name="T49" fmla="*/ 273718 h 95"/>
              <a:gd name="T50" fmla="*/ 211904 w 89"/>
              <a:gd name="T51" fmla="*/ 238626 h 95"/>
              <a:gd name="T52" fmla="*/ 204841 w 89"/>
              <a:gd name="T53" fmla="*/ 231608 h 95"/>
              <a:gd name="T54" fmla="*/ 187182 w 89"/>
              <a:gd name="T55" fmla="*/ 259682 h 95"/>
              <a:gd name="T56" fmla="*/ 190714 w 89"/>
              <a:gd name="T57" fmla="*/ 273718 h 95"/>
              <a:gd name="T58" fmla="*/ 180119 w 89"/>
              <a:gd name="T59" fmla="*/ 249154 h 95"/>
              <a:gd name="T60" fmla="*/ 194246 w 89"/>
              <a:gd name="T61" fmla="*/ 224589 h 95"/>
              <a:gd name="T62" fmla="*/ 187182 w 89"/>
              <a:gd name="T63" fmla="*/ 217571 h 95"/>
              <a:gd name="T64" fmla="*/ 176587 w 89"/>
              <a:gd name="T65" fmla="*/ 238626 h 95"/>
              <a:gd name="T66" fmla="*/ 180119 w 89"/>
              <a:gd name="T67" fmla="*/ 249154 h 95"/>
              <a:gd name="T68" fmla="*/ 173055 w 89"/>
              <a:gd name="T69" fmla="*/ 228099 h 95"/>
              <a:gd name="T70" fmla="*/ 180119 w 89"/>
              <a:gd name="T71" fmla="*/ 210553 h 95"/>
              <a:gd name="T72" fmla="*/ 173055 w 89"/>
              <a:gd name="T73" fmla="*/ 207043 h 95"/>
              <a:gd name="T74" fmla="*/ 169524 w 89"/>
              <a:gd name="T75" fmla="*/ 214062 h 95"/>
              <a:gd name="T76" fmla="*/ 173055 w 89"/>
              <a:gd name="T77" fmla="*/ 228099 h 95"/>
              <a:gd name="T78" fmla="*/ 162460 w 89"/>
              <a:gd name="T79" fmla="*/ 203534 h 95"/>
              <a:gd name="T80" fmla="*/ 158928 w 89"/>
              <a:gd name="T81" fmla="*/ 193007 h 95"/>
              <a:gd name="T82" fmla="*/ 165992 w 89"/>
              <a:gd name="T83" fmla="*/ 200025 h 95"/>
              <a:gd name="T84" fmla="*/ 162460 w 89"/>
              <a:gd name="T85" fmla="*/ 203534 h 95"/>
              <a:gd name="T86" fmla="*/ 211904 w 89"/>
              <a:gd name="T87" fmla="*/ 59657 h 95"/>
              <a:gd name="T88" fmla="*/ 148333 w 89"/>
              <a:gd name="T89" fmla="*/ 189497 h 95"/>
              <a:gd name="T90" fmla="*/ 130674 w 89"/>
              <a:gd name="T91" fmla="*/ 45620 h 95"/>
              <a:gd name="T92" fmla="*/ 0 w 89"/>
              <a:gd name="T93" fmla="*/ 189497 h 95"/>
              <a:gd name="T94" fmla="*/ 148333 w 89"/>
              <a:gd name="T95" fmla="*/ 333375 h 95"/>
              <a:gd name="T96" fmla="*/ 197778 w 89"/>
              <a:gd name="T97" fmla="*/ 322847 h 95"/>
              <a:gd name="T98" fmla="*/ 148333 w 89"/>
              <a:gd name="T99" fmla="*/ 189497 h 95"/>
              <a:gd name="T100" fmla="*/ 243690 w 89"/>
              <a:gd name="T101" fmla="*/ 80712 h 95"/>
              <a:gd name="T102" fmla="*/ 211904 w 89"/>
              <a:gd name="T103" fmla="*/ 59657 h 95"/>
              <a:gd name="T104" fmla="*/ 151865 w 89"/>
              <a:gd name="T105" fmla="*/ 0 h 95"/>
              <a:gd name="T106" fmla="*/ 137738 w 89"/>
              <a:gd name="T107" fmla="*/ 0 h 95"/>
              <a:gd name="T108" fmla="*/ 151865 w 89"/>
              <a:gd name="T109" fmla="*/ 143878 h 95"/>
              <a:gd name="T110" fmla="*/ 218968 w 89"/>
              <a:gd name="T111" fmla="*/ 14037 h 95"/>
              <a:gd name="T112" fmla="*/ 151865 w 89"/>
              <a:gd name="T113" fmla="*/ 0 h 9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89" h="95">
                <a:moveTo>
                  <a:pt x="75" y="21"/>
                </a:moveTo>
                <a:cubicBezTo>
                  <a:pt x="84" y="29"/>
                  <a:pt x="89" y="40"/>
                  <a:pt x="89" y="53"/>
                </a:cubicBezTo>
                <a:cubicBezTo>
                  <a:pt x="89" y="63"/>
                  <a:pt x="85" y="73"/>
                  <a:pt x="78" y="80"/>
                </a:cubicBezTo>
                <a:cubicBezTo>
                  <a:pt x="48" y="53"/>
                  <a:pt x="48" y="53"/>
                  <a:pt x="48" y="53"/>
                </a:cubicBezTo>
                <a:cubicBezTo>
                  <a:pt x="75" y="21"/>
                  <a:pt x="75" y="21"/>
                  <a:pt x="75" y="21"/>
                </a:cubicBezTo>
                <a:close/>
                <a:moveTo>
                  <a:pt x="76" y="83"/>
                </a:moveTo>
                <a:cubicBezTo>
                  <a:pt x="74" y="85"/>
                  <a:pt x="72" y="87"/>
                  <a:pt x="70" y="88"/>
                </a:cubicBezTo>
                <a:cubicBezTo>
                  <a:pt x="74" y="81"/>
                  <a:pt x="74" y="81"/>
                  <a:pt x="74" y="81"/>
                </a:cubicBezTo>
                <a:cubicBezTo>
                  <a:pt x="76" y="83"/>
                  <a:pt x="76" y="83"/>
                  <a:pt x="76" y="83"/>
                </a:cubicBezTo>
                <a:close/>
                <a:moveTo>
                  <a:pt x="65" y="92"/>
                </a:moveTo>
                <a:cubicBezTo>
                  <a:pt x="72" y="79"/>
                  <a:pt x="72" y="79"/>
                  <a:pt x="72" y="79"/>
                </a:cubicBezTo>
                <a:cubicBezTo>
                  <a:pt x="70" y="77"/>
                  <a:pt x="70" y="77"/>
                  <a:pt x="70" y="77"/>
                </a:cubicBezTo>
                <a:cubicBezTo>
                  <a:pt x="60" y="93"/>
                  <a:pt x="60" y="93"/>
                  <a:pt x="60" y="93"/>
                </a:cubicBezTo>
                <a:cubicBezTo>
                  <a:pt x="62" y="93"/>
                  <a:pt x="63" y="92"/>
                  <a:pt x="65" y="92"/>
                </a:cubicBezTo>
                <a:close/>
                <a:moveTo>
                  <a:pt x="59" y="91"/>
                </a:moveTo>
                <a:cubicBezTo>
                  <a:pt x="68" y="75"/>
                  <a:pt x="68" y="75"/>
                  <a:pt x="68" y="75"/>
                </a:cubicBezTo>
                <a:cubicBezTo>
                  <a:pt x="66" y="73"/>
                  <a:pt x="66" y="73"/>
                  <a:pt x="66" y="73"/>
                </a:cubicBezTo>
                <a:cubicBezTo>
                  <a:pt x="57" y="88"/>
                  <a:pt x="57" y="88"/>
                  <a:pt x="57" y="88"/>
                </a:cubicBezTo>
                <a:cubicBezTo>
                  <a:pt x="59" y="91"/>
                  <a:pt x="59" y="91"/>
                  <a:pt x="59" y="91"/>
                </a:cubicBezTo>
                <a:close/>
                <a:moveTo>
                  <a:pt x="56" y="84"/>
                </a:moveTo>
                <a:cubicBezTo>
                  <a:pt x="64" y="72"/>
                  <a:pt x="64" y="72"/>
                  <a:pt x="64" y="72"/>
                </a:cubicBezTo>
                <a:cubicBezTo>
                  <a:pt x="62" y="70"/>
                  <a:pt x="62" y="70"/>
                  <a:pt x="62" y="70"/>
                </a:cubicBezTo>
                <a:cubicBezTo>
                  <a:pt x="55" y="81"/>
                  <a:pt x="55" y="81"/>
                  <a:pt x="55" y="81"/>
                </a:cubicBezTo>
                <a:cubicBezTo>
                  <a:pt x="56" y="84"/>
                  <a:pt x="56" y="84"/>
                  <a:pt x="56" y="84"/>
                </a:cubicBezTo>
                <a:close/>
                <a:moveTo>
                  <a:pt x="54" y="78"/>
                </a:moveTo>
                <a:cubicBezTo>
                  <a:pt x="60" y="68"/>
                  <a:pt x="60" y="68"/>
                  <a:pt x="60" y="68"/>
                </a:cubicBezTo>
                <a:cubicBezTo>
                  <a:pt x="58" y="66"/>
                  <a:pt x="58" y="66"/>
                  <a:pt x="58" y="66"/>
                </a:cubicBezTo>
                <a:cubicBezTo>
                  <a:pt x="53" y="74"/>
                  <a:pt x="53" y="74"/>
                  <a:pt x="53" y="74"/>
                </a:cubicBezTo>
                <a:cubicBezTo>
                  <a:pt x="54" y="78"/>
                  <a:pt x="54" y="78"/>
                  <a:pt x="54" y="78"/>
                </a:cubicBezTo>
                <a:close/>
                <a:moveTo>
                  <a:pt x="51" y="71"/>
                </a:moveTo>
                <a:cubicBezTo>
                  <a:pt x="55" y="64"/>
                  <a:pt x="55" y="64"/>
                  <a:pt x="55" y="64"/>
                </a:cubicBezTo>
                <a:cubicBezTo>
                  <a:pt x="53" y="62"/>
                  <a:pt x="53" y="62"/>
                  <a:pt x="53" y="62"/>
                </a:cubicBezTo>
                <a:cubicBezTo>
                  <a:pt x="50" y="68"/>
                  <a:pt x="50" y="68"/>
                  <a:pt x="50" y="68"/>
                </a:cubicBezTo>
                <a:cubicBezTo>
                  <a:pt x="51" y="71"/>
                  <a:pt x="51" y="71"/>
                  <a:pt x="51" y="71"/>
                </a:cubicBezTo>
                <a:close/>
                <a:moveTo>
                  <a:pt x="49" y="65"/>
                </a:moveTo>
                <a:cubicBezTo>
                  <a:pt x="51" y="60"/>
                  <a:pt x="51" y="60"/>
                  <a:pt x="51" y="60"/>
                </a:cubicBezTo>
                <a:cubicBezTo>
                  <a:pt x="49" y="59"/>
                  <a:pt x="49" y="59"/>
                  <a:pt x="49" y="59"/>
                </a:cubicBezTo>
                <a:cubicBezTo>
                  <a:pt x="48" y="61"/>
                  <a:pt x="48" y="61"/>
                  <a:pt x="48" y="61"/>
                </a:cubicBezTo>
                <a:cubicBezTo>
                  <a:pt x="49" y="65"/>
                  <a:pt x="49" y="65"/>
                  <a:pt x="49" y="65"/>
                </a:cubicBezTo>
                <a:close/>
                <a:moveTo>
                  <a:pt x="46" y="58"/>
                </a:moveTo>
                <a:cubicBezTo>
                  <a:pt x="45" y="55"/>
                  <a:pt x="45" y="55"/>
                  <a:pt x="45" y="55"/>
                </a:cubicBezTo>
                <a:cubicBezTo>
                  <a:pt x="47" y="57"/>
                  <a:pt x="47" y="57"/>
                  <a:pt x="47" y="57"/>
                </a:cubicBezTo>
                <a:cubicBezTo>
                  <a:pt x="46" y="58"/>
                  <a:pt x="46" y="58"/>
                  <a:pt x="46" y="58"/>
                </a:cubicBezTo>
                <a:close/>
                <a:moveTo>
                  <a:pt x="60" y="17"/>
                </a:moveTo>
                <a:cubicBezTo>
                  <a:pt x="42" y="54"/>
                  <a:pt x="42" y="54"/>
                  <a:pt x="42" y="54"/>
                </a:cubicBezTo>
                <a:cubicBezTo>
                  <a:pt x="42" y="54"/>
                  <a:pt x="38" y="27"/>
                  <a:pt x="37" y="13"/>
                </a:cubicBezTo>
                <a:cubicBezTo>
                  <a:pt x="16" y="15"/>
                  <a:pt x="0" y="33"/>
                  <a:pt x="0" y="54"/>
                </a:cubicBezTo>
                <a:cubicBezTo>
                  <a:pt x="0" y="77"/>
                  <a:pt x="19" y="95"/>
                  <a:pt x="42" y="95"/>
                </a:cubicBezTo>
                <a:cubicBezTo>
                  <a:pt x="47" y="95"/>
                  <a:pt x="52" y="94"/>
                  <a:pt x="56" y="92"/>
                </a:cubicBezTo>
                <a:cubicBezTo>
                  <a:pt x="42" y="54"/>
                  <a:pt x="42" y="54"/>
                  <a:pt x="42" y="54"/>
                </a:cubicBezTo>
                <a:cubicBezTo>
                  <a:pt x="69" y="23"/>
                  <a:pt x="69" y="23"/>
                  <a:pt x="69" y="23"/>
                </a:cubicBezTo>
                <a:cubicBezTo>
                  <a:pt x="66" y="20"/>
                  <a:pt x="63" y="18"/>
                  <a:pt x="60" y="17"/>
                </a:cubicBezTo>
                <a:close/>
                <a:moveTo>
                  <a:pt x="43" y="0"/>
                </a:moveTo>
                <a:cubicBezTo>
                  <a:pt x="42" y="0"/>
                  <a:pt x="40" y="0"/>
                  <a:pt x="39" y="0"/>
                </a:cubicBezTo>
                <a:cubicBezTo>
                  <a:pt x="40" y="15"/>
                  <a:pt x="43" y="41"/>
                  <a:pt x="43" y="41"/>
                </a:cubicBezTo>
                <a:cubicBezTo>
                  <a:pt x="62" y="4"/>
                  <a:pt x="62" y="4"/>
                  <a:pt x="62" y="4"/>
                </a:cubicBezTo>
                <a:cubicBezTo>
                  <a:pt x="56" y="1"/>
                  <a:pt x="50" y="0"/>
                  <a:pt x="43" y="0"/>
                </a:cubicBezTo>
                <a:close/>
              </a:path>
            </a:pathLst>
          </a:custGeom>
          <a:solidFill>
            <a:sysClr val="window" lastClr="FFFFFF"/>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485775" eaLnBrk="0" fontAlgn="base" latinLnBrk="0" hangingPunct="0">
              <a:lnSpc>
                <a:spcPct val="100000"/>
              </a:lnSpc>
              <a:spcBef>
                <a:spcPct val="0"/>
              </a:spcBef>
              <a:spcAft>
                <a:spcPct val="0"/>
              </a:spcAft>
              <a:buClrTx/>
              <a:buSzTx/>
              <a:buFontTx/>
              <a:buNone/>
              <a:defRPr/>
            </a:pPr>
            <a:endParaRPr kumimoji="0" lang="zh-CN" altLang="en-US" sz="1920" b="0" i="0" u="none" strike="noStrike" kern="0" cap="none" spc="0" normalizeH="0" baseline="0" noProof="0">
              <a:ln>
                <a:noFill/>
              </a:ln>
              <a:solidFill>
                <a:prstClr val="black"/>
              </a:solidFill>
              <a:effectLst/>
              <a:uLnTx/>
              <a:uFillTx/>
              <a:latin typeface="Calibri" panose="020F0502020204030204" pitchFamily="34" charset="0"/>
              <a:ea typeface="MS PGothic" panose="020B0600070205080204" pitchFamily="34" charset="-128"/>
            </a:endParaRPr>
          </a:p>
        </p:txBody>
      </p:sp>
      <p:grpSp>
        <p:nvGrpSpPr>
          <p:cNvPr id="44" name="Group 31"/>
          <p:cNvGrpSpPr/>
          <p:nvPr/>
        </p:nvGrpSpPr>
        <p:grpSpPr>
          <a:xfrm>
            <a:off x="8184085" y="2548822"/>
            <a:ext cx="2401414" cy="2492470"/>
            <a:chOff x="4551947" y="1988328"/>
            <a:chExt cx="3088105" cy="3205199"/>
          </a:xfrm>
          <a:effectLst>
            <a:outerShdw dist="38100" dir="5400000" algn="ctr" rotWithShape="0">
              <a:srgbClr val="000000">
                <a:alpha val="10000"/>
              </a:srgbClr>
            </a:outerShdw>
          </a:effectLst>
        </p:grpSpPr>
        <p:sp>
          <p:nvSpPr>
            <p:cNvPr id="48" name="Oval 32"/>
            <p:cNvSpPr/>
            <p:nvPr/>
          </p:nvSpPr>
          <p:spPr>
            <a:xfrm>
              <a:off x="4551947" y="2105422"/>
              <a:ext cx="3088105" cy="3088105"/>
            </a:xfrm>
            <a:prstGeom prst="ellipse">
              <a:avLst/>
            </a:prstGeom>
            <a:solidFill>
              <a:srgbClr val="F69FB2"/>
            </a:solidFill>
            <a:ln w="12700" cap="flat" cmpd="sng" algn="ctr">
              <a:noFill/>
              <a:prstDash val="solid"/>
              <a:miter lim="800000"/>
            </a:ln>
            <a:effectLst/>
          </p:spPr>
          <p:txBody>
            <a:bodyPr anchor="ctr"/>
            <a:lstStyle/>
            <a:p>
              <a:pPr marL="0" marR="0" lvl="0" indent="0" algn="ctr" defTabSz="485775" eaLnBrk="1" fontAlgn="auto" latinLnBrk="0" hangingPunct="1">
                <a:lnSpc>
                  <a:spcPct val="100000"/>
                </a:lnSpc>
                <a:spcBef>
                  <a:spcPts val="0"/>
                </a:spcBef>
                <a:spcAft>
                  <a:spcPts val="0"/>
                </a:spcAft>
                <a:buClrTx/>
                <a:buSzTx/>
                <a:buFontTx/>
                <a:buNone/>
                <a:defRPr/>
              </a:pPr>
              <a:endParaRPr kumimoji="0" lang="en-US" sz="3000" b="0" i="0" u="none" strike="noStrike" kern="0" cap="none" spc="0" normalizeH="0" baseline="0" noProof="0">
                <a:ln>
                  <a:noFill/>
                </a:ln>
                <a:solidFill>
                  <a:prstClr val="white"/>
                </a:solidFill>
                <a:effectLst/>
                <a:uLnTx/>
                <a:uFillTx/>
                <a:latin typeface="Calibri" panose="020F0502020204030204"/>
                <a:ea typeface="+mn-ea"/>
                <a:cs typeface="+mn-cs"/>
                <a:sym typeface="+mn-lt"/>
              </a:endParaRPr>
            </a:p>
          </p:txBody>
        </p:sp>
        <p:sp>
          <p:nvSpPr>
            <p:cNvPr id="49" name="Oval 33"/>
            <p:cNvSpPr/>
            <p:nvPr/>
          </p:nvSpPr>
          <p:spPr>
            <a:xfrm>
              <a:off x="4765995" y="1988328"/>
              <a:ext cx="827494" cy="827494"/>
            </a:xfrm>
            <a:prstGeom prst="ellipse">
              <a:avLst/>
            </a:prstGeom>
            <a:solidFill>
              <a:srgbClr val="5FA6AE"/>
            </a:solidFill>
            <a:ln w="12700" cap="flat" cmpd="sng" algn="ctr">
              <a:noFill/>
              <a:prstDash val="solid"/>
              <a:miter lim="800000"/>
            </a:ln>
            <a:effectLst/>
          </p:spPr>
          <p:txBody>
            <a:bodyPr anchor="ctr"/>
            <a:lstStyle/>
            <a:p>
              <a:pPr marL="0" marR="0" lvl="0" indent="0" algn="ctr" defTabSz="485775" eaLnBrk="1" fontAlgn="auto" latinLnBrk="0" hangingPunct="1">
                <a:lnSpc>
                  <a:spcPct val="100000"/>
                </a:lnSpc>
                <a:spcBef>
                  <a:spcPts val="0"/>
                </a:spcBef>
                <a:spcAft>
                  <a:spcPts val="0"/>
                </a:spcAft>
                <a:buClrTx/>
                <a:buSzTx/>
                <a:buFontTx/>
                <a:buNone/>
                <a:defRPr/>
              </a:pPr>
              <a:r>
                <a:rPr kumimoji="0" lang="en-US" sz="3000" b="0" i="0" u="none" strike="noStrike" kern="0" cap="none" spc="0" normalizeH="0" baseline="0" noProof="0" dirty="0">
                  <a:ln>
                    <a:noFill/>
                  </a:ln>
                  <a:solidFill>
                    <a:srgbClr val="FFFFFF"/>
                  </a:solidFill>
                  <a:effectLst/>
                  <a:uLnTx/>
                  <a:uFillTx/>
                  <a:latin typeface="Calibri" panose="020F0502020204030204"/>
                  <a:ea typeface="+mn-ea"/>
                  <a:cs typeface="+mn-cs"/>
                  <a:sym typeface="+mn-lt"/>
                </a:rPr>
                <a:t>T</a:t>
              </a:r>
            </a:p>
          </p:txBody>
        </p:sp>
      </p:grpSp>
      <p:sp>
        <p:nvSpPr>
          <p:cNvPr id="45" name="TextBox 38"/>
          <p:cNvSpPr txBox="1">
            <a:spLocks noChangeArrowheads="1"/>
          </p:cNvSpPr>
          <p:nvPr/>
        </p:nvSpPr>
        <p:spPr bwMode="auto">
          <a:xfrm>
            <a:off x="8133081" y="3526791"/>
            <a:ext cx="2503170" cy="350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Calibri" panose="020F0502020204030204" pitchFamily="34" charset="0"/>
                <a:ea typeface="MS PGothic" panose="020B0600070205080204" pitchFamily="34" charset="-128"/>
              </a:defRPr>
            </a:lvl1pPr>
            <a:lvl2pPr marL="742950" indent="-285750">
              <a:defRPr sz="1600">
                <a:solidFill>
                  <a:schemeClr val="tx1"/>
                </a:solidFill>
                <a:latin typeface="Calibri" panose="020F0502020204030204" pitchFamily="34" charset="0"/>
                <a:ea typeface="MS PGothic" panose="020B0600070205080204" pitchFamily="34" charset="-128"/>
              </a:defRPr>
            </a:lvl2pPr>
            <a:lvl3pPr marL="1143000" indent="-228600">
              <a:defRPr sz="1600">
                <a:solidFill>
                  <a:schemeClr val="tx1"/>
                </a:solidFill>
                <a:latin typeface="Calibri" panose="020F0502020204030204" pitchFamily="34" charset="0"/>
                <a:ea typeface="MS PGothic" panose="020B0600070205080204" pitchFamily="34" charset="-128"/>
              </a:defRPr>
            </a:lvl3pPr>
            <a:lvl4pPr marL="1600200" indent="-228600">
              <a:defRPr sz="1600">
                <a:solidFill>
                  <a:schemeClr val="tx1"/>
                </a:solidFill>
                <a:latin typeface="Calibri" panose="020F0502020204030204" pitchFamily="34" charset="0"/>
                <a:ea typeface="MS PGothic" panose="020B0600070205080204" pitchFamily="34" charset="-128"/>
              </a:defRPr>
            </a:lvl4pPr>
            <a:lvl5pPr marL="2057400" indent="-228600">
              <a:defRPr sz="1600">
                <a:solidFill>
                  <a:schemeClr val="tx1"/>
                </a:solidFill>
                <a:latin typeface="Calibri" panose="020F0502020204030204" pitchFamily="34" charset="0"/>
                <a:ea typeface="MS PGothic" panose="020B0600070205080204" pitchFamily="34" charset="-128"/>
              </a:defRPr>
            </a:lvl5pPr>
            <a:lvl6pPr marL="2514600" indent="-228600" defTabSz="405130" fontAlgn="base">
              <a:spcBef>
                <a:spcPct val="0"/>
              </a:spcBef>
              <a:spcAft>
                <a:spcPct val="0"/>
              </a:spcAft>
              <a:defRPr sz="1600">
                <a:solidFill>
                  <a:schemeClr val="tx1"/>
                </a:solidFill>
                <a:latin typeface="Calibri" panose="020F0502020204030204" pitchFamily="34" charset="0"/>
                <a:ea typeface="MS PGothic" panose="020B0600070205080204" pitchFamily="34" charset="-128"/>
              </a:defRPr>
            </a:lvl6pPr>
            <a:lvl7pPr marL="2971800" indent="-228600" defTabSz="405130" fontAlgn="base">
              <a:spcBef>
                <a:spcPct val="0"/>
              </a:spcBef>
              <a:spcAft>
                <a:spcPct val="0"/>
              </a:spcAft>
              <a:defRPr sz="1600">
                <a:solidFill>
                  <a:schemeClr val="tx1"/>
                </a:solidFill>
                <a:latin typeface="Calibri" panose="020F0502020204030204" pitchFamily="34" charset="0"/>
                <a:ea typeface="MS PGothic" panose="020B0600070205080204" pitchFamily="34" charset="-128"/>
              </a:defRPr>
            </a:lvl7pPr>
            <a:lvl8pPr marL="3429000" indent="-228600" defTabSz="405130" fontAlgn="base">
              <a:spcBef>
                <a:spcPct val="0"/>
              </a:spcBef>
              <a:spcAft>
                <a:spcPct val="0"/>
              </a:spcAft>
              <a:defRPr sz="1600">
                <a:solidFill>
                  <a:schemeClr val="tx1"/>
                </a:solidFill>
                <a:latin typeface="Calibri" panose="020F0502020204030204" pitchFamily="34" charset="0"/>
                <a:ea typeface="MS PGothic" panose="020B0600070205080204" pitchFamily="34" charset="-128"/>
              </a:defRPr>
            </a:lvl8pPr>
            <a:lvl9pPr marL="3886200" indent="-228600" defTabSz="405130" fontAlgn="base">
              <a:spcBef>
                <a:spcPct val="0"/>
              </a:spcBef>
              <a:spcAft>
                <a:spcPct val="0"/>
              </a:spcAft>
              <a:defRPr sz="1600">
                <a:solidFill>
                  <a:schemeClr val="tx1"/>
                </a:solidFill>
                <a:latin typeface="Calibri" panose="020F0502020204030204" pitchFamily="34" charset="0"/>
                <a:ea typeface="MS PGothic" panose="020B0600070205080204" pitchFamily="34" charset="-128"/>
              </a:defRPr>
            </a:lvl9pPr>
          </a:lstStyle>
          <a:p>
            <a:pPr marL="0" marR="0" lvl="0" indent="0" algn="ctr" defTabSz="485775" eaLnBrk="1" fontAlgn="base" latinLnBrk="0" hangingPunct="1">
              <a:lnSpc>
                <a:spcPct val="100000"/>
              </a:lnSpc>
              <a:spcBef>
                <a:spcPct val="0"/>
              </a:spcBef>
              <a:spcAft>
                <a:spcPct val="0"/>
              </a:spcAft>
              <a:buClrTx/>
              <a:buSzTx/>
              <a:buFontTx/>
              <a:buNone/>
              <a:defRPr/>
            </a:pPr>
            <a:r>
              <a:rPr kumimoji="0" lang="en-US" altLang="zh-CN" sz="1680" b="0" i="0" u="none" strike="noStrike" kern="0" cap="none" spc="0" normalizeH="0" baseline="0" noProof="0">
                <a:ln>
                  <a:noFill/>
                </a:ln>
                <a:solidFill>
                  <a:srgbClr val="FFFFFF"/>
                </a:solidFill>
                <a:effectLst/>
                <a:uLnTx/>
                <a:uFillTx/>
                <a:ea typeface="微软雅黑" panose="020B0503020204020204" charset="-122"/>
                <a:cs typeface="Calibri" panose="020F0502020204030204" pitchFamily="34" charset="0"/>
                <a:sym typeface="+mn-lt"/>
              </a:rPr>
              <a:t>Threats</a:t>
            </a:r>
          </a:p>
        </p:txBody>
      </p:sp>
      <p:sp>
        <p:nvSpPr>
          <p:cNvPr id="46" name="TextBox 47"/>
          <p:cNvSpPr txBox="1">
            <a:spLocks noChangeArrowheads="1"/>
          </p:cNvSpPr>
          <p:nvPr/>
        </p:nvSpPr>
        <p:spPr bwMode="auto">
          <a:xfrm>
            <a:off x="8519796" y="3839211"/>
            <a:ext cx="1874520" cy="978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Calibri" panose="020F0502020204030204" pitchFamily="34" charset="0"/>
                <a:ea typeface="MS PGothic" panose="020B0600070205080204" pitchFamily="34" charset="-128"/>
              </a:defRPr>
            </a:lvl1pPr>
            <a:lvl2pPr marL="742950" indent="-285750">
              <a:defRPr sz="1600">
                <a:solidFill>
                  <a:schemeClr val="tx1"/>
                </a:solidFill>
                <a:latin typeface="Calibri" panose="020F0502020204030204" pitchFamily="34" charset="0"/>
                <a:ea typeface="MS PGothic" panose="020B0600070205080204" pitchFamily="34" charset="-128"/>
              </a:defRPr>
            </a:lvl2pPr>
            <a:lvl3pPr marL="1143000" indent="-228600">
              <a:defRPr sz="1600">
                <a:solidFill>
                  <a:schemeClr val="tx1"/>
                </a:solidFill>
                <a:latin typeface="Calibri" panose="020F0502020204030204" pitchFamily="34" charset="0"/>
                <a:ea typeface="MS PGothic" panose="020B0600070205080204" pitchFamily="34" charset="-128"/>
              </a:defRPr>
            </a:lvl3pPr>
            <a:lvl4pPr marL="1600200" indent="-228600">
              <a:defRPr sz="1600">
                <a:solidFill>
                  <a:schemeClr val="tx1"/>
                </a:solidFill>
                <a:latin typeface="Calibri" panose="020F0502020204030204" pitchFamily="34" charset="0"/>
                <a:ea typeface="MS PGothic" panose="020B0600070205080204" pitchFamily="34" charset="-128"/>
              </a:defRPr>
            </a:lvl4pPr>
            <a:lvl5pPr marL="2057400" indent="-228600">
              <a:defRPr sz="1600">
                <a:solidFill>
                  <a:schemeClr val="tx1"/>
                </a:solidFill>
                <a:latin typeface="Calibri" panose="020F0502020204030204" pitchFamily="34" charset="0"/>
                <a:ea typeface="MS PGothic" panose="020B0600070205080204" pitchFamily="34" charset="-128"/>
              </a:defRPr>
            </a:lvl5pPr>
            <a:lvl6pPr marL="2514600" indent="-228600" defTabSz="405130" fontAlgn="base">
              <a:spcBef>
                <a:spcPct val="0"/>
              </a:spcBef>
              <a:spcAft>
                <a:spcPct val="0"/>
              </a:spcAft>
              <a:defRPr sz="1600">
                <a:solidFill>
                  <a:schemeClr val="tx1"/>
                </a:solidFill>
                <a:latin typeface="Calibri" panose="020F0502020204030204" pitchFamily="34" charset="0"/>
                <a:ea typeface="MS PGothic" panose="020B0600070205080204" pitchFamily="34" charset="-128"/>
              </a:defRPr>
            </a:lvl6pPr>
            <a:lvl7pPr marL="2971800" indent="-228600" defTabSz="405130" fontAlgn="base">
              <a:spcBef>
                <a:spcPct val="0"/>
              </a:spcBef>
              <a:spcAft>
                <a:spcPct val="0"/>
              </a:spcAft>
              <a:defRPr sz="1600">
                <a:solidFill>
                  <a:schemeClr val="tx1"/>
                </a:solidFill>
                <a:latin typeface="Calibri" panose="020F0502020204030204" pitchFamily="34" charset="0"/>
                <a:ea typeface="MS PGothic" panose="020B0600070205080204" pitchFamily="34" charset="-128"/>
              </a:defRPr>
            </a:lvl7pPr>
            <a:lvl8pPr marL="3429000" indent="-228600" defTabSz="405130" fontAlgn="base">
              <a:spcBef>
                <a:spcPct val="0"/>
              </a:spcBef>
              <a:spcAft>
                <a:spcPct val="0"/>
              </a:spcAft>
              <a:defRPr sz="1600">
                <a:solidFill>
                  <a:schemeClr val="tx1"/>
                </a:solidFill>
                <a:latin typeface="Calibri" panose="020F0502020204030204" pitchFamily="34" charset="0"/>
                <a:ea typeface="MS PGothic" panose="020B0600070205080204" pitchFamily="34" charset="-128"/>
              </a:defRPr>
            </a:lvl8pPr>
            <a:lvl9pPr marL="3886200" indent="-228600" defTabSz="405130" fontAlgn="base">
              <a:spcBef>
                <a:spcPct val="0"/>
              </a:spcBef>
              <a:spcAft>
                <a:spcPct val="0"/>
              </a:spcAft>
              <a:defRPr sz="1600">
                <a:solidFill>
                  <a:schemeClr val="tx1"/>
                </a:solidFill>
                <a:latin typeface="Calibri" panose="020F0502020204030204" pitchFamily="34" charset="0"/>
                <a:ea typeface="MS PGothic" panose="020B0600070205080204" pitchFamily="34" charset="-128"/>
              </a:defRPr>
            </a:lvl9pPr>
          </a:lstStyle>
          <a:p>
            <a:pPr marL="0" marR="0" lvl="0" indent="0" algn="ctr" defTabSz="485775" eaLnBrk="1" fontAlgn="base" latinLnBrk="0" hangingPunct="1">
              <a:lnSpc>
                <a:spcPct val="100000"/>
              </a:lnSpc>
              <a:spcBef>
                <a:spcPct val="0"/>
              </a:spcBef>
              <a:spcAft>
                <a:spcPct val="0"/>
              </a:spcAft>
              <a:buClrTx/>
              <a:buSzTx/>
              <a:buFontTx/>
              <a:buNone/>
              <a:defRPr/>
            </a:pPr>
            <a:r>
              <a:rPr kumimoji="0" lang="en-US" altLang="zh-CN" sz="1440" b="1" i="0" u="none" strike="noStrike" kern="0" cap="none" spc="0" normalizeH="0" baseline="0" noProof="0">
                <a:ln>
                  <a:noFill/>
                </a:ln>
                <a:solidFill>
                  <a:prstClr val="white"/>
                </a:solidFill>
                <a:effectLst/>
                <a:uLnTx/>
                <a:uFillTx/>
                <a:ea typeface="微软雅黑" panose="020B0503020204020204" charset="-122"/>
                <a:cs typeface="Calibri" panose="020F0502020204030204" pitchFamily="34" charset="0"/>
                <a:sym typeface="+mn-lt"/>
              </a:rPr>
              <a:t>Lorem ipsum dolor sit amet, </a:t>
            </a:r>
            <a:r>
              <a:rPr kumimoji="0" lang="en-US" altLang="zh-CN" sz="1440" b="0" i="0" u="none" strike="noStrike" kern="0" cap="none" spc="0" normalizeH="0" baseline="0" noProof="0">
                <a:ln>
                  <a:noFill/>
                </a:ln>
                <a:solidFill>
                  <a:prstClr val="white"/>
                </a:solidFill>
                <a:effectLst/>
                <a:uLnTx/>
                <a:uFillTx/>
                <a:ea typeface="微软雅黑" panose="020B0503020204020204" charset="-122"/>
                <a:cs typeface="Calibri" panose="020F0502020204030204" pitchFamily="34" charset="0"/>
                <a:sym typeface="+mn-lt"/>
              </a:rPr>
              <a:t>consectetur adipiscing elit. Fusce diam tortor</a:t>
            </a:r>
          </a:p>
        </p:txBody>
      </p:sp>
      <p:sp>
        <p:nvSpPr>
          <p:cNvPr id="47" name="Freeform 334"/>
          <p:cNvSpPr>
            <a:spLocks noEditPoints="1"/>
          </p:cNvSpPr>
          <p:nvPr/>
        </p:nvSpPr>
        <p:spPr bwMode="auto">
          <a:xfrm>
            <a:off x="9220836" y="2951480"/>
            <a:ext cx="381000" cy="481966"/>
          </a:xfrm>
          <a:custGeom>
            <a:avLst/>
            <a:gdLst>
              <a:gd name="T0" fmla="*/ 257528 w 90"/>
              <a:gd name="T1" fmla="*/ 45801 h 114"/>
              <a:gd name="T2" fmla="*/ 275167 w 90"/>
              <a:gd name="T3" fmla="*/ 236050 h 114"/>
              <a:gd name="T4" fmla="*/ 254000 w 90"/>
              <a:gd name="T5" fmla="*/ 158541 h 114"/>
              <a:gd name="T6" fmla="*/ 225778 w 90"/>
              <a:gd name="T7" fmla="*/ 77509 h 114"/>
              <a:gd name="T8" fmla="*/ 74083 w 90"/>
              <a:gd name="T9" fmla="*/ 77509 h 114"/>
              <a:gd name="T10" fmla="*/ 74083 w 90"/>
              <a:gd name="T11" fmla="*/ 225481 h 114"/>
              <a:gd name="T12" fmla="*/ 158750 w 90"/>
              <a:gd name="T13" fmla="*/ 257189 h 114"/>
              <a:gd name="T14" fmla="*/ 158750 w 90"/>
              <a:gd name="T15" fmla="*/ 302990 h 114"/>
              <a:gd name="T16" fmla="*/ 42333 w 90"/>
              <a:gd name="T17" fmla="*/ 257189 h 114"/>
              <a:gd name="T18" fmla="*/ 42333 w 90"/>
              <a:gd name="T19" fmla="*/ 45801 h 114"/>
              <a:gd name="T20" fmla="*/ 204611 w 90"/>
              <a:gd name="T21" fmla="*/ 165588 h 114"/>
              <a:gd name="T22" fmla="*/ 190500 w 90"/>
              <a:gd name="T23" fmla="*/ 264236 h 114"/>
              <a:gd name="T24" fmla="*/ 172861 w 90"/>
              <a:gd name="T25" fmla="*/ 281851 h 114"/>
              <a:gd name="T26" fmla="*/ 211667 w 90"/>
              <a:gd name="T27" fmla="*/ 401638 h 114"/>
              <a:gd name="T28" fmla="*/ 292806 w 90"/>
              <a:gd name="T29" fmla="*/ 366407 h 114"/>
              <a:gd name="T30" fmla="*/ 310444 w 90"/>
              <a:gd name="T31" fmla="*/ 264236 h 114"/>
              <a:gd name="T32" fmla="*/ 285750 w 90"/>
              <a:gd name="T33" fmla="*/ 267759 h 114"/>
              <a:gd name="T34" fmla="*/ 264583 w 90"/>
              <a:gd name="T35" fmla="*/ 257189 h 114"/>
              <a:gd name="T36" fmla="*/ 257528 w 90"/>
              <a:gd name="T37" fmla="*/ 253666 h 114"/>
              <a:gd name="T38" fmla="*/ 232833 w 90"/>
              <a:gd name="T39" fmla="*/ 162064 h 114"/>
              <a:gd name="T40" fmla="*/ 130528 w 90"/>
              <a:gd name="T41" fmla="*/ 88079 h 114"/>
              <a:gd name="T42" fmla="*/ 151694 w 90"/>
              <a:gd name="T43" fmla="*/ 109217 h 114"/>
              <a:gd name="T44" fmla="*/ 172861 w 90"/>
              <a:gd name="T45" fmla="*/ 88079 h 114"/>
              <a:gd name="T46" fmla="*/ 151694 w 90"/>
              <a:gd name="T47" fmla="*/ 70463 h 114"/>
              <a:gd name="T48" fmla="*/ 130528 w 90"/>
              <a:gd name="T49" fmla="*/ 88079 h 114"/>
              <a:gd name="T50" fmla="*/ 176389 w 90"/>
              <a:gd name="T51" fmla="*/ 119787 h 114"/>
              <a:gd name="T52" fmla="*/ 116417 w 90"/>
              <a:gd name="T53" fmla="*/ 140926 h 114"/>
              <a:gd name="T54" fmla="*/ 130528 w 90"/>
              <a:gd name="T55" fmla="*/ 140926 h 114"/>
              <a:gd name="T56" fmla="*/ 130528 w 90"/>
              <a:gd name="T57" fmla="*/ 197296 h 114"/>
              <a:gd name="T58" fmla="*/ 119944 w 90"/>
              <a:gd name="T59" fmla="*/ 207865 h 114"/>
              <a:gd name="T60" fmla="*/ 116417 w 90"/>
              <a:gd name="T61" fmla="*/ 229004 h 114"/>
              <a:gd name="T62" fmla="*/ 179917 w 90"/>
              <a:gd name="T63" fmla="*/ 204342 h 114"/>
              <a:gd name="T64" fmla="*/ 176389 w 90"/>
              <a:gd name="T65" fmla="*/ 197296 h 11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90" h="114">
                <a:moveTo>
                  <a:pt x="42" y="0"/>
                </a:moveTo>
                <a:cubicBezTo>
                  <a:pt x="54" y="0"/>
                  <a:pt x="65" y="5"/>
                  <a:pt x="73" y="13"/>
                </a:cubicBezTo>
                <a:cubicBezTo>
                  <a:pt x="80" y="20"/>
                  <a:pt x="85" y="31"/>
                  <a:pt x="85" y="43"/>
                </a:cubicBezTo>
                <a:cubicBezTo>
                  <a:pt x="85" y="52"/>
                  <a:pt x="82" y="60"/>
                  <a:pt x="78" y="67"/>
                </a:cubicBezTo>
                <a:cubicBezTo>
                  <a:pt x="74" y="66"/>
                  <a:pt x="74" y="66"/>
                  <a:pt x="74" y="66"/>
                </a:cubicBezTo>
                <a:cubicBezTo>
                  <a:pt x="72" y="45"/>
                  <a:pt x="72" y="45"/>
                  <a:pt x="72" y="45"/>
                </a:cubicBezTo>
                <a:cubicBezTo>
                  <a:pt x="73" y="45"/>
                  <a:pt x="73" y="44"/>
                  <a:pt x="73" y="43"/>
                </a:cubicBezTo>
                <a:cubicBezTo>
                  <a:pt x="73" y="35"/>
                  <a:pt x="69" y="27"/>
                  <a:pt x="64" y="22"/>
                </a:cubicBezTo>
                <a:cubicBezTo>
                  <a:pt x="58" y="16"/>
                  <a:pt x="51" y="13"/>
                  <a:pt x="42" y="13"/>
                </a:cubicBezTo>
                <a:cubicBezTo>
                  <a:pt x="34" y="13"/>
                  <a:pt x="27" y="16"/>
                  <a:pt x="21" y="22"/>
                </a:cubicBezTo>
                <a:cubicBezTo>
                  <a:pt x="16" y="27"/>
                  <a:pt x="12" y="35"/>
                  <a:pt x="12" y="43"/>
                </a:cubicBezTo>
                <a:cubicBezTo>
                  <a:pt x="12" y="51"/>
                  <a:pt x="16" y="59"/>
                  <a:pt x="21" y="64"/>
                </a:cubicBezTo>
                <a:cubicBezTo>
                  <a:pt x="27" y="70"/>
                  <a:pt x="34" y="73"/>
                  <a:pt x="42" y="73"/>
                </a:cubicBezTo>
                <a:cubicBezTo>
                  <a:pt x="43" y="73"/>
                  <a:pt x="44" y="73"/>
                  <a:pt x="45" y="73"/>
                </a:cubicBezTo>
                <a:cubicBezTo>
                  <a:pt x="43" y="81"/>
                  <a:pt x="43" y="81"/>
                  <a:pt x="43" y="81"/>
                </a:cubicBezTo>
                <a:cubicBezTo>
                  <a:pt x="45" y="86"/>
                  <a:pt x="45" y="86"/>
                  <a:pt x="45" y="86"/>
                </a:cubicBezTo>
                <a:cubicBezTo>
                  <a:pt x="44" y="86"/>
                  <a:pt x="43" y="86"/>
                  <a:pt x="42" y="86"/>
                </a:cubicBezTo>
                <a:cubicBezTo>
                  <a:pt x="31" y="86"/>
                  <a:pt x="20" y="81"/>
                  <a:pt x="12" y="73"/>
                </a:cubicBezTo>
                <a:cubicBezTo>
                  <a:pt x="5" y="65"/>
                  <a:pt x="0" y="55"/>
                  <a:pt x="0" y="43"/>
                </a:cubicBezTo>
                <a:cubicBezTo>
                  <a:pt x="0" y="31"/>
                  <a:pt x="5" y="20"/>
                  <a:pt x="12" y="13"/>
                </a:cubicBezTo>
                <a:cubicBezTo>
                  <a:pt x="20" y="5"/>
                  <a:pt x="31" y="0"/>
                  <a:pt x="42" y="0"/>
                </a:cubicBezTo>
                <a:close/>
                <a:moveTo>
                  <a:pt x="58" y="47"/>
                </a:moveTo>
                <a:cubicBezTo>
                  <a:pt x="56" y="76"/>
                  <a:pt x="56" y="76"/>
                  <a:pt x="56" y="76"/>
                </a:cubicBezTo>
                <a:cubicBezTo>
                  <a:pt x="54" y="75"/>
                  <a:pt x="54" y="75"/>
                  <a:pt x="54" y="75"/>
                </a:cubicBezTo>
                <a:cubicBezTo>
                  <a:pt x="50" y="77"/>
                  <a:pt x="50" y="77"/>
                  <a:pt x="50" y="77"/>
                </a:cubicBezTo>
                <a:cubicBezTo>
                  <a:pt x="49" y="80"/>
                  <a:pt x="49" y="80"/>
                  <a:pt x="49" y="80"/>
                </a:cubicBezTo>
                <a:cubicBezTo>
                  <a:pt x="59" y="105"/>
                  <a:pt x="59" y="105"/>
                  <a:pt x="59" y="105"/>
                </a:cubicBezTo>
                <a:cubicBezTo>
                  <a:pt x="60" y="114"/>
                  <a:pt x="60" y="114"/>
                  <a:pt x="60" y="114"/>
                </a:cubicBezTo>
                <a:cubicBezTo>
                  <a:pt x="83" y="113"/>
                  <a:pt x="83" y="113"/>
                  <a:pt x="83" y="113"/>
                </a:cubicBezTo>
                <a:cubicBezTo>
                  <a:pt x="83" y="104"/>
                  <a:pt x="83" y="104"/>
                  <a:pt x="83" y="104"/>
                </a:cubicBezTo>
                <a:cubicBezTo>
                  <a:pt x="90" y="79"/>
                  <a:pt x="90" y="79"/>
                  <a:pt x="90" y="79"/>
                </a:cubicBezTo>
                <a:cubicBezTo>
                  <a:pt x="88" y="75"/>
                  <a:pt x="88" y="75"/>
                  <a:pt x="88" y="75"/>
                </a:cubicBezTo>
                <a:cubicBezTo>
                  <a:pt x="83" y="74"/>
                  <a:pt x="83" y="74"/>
                  <a:pt x="83" y="74"/>
                </a:cubicBezTo>
                <a:cubicBezTo>
                  <a:pt x="81" y="76"/>
                  <a:pt x="81" y="76"/>
                  <a:pt x="81" y="76"/>
                </a:cubicBezTo>
                <a:cubicBezTo>
                  <a:pt x="80" y="74"/>
                  <a:pt x="80" y="74"/>
                  <a:pt x="80" y="74"/>
                </a:cubicBezTo>
                <a:cubicBezTo>
                  <a:pt x="75" y="73"/>
                  <a:pt x="75" y="73"/>
                  <a:pt x="75" y="73"/>
                </a:cubicBezTo>
                <a:cubicBezTo>
                  <a:pt x="74" y="74"/>
                  <a:pt x="74" y="74"/>
                  <a:pt x="74" y="74"/>
                </a:cubicBezTo>
                <a:cubicBezTo>
                  <a:pt x="73" y="72"/>
                  <a:pt x="73" y="72"/>
                  <a:pt x="73" y="72"/>
                </a:cubicBezTo>
                <a:cubicBezTo>
                  <a:pt x="69" y="71"/>
                  <a:pt x="69" y="71"/>
                  <a:pt x="69" y="71"/>
                </a:cubicBezTo>
                <a:cubicBezTo>
                  <a:pt x="66" y="46"/>
                  <a:pt x="66" y="46"/>
                  <a:pt x="66" y="46"/>
                </a:cubicBezTo>
                <a:cubicBezTo>
                  <a:pt x="58" y="47"/>
                  <a:pt x="58" y="47"/>
                  <a:pt x="58" y="47"/>
                </a:cubicBezTo>
                <a:close/>
                <a:moveTo>
                  <a:pt x="37" y="25"/>
                </a:moveTo>
                <a:cubicBezTo>
                  <a:pt x="37" y="27"/>
                  <a:pt x="38" y="28"/>
                  <a:pt x="39" y="30"/>
                </a:cubicBezTo>
                <a:cubicBezTo>
                  <a:pt x="40" y="31"/>
                  <a:pt x="41" y="31"/>
                  <a:pt x="43" y="31"/>
                </a:cubicBezTo>
                <a:cubicBezTo>
                  <a:pt x="45" y="31"/>
                  <a:pt x="46" y="31"/>
                  <a:pt x="47" y="30"/>
                </a:cubicBezTo>
                <a:cubicBezTo>
                  <a:pt x="48" y="28"/>
                  <a:pt x="49" y="27"/>
                  <a:pt x="49" y="25"/>
                </a:cubicBezTo>
                <a:cubicBezTo>
                  <a:pt x="49" y="24"/>
                  <a:pt x="48" y="22"/>
                  <a:pt x="47" y="21"/>
                </a:cubicBezTo>
                <a:cubicBezTo>
                  <a:pt x="46" y="20"/>
                  <a:pt x="45" y="20"/>
                  <a:pt x="43" y="20"/>
                </a:cubicBezTo>
                <a:cubicBezTo>
                  <a:pt x="41" y="20"/>
                  <a:pt x="40" y="20"/>
                  <a:pt x="39" y="21"/>
                </a:cubicBezTo>
                <a:cubicBezTo>
                  <a:pt x="38" y="22"/>
                  <a:pt x="37" y="24"/>
                  <a:pt x="37" y="25"/>
                </a:cubicBezTo>
                <a:close/>
                <a:moveTo>
                  <a:pt x="50" y="56"/>
                </a:moveTo>
                <a:cubicBezTo>
                  <a:pt x="50" y="34"/>
                  <a:pt x="50" y="34"/>
                  <a:pt x="50" y="34"/>
                </a:cubicBezTo>
                <a:cubicBezTo>
                  <a:pt x="33" y="34"/>
                  <a:pt x="33" y="34"/>
                  <a:pt x="33" y="34"/>
                </a:cubicBezTo>
                <a:cubicBezTo>
                  <a:pt x="33" y="40"/>
                  <a:pt x="33" y="40"/>
                  <a:pt x="33" y="40"/>
                </a:cubicBezTo>
                <a:cubicBezTo>
                  <a:pt x="34" y="40"/>
                  <a:pt x="34" y="40"/>
                  <a:pt x="34" y="40"/>
                </a:cubicBezTo>
                <a:cubicBezTo>
                  <a:pt x="36" y="40"/>
                  <a:pt x="36" y="40"/>
                  <a:pt x="37" y="40"/>
                </a:cubicBezTo>
                <a:cubicBezTo>
                  <a:pt x="37" y="40"/>
                  <a:pt x="37" y="41"/>
                  <a:pt x="37" y="43"/>
                </a:cubicBezTo>
                <a:cubicBezTo>
                  <a:pt x="37" y="56"/>
                  <a:pt x="37" y="56"/>
                  <a:pt x="37" y="56"/>
                </a:cubicBezTo>
                <a:cubicBezTo>
                  <a:pt x="37" y="57"/>
                  <a:pt x="37" y="58"/>
                  <a:pt x="37" y="58"/>
                </a:cubicBezTo>
                <a:cubicBezTo>
                  <a:pt x="36" y="59"/>
                  <a:pt x="36" y="59"/>
                  <a:pt x="34" y="59"/>
                </a:cubicBezTo>
                <a:cubicBezTo>
                  <a:pt x="33" y="59"/>
                  <a:pt x="33" y="59"/>
                  <a:pt x="33" y="59"/>
                </a:cubicBezTo>
                <a:cubicBezTo>
                  <a:pt x="33" y="65"/>
                  <a:pt x="33" y="65"/>
                  <a:pt x="33" y="65"/>
                </a:cubicBezTo>
                <a:cubicBezTo>
                  <a:pt x="51" y="65"/>
                  <a:pt x="51" y="65"/>
                  <a:pt x="51" y="65"/>
                </a:cubicBezTo>
                <a:cubicBezTo>
                  <a:pt x="51" y="58"/>
                  <a:pt x="51" y="58"/>
                  <a:pt x="51" y="58"/>
                </a:cubicBezTo>
                <a:cubicBezTo>
                  <a:pt x="51" y="58"/>
                  <a:pt x="51" y="58"/>
                  <a:pt x="51" y="58"/>
                </a:cubicBezTo>
                <a:cubicBezTo>
                  <a:pt x="51" y="58"/>
                  <a:pt x="50" y="57"/>
                  <a:pt x="50" y="56"/>
                </a:cubicBezTo>
                <a:close/>
              </a:path>
            </a:pathLst>
          </a:custGeom>
          <a:solidFill>
            <a:sysClr val="window" lastClr="FFFFFF"/>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485775" eaLnBrk="0" fontAlgn="base" latinLnBrk="0" hangingPunct="0">
              <a:lnSpc>
                <a:spcPct val="100000"/>
              </a:lnSpc>
              <a:spcBef>
                <a:spcPct val="0"/>
              </a:spcBef>
              <a:spcAft>
                <a:spcPct val="0"/>
              </a:spcAft>
              <a:buClrTx/>
              <a:buSzTx/>
              <a:buFontTx/>
              <a:buNone/>
              <a:defRPr/>
            </a:pPr>
            <a:endParaRPr kumimoji="0" lang="zh-CN" altLang="en-US" sz="1920" b="0" i="0" u="none" strike="noStrike" kern="0" cap="none" spc="0" normalizeH="0" baseline="0" noProof="0">
              <a:ln>
                <a:noFill/>
              </a:ln>
              <a:solidFill>
                <a:prstClr val="black"/>
              </a:solidFill>
              <a:effectLst/>
              <a:uLnTx/>
              <a:uFillTx/>
              <a:latin typeface="Calibri" panose="020F0502020204030204" pitchFamily="34" charset="0"/>
              <a:ea typeface="MS PGothic" panose="020B0600070205080204" pitchFamily="34" charset="-128"/>
            </a:endParaRPr>
          </a:p>
        </p:txBody>
      </p:sp>
      <p:pic>
        <p:nvPicPr>
          <p:cNvPr id="50" name="图片 49"/>
          <p:cNvPicPr>
            <a:picLocks noChangeAspect="1"/>
          </p:cNvPicPr>
          <p:nvPr/>
        </p:nvPicPr>
        <p:blipFill>
          <a:blip r:embed="rId4"/>
          <a:stretch>
            <a:fillRect/>
          </a:stretch>
        </p:blipFill>
        <p:spPr>
          <a:xfrm rot="3220857">
            <a:off x="-1351711" y="-8139677"/>
            <a:ext cx="6289758" cy="18165523"/>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7F4F8"/>
        </a:solidFill>
        <a:effectLst/>
      </p:bgPr>
    </p:bg>
    <p:spTree>
      <p:nvGrpSpPr>
        <p:cNvPr id="1" name=""/>
        <p:cNvGrpSpPr/>
        <p:nvPr/>
      </p:nvGrpSpPr>
      <p:grpSpPr>
        <a:xfrm>
          <a:off x="0" y="0"/>
          <a:ext cx="0" cy="0"/>
          <a:chOff x="0" y="0"/>
          <a:chExt cx="0" cy="0"/>
        </a:xfrm>
      </p:grpSpPr>
      <p:pic>
        <p:nvPicPr>
          <p:cNvPr id="3" name="图片占位符 2"/>
          <p:cNvPicPr>
            <a:picLocks noGrp="1" noChangeAspect="1"/>
          </p:cNvPicPr>
          <p:nvPr>
            <p:ph type="pic" sz="quarter" idx="10"/>
          </p:nvPr>
        </p:nvPicPr>
        <p:blipFill>
          <a:blip r:embed="rId3" cstate="screen"/>
          <a:srcRect/>
          <a:stretch>
            <a:fillRect/>
          </a:stretch>
        </p:blipFill>
        <p:spPr/>
      </p:pic>
      <p:sp>
        <p:nvSpPr>
          <p:cNvPr id="14" name="矩形 13"/>
          <p:cNvSpPr/>
          <p:nvPr/>
        </p:nvSpPr>
        <p:spPr>
          <a:xfrm>
            <a:off x="0" y="1"/>
            <a:ext cx="12192000" cy="3771900"/>
          </a:xfrm>
          <a:prstGeom prst="rect">
            <a:avLst/>
          </a:prstGeom>
          <a:solidFill>
            <a:schemeClr val="accent2">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矩形 9"/>
          <p:cNvSpPr/>
          <p:nvPr/>
        </p:nvSpPr>
        <p:spPr>
          <a:xfrm>
            <a:off x="466725" y="461963"/>
            <a:ext cx="11258550" cy="5934075"/>
          </a:xfrm>
          <a:prstGeom prst="rect">
            <a:avLst/>
          </a:prstGeom>
          <a:solidFill>
            <a:srgbClr val="F7F4F8"/>
          </a:solidFill>
          <a:ln>
            <a:noFill/>
          </a:ln>
          <a:effectLst>
            <a:outerShdw blurRad="304800" sx="104000" sy="104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a:cs typeface="+mn-ea"/>
              <a:sym typeface="+mn-lt"/>
            </a:endParaRPr>
          </a:p>
        </p:txBody>
      </p:sp>
      <p:sp>
        <p:nvSpPr>
          <p:cNvPr id="26" name="任意多边形: 形状 25"/>
          <p:cNvSpPr/>
          <p:nvPr/>
        </p:nvSpPr>
        <p:spPr>
          <a:xfrm>
            <a:off x="9272164" y="4378976"/>
            <a:ext cx="4467225" cy="4467225"/>
          </a:xfrm>
          <a:custGeom>
            <a:avLst/>
            <a:gdLst>
              <a:gd name="connsiteX0" fmla="*/ 586946 w 1173892"/>
              <a:gd name="connsiteY0" fmla="*/ 128716 h 1173892"/>
              <a:gd name="connsiteX1" fmla="*/ 128716 w 1173892"/>
              <a:gd name="connsiteY1" fmla="*/ 586946 h 1173892"/>
              <a:gd name="connsiteX2" fmla="*/ 586946 w 1173892"/>
              <a:gd name="connsiteY2" fmla="*/ 1045176 h 1173892"/>
              <a:gd name="connsiteX3" fmla="*/ 1045176 w 1173892"/>
              <a:gd name="connsiteY3" fmla="*/ 586946 h 1173892"/>
              <a:gd name="connsiteX4" fmla="*/ 586946 w 1173892"/>
              <a:gd name="connsiteY4" fmla="*/ 128716 h 1173892"/>
              <a:gd name="connsiteX5" fmla="*/ 586946 w 1173892"/>
              <a:gd name="connsiteY5" fmla="*/ 0 h 1173892"/>
              <a:gd name="connsiteX6" fmla="*/ 1173892 w 1173892"/>
              <a:gd name="connsiteY6" fmla="*/ 586946 h 1173892"/>
              <a:gd name="connsiteX7" fmla="*/ 586946 w 1173892"/>
              <a:gd name="connsiteY7" fmla="*/ 1173892 h 1173892"/>
              <a:gd name="connsiteX8" fmla="*/ 0 w 1173892"/>
              <a:gd name="connsiteY8" fmla="*/ 586946 h 1173892"/>
              <a:gd name="connsiteX9" fmla="*/ 586946 w 1173892"/>
              <a:gd name="connsiteY9" fmla="*/ 0 h 1173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73892" h="1173892">
                <a:moveTo>
                  <a:pt x="586946" y="128716"/>
                </a:moveTo>
                <a:cubicBezTo>
                  <a:pt x="333873" y="128716"/>
                  <a:pt x="128716" y="333873"/>
                  <a:pt x="128716" y="586946"/>
                </a:cubicBezTo>
                <a:cubicBezTo>
                  <a:pt x="128716" y="840019"/>
                  <a:pt x="333873" y="1045176"/>
                  <a:pt x="586946" y="1045176"/>
                </a:cubicBezTo>
                <a:cubicBezTo>
                  <a:pt x="840019" y="1045176"/>
                  <a:pt x="1045176" y="840019"/>
                  <a:pt x="1045176" y="586946"/>
                </a:cubicBezTo>
                <a:cubicBezTo>
                  <a:pt x="1045176" y="333873"/>
                  <a:pt x="840019" y="128716"/>
                  <a:pt x="586946" y="128716"/>
                </a:cubicBezTo>
                <a:close/>
                <a:moveTo>
                  <a:pt x="586946" y="0"/>
                </a:moveTo>
                <a:cubicBezTo>
                  <a:pt x="911107" y="0"/>
                  <a:pt x="1173892" y="262785"/>
                  <a:pt x="1173892" y="586946"/>
                </a:cubicBezTo>
                <a:cubicBezTo>
                  <a:pt x="1173892" y="911107"/>
                  <a:pt x="911107" y="1173892"/>
                  <a:pt x="586946" y="1173892"/>
                </a:cubicBezTo>
                <a:cubicBezTo>
                  <a:pt x="262785" y="1173892"/>
                  <a:pt x="0" y="911107"/>
                  <a:pt x="0" y="586946"/>
                </a:cubicBezTo>
                <a:cubicBezTo>
                  <a:pt x="0" y="262785"/>
                  <a:pt x="262785" y="0"/>
                  <a:pt x="586946" y="0"/>
                </a:cubicBezTo>
                <a:close/>
              </a:path>
            </a:pathLst>
          </a:custGeom>
          <a:solidFill>
            <a:srgbClr val="FFE083">
              <a:alpha val="1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任意多边形: 形状 14"/>
          <p:cNvSpPr/>
          <p:nvPr/>
        </p:nvSpPr>
        <p:spPr>
          <a:xfrm>
            <a:off x="0" y="5684108"/>
            <a:ext cx="1173892" cy="1173892"/>
          </a:xfrm>
          <a:custGeom>
            <a:avLst/>
            <a:gdLst>
              <a:gd name="connsiteX0" fmla="*/ 586946 w 1173892"/>
              <a:gd name="connsiteY0" fmla="*/ 128716 h 1173892"/>
              <a:gd name="connsiteX1" fmla="*/ 128716 w 1173892"/>
              <a:gd name="connsiteY1" fmla="*/ 586946 h 1173892"/>
              <a:gd name="connsiteX2" fmla="*/ 586946 w 1173892"/>
              <a:gd name="connsiteY2" fmla="*/ 1045176 h 1173892"/>
              <a:gd name="connsiteX3" fmla="*/ 1045176 w 1173892"/>
              <a:gd name="connsiteY3" fmla="*/ 586946 h 1173892"/>
              <a:gd name="connsiteX4" fmla="*/ 586946 w 1173892"/>
              <a:gd name="connsiteY4" fmla="*/ 128716 h 1173892"/>
              <a:gd name="connsiteX5" fmla="*/ 586946 w 1173892"/>
              <a:gd name="connsiteY5" fmla="*/ 0 h 1173892"/>
              <a:gd name="connsiteX6" fmla="*/ 1173892 w 1173892"/>
              <a:gd name="connsiteY6" fmla="*/ 586946 h 1173892"/>
              <a:gd name="connsiteX7" fmla="*/ 586946 w 1173892"/>
              <a:gd name="connsiteY7" fmla="*/ 1173892 h 1173892"/>
              <a:gd name="connsiteX8" fmla="*/ 0 w 1173892"/>
              <a:gd name="connsiteY8" fmla="*/ 586946 h 1173892"/>
              <a:gd name="connsiteX9" fmla="*/ 586946 w 1173892"/>
              <a:gd name="connsiteY9" fmla="*/ 0 h 1173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73892" h="1173892">
                <a:moveTo>
                  <a:pt x="586946" y="128716"/>
                </a:moveTo>
                <a:cubicBezTo>
                  <a:pt x="333873" y="128716"/>
                  <a:pt x="128716" y="333873"/>
                  <a:pt x="128716" y="586946"/>
                </a:cubicBezTo>
                <a:cubicBezTo>
                  <a:pt x="128716" y="840019"/>
                  <a:pt x="333873" y="1045176"/>
                  <a:pt x="586946" y="1045176"/>
                </a:cubicBezTo>
                <a:cubicBezTo>
                  <a:pt x="840019" y="1045176"/>
                  <a:pt x="1045176" y="840019"/>
                  <a:pt x="1045176" y="586946"/>
                </a:cubicBezTo>
                <a:cubicBezTo>
                  <a:pt x="1045176" y="333873"/>
                  <a:pt x="840019" y="128716"/>
                  <a:pt x="586946" y="128716"/>
                </a:cubicBezTo>
                <a:close/>
                <a:moveTo>
                  <a:pt x="586946" y="0"/>
                </a:moveTo>
                <a:cubicBezTo>
                  <a:pt x="911107" y="0"/>
                  <a:pt x="1173892" y="262785"/>
                  <a:pt x="1173892" y="586946"/>
                </a:cubicBezTo>
                <a:cubicBezTo>
                  <a:pt x="1173892" y="911107"/>
                  <a:pt x="911107" y="1173892"/>
                  <a:pt x="586946" y="1173892"/>
                </a:cubicBezTo>
                <a:cubicBezTo>
                  <a:pt x="262785" y="1173892"/>
                  <a:pt x="0" y="911107"/>
                  <a:pt x="0" y="586946"/>
                </a:cubicBezTo>
                <a:cubicBezTo>
                  <a:pt x="0" y="262785"/>
                  <a:pt x="262785" y="0"/>
                  <a:pt x="586946" y="0"/>
                </a:cubicBezTo>
                <a:close/>
              </a:path>
            </a:pathLst>
          </a:custGeom>
          <a:solidFill>
            <a:srgbClr val="F69F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5175315" y="-2086710"/>
            <a:ext cx="920685" cy="3864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形状 26"/>
          <p:cNvSpPr/>
          <p:nvPr/>
        </p:nvSpPr>
        <p:spPr>
          <a:xfrm>
            <a:off x="11981944" y="3936712"/>
            <a:ext cx="749588" cy="749588"/>
          </a:xfrm>
          <a:custGeom>
            <a:avLst/>
            <a:gdLst>
              <a:gd name="connsiteX0" fmla="*/ 586946 w 1173892"/>
              <a:gd name="connsiteY0" fmla="*/ 128716 h 1173892"/>
              <a:gd name="connsiteX1" fmla="*/ 128716 w 1173892"/>
              <a:gd name="connsiteY1" fmla="*/ 586946 h 1173892"/>
              <a:gd name="connsiteX2" fmla="*/ 586946 w 1173892"/>
              <a:gd name="connsiteY2" fmla="*/ 1045176 h 1173892"/>
              <a:gd name="connsiteX3" fmla="*/ 1045176 w 1173892"/>
              <a:gd name="connsiteY3" fmla="*/ 586946 h 1173892"/>
              <a:gd name="connsiteX4" fmla="*/ 586946 w 1173892"/>
              <a:gd name="connsiteY4" fmla="*/ 128716 h 1173892"/>
              <a:gd name="connsiteX5" fmla="*/ 586946 w 1173892"/>
              <a:gd name="connsiteY5" fmla="*/ 0 h 1173892"/>
              <a:gd name="connsiteX6" fmla="*/ 1173892 w 1173892"/>
              <a:gd name="connsiteY6" fmla="*/ 586946 h 1173892"/>
              <a:gd name="connsiteX7" fmla="*/ 586946 w 1173892"/>
              <a:gd name="connsiteY7" fmla="*/ 1173892 h 1173892"/>
              <a:gd name="connsiteX8" fmla="*/ 0 w 1173892"/>
              <a:gd name="connsiteY8" fmla="*/ 586946 h 1173892"/>
              <a:gd name="connsiteX9" fmla="*/ 586946 w 1173892"/>
              <a:gd name="connsiteY9" fmla="*/ 0 h 1173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73892" h="1173892">
                <a:moveTo>
                  <a:pt x="586946" y="128716"/>
                </a:moveTo>
                <a:cubicBezTo>
                  <a:pt x="333873" y="128716"/>
                  <a:pt x="128716" y="333873"/>
                  <a:pt x="128716" y="586946"/>
                </a:cubicBezTo>
                <a:cubicBezTo>
                  <a:pt x="128716" y="840019"/>
                  <a:pt x="333873" y="1045176"/>
                  <a:pt x="586946" y="1045176"/>
                </a:cubicBezTo>
                <a:cubicBezTo>
                  <a:pt x="840019" y="1045176"/>
                  <a:pt x="1045176" y="840019"/>
                  <a:pt x="1045176" y="586946"/>
                </a:cubicBezTo>
                <a:cubicBezTo>
                  <a:pt x="1045176" y="333873"/>
                  <a:pt x="840019" y="128716"/>
                  <a:pt x="586946" y="128716"/>
                </a:cubicBezTo>
                <a:close/>
                <a:moveTo>
                  <a:pt x="586946" y="0"/>
                </a:moveTo>
                <a:cubicBezTo>
                  <a:pt x="911107" y="0"/>
                  <a:pt x="1173892" y="262785"/>
                  <a:pt x="1173892" y="586946"/>
                </a:cubicBezTo>
                <a:cubicBezTo>
                  <a:pt x="1173892" y="911107"/>
                  <a:pt x="911107" y="1173892"/>
                  <a:pt x="586946" y="1173892"/>
                </a:cubicBezTo>
                <a:cubicBezTo>
                  <a:pt x="262785" y="1173892"/>
                  <a:pt x="0" y="911107"/>
                  <a:pt x="0" y="586946"/>
                </a:cubicBezTo>
                <a:cubicBezTo>
                  <a:pt x="0" y="262785"/>
                  <a:pt x="262785" y="0"/>
                  <a:pt x="586946" y="0"/>
                </a:cubicBezTo>
                <a:close/>
              </a:path>
            </a:pathLst>
          </a:custGeom>
          <a:solidFill>
            <a:srgbClr val="F69FB2">
              <a:alpha val="5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文本框 22"/>
          <p:cNvSpPr txBox="1"/>
          <p:nvPr/>
        </p:nvSpPr>
        <p:spPr>
          <a:xfrm>
            <a:off x="2138091" y="2663011"/>
            <a:ext cx="2076359" cy="1446550"/>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zh-CN" altLang="en-US" sz="6000" b="1" u="none" strike="noStrike" kern="1200" cap="none" spc="0" normalizeH="0" baseline="0" noProof="0" dirty="0">
                <a:ln>
                  <a:noFill/>
                </a:ln>
                <a:solidFill>
                  <a:srgbClr val="F69FB2"/>
                </a:solidFill>
                <a:effectLst/>
                <a:uLnTx/>
                <a:uFillTx/>
                <a:cs typeface="+mn-ea"/>
                <a:sym typeface="+mn-lt"/>
              </a:rPr>
              <a:t>目录</a:t>
            </a:r>
            <a:endParaRPr kumimoji="0" lang="en-US" altLang="zh-CN" sz="6000" b="1" u="none" strike="noStrike" kern="1200" cap="none" spc="0" normalizeH="0" baseline="0" noProof="0" dirty="0">
              <a:ln>
                <a:noFill/>
              </a:ln>
              <a:solidFill>
                <a:srgbClr val="F69FB2"/>
              </a:solidFill>
              <a:effectLst/>
              <a:uLnTx/>
              <a:uFillTx/>
              <a:cs typeface="+mn-ea"/>
              <a:sym typeface="+mn-lt"/>
            </a:endParaRPr>
          </a:p>
          <a:p>
            <a:pPr marL="0" marR="0" lvl="0" indent="0" algn="r" defTabSz="914400" rtl="0" eaLnBrk="1" fontAlgn="auto" latinLnBrk="0" hangingPunct="1">
              <a:lnSpc>
                <a:spcPct val="100000"/>
              </a:lnSpc>
              <a:spcBef>
                <a:spcPts val="0"/>
              </a:spcBef>
              <a:spcAft>
                <a:spcPts val="0"/>
              </a:spcAft>
              <a:buClrTx/>
              <a:buSzTx/>
              <a:buFontTx/>
              <a:buNone/>
              <a:defRPr/>
            </a:pPr>
            <a:r>
              <a:rPr lang="en-US" altLang="zh-CN" sz="2800" dirty="0">
                <a:solidFill>
                  <a:srgbClr val="F69FB2"/>
                </a:solidFill>
                <a:latin typeface="Calibri" panose="020F0502020204030204" pitchFamily="34" charset="0"/>
                <a:cs typeface="Calibri" panose="020F0502020204030204" pitchFamily="34" charset="0"/>
                <a:sym typeface="+mn-lt"/>
              </a:rPr>
              <a:t>CONENTS</a:t>
            </a:r>
            <a:endParaRPr kumimoji="0" lang="zh-CN" altLang="en-US" sz="2800" u="none" strike="noStrike" kern="1200" cap="none" spc="0" normalizeH="0" baseline="0" noProof="0" dirty="0">
              <a:ln>
                <a:noFill/>
              </a:ln>
              <a:solidFill>
                <a:srgbClr val="F69FB2"/>
              </a:solidFill>
              <a:effectLst/>
              <a:uLnTx/>
              <a:uFillTx/>
              <a:latin typeface="Calibri" panose="020F0502020204030204" pitchFamily="34" charset="0"/>
              <a:cs typeface="Calibri" panose="020F0502020204030204" pitchFamily="34" charset="0"/>
              <a:sym typeface="+mn-lt"/>
            </a:endParaRPr>
          </a:p>
        </p:txBody>
      </p:sp>
      <p:cxnSp>
        <p:nvCxnSpPr>
          <p:cNvPr id="5" name="直接连接符 4"/>
          <p:cNvCxnSpPr/>
          <p:nvPr/>
        </p:nvCxnSpPr>
        <p:spPr>
          <a:xfrm>
            <a:off x="5003800" y="2101850"/>
            <a:ext cx="0" cy="2654300"/>
          </a:xfrm>
          <a:prstGeom prst="line">
            <a:avLst/>
          </a:prstGeom>
          <a:ln w="38100">
            <a:solidFill>
              <a:srgbClr val="F69FB2"/>
            </a:solidFill>
          </a:ln>
        </p:spPr>
        <p:style>
          <a:lnRef idx="1">
            <a:schemeClr val="accent1"/>
          </a:lnRef>
          <a:fillRef idx="0">
            <a:schemeClr val="accent1"/>
          </a:fillRef>
          <a:effectRef idx="0">
            <a:schemeClr val="accent1"/>
          </a:effectRef>
          <a:fontRef idx="minor">
            <a:schemeClr val="tx1"/>
          </a:fontRef>
        </p:style>
      </p:cxnSp>
      <p:grpSp>
        <p:nvGrpSpPr>
          <p:cNvPr id="8" name="组合 7"/>
          <p:cNvGrpSpPr/>
          <p:nvPr/>
        </p:nvGrpSpPr>
        <p:grpSpPr>
          <a:xfrm>
            <a:off x="6471956" y="1349146"/>
            <a:ext cx="3055306" cy="540192"/>
            <a:chOff x="6471956" y="1349146"/>
            <a:chExt cx="3055306" cy="540192"/>
          </a:xfrm>
        </p:grpSpPr>
        <p:sp>
          <p:nvSpPr>
            <p:cNvPr id="29" name="TextBox 119"/>
            <p:cNvSpPr txBox="1"/>
            <p:nvPr/>
          </p:nvSpPr>
          <p:spPr>
            <a:xfrm>
              <a:off x="7058341" y="1349146"/>
              <a:ext cx="2468921" cy="307777"/>
            </a:xfrm>
            <a:prstGeom prst="rect">
              <a:avLst/>
            </a:prstGeom>
            <a:noFill/>
          </p:spPr>
          <p:txBody>
            <a:bodyPr wrap="square" rtlCol="0">
              <a:spAutoFit/>
            </a:bodyPr>
            <a:lstStyle/>
            <a:p>
              <a:pPr defTabSz="914400"/>
              <a:r>
                <a:rPr lang="zh-CN" altLang="en-US" sz="1400" b="1">
                  <a:solidFill>
                    <a:srgbClr val="F69FB2"/>
                  </a:solidFill>
                  <a:latin typeface="+mj-ea"/>
                  <a:ea typeface="+mj-ea"/>
                  <a:cs typeface="+mn-ea"/>
                  <a:sym typeface="+mn-lt"/>
                </a:rPr>
                <a:t>活动</a:t>
              </a:r>
              <a:r>
                <a:rPr lang="zh-CN" altLang="en-US" sz="1400" b="1" dirty="0">
                  <a:solidFill>
                    <a:srgbClr val="F69FB2"/>
                  </a:solidFill>
                  <a:latin typeface="+mj-ea"/>
                  <a:ea typeface="+mj-ea"/>
                  <a:cs typeface="+mn-ea"/>
                  <a:sym typeface="+mn-lt"/>
                </a:rPr>
                <a:t>整体思路</a:t>
              </a:r>
              <a:endParaRPr lang="id-ID" sz="1400" b="1" dirty="0">
                <a:solidFill>
                  <a:srgbClr val="F69FB2"/>
                </a:solidFill>
                <a:latin typeface="+mj-ea"/>
                <a:ea typeface="+mj-ea"/>
                <a:cs typeface="+mn-ea"/>
                <a:sym typeface="+mn-lt"/>
              </a:endParaRPr>
            </a:p>
          </p:txBody>
        </p:sp>
        <p:sp>
          <p:nvSpPr>
            <p:cNvPr id="30" name="Rectangle 120"/>
            <p:cNvSpPr/>
            <p:nvPr/>
          </p:nvSpPr>
          <p:spPr>
            <a:xfrm>
              <a:off x="7058341" y="1578483"/>
              <a:ext cx="1996759" cy="278602"/>
            </a:xfrm>
            <a:prstGeom prst="rect">
              <a:avLst/>
            </a:prstGeom>
          </p:spPr>
          <p:txBody>
            <a:bodyPr wrap="square">
              <a:spAutoFit/>
            </a:bodyPr>
            <a:lstStyle/>
            <a:p>
              <a:pPr defTabSz="914400">
                <a:lnSpc>
                  <a:spcPct val="150000"/>
                </a:lnSpc>
              </a:pPr>
              <a:r>
                <a:rPr lang="id-ID" sz="900" dirty="0">
                  <a:solidFill>
                    <a:srgbClr val="F69FB2"/>
                  </a:solidFill>
                  <a:latin typeface="Calibri" panose="020F0502020204030204" pitchFamily="34" charset="0"/>
                  <a:cs typeface="Calibri" panose="020F0502020204030204" pitchFamily="34" charset="0"/>
                  <a:sym typeface="+mn-lt"/>
                </a:rPr>
                <a:t>Geplis dipsam volorib </a:t>
              </a:r>
              <a:r>
                <a:rPr lang="id-ID" sz="900">
                  <a:solidFill>
                    <a:srgbClr val="F69FB2"/>
                  </a:solidFill>
                  <a:latin typeface="Calibri" panose="020F0502020204030204" pitchFamily="34" charset="0"/>
                  <a:cs typeface="Calibri" panose="020F0502020204030204" pitchFamily="34" charset="0"/>
                  <a:sym typeface="+mn-lt"/>
                </a:rPr>
                <a:t>vendian debist</a:t>
              </a:r>
              <a:endParaRPr lang="id-ID" sz="900" dirty="0">
                <a:solidFill>
                  <a:srgbClr val="F69FB2"/>
                </a:solidFill>
                <a:latin typeface="Calibri" panose="020F0502020204030204" pitchFamily="34" charset="0"/>
                <a:cs typeface="Calibri" panose="020F0502020204030204" pitchFamily="34" charset="0"/>
                <a:sym typeface="+mn-lt"/>
              </a:endParaRPr>
            </a:p>
          </p:txBody>
        </p:sp>
        <p:sp>
          <p:nvSpPr>
            <p:cNvPr id="7" name="文本框 6"/>
            <p:cNvSpPr txBox="1"/>
            <p:nvPr/>
          </p:nvSpPr>
          <p:spPr>
            <a:xfrm>
              <a:off x="6471956" y="1366118"/>
              <a:ext cx="706045" cy="523220"/>
            </a:xfrm>
            <a:prstGeom prst="rect">
              <a:avLst/>
            </a:prstGeom>
            <a:noFill/>
          </p:spPr>
          <p:txBody>
            <a:bodyPr wrap="square" rtlCol="0">
              <a:spAutoFit/>
            </a:bodyPr>
            <a:lstStyle/>
            <a:p>
              <a:pPr algn="ctr"/>
              <a:r>
                <a:rPr lang="en-US" altLang="zh-CN" sz="2800" b="1">
                  <a:solidFill>
                    <a:srgbClr val="F69FB2"/>
                  </a:solidFill>
                  <a:latin typeface="+mj-ea"/>
                  <a:cs typeface="+mn-ea"/>
                  <a:sym typeface="+mn-lt"/>
                </a:rPr>
                <a:t>01.</a:t>
              </a:r>
              <a:endParaRPr lang="zh-CN" altLang="en-US" sz="2800">
                <a:cs typeface="+mn-ea"/>
                <a:sym typeface="+mn-lt"/>
              </a:endParaRPr>
            </a:p>
          </p:txBody>
        </p:sp>
      </p:grpSp>
      <p:grpSp>
        <p:nvGrpSpPr>
          <p:cNvPr id="43" name="组合 42"/>
          <p:cNvGrpSpPr/>
          <p:nvPr/>
        </p:nvGrpSpPr>
        <p:grpSpPr>
          <a:xfrm>
            <a:off x="6471956" y="2231926"/>
            <a:ext cx="3055306" cy="540192"/>
            <a:chOff x="6471956" y="1349146"/>
            <a:chExt cx="3055306" cy="540192"/>
          </a:xfrm>
        </p:grpSpPr>
        <p:sp>
          <p:nvSpPr>
            <p:cNvPr id="44" name="TextBox 119"/>
            <p:cNvSpPr txBox="1"/>
            <p:nvPr/>
          </p:nvSpPr>
          <p:spPr>
            <a:xfrm>
              <a:off x="7058341" y="1349146"/>
              <a:ext cx="2468921" cy="307777"/>
            </a:xfrm>
            <a:prstGeom prst="rect">
              <a:avLst/>
            </a:prstGeom>
            <a:noFill/>
          </p:spPr>
          <p:txBody>
            <a:bodyPr wrap="square" rtlCol="0">
              <a:spAutoFit/>
            </a:bodyPr>
            <a:lstStyle/>
            <a:p>
              <a:pPr defTabSz="914400"/>
              <a:r>
                <a:rPr lang="zh-CN" altLang="en-US" sz="1400" b="1">
                  <a:solidFill>
                    <a:srgbClr val="F69FB2"/>
                  </a:solidFill>
                  <a:latin typeface="+mj-ea"/>
                  <a:ea typeface="+mj-ea"/>
                  <a:cs typeface="+mn-ea"/>
                  <a:sym typeface="+mn-lt"/>
                </a:rPr>
                <a:t>活动运作策划</a:t>
              </a:r>
              <a:endParaRPr lang="id-ID" sz="1400" b="1" dirty="0">
                <a:solidFill>
                  <a:srgbClr val="F69FB2"/>
                </a:solidFill>
                <a:latin typeface="+mj-ea"/>
                <a:ea typeface="+mj-ea"/>
                <a:cs typeface="+mn-ea"/>
                <a:sym typeface="+mn-lt"/>
              </a:endParaRPr>
            </a:p>
          </p:txBody>
        </p:sp>
        <p:sp>
          <p:nvSpPr>
            <p:cNvPr id="45" name="Rectangle 120"/>
            <p:cNvSpPr/>
            <p:nvPr/>
          </p:nvSpPr>
          <p:spPr>
            <a:xfrm>
              <a:off x="7058341" y="1578483"/>
              <a:ext cx="1996759" cy="278602"/>
            </a:xfrm>
            <a:prstGeom prst="rect">
              <a:avLst/>
            </a:prstGeom>
          </p:spPr>
          <p:txBody>
            <a:bodyPr wrap="square">
              <a:spAutoFit/>
            </a:bodyPr>
            <a:lstStyle/>
            <a:p>
              <a:pPr defTabSz="914400">
                <a:lnSpc>
                  <a:spcPct val="150000"/>
                </a:lnSpc>
              </a:pPr>
              <a:r>
                <a:rPr lang="id-ID" sz="900" dirty="0">
                  <a:solidFill>
                    <a:srgbClr val="F69FB2"/>
                  </a:solidFill>
                  <a:latin typeface="Calibri" panose="020F0502020204030204" pitchFamily="34" charset="0"/>
                  <a:cs typeface="Calibri" panose="020F0502020204030204" pitchFamily="34" charset="0"/>
                  <a:sym typeface="+mn-lt"/>
                </a:rPr>
                <a:t>Geplis dipsam volorib </a:t>
              </a:r>
              <a:r>
                <a:rPr lang="id-ID" sz="900">
                  <a:solidFill>
                    <a:srgbClr val="F69FB2"/>
                  </a:solidFill>
                  <a:latin typeface="Calibri" panose="020F0502020204030204" pitchFamily="34" charset="0"/>
                  <a:cs typeface="Calibri" panose="020F0502020204030204" pitchFamily="34" charset="0"/>
                  <a:sym typeface="+mn-lt"/>
                </a:rPr>
                <a:t>vendian debist</a:t>
              </a:r>
              <a:endParaRPr lang="id-ID" sz="900" dirty="0">
                <a:solidFill>
                  <a:srgbClr val="F69FB2"/>
                </a:solidFill>
                <a:latin typeface="Calibri" panose="020F0502020204030204" pitchFamily="34" charset="0"/>
                <a:cs typeface="Calibri" panose="020F0502020204030204" pitchFamily="34" charset="0"/>
                <a:sym typeface="+mn-lt"/>
              </a:endParaRPr>
            </a:p>
          </p:txBody>
        </p:sp>
        <p:sp>
          <p:nvSpPr>
            <p:cNvPr id="46" name="文本框 45"/>
            <p:cNvSpPr txBox="1"/>
            <p:nvPr/>
          </p:nvSpPr>
          <p:spPr>
            <a:xfrm>
              <a:off x="6471956" y="1366118"/>
              <a:ext cx="706045" cy="523220"/>
            </a:xfrm>
            <a:prstGeom prst="rect">
              <a:avLst/>
            </a:prstGeom>
            <a:noFill/>
          </p:spPr>
          <p:txBody>
            <a:bodyPr wrap="square" rtlCol="0">
              <a:spAutoFit/>
            </a:bodyPr>
            <a:lstStyle/>
            <a:p>
              <a:pPr algn="ctr"/>
              <a:r>
                <a:rPr lang="en-US" altLang="zh-CN" sz="2800" b="1">
                  <a:solidFill>
                    <a:srgbClr val="F69FB2"/>
                  </a:solidFill>
                  <a:latin typeface="+mj-ea"/>
                  <a:cs typeface="+mn-ea"/>
                  <a:sym typeface="+mn-lt"/>
                </a:rPr>
                <a:t>02.</a:t>
              </a:r>
              <a:endParaRPr lang="zh-CN" altLang="en-US" sz="2800">
                <a:cs typeface="+mn-ea"/>
                <a:sym typeface="+mn-lt"/>
              </a:endParaRPr>
            </a:p>
          </p:txBody>
        </p:sp>
      </p:grpSp>
      <p:grpSp>
        <p:nvGrpSpPr>
          <p:cNvPr id="47" name="组合 46"/>
          <p:cNvGrpSpPr/>
          <p:nvPr/>
        </p:nvGrpSpPr>
        <p:grpSpPr>
          <a:xfrm>
            <a:off x="6471956" y="3114706"/>
            <a:ext cx="3055306" cy="540192"/>
            <a:chOff x="6471956" y="1349146"/>
            <a:chExt cx="3055306" cy="540192"/>
          </a:xfrm>
        </p:grpSpPr>
        <p:sp>
          <p:nvSpPr>
            <p:cNvPr id="48" name="TextBox 119"/>
            <p:cNvSpPr txBox="1"/>
            <p:nvPr/>
          </p:nvSpPr>
          <p:spPr>
            <a:xfrm>
              <a:off x="7058341" y="1349146"/>
              <a:ext cx="2468921" cy="307777"/>
            </a:xfrm>
            <a:prstGeom prst="rect">
              <a:avLst/>
            </a:prstGeom>
            <a:noFill/>
          </p:spPr>
          <p:txBody>
            <a:bodyPr wrap="square" rtlCol="0">
              <a:spAutoFit/>
            </a:bodyPr>
            <a:lstStyle/>
            <a:p>
              <a:pPr defTabSz="914400"/>
              <a:r>
                <a:rPr lang="zh-CN" altLang="en-US" sz="1400" b="1">
                  <a:solidFill>
                    <a:srgbClr val="F69FB2"/>
                  </a:solidFill>
                  <a:latin typeface="+mj-ea"/>
                  <a:ea typeface="+mj-ea"/>
                  <a:cs typeface="+mn-ea"/>
                  <a:sym typeface="+mn-lt"/>
                </a:rPr>
                <a:t>现场执行策略</a:t>
              </a:r>
              <a:endParaRPr lang="id-ID" sz="1400" b="1" dirty="0">
                <a:solidFill>
                  <a:srgbClr val="F69FB2"/>
                </a:solidFill>
                <a:latin typeface="+mj-ea"/>
                <a:ea typeface="+mj-ea"/>
                <a:cs typeface="+mn-ea"/>
                <a:sym typeface="+mn-lt"/>
              </a:endParaRPr>
            </a:p>
          </p:txBody>
        </p:sp>
        <p:sp>
          <p:nvSpPr>
            <p:cNvPr id="49" name="Rectangle 120"/>
            <p:cNvSpPr/>
            <p:nvPr/>
          </p:nvSpPr>
          <p:spPr>
            <a:xfrm>
              <a:off x="7058341" y="1578483"/>
              <a:ext cx="1996759" cy="278602"/>
            </a:xfrm>
            <a:prstGeom prst="rect">
              <a:avLst/>
            </a:prstGeom>
          </p:spPr>
          <p:txBody>
            <a:bodyPr wrap="square">
              <a:spAutoFit/>
            </a:bodyPr>
            <a:lstStyle/>
            <a:p>
              <a:pPr defTabSz="914400">
                <a:lnSpc>
                  <a:spcPct val="150000"/>
                </a:lnSpc>
              </a:pPr>
              <a:r>
                <a:rPr lang="id-ID" sz="900" dirty="0">
                  <a:solidFill>
                    <a:srgbClr val="F69FB2"/>
                  </a:solidFill>
                  <a:latin typeface="Calibri" panose="020F0502020204030204" pitchFamily="34" charset="0"/>
                  <a:cs typeface="Calibri" panose="020F0502020204030204" pitchFamily="34" charset="0"/>
                  <a:sym typeface="+mn-lt"/>
                </a:rPr>
                <a:t>Geplis dipsam volorib </a:t>
              </a:r>
              <a:r>
                <a:rPr lang="id-ID" sz="900">
                  <a:solidFill>
                    <a:srgbClr val="F69FB2"/>
                  </a:solidFill>
                  <a:latin typeface="Calibri" panose="020F0502020204030204" pitchFamily="34" charset="0"/>
                  <a:cs typeface="Calibri" panose="020F0502020204030204" pitchFamily="34" charset="0"/>
                  <a:sym typeface="+mn-lt"/>
                </a:rPr>
                <a:t>vendian debist</a:t>
              </a:r>
              <a:endParaRPr lang="id-ID" sz="900" dirty="0">
                <a:solidFill>
                  <a:srgbClr val="F69FB2"/>
                </a:solidFill>
                <a:latin typeface="Calibri" panose="020F0502020204030204" pitchFamily="34" charset="0"/>
                <a:cs typeface="Calibri" panose="020F0502020204030204" pitchFamily="34" charset="0"/>
                <a:sym typeface="+mn-lt"/>
              </a:endParaRPr>
            </a:p>
          </p:txBody>
        </p:sp>
        <p:sp>
          <p:nvSpPr>
            <p:cNvPr id="50" name="文本框 49"/>
            <p:cNvSpPr txBox="1"/>
            <p:nvPr/>
          </p:nvSpPr>
          <p:spPr>
            <a:xfrm>
              <a:off x="6471956" y="1366118"/>
              <a:ext cx="706045" cy="523220"/>
            </a:xfrm>
            <a:prstGeom prst="rect">
              <a:avLst/>
            </a:prstGeom>
            <a:noFill/>
          </p:spPr>
          <p:txBody>
            <a:bodyPr wrap="square" rtlCol="0">
              <a:spAutoFit/>
            </a:bodyPr>
            <a:lstStyle/>
            <a:p>
              <a:pPr algn="ctr"/>
              <a:r>
                <a:rPr lang="en-US" altLang="zh-CN" sz="2800" b="1">
                  <a:solidFill>
                    <a:srgbClr val="F69FB2"/>
                  </a:solidFill>
                  <a:latin typeface="+mj-ea"/>
                  <a:cs typeface="+mn-ea"/>
                  <a:sym typeface="+mn-lt"/>
                </a:rPr>
                <a:t>03.</a:t>
              </a:r>
              <a:endParaRPr lang="zh-CN" altLang="en-US" sz="2800">
                <a:cs typeface="+mn-ea"/>
                <a:sym typeface="+mn-lt"/>
              </a:endParaRPr>
            </a:p>
          </p:txBody>
        </p:sp>
      </p:grpSp>
      <p:grpSp>
        <p:nvGrpSpPr>
          <p:cNvPr id="51" name="组合 50"/>
          <p:cNvGrpSpPr/>
          <p:nvPr/>
        </p:nvGrpSpPr>
        <p:grpSpPr>
          <a:xfrm>
            <a:off x="6471956" y="3997486"/>
            <a:ext cx="3055306" cy="540192"/>
            <a:chOff x="6471956" y="1349146"/>
            <a:chExt cx="3055306" cy="540192"/>
          </a:xfrm>
        </p:grpSpPr>
        <p:sp>
          <p:nvSpPr>
            <p:cNvPr id="52" name="TextBox 119"/>
            <p:cNvSpPr txBox="1"/>
            <p:nvPr/>
          </p:nvSpPr>
          <p:spPr>
            <a:xfrm>
              <a:off x="7058341" y="1349146"/>
              <a:ext cx="2468921" cy="307777"/>
            </a:xfrm>
            <a:prstGeom prst="rect">
              <a:avLst/>
            </a:prstGeom>
            <a:noFill/>
          </p:spPr>
          <p:txBody>
            <a:bodyPr wrap="square" rtlCol="0">
              <a:spAutoFit/>
            </a:bodyPr>
            <a:lstStyle/>
            <a:p>
              <a:pPr defTabSz="914400"/>
              <a:r>
                <a:rPr lang="zh-CN" altLang="en-US" sz="1400" b="1">
                  <a:solidFill>
                    <a:srgbClr val="F69FB2"/>
                  </a:solidFill>
                  <a:latin typeface="+mj-ea"/>
                  <a:ea typeface="+mj-ea"/>
                  <a:cs typeface="+mn-ea"/>
                  <a:sym typeface="+mn-lt"/>
                </a:rPr>
                <a:t>预算经费方案及预期</a:t>
              </a:r>
              <a:endParaRPr lang="id-ID" sz="1400" b="1" dirty="0">
                <a:solidFill>
                  <a:srgbClr val="F69FB2"/>
                </a:solidFill>
                <a:latin typeface="+mj-ea"/>
                <a:ea typeface="+mj-ea"/>
                <a:cs typeface="+mn-ea"/>
                <a:sym typeface="+mn-lt"/>
              </a:endParaRPr>
            </a:p>
          </p:txBody>
        </p:sp>
        <p:sp>
          <p:nvSpPr>
            <p:cNvPr id="53" name="Rectangle 120"/>
            <p:cNvSpPr/>
            <p:nvPr/>
          </p:nvSpPr>
          <p:spPr>
            <a:xfrm>
              <a:off x="7058341" y="1578483"/>
              <a:ext cx="1996759" cy="278602"/>
            </a:xfrm>
            <a:prstGeom prst="rect">
              <a:avLst/>
            </a:prstGeom>
          </p:spPr>
          <p:txBody>
            <a:bodyPr wrap="square">
              <a:spAutoFit/>
            </a:bodyPr>
            <a:lstStyle/>
            <a:p>
              <a:pPr defTabSz="914400">
                <a:lnSpc>
                  <a:spcPct val="150000"/>
                </a:lnSpc>
              </a:pPr>
              <a:r>
                <a:rPr lang="id-ID" sz="900" dirty="0">
                  <a:solidFill>
                    <a:srgbClr val="F69FB2"/>
                  </a:solidFill>
                  <a:latin typeface="Calibri" panose="020F0502020204030204" pitchFamily="34" charset="0"/>
                  <a:cs typeface="Calibri" panose="020F0502020204030204" pitchFamily="34" charset="0"/>
                  <a:sym typeface="+mn-lt"/>
                </a:rPr>
                <a:t>Geplis dipsam volorib </a:t>
              </a:r>
              <a:r>
                <a:rPr lang="id-ID" sz="900">
                  <a:solidFill>
                    <a:srgbClr val="F69FB2"/>
                  </a:solidFill>
                  <a:latin typeface="Calibri" panose="020F0502020204030204" pitchFamily="34" charset="0"/>
                  <a:cs typeface="Calibri" panose="020F0502020204030204" pitchFamily="34" charset="0"/>
                  <a:sym typeface="+mn-lt"/>
                </a:rPr>
                <a:t>vendian debist</a:t>
              </a:r>
              <a:endParaRPr lang="id-ID" sz="900" dirty="0">
                <a:solidFill>
                  <a:srgbClr val="F69FB2"/>
                </a:solidFill>
                <a:latin typeface="Calibri" panose="020F0502020204030204" pitchFamily="34" charset="0"/>
                <a:cs typeface="Calibri" panose="020F0502020204030204" pitchFamily="34" charset="0"/>
                <a:sym typeface="+mn-lt"/>
              </a:endParaRPr>
            </a:p>
          </p:txBody>
        </p:sp>
        <p:sp>
          <p:nvSpPr>
            <p:cNvPr id="54" name="文本框 53"/>
            <p:cNvSpPr txBox="1"/>
            <p:nvPr/>
          </p:nvSpPr>
          <p:spPr>
            <a:xfrm>
              <a:off x="6471956" y="1366118"/>
              <a:ext cx="706045" cy="523220"/>
            </a:xfrm>
            <a:prstGeom prst="rect">
              <a:avLst/>
            </a:prstGeom>
            <a:noFill/>
          </p:spPr>
          <p:txBody>
            <a:bodyPr wrap="square" rtlCol="0">
              <a:spAutoFit/>
            </a:bodyPr>
            <a:lstStyle/>
            <a:p>
              <a:pPr algn="ctr"/>
              <a:r>
                <a:rPr lang="en-US" altLang="zh-CN" sz="2800" b="1">
                  <a:solidFill>
                    <a:srgbClr val="F69FB2"/>
                  </a:solidFill>
                  <a:latin typeface="+mj-ea"/>
                  <a:cs typeface="+mn-ea"/>
                  <a:sym typeface="+mn-lt"/>
                </a:rPr>
                <a:t>04.</a:t>
              </a:r>
              <a:endParaRPr lang="zh-CN" altLang="en-US" sz="2800">
                <a:cs typeface="+mn-ea"/>
                <a:sym typeface="+mn-lt"/>
              </a:endParaRPr>
            </a:p>
          </p:txBody>
        </p:sp>
      </p:grpSp>
      <p:grpSp>
        <p:nvGrpSpPr>
          <p:cNvPr id="55" name="组合 54"/>
          <p:cNvGrpSpPr/>
          <p:nvPr/>
        </p:nvGrpSpPr>
        <p:grpSpPr>
          <a:xfrm>
            <a:off x="6471956" y="4880268"/>
            <a:ext cx="3055306" cy="540192"/>
            <a:chOff x="6471956" y="1349146"/>
            <a:chExt cx="3055306" cy="540192"/>
          </a:xfrm>
        </p:grpSpPr>
        <p:sp>
          <p:nvSpPr>
            <p:cNvPr id="56" name="TextBox 119"/>
            <p:cNvSpPr txBox="1"/>
            <p:nvPr/>
          </p:nvSpPr>
          <p:spPr>
            <a:xfrm>
              <a:off x="7058341" y="1349146"/>
              <a:ext cx="2468921" cy="307777"/>
            </a:xfrm>
            <a:prstGeom prst="rect">
              <a:avLst/>
            </a:prstGeom>
            <a:noFill/>
          </p:spPr>
          <p:txBody>
            <a:bodyPr wrap="square" rtlCol="0">
              <a:spAutoFit/>
            </a:bodyPr>
            <a:lstStyle/>
            <a:p>
              <a:pPr defTabSz="914400"/>
              <a:r>
                <a:rPr lang="zh-CN" altLang="en-US" sz="1400" b="1">
                  <a:solidFill>
                    <a:srgbClr val="F69FB2"/>
                  </a:solidFill>
                  <a:latin typeface="+mj-ea"/>
                  <a:ea typeface="+mj-ea"/>
                  <a:cs typeface="+mn-ea"/>
                  <a:sym typeface="+mn-lt"/>
                </a:rPr>
                <a:t>应急预案及其他</a:t>
              </a:r>
              <a:endParaRPr lang="id-ID" sz="1400" b="1" dirty="0">
                <a:solidFill>
                  <a:srgbClr val="F69FB2"/>
                </a:solidFill>
                <a:latin typeface="+mj-ea"/>
                <a:ea typeface="+mj-ea"/>
                <a:cs typeface="+mn-ea"/>
                <a:sym typeface="+mn-lt"/>
              </a:endParaRPr>
            </a:p>
          </p:txBody>
        </p:sp>
        <p:sp>
          <p:nvSpPr>
            <p:cNvPr id="57" name="Rectangle 120"/>
            <p:cNvSpPr/>
            <p:nvPr/>
          </p:nvSpPr>
          <p:spPr>
            <a:xfrm>
              <a:off x="7058341" y="1578483"/>
              <a:ext cx="1996759" cy="278602"/>
            </a:xfrm>
            <a:prstGeom prst="rect">
              <a:avLst/>
            </a:prstGeom>
          </p:spPr>
          <p:txBody>
            <a:bodyPr wrap="square">
              <a:spAutoFit/>
            </a:bodyPr>
            <a:lstStyle/>
            <a:p>
              <a:pPr defTabSz="914400">
                <a:lnSpc>
                  <a:spcPct val="150000"/>
                </a:lnSpc>
              </a:pPr>
              <a:r>
                <a:rPr lang="id-ID" sz="900" dirty="0">
                  <a:solidFill>
                    <a:srgbClr val="F69FB2"/>
                  </a:solidFill>
                  <a:latin typeface="Calibri" panose="020F0502020204030204" pitchFamily="34" charset="0"/>
                  <a:cs typeface="Calibri" panose="020F0502020204030204" pitchFamily="34" charset="0"/>
                  <a:sym typeface="+mn-lt"/>
                </a:rPr>
                <a:t>Geplis dipsam volorib </a:t>
              </a:r>
              <a:r>
                <a:rPr lang="id-ID" sz="900">
                  <a:solidFill>
                    <a:srgbClr val="F69FB2"/>
                  </a:solidFill>
                  <a:latin typeface="Calibri" panose="020F0502020204030204" pitchFamily="34" charset="0"/>
                  <a:cs typeface="Calibri" panose="020F0502020204030204" pitchFamily="34" charset="0"/>
                  <a:sym typeface="+mn-lt"/>
                </a:rPr>
                <a:t>vendian debist</a:t>
              </a:r>
              <a:endParaRPr lang="id-ID" sz="900" dirty="0">
                <a:solidFill>
                  <a:srgbClr val="F69FB2"/>
                </a:solidFill>
                <a:latin typeface="Calibri" panose="020F0502020204030204" pitchFamily="34" charset="0"/>
                <a:cs typeface="Calibri" panose="020F0502020204030204" pitchFamily="34" charset="0"/>
                <a:sym typeface="+mn-lt"/>
              </a:endParaRPr>
            </a:p>
          </p:txBody>
        </p:sp>
        <p:sp>
          <p:nvSpPr>
            <p:cNvPr id="58" name="文本框 57"/>
            <p:cNvSpPr txBox="1"/>
            <p:nvPr/>
          </p:nvSpPr>
          <p:spPr>
            <a:xfrm>
              <a:off x="6471956" y="1366118"/>
              <a:ext cx="706045" cy="523220"/>
            </a:xfrm>
            <a:prstGeom prst="rect">
              <a:avLst/>
            </a:prstGeom>
            <a:noFill/>
          </p:spPr>
          <p:txBody>
            <a:bodyPr wrap="square" rtlCol="0">
              <a:spAutoFit/>
            </a:bodyPr>
            <a:lstStyle/>
            <a:p>
              <a:pPr algn="ctr"/>
              <a:r>
                <a:rPr lang="en-US" altLang="zh-CN" sz="2800" b="1">
                  <a:solidFill>
                    <a:srgbClr val="F69FB2"/>
                  </a:solidFill>
                  <a:latin typeface="+mj-ea"/>
                  <a:cs typeface="+mn-ea"/>
                  <a:sym typeface="+mn-lt"/>
                </a:rPr>
                <a:t>05.</a:t>
              </a:r>
              <a:endParaRPr lang="zh-CN" altLang="en-US" sz="2800">
                <a:cs typeface="+mn-ea"/>
                <a:sym typeface="+mn-lt"/>
              </a:endParaRPr>
            </a:p>
          </p:txBody>
        </p:sp>
      </p:grpSp>
      <p:pic>
        <p:nvPicPr>
          <p:cNvPr id="12" name="图片 11"/>
          <p:cNvPicPr>
            <a:picLocks noChangeAspect="1"/>
          </p:cNvPicPr>
          <p:nvPr/>
        </p:nvPicPr>
        <p:blipFill rotWithShape="1">
          <a:blip r:embed="rId4" cstate="screen"/>
          <a:srcRect t="38033" b="24201"/>
          <a:stretch>
            <a:fillRect/>
          </a:stretch>
        </p:blipFill>
        <p:spPr>
          <a:xfrm>
            <a:off x="2515682" y="-2421"/>
            <a:ext cx="6289758" cy="6860421"/>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占位符 2"/>
          <p:cNvPicPr>
            <a:picLocks noGrp="1" noChangeAspect="1"/>
          </p:cNvPicPr>
          <p:nvPr>
            <p:ph type="pic" sz="quarter" idx="10"/>
          </p:nvPr>
        </p:nvPicPr>
        <p:blipFill>
          <a:blip r:embed="rId3" cstate="screen"/>
          <a:srcRect/>
          <a:stretch>
            <a:fillRect/>
          </a:stretch>
        </p:blipFill>
        <p:spPr/>
      </p:pic>
      <p:sp>
        <p:nvSpPr>
          <p:cNvPr id="14" name="矩形 13"/>
          <p:cNvSpPr/>
          <p:nvPr/>
        </p:nvSpPr>
        <p:spPr>
          <a:xfrm>
            <a:off x="0" y="-368"/>
            <a:ext cx="12192000" cy="3771900"/>
          </a:xfrm>
          <a:prstGeom prst="rect">
            <a:avLst/>
          </a:prstGeom>
          <a:solidFill>
            <a:schemeClr val="accent2">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矩形 9"/>
          <p:cNvSpPr/>
          <p:nvPr/>
        </p:nvSpPr>
        <p:spPr>
          <a:xfrm>
            <a:off x="466725" y="461963"/>
            <a:ext cx="11258550" cy="5934075"/>
          </a:xfrm>
          <a:prstGeom prst="rect">
            <a:avLst/>
          </a:prstGeom>
          <a:solidFill>
            <a:srgbClr val="F7F4F8"/>
          </a:solidFill>
          <a:ln>
            <a:noFill/>
          </a:ln>
          <a:effectLst>
            <a:outerShdw blurRad="304800" sx="104000" sy="104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a:cs typeface="+mn-ea"/>
              <a:sym typeface="+mn-lt"/>
            </a:endParaRPr>
          </a:p>
        </p:txBody>
      </p:sp>
      <p:sp>
        <p:nvSpPr>
          <p:cNvPr id="26" name="任意多边形: 形状 25"/>
          <p:cNvSpPr/>
          <p:nvPr/>
        </p:nvSpPr>
        <p:spPr>
          <a:xfrm>
            <a:off x="9272164" y="4378976"/>
            <a:ext cx="4467225" cy="4467225"/>
          </a:xfrm>
          <a:custGeom>
            <a:avLst/>
            <a:gdLst>
              <a:gd name="connsiteX0" fmla="*/ 586946 w 1173892"/>
              <a:gd name="connsiteY0" fmla="*/ 128716 h 1173892"/>
              <a:gd name="connsiteX1" fmla="*/ 128716 w 1173892"/>
              <a:gd name="connsiteY1" fmla="*/ 586946 h 1173892"/>
              <a:gd name="connsiteX2" fmla="*/ 586946 w 1173892"/>
              <a:gd name="connsiteY2" fmla="*/ 1045176 h 1173892"/>
              <a:gd name="connsiteX3" fmla="*/ 1045176 w 1173892"/>
              <a:gd name="connsiteY3" fmla="*/ 586946 h 1173892"/>
              <a:gd name="connsiteX4" fmla="*/ 586946 w 1173892"/>
              <a:gd name="connsiteY4" fmla="*/ 128716 h 1173892"/>
              <a:gd name="connsiteX5" fmla="*/ 586946 w 1173892"/>
              <a:gd name="connsiteY5" fmla="*/ 0 h 1173892"/>
              <a:gd name="connsiteX6" fmla="*/ 1173892 w 1173892"/>
              <a:gd name="connsiteY6" fmla="*/ 586946 h 1173892"/>
              <a:gd name="connsiteX7" fmla="*/ 586946 w 1173892"/>
              <a:gd name="connsiteY7" fmla="*/ 1173892 h 1173892"/>
              <a:gd name="connsiteX8" fmla="*/ 0 w 1173892"/>
              <a:gd name="connsiteY8" fmla="*/ 586946 h 1173892"/>
              <a:gd name="connsiteX9" fmla="*/ 586946 w 1173892"/>
              <a:gd name="connsiteY9" fmla="*/ 0 h 1173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73892" h="1173892">
                <a:moveTo>
                  <a:pt x="586946" y="128716"/>
                </a:moveTo>
                <a:cubicBezTo>
                  <a:pt x="333873" y="128716"/>
                  <a:pt x="128716" y="333873"/>
                  <a:pt x="128716" y="586946"/>
                </a:cubicBezTo>
                <a:cubicBezTo>
                  <a:pt x="128716" y="840019"/>
                  <a:pt x="333873" y="1045176"/>
                  <a:pt x="586946" y="1045176"/>
                </a:cubicBezTo>
                <a:cubicBezTo>
                  <a:pt x="840019" y="1045176"/>
                  <a:pt x="1045176" y="840019"/>
                  <a:pt x="1045176" y="586946"/>
                </a:cubicBezTo>
                <a:cubicBezTo>
                  <a:pt x="1045176" y="333873"/>
                  <a:pt x="840019" y="128716"/>
                  <a:pt x="586946" y="128716"/>
                </a:cubicBezTo>
                <a:close/>
                <a:moveTo>
                  <a:pt x="586946" y="0"/>
                </a:moveTo>
                <a:cubicBezTo>
                  <a:pt x="911107" y="0"/>
                  <a:pt x="1173892" y="262785"/>
                  <a:pt x="1173892" y="586946"/>
                </a:cubicBezTo>
                <a:cubicBezTo>
                  <a:pt x="1173892" y="911107"/>
                  <a:pt x="911107" y="1173892"/>
                  <a:pt x="586946" y="1173892"/>
                </a:cubicBezTo>
                <a:cubicBezTo>
                  <a:pt x="262785" y="1173892"/>
                  <a:pt x="0" y="911107"/>
                  <a:pt x="0" y="586946"/>
                </a:cubicBezTo>
                <a:cubicBezTo>
                  <a:pt x="0" y="262785"/>
                  <a:pt x="262785" y="0"/>
                  <a:pt x="586946" y="0"/>
                </a:cubicBezTo>
                <a:close/>
              </a:path>
            </a:pathLst>
          </a:custGeom>
          <a:solidFill>
            <a:srgbClr val="FFE083">
              <a:alpha val="1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任意多边形: 形状 14"/>
          <p:cNvSpPr/>
          <p:nvPr/>
        </p:nvSpPr>
        <p:spPr>
          <a:xfrm>
            <a:off x="0" y="5684108"/>
            <a:ext cx="1173892" cy="1173892"/>
          </a:xfrm>
          <a:custGeom>
            <a:avLst/>
            <a:gdLst>
              <a:gd name="connsiteX0" fmla="*/ 586946 w 1173892"/>
              <a:gd name="connsiteY0" fmla="*/ 128716 h 1173892"/>
              <a:gd name="connsiteX1" fmla="*/ 128716 w 1173892"/>
              <a:gd name="connsiteY1" fmla="*/ 586946 h 1173892"/>
              <a:gd name="connsiteX2" fmla="*/ 586946 w 1173892"/>
              <a:gd name="connsiteY2" fmla="*/ 1045176 h 1173892"/>
              <a:gd name="connsiteX3" fmla="*/ 1045176 w 1173892"/>
              <a:gd name="connsiteY3" fmla="*/ 586946 h 1173892"/>
              <a:gd name="connsiteX4" fmla="*/ 586946 w 1173892"/>
              <a:gd name="connsiteY4" fmla="*/ 128716 h 1173892"/>
              <a:gd name="connsiteX5" fmla="*/ 586946 w 1173892"/>
              <a:gd name="connsiteY5" fmla="*/ 0 h 1173892"/>
              <a:gd name="connsiteX6" fmla="*/ 1173892 w 1173892"/>
              <a:gd name="connsiteY6" fmla="*/ 586946 h 1173892"/>
              <a:gd name="connsiteX7" fmla="*/ 586946 w 1173892"/>
              <a:gd name="connsiteY7" fmla="*/ 1173892 h 1173892"/>
              <a:gd name="connsiteX8" fmla="*/ 0 w 1173892"/>
              <a:gd name="connsiteY8" fmla="*/ 586946 h 1173892"/>
              <a:gd name="connsiteX9" fmla="*/ 586946 w 1173892"/>
              <a:gd name="connsiteY9" fmla="*/ 0 h 1173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73892" h="1173892">
                <a:moveTo>
                  <a:pt x="586946" y="128716"/>
                </a:moveTo>
                <a:cubicBezTo>
                  <a:pt x="333873" y="128716"/>
                  <a:pt x="128716" y="333873"/>
                  <a:pt x="128716" y="586946"/>
                </a:cubicBezTo>
                <a:cubicBezTo>
                  <a:pt x="128716" y="840019"/>
                  <a:pt x="333873" y="1045176"/>
                  <a:pt x="586946" y="1045176"/>
                </a:cubicBezTo>
                <a:cubicBezTo>
                  <a:pt x="840019" y="1045176"/>
                  <a:pt x="1045176" y="840019"/>
                  <a:pt x="1045176" y="586946"/>
                </a:cubicBezTo>
                <a:cubicBezTo>
                  <a:pt x="1045176" y="333873"/>
                  <a:pt x="840019" y="128716"/>
                  <a:pt x="586946" y="128716"/>
                </a:cubicBezTo>
                <a:close/>
                <a:moveTo>
                  <a:pt x="586946" y="0"/>
                </a:moveTo>
                <a:cubicBezTo>
                  <a:pt x="911107" y="0"/>
                  <a:pt x="1173892" y="262785"/>
                  <a:pt x="1173892" y="586946"/>
                </a:cubicBezTo>
                <a:cubicBezTo>
                  <a:pt x="1173892" y="911107"/>
                  <a:pt x="911107" y="1173892"/>
                  <a:pt x="586946" y="1173892"/>
                </a:cubicBezTo>
                <a:cubicBezTo>
                  <a:pt x="262785" y="1173892"/>
                  <a:pt x="0" y="911107"/>
                  <a:pt x="0" y="586946"/>
                </a:cubicBezTo>
                <a:cubicBezTo>
                  <a:pt x="0" y="262785"/>
                  <a:pt x="262785" y="0"/>
                  <a:pt x="586946" y="0"/>
                </a:cubicBezTo>
                <a:close/>
              </a:path>
            </a:pathLst>
          </a:custGeom>
          <a:solidFill>
            <a:srgbClr val="F69F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5175315" y="-2086710"/>
            <a:ext cx="920685" cy="3864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形状 26"/>
          <p:cNvSpPr/>
          <p:nvPr/>
        </p:nvSpPr>
        <p:spPr>
          <a:xfrm>
            <a:off x="11981944" y="3936712"/>
            <a:ext cx="749588" cy="749588"/>
          </a:xfrm>
          <a:custGeom>
            <a:avLst/>
            <a:gdLst>
              <a:gd name="connsiteX0" fmla="*/ 586946 w 1173892"/>
              <a:gd name="connsiteY0" fmla="*/ 128716 h 1173892"/>
              <a:gd name="connsiteX1" fmla="*/ 128716 w 1173892"/>
              <a:gd name="connsiteY1" fmla="*/ 586946 h 1173892"/>
              <a:gd name="connsiteX2" fmla="*/ 586946 w 1173892"/>
              <a:gd name="connsiteY2" fmla="*/ 1045176 h 1173892"/>
              <a:gd name="connsiteX3" fmla="*/ 1045176 w 1173892"/>
              <a:gd name="connsiteY3" fmla="*/ 586946 h 1173892"/>
              <a:gd name="connsiteX4" fmla="*/ 586946 w 1173892"/>
              <a:gd name="connsiteY4" fmla="*/ 128716 h 1173892"/>
              <a:gd name="connsiteX5" fmla="*/ 586946 w 1173892"/>
              <a:gd name="connsiteY5" fmla="*/ 0 h 1173892"/>
              <a:gd name="connsiteX6" fmla="*/ 1173892 w 1173892"/>
              <a:gd name="connsiteY6" fmla="*/ 586946 h 1173892"/>
              <a:gd name="connsiteX7" fmla="*/ 586946 w 1173892"/>
              <a:gd name="connsiteY7" fmla="*/ 1173892 h 1173892"/>
              <a:gd name="connsiteX8" fmla="*/ 0 w 1173892"/>
              <a:gd name="connsiteY8" fmla="*/ 586946 h 1173892"/>
              <a:gd name="connsiteX9" fmla="*/ 586946 w 1173892"/>
              <a:gd name="connsiteY9" fmla="*/ 0 h 1173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73892" h="1173892">
                <a:moveTo>
                  <a:pt x="586946" y="128716"/>
                </a:moveTo>
                <a:cubicBezTo>
                  <a:pt x="333873" y="128716"/>
                  <a:pt x="128716" y="333873"/>
                  <a:pt x="128716" y="586946"/>
                </a:cubicBezTo>
                <a:cubicBezTo>
                  <a:pt x="128716" y="840019"/>
                  <a:pt x="333873" y="1045176"/>
                  <a:pt x="586946" y="1045176"/>
                </a:cubicBezTo>
                <a:cubicBezTo>
                  <a:pt x="840019" y="1045176"/>
                  <a:pt x="1045176" y="840019"/>
                  <a:pt x="1045176" y="586946"/>
                </a:cubicBezTo>
                <a:cubicBezTo>
                  <a:pt x="1045176" y="333873"/>
                  <a:pt x="840019" y="128716"/>
                  <a:pt x="586946" y="128716"/>
                </a:cubicBezTo>
                <a:close/>
                <a:moveTo>
                  <a:pt x="586946" y="0"/>
                </a:moveTo>
                <a:cubicBezTo>
                  <a:pt x="911107" y="0"/>
                  <a:pt x="1173892" y="262785"/>
                  <a:pt x="1173892" y="586946"/>
                </a:cubicBezTo>
                <a:cubicBezTo>
                  <a:pt x="1173892" y="911107"/>
                  <a:pt x="911107" y="1173892"/>
                  <a:pt x="586946" y="1173892"/>
                </a:cubicBezTo>
                <a:cubicBezTo>
                  <a:pt x="262785" y="1173892"/>
                  <a:pt x="0" y="911107"/>
                  <a:pt x="0" y="586946"/>
                </a:cubicBezTo>
                <a:cubicBezTo>
                  <a:pt x="0" y="262785"/>
                  <a:pt x="262785" y="0"/>
                  <a:pt x="586946" y="0"/>
                </a:cubicBezTo>
                <a:close/>
              </a:path>
            </a:pathLst>
          </a:custGeom>
          <a:solidFill>
            <a:srgbClr val="F69FB2">
              <a:alpha val="5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2" name="图片 11" hidden="1"/>
          <p:cNvPicPr>
            <a:picLocks noChangeAspect="1"/>
          </p:cNvPicPr>
          <p:nvPr/>
        </p:nvPicPr>
        <p:blipFill rotWithShape="1">
          <a:blip r:embed="rId4" cstate="screen"/>
          <a:srcRect t="38033" b="24201"/>
          <a:stretch>
            <a:fillRect/>
          </a:stretch>
        </p:blipFill>
        <p:spPr>
          <a:xfrm>
            <a:off x="2515682" y="-2421"/>
            <a:ext cx="6289758" cy="6860421"/>
          </a:xfrm>
          <a:prstGeom prst="rect">
            <a:avLst/>
          </a:prstGeom>
        </p:spPr>
      </p:pic>
      <p:sp>
        <p:nvSpPr>
          <p:cNvPr id="13" name="TextBox 31"/>
          <p:cNvSpPr txBox="1"/>
          <p:nvPr/>
        </p:nvSpPr>
        <p:spPr>
          <a:xfrm>
            <a:off x="95250" y="1654042"/>
            <a:ext cx="6999406" cy="1154162"/>
          </a:xfrm>
          <a:prstGeom prst="rect">
            <a:avLst/>
          </a:prstGeom>
          <a:noFill/>
        </p:spPr>
        <p:txBody>
          <a:bodyPr wrap="square" rtlCol="0">
            <a:spAutoFit/>
          </a:bodyPr>
          <a:lstStyle/>
          <a:p>
            <a:pPr marL="0" marR="0" lvl="0" indent="0" algn="r" defTabSz="914400" eaLnBrk="1" fontAlgn="auto" latinLnBrk="0" hangingPunct="1">
              <a:lnSpc>
                <a:spcPct val="100000"/>
              </a:lnSpc>
              <a:spcBef>
                <a:spcPts val="0"/>
              </a:spcBef>
              <a:spcAft>
                <a:spcPts val="0"/>
              </a:spcAft>
              <a:buClrTx/>
              <a:buSzTx/>
              <a:buFontTx/>
              <a:buNone/>
              <a:defRPr/>
            </a:pPr>
            <a:r>
              <a:rPr kumimoji="0" lang="zh-CN" altLang="en-US" sz="6900" b="1" i="0" u="none" strike="noStrike" kern="0" cap="none" spc="300" normalizeH="0" baseline="0" noProof="0" dirty="0">
                <a:ln>
                  <a:noFill/>
                </a:ln>
                <a:solidFill>
                  <a:srgbClr val="F69FB2"/>
                </a:solidFill>
                <a:effectLst/>
                <a:uLnTx/>
                <a:uFillTx/>
                <a:sym typeface="+mn-lt"/>
              </a:rPr>
              <a:t>主要预算</a:t>
            </a:r>
            <a:endParaRPr kumimoji="0" lang="en-US" sz="6900" b="1" i="0" u="none" strike="noStrike" kern="0" cap="none" spc="300" normalizeH="0" baseline="0" noProof="0" dirty="0">
              <a:ln>
                <a:noFill/>
              </a:ln>
              <a:solidFill>
                <a:srgbClr val="F69FB2"/>
              </a:solidFill>
              <a:effectLst/>
              <a:uLnTx/>
              <a:uFillTx/>
              <a:sym typeface="+mn-lt"/>
            </a:endParaRPr>
          </a:p>
        </p:txBody>
      </p:sp>
      <p:sp>
        <p:nvSpPr>
          <p:cNvPr id="18" name="TextBox 58"/>
          <p:cNvSpPr txBox="1"/>
          <p:nvPr/>
        </p:nvSpPr>
        <p:spPr>
          <a:xfrm>
            <a:off x="1628165" y="3502488"/>
            <a:ext cx="5225256" cy="477054"/>
          </a:xfrm>
          <a:prstGeom prst="rect">
            <a:avLst/>
          </a:prstGeom>
          <a:noFill/>
        </p:spPr>
        <p:txBody>
          <a:bodyPr wrap="square" rtlCol="0">
            <a:spAutoFit/>
          </a:bodyPr>
          <a:lstStyle/>
          <a:p>
            <a:pPr marL="0" marR="0" lvl="0" indent="0" algn="r" defTabSz="914400" eaLnBrk="1" fontAlgn="auto" latinLnBrk="0" hangingPunct="1">
              <a:lnSpc>
                <a:spcPct val="100000"/>
              </a:lnSpc>
              <a:spcBef>
                <a:spcPts val="0"/>
              </a:spcBef>
              <a:spcAft>
                <a:spcPts val="0"/>
              </a:spcAft>
              <a:buClrTx/>
              <a:buSzTx/>
              <a:buFontTx/>
              <a:buNone/>
              <a:defRPr/>
            </a:pPr>
            <a:r>
              <a:rPr kumimoji="0" lang="en-US" sz="1250" b="0" i="0" u="none" strike="noStrike" kern="0" cap="none" spc="0" normalizeH="0" baseline="0" noProof="0" dirty="0">
                <a:ln>
                  <a:noFill/>
                </a:ln>
                <a:solidFill>
                  <a:srgbClr val="5FA6AE"/>
                </a:solidFill>
                <a:effectLst/>
                <a:uLnTx/>
                <a:uFillTx/>
                <a:latin typeface="Calibri" panose="020F0502020204030204" pitchFamily="34" charset="0"/>
                <a:cs typeface="Calibri" panose="020F0502020204030204" pitchFamily="34" charset="0"/>
                <a:sym typeface="+mn-lt"/>
              </a:rPr>
              <a:t>Entrepreneurial activities differ substantially depending on the type of organization and creativity involved. </a:t>
            </a:r>
          </a:p>
        </p:txBody>
      </p:sp>
      <p:sp>
        <p:nvSpPr>
          <p:cNvPr id="19" name="Rectangle 59"/>
          <p:cNvSpPr/>
          <p:nvPr/>
        </p:nvSpPr>
        <p:spPr>
          <a:xfrm>
            <a:off x="4794844" y="3244105"/>
            <a:ext cx="2058577" cy="276999"/>
          </a:xfrm>
          <a:prstGeom prst="rect">
            <a:avLst/>
          </a:prstGeom>
        </p:spPr>
        <p:txBody>
          <a:bodyPr wrap="none">
            <a:spAutoFit/>
          </a:bodyPr>
          <a:lstStyle/>
          <a:p>
            <a:pPr marL="0" marR="0" lvl="0" indent="0" algn="r" defTabSz="914400" eaLnBrk="1" fontAlgn="auto" latinLnBrk="0" hangingPunct="1">
              <a:lnSpc>
                <a:spcPct val="100000"/>
              </a:lnSpc>
              <a:spcBef>
                <a:spcPts val="0"/>
              </a:spcBef>
              <a:spcAft>
                <a:spcPts val="0"/>
              </a:spcAft>
              <a:buClrTx/>
              <a:buSzTx/>
              <a:buFontTx/>
              <a:buNone/>
              <a:defRPr/>
            </a:pPr>
            <a:r>
              <a:rPr kumimoji="0" lang="en-US" sz="1200" b="1" i="0" u="none" strike="noStrike" kern="0" cap="none" spc="300" normalizeH="0" baseline="0" noProof="0" dirty="0">
                <a:ln>
                  <a:noFill/>
                </a:ln>
                <a:solidFill>
                  <a:srgbClr val="5FA6AE"/>
                </a:solidFill>
                <a:effectLst/>
                <a:uLnTx/>
                <a:uFillTx/>
                <a:latin typeface="Calibri" panose="020F0502020204030204" pitchFamily="34" charset="0"/>
                <a:cs typeface="Calibri" panose="020F0502020204030204" pitchFamily="34" charset="0"/>
                <a:sym typeface="+mn-lt"/>
              </a:rPr>
              <a:t>PHOTOSHOP SKILLS</a:t>
            </a:r>
          </a:p>
        </p:txBody>
      </p:sp>
      <p:sp>
        <p:nvSpPr>
          <p:cNvPr id="20" name="TextBox 60"/>
          <p:cNvSpPr txBox="1"/>
          <p:nvPr/>
        </p:nvSpPr>
        <p:spPr>
          <a:xfrm>
            <a:off x="433619" y="3989624"/>
            <a:ext cx="1020089" cy="317376"/>
          </a:xfrm>
          <a:prstGeom prst="rect">
            <a:avLst/>
          </a:prstGeom>
          <a:noFill/>
        </p:spPr>
        <p:txBody>
          <a:bodyPr wrap="square" lIns="91422" tIns="45711" rIns="91422" bIns="45711" rtlCol="0">
            <a:spAutoFit/>
          </a:bodyPr>
          <a:lstStyle/>
          <a:p>
            <a:pPr marL="0" marR="0" lvl="0" indent="0" algn="r" defTabSz="914400" eaLnBrk="1" fontAlgn="auto" latinLnBrk="0" hangingPunct="1">
              <a:lnSpc>
                <a:spcPts val="1700"/>
              </a:lnSpc>
              <a:spcBef>
                <a:spcPts val="0"/>
              </a:spcBef>
              <a:spcAft>
                <a:spcPts val="0"/>
              </a:spcAft>
              <a:buClrTx/>
              <a:buSzTx/>
              <a:buFontTx/>
              <a:buNone/>
              <a:defRPr/>
            </a:pPr>
            <a:r>
              <a:rPr kumimoji="0" lang="en-US" sz="1600" b="1" i="0" u="none" strike="noStrike" kern="0" cap="none" spc="0" normalizeH="0" baseline="0" noProof="0" dirty="0">
                <a:ln>
                  <a:noFill/>
                </a:ln>
                <a:solidFill>
                  <a:prstClr val="black">
                    <a:lumMod val="75000"/>
                    <a:lumOff val="25000"/>
                  </a:prstClr>
                </a:solidFill>
                <a:effectLst/>
                <a:uLnTx/>
                <a:uFillTx/>
                <a:sym typeface="+mn-lt"/>
              </a:rPr>
              <a:t>95%</a:t>
            </a:r>
          </a:p>
        </p:txBody>
      </p:sp>
      <p:sp>
        <p:nvSpPr>
          <p:cNvPr id="21" name="TextBox 66"/>
          <p:cNvSpPr txBox="1"/>
          <p:nvPr/>
        </p:nvSpPr>
        <p:spPr>
          <a:xfrm>
            <a:off x="1628165" y="4772817"/>
            <a:ext cx="5225256" cy="477054"/>
          </a:xfrm>
          <a:prstGeom prst="rect">
            <a:avLst/>
          </a:prstGeom>
          <a:noFill/>
        </p:spPr>
        <p:txBody>
          <a:bodyPr wrap="square" rtlCol="0">
            <a:spAutoFit/>
          </a:bodyPr>
          <a:lstStyle/>
          <a:p>
            <a:pPr marL="0" marR="0" lvl="0" indent="0" algn="r" defTabSz="914400" eaLnBrk="1" fontAlgn="auto" latinLnBrk="0" hangingPunct="1">
              <a:lnSpc>
                <a:spcPct val="100000"/>
              </a:lnSpc>
              <a:spcBef>
                <a:spcPts val="0"/>
              </a:spcBef>
              <a:spcAft>
                <a:spcPts val="0"/>
              </a:spcAft>
              <a:buClrTx/>
              <a:buSzTx/>
              <a:buFontTx/>
              <a:buNone/>
              <a:defRPr/>
            </a:pPr>
            <a:r>
              <a:rPr kumimoji="0" lang="en-US" sz="1250" b="0" i="0" u="none" strike="noStrike" kern="0" cap="none" spc="0" normalizeH="0" baseline="0" noProof="0" dirty="0">
                <a:ln>
                  <a:noFill/>
                </a:ln>
                <a:solidFill>
                  <a:srgbClr val="F69FB2"/>
                </a:solidFill>
                <a:effectLst/>
                <a:uLnTx/>
                <a:uFillTx/>
                <a:latin typeface="Calibri" panose="020F0502020204030204" pitchFamily="34" charset="0"/>
                <a:cs typeface="Calibri" panose="020F0502020204030204" pitchFamily="34" charset="0"/>
                <a:sym typeface="+mn-lt"/>
              </a:rPr>
              <a:t>Entrepreneurial activities differ substantially depending on the type of organization and creativity involved. </a:t>
            </a:r>
          </a:p>
        </p:txBody>
      </p:sp>
      <p:sp>
        <p:nvSpPr>
          <p:cNvPr id="22" name="Rectangle 67"/>
          <p:cNvSpPr/>
          <p:nvPr/>
        </p:nvSpPr>
        <p:spPr>
          <a:xfrm>
            <a:off x="4829983" y="4561201"/>
            <a:ext cx="2058577" cy="276999"/>
          </a:xfrm>
          <a:prstGeom prst="rect">
            <a:avLst/>
          </a:prstGeom>
        </p:spPr>
        <p:txBody>
          <a:bodyPr wrap="none">
            <a:spAutoFit/>
          </a:bodyPr>
          <a:lstStyle/>
          <a:p>
            <a:pPr marL="0" marR="0" lvl="0" indent="0" algn="r" defTabSz="914400" eaLnBrk="1" fontAlgn="auto" latinLnBrk="0" hangingPunct="1">
              <a:lnSpc>
                <a:spcPct val="100000"/>
              </a:lnSpc>
              <a:spcBef>
                <a:spcPts val="0"/>
              </a:spcBef>
              <a:spcAft>
                <a:spcPts val="0"/>
              </a:spcAft>
              <a:buClrTx/>
              <a:buSzTx/>
              <a:buFontTx/>
              <a:buNone/>
              <a:defRPr/>
            </a:pPr>
            <a:r>
              <a:rPr kumimoji="0" lang="en-US" sz="1200" b="1" i="0" u="none" strike="noStrike" kern="0" cap="none" spc="300" normalizeH="0" baseline="0" noProof="0" dirty="0">
                <a:ln>
                  <a:noFill/>
                </a:ln>
                <a:solidFill>
                  <a:srgbClr val="F69FB2"/>
                </a:solidFill>
                <a:effectLst/>
                <a:uLnTx/>
                <a:uFillTx/>
                <a:latin typeface="Calibri" panose="020F0502020204030204" pitchFamily="34" charset="0"/>
                <a:cs typeface="Calibri" panose="020F0502020204030204" pitchFamily="34" charset="0"/>
                <a:sym typeface="+mn-lt"/>
              </a:rPr>
              <a:t>PHOTOSHOP SKILLS</a:t>
            </a:r>
          </a:p>
        </p:txBody>
      </p:sp>
      <p:sp>
        <p:nvSpPr>
          <p:cNvPr id="23" name="TextBox 68"/>
          <p:cNvSpPr txBox="1"/>
          <p:nvPr/>
        </p:nvSpPr>
        <p:spPr>
          <a:xfrm>
            <a:off x="429753" y="5250203"/>
            <a:ext cx="1020089" cy="317376"/>
          </a:xfrm>
          <a:prstGeom prst="rect">
            <a:avLst/>
          </a:prstGeom>
          <a:noFill/>
        </p:spPr>
        <p:txBody>
          <a:bodyPr wrap="square" lIns="91422" tIns="45711" rIns="91422" bIns="45711" rtlCol="0">
            <a:spAutoFit/>
          </a:bodyPr>
          <a:lstStyle/>
          <a:p>
            <a:pPr marL="0" marR="0" lvl="0" indent="0" algn="r" defTabSz="914400" eaLnBrk="1" fontAlgn="auto" latinLnBrk="0" hangingPunct="1">
              <a:lnSpc>
                <a:spcPts val="1700"/>
              </a:lnSpc>
              <a:spcBef>
                <a:spcPts val="0"/>
              </a:spcBef>
              <a:spcAft>
                <a:spcPts val="0"/>
              </a:spcAft>
              <a:buClrTx/>
              <a:buSzTx/>
              <a:buFontTx/>
              <a:buNone/>
              <a:defRPr/>
            </a:pPr>
            <a:r>
              <a:rPr kumimoji="0" lang="en-US" sz="1600" b="1" i="0" u="none" strike="noStrike" kern="0" cap="none" spc="0" normalizeH="0" baseline="0" noProof="0" dirty="0">
                <a:ln>
                  <a:noFill/>
                </a:ln>
                <a:solidFill>
                  <a:prstClr val="black">
                    <a:lumMod val="75000"/>
                    <a:lumOff val="25000"/>
                  </a:prstClr>
                </a:solidFill>
                <a:effectLst/>
                <a:uLnTx/>
                <a:uFillTx/>
                <a:sym typeface="+mn-lt"/>
              </a:rPr>
              <a:t>95%</a:t>
            </a:r>
          </a:p>
        </p:txBody>
      </p:sp>
      <p:sp>
        <p:nvSpPr>
          <p:cNvPr id="24" name="Freeform 133"/>
          <p:cNvSpPr>
            <a:spLocks noEditPoints="1"/>
          </p:cNvSpPr>
          <p:nvPr/>
        </p:nvSpPr>
        <p:spPr bwMode="auto">
          <a:xfrm>
            <a:off x="6888560" y="3923396"/>
            <a:ext cx="412192" cy="452267"/>
          </a:xfrm>
          <a:custGeom>
            <a:avLst/>
            <a:gdLst>
              <a:gd name="T0" fmla="*/ 65 w 100"/>
              <a:gd name="T1" fmla="*/ 0 h 110"/>
              <a:gd name="T2" fmla="*/ 77 w 100"/>
              <a:gd name="T3" fmla="*/ 12 h 110"/>
              <a:gd name="T4" fmla="*/ 68 w 100"/>
              <a:gd name="T5" fmla="*/ 40 h 110"/>
              <a:gd name="T6" fmla="*/ 67 w 100"/>
              <a:gd name="T7" fmla="*/ 10 h 110"/>
              <a:gd name="T8" fmla="*/ 28 w 100"/>
              <a:gd name="T9" fmla="*/ 9 h 110"/>
              <a:gd name="T10" fmla="*/ 28 w 100"/>
              <a:gd name="T11" fmla="*/ 16 h 110"/>
              <a:gd name="T12" fmla="*/ 25 w 100"/>
              <a:gd name="T13" fmla="*/ 24 h 110"/>
              <a:gd name="T14" fmla="*/ 18 w 100"/>
              <a:gd name="T15" fmla="*/ 26 h 110"/>
              <a:gd name="T16" fmla="*/ 9 w 100"/>
              <a:gd name="T17" fmla="*/ 25 h 110"/>
              <a:gd name="T18" fmla="*/ 10 w 100"/>
              <a:gd name="T19" fmla="*/ 87 h 110"/>
              <a:gd name="T20" fmla="*/ 12 w 100"/>
              <a:gd name="T21" fmla="*/ 88 h 110"/>
              <a:gd name="T22" fmla="*/ 44 w 100"/>
              <a:gd name="T23" fmla="*/ 97 h 110"/>
              <a:gd name="T24" fmla="*/ 4 w 100"/>
              <a:gd name="T25" fmla="*/ 93 h 110"/>
              <a:gd name="T26" fmla="*/ 4 w 100"/>
              <a:gd name="T27" fmla="*/ 93 h 110"/>
              <a:gd name="T28" fmla="*/ 0 w 100"/>
              <a:gd name="T29" fmla="*/ 22 h 110"/>
              <a:gd name="T30" fmla="*/ 2 w 100"/>
              <a:gd name="T31" fmla="*/ 19 h 110"/>
              <a:gd name="T32" fmla="*/ 21 w 100"/>
              <a:gd name="T33" fmla="*/ 0 h 110"/>
              <a:gd name="T34" fmla="*/ 90 w 100"/>
              <a:gd name="T35" fmla="*/ 45 h 110"/>
              <a:gd name="T36" fmla="*/ 84 w 100"/>
              <a:gd name="T37" fmla="*/ 39 h 110"/>
              <a:gd name="T38" fmla="*/ 83 w 100"/>
              <a:gd name="T39" fmla="*/ 47 h 110"/>
              <a:gd name="T40" fmla="*/ 94 w 100"/>
              <a:gd name="T41" fmla="*/ 53 h 110"/>
              <a:gd name="T42" fmla="*/ 86 w 100"/>
              <a:gd name="T43" fmla="*/ 81 h 110"/>
              <a:gd name="T44" fmla="*/ 100 w 100"/>
              <a:gd name="T45" fmla="*/ 51 h 110"/>
              <a:gd name="T46" fmla="*/ 90 w 100"/>
              <a:gd name="T47" fmla="*/ 45 h 110"/>
              <a:gd name="T48" fmla="*/ 54 w 100"/>
              <a:gd name="T49" fmla="*/ 84 h 110"/>
              <a:gd name="T50" fmla="*/ 90 w 100"/>
              <a:gd name="T51" fmla="*/ 55 h 110"/>
              <a:gd name="T52" fmla="*/ 52 w 100"/>
              <a:gd name="T53" fmla="*/ 87 h 110"/>
              <a:gd name="T54" fmla="*/ 51 w 100"/>
              <a:gd name="T55" fmla="*/ 103 h 110"/>
              <a:gd name="T56" fmla="*/ 52 w 100"/>
              <a:gd name="T57" fmla="*/ 110 h 110"/>
              <a:gd name="T58" fmla="*/ 56 w 100"/>
              <a:gd name="T59" fmla="*/ 106 h 110"/>
              <a:gd name="T60" fmla="*/ 52 w 100"/>
              <a:gd name="T61" fmla="*/ 87 h 110"/>
              <a:gd name="T62" fmla="*/ 18 w 100"/>
              <a:gd name="T63" fmla="*/ 60 h 110"/>
              <a:gd name="T64" fmla="*/ 30 w 100"/>
              <a:gd name="T65" fmla="*/ 56 h 110"/>
              <a:gd name="T66" fmla="*/ 18 w 100"/>
              <a:gd name="T67" fmla="*/ 43 h 110"/>
              <a:gd name="T68" fmla="*/ 60 w 100"/>
              <a:gd name="T69" fmla="*/ 48 h 110"/>
              <a:gd name="T70" fmla="*/ 18 w 100"/>
              <a:gd name="T71" fmla="*/ 43 h 110"/>
              <a:gd name="T72" fmla="*/ 18 w 100"/>
              <a:gd name="T73" fmla="*/ 36 h 110"/>
              <a:gd name="T74" fmla="*/ 60 w 100"/>
              <a:gd name="T75" fmla="*/ 31 h 110"/>
              <a:gd name="T76" fmla="*/ 37 w 100"/>
              <a:gd name="T77" fmla="*/ 19 h 110"/>
              <a:gd name="T78" fmla="*/ 60 w 100"/>
              <a:gd name="T79" fmla="*/ 24 h 110"/>
              <a:gd name="T80" fmla="*/ 37 w 100"/>
              <a:gd name="T81" fmla="*/ 19 h 110"/>
              <a:gd name="T82" fmla="*/ 14 w 100"/>
              <a:gd name="T83" fmla="*/ 21 h 110"/>
              <a:gd name="T84" fmla="*/ 18 w 100"/>
              <a:gd name="T85" fmla="*/ 22 h 110"/>
              <a:gd name="T86" fmla="*/ 20 w 100"/>
              <a:gd name="T87" fmla="*/ 22 h 110"/>
              <a:gd name="T88" fmla="*/ 24 w 100"/>
              <a:gd name="T89" fmla="*/ 18 h 110"/>
              <a:gd name="T90" fmla="*/ 24 w 100"/>
              <a:gd name="T91" fmla="*/ 17 h 110"/>
              <a:gd name="T92" fmla="*/ 23 w 100"/>
              <a:gd name="T93" fmla="*/ 12 h 110"/>
              <a:gd name="T94" fmla="*/ 12 w 100"/>
              <a:gd name="T95" fmla="*/ 21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0" h="110">
                <a:moveTo>
                  <a:pt x="23" y="0"/>
                </a:moveTo>
                <a:cubicBezTo>
                  <a:pt x="65" y="0"/>
                  <a:pt x="65" y="0"/>
                  <a:pt x="65" y="0"/>
                </a:cubicBezTo>
                <a:cubicBezTo>
                  <a:pt x="68" y="0"/>
                  <a:pt x="71" y="1"/>
                  <a:pt x="74" y="4"/>
                </a:cubicBezTo>
                <a:cubicBezTo>
                  <a:pt x="76" y="6"/>
                  <a:pt x="77" y="9"/>
                  <a:pt x="77" y="12"/>
                </a:cubicBezTo>
                <a:cubicBezTo>
                  <a:pt x="77" y="35"/>
                  <a:pt x="77" y="35"/>
                  <a:pt x="77" y="35"/>
                </a:cubicBezTo>
                <a:cubicBezTo>
                  <a:pt x="68" y="40"/>
                  <a:pt x="68" y="40"/>
                  <a:pt x="68" y="40"/>
                </a:cubicBezTo>
                <a:cubicBezTo>
                  <a:pt x="68" y="12"/>
                  <a:pt x="68" y="12"/>
                  <a:pt x="68" y="12"/>
                </a:cubicBezTo>
                <a:cubicBezTo>
                  <a:pt x="68" y="11"/>
                  <a:pt x="68" y="11"/>
                  <a:pt x="67" y="10"/>
                </a:cubicBezTo>
                <a:cubicBezTo>
                  <a:pt x="67" y="10"/>
                  <a:pt x="66" y="9"/>
                  <a:pt x="65" y="9"/>
                </a:cubicBezTo>
                <a:cubicBezTo>
                  <a:pt x="28" y="9"/>
                  <a:pt x="28" y="9"/>
                  <a:pt x="28" y="9"/>
                </a:cubicBezTo>
                <a:cubicBezTo>
                  <a:pt x="28" y="12"/>
                  <a:pt x="28" y="12"/>
                  <a:pt x="28" y="12"/>
                </a:cubicBezTo>
                <a:cubicBezTo>
                  <a:pt x="28" y="16"/>
                  <a:pt x="28" y="16"/>
                  <a:pt x="28" y="16"/>
                </a:cubicBezTo>
                <a:cubicBezTo>
                  <a:pt x="28" y="17"/>
                  <a:pt x="28" y="18"/>
                  <a:pt x="28" y="19"/>
                </a:cubicBezTo>
                <a:cubicBezTo>
                  <a:pt x="28" y="21"/>
                  <a:pt x="27" y="23"/>
                  <a:pt x="25" y="24"/>
                </a:cubicBezTo>
                <a:cubicBezTo>
                  <a:pt x="24" y="25"/>
                  <a:pt x="23" y="26"/>
                  <a:pt x="21" y="26"/>
                </a:cubicBezTo>
                <a:cubicBezTo>
                  <a:pt x="20" y="26"/>
                  <a:pt x="19" y="26"/>
                  <a:pt x="18" y="26"/>
                </a:cubicBezTo>
                <a:cubicBezTo>
                  <a:pt x="14" y="26"/>
                  <a:pt x="14" y="26"/>
                  <a:pt x="14" y="26"/>
                </a:cubicBezTo>
                <a:cubicBezTo>
                  <a:pt x="9" y="25"/>
                  <a:pt x="9" y="25"/>
                  <a:pt x="9" y="25"/>
                </a:cubicBezTo>
                <a:cubicBezTo>
                  <a:pt x="9" y="85"/>
                  <a:pt x="9" y="85"/>
                  <a:pt x="9" y="85"/>
                </a:cubicBezTo>
                <a:cubicBezTo>
                  <a:pt x="9" y="86"/>
                  <a:pt x="10" y="86"/>
                  <a:pt x="10" y="87"/>
                </a:cubicBezTo>
                <a:cubicBezTo>
                  <a:pt x="10" y="87"/>
                  <a:pt x="10" y="87"/>
                  <a:pt x="10" y="87"/>
                </a:cubicBezTo>
                <a:cubicBezTo>
                  <a:pt x="11" y="87"/>
                  <a:pt x="11" y="88"/>
                  <a:pt x="12" y="88"/>
                </a:cubicBezTo>
                <a:cubicBezTo>
                  <a:pt x="45" y="88"/>
                  <a:pt x="45" y="88"/>
                  <a:pt x="45" y="88"/>
                </a:cubicBezTo>
                <a:cubicBezTo>
                  <a:pt x="44" y="97"/>
                  <a:pt x="44" y="97"/>
                  <a:pt x="44" y="97"/>
                </a:cubicBezTo>
                <a:cubicBezTo>
                  <a:pt x="12" y="97"/>
                  <a:pt x="12" y="97"/>
                  <a:pt x="12" y="97"/>
                </a:cubicBezTo>
                <a:cubicBezTo>
                  <a:pt x="9" y="97"/>
                  <a:pt x="6" y="96"/>
                  <a:pt x="4" y="93"/>
                </a:cubicBezTo>
                <a:cubicBezTo>
                  <a:pt x="4" y="93"/>
                  <a:pt x="4" y="93"/>
                  <a:pt x="4" y="93"/>
                </a:cubicBezTo>
                <a:cubicBezTo>
                  <a:pt x="4" y="93"/>
                  <a:pt x="4" y="93"/>
                  <a:pt x="4" y="93"/>
                </a:cubicBezTo>
                <a:cubicBezTo>
                  <a:pt x="2" y="91"/>
                  <a:pt x="0" y="88"/>
                  <a:pt x="0" y="85"/>
                </a:cubicBezTo>
                <a:cubicBezTo>
                  <a:pt x="0" y="22"/>
                  <a:pt x="0" y="22"/>
                  <a:pt x="0" y="22"/>
                </a:cubicBezTo>
                <a:cubicBezTo>
                  <a:pt x="0" y="20"/>
                  <a:pt x="0" y="20"/>
                  <a:pt x="0" y="20"/>
                </a:cubicBezTo>
                <a:cubicBezTo>
                  <a:pt x="2" y="19"/>
                  <a:pt x="2" y="19"/>
                  <a:pt x="2" y="19"/>
                </a:cubicBezTo>
                <a:cubicBezTo>
                  <a:pt x="20" y="1"/>
                  <a:pt x="20" y="1"/>
                  <a:pt x="20" y="1"/>
                </a:cubicBezTo>
                <a:cubicBezTo>
                  <a:pt x="21" y="0"/>
                  <a:pt x="21" y="0"/>
                  <a:pt x="21" y="0"/>
                </a:cubicBezTo>
                <a:cubicBezTo>
                  <a:pt x="23" y="0"/>
                  <a:pt x="23" y="0"/>
                  <a:pt x="23" y="0"/>
                </a:cubicBezTo>
                <a:close/>
                <a:moveTo>
                  <a:pt x="90" y="45"/>
                </a:moveTo>
                <a:cubicBezTo>
                  <a:pt x="90" y="43"/>
                  <a:pt x="90" y="43"/>
                  <a:pt x="90" y="43"/>
                </a:cubicBezTo>
                <a:cubicBezTo>
                  <a:pt x="84" y="39"/>
                  <a:pt x="84" y="39"/>
                  <a:pt x="84" y="39"/>
                </a:cubicBezTo>
                <a:cubicBezTo>
                  <a:pt x="75" y="44"/>
                  <a:pt x="75" y="44"/>
                  <a:pt x="75" y="44"/>
                </a:cubicBezTo>
                <a:cubicBezTo>
                  <a:pt x="83" y="47"/>
                  <a:pt x="83" y="47"/>
                  <a:pt x="83" y="47"/>
                </a:cubicBezTo>
                <a:cubicBezTo>
                  <a:pt x="91" y="52"/>
                  <a:pt x="91" y="52"/>
                  <a:pt x="91" y="52"/>
                </a:cubicBezTo>
                <a:cubicBezTo>
                  <a:pt x="94" y="53"/>
                  <a:pt x="94" y="53"/>
                  <a:pt x="94" y="53"/>
                </a:cubicBezTo>
                <a:cubicBezTo>
                  <a:pt x="92" y="62"/>
                  <a:pt x="88" y="70"/>
                  <a:pt x="82" y="77"/>
                </a:cubicBezTo>
                <a:cubicBezTo>
                  <a:pt x="86" y="81"/>
                  <a:pt x="86" y="81"/>
                  <a:pt x="86" y="81"/>
                </a:cubicBezTo>
                <a:cubicBezTo>
                  <a:pt x="93" y="73"/>
                  <a:pt x="98" y="63"/>
                  <a:pt x="100" y="53"/>
                </a:cubicBezTo>
                <a:cubicBezTo>
                  <a:pt x="100" y="51"/>
                  <a:pt x="100" y="51"/>
                  <a:pt x="100" y="51"/>
                </a:cubicBezTo>
                <a:cubicBezTo>
                  <a:pt x="98" y="50"/>
                  <a:pt x="98" y="50"/>
                  <a:pt x="98" y="50"/>
                </a:cubicBezTo>
                <a:cubicBezTo>
                  <a:pt x="90" y="45"/>
                  <a:pt x="90" y="45"/>
                  <a:pt x="90" y="45"/>
                </a:cubicBezTo>
                <a:close/>
                <a:moveTo>
                  <a:pt x="74" y="47"/>
                </a:moveTo>
                <a:cubicBezTo>
                  <a:pt x="64" y="58"/>
                  <a:pt x="58" y="70"/>
                  <a:pt x="54" y="84"/>
                </a:cubicBezTo>
                <a:cubicBezTo>
                  <a:pt x="59" y="86"/>
                  <a:pt x="64" y="89"/>
                  <a:pt x="70" y="92"/>
                </a:cubicBezTo>
                <a:cubicBezTo>
                  <a:pt x="78" y="81"/>
                  <a:pt x="85" y="68"/>
                  <a:pt x="90" y="55"/>
                </a:cubicBezTo>
                <a:cubicBezTo>
                  <a:pt x="84" y="52"/>
                  <a:pt x="79" y="50"/>
                  <a:pt x="74" y="47"/>
                </a:cubicBezTo>
                <a:close/>
                <a:moveTo>
                  <a:pt x="52" y="87"/>
                </a:moveTo>
                <a:cubicBezTo>
                  <a:pt x="50" y="103"/>
                  <a:pt x="50" y="103"/>
                  <a:pt x="50" y="103"/>
                </a:cubicBezTo>
                <a:cubicBezTo>
                  <a:pt x="51" y="103"/>
                  <a:pt x="51" y="103"/>
                  <a:pt x="51" y="103"/>
                </a:cubicBezTo>
                <a:cubicBezTo>
                  <a:pt x="50" y="108"/>
                  <a:pt x="50" y="108"/>
                  <a:pt x="50" y="108"/>
                </a:cubicBezTo>
                <a:cubicBezTo>
                  <a:pt x="52" y="110"/>
                  <a:pt x="52" y="110"/>
                  <a:pt x="52" y="110"/>
                </a:cubicBezTo>
                <a:cubicBezTo>
                  <a:pt x="55" y="106"/>
                  <a:pt x="55" y="106"/>
                  <a:pt x="55" y="106"/>
                </a:cubicBezTo>
                <a:cubicBezTo>
                  <a:pt x="56" y="106"/>
                  <a:pt x="56" y="106"/>
                  <a:pt x="56" y="106"/>
                </a:cubicBezTo>
                <a:cubicBezTo>
                  <a:pt x="68" y="95"/>
                  <a:pt x="68" y="95"/>
                  <a:pt x="68" y="95"/>
                </a:cubicBezTo>
                <a:cubicBezTo>
                  <a:pt x="52" y="87"/>
                  <a:pt x="52" y="87"/>
                  <a:pt x="52" y="87"/>
                </a:cubicBezTo>
                <a:close/>
                <a:moveTo>
                  <a:pt x="18" y="56"/>
                </a:moveTo>
                <a:cubicBezTo>
                  <a:pt x="18" y="60"/>
                  <a:pt x="18" y="60"/>
                  <a:pt x="18" y="60"/>
                </a:cubicBezTo>
                <a:cubicBezTo>
                  <a:pt x="30" y="60"/>
                  <a:pt x="30" y="60"/>
                  <a:pt x="30" y="60"/>
                </a:cubicBezTo>
                <a:cubicBezTo>
                  <a:pt x="30" y="56"/>
                  <a:pt x="30" y="56"/>
                  <a:pt x="30" y="56"/>
                </a:cubicBezTo>
                <a:cubicBezTo>
                  <a:pt x="18" y="56"/>
                  <a:pt x="18" y="56"/>
                  <a:pt x="18" y="56"/>
                </a:cubicBezTo>
                <a:close/>
                <a:moveTo>
                  <a:pt x="18" y="43"/>
                </a:moveTo>
                <a:cubicBezTo>
                  <a:pt x="18" y="48"/>
                  <a:pt x="18" y="48"/>
                  <a:pt x="18" y="48"/>
                </a:cubicBezTo>
                <a:cubicBezTo>
                  <a:pt x="60" y="48"/>
                  <a:pt x="60" y="48"/>
                  <a:pt x="60" y="48"/>
                </a:cubicBezTo>
                <a:cubicBezTo>
                  <a:pt x="60" y="43"/>
                  <a:pt x="60" y="43"/>
                  <a:pt x="60" y="43"/>
                </a:cubicBezTo>
                <a:cubicBezTo>
                  <a:pt x="18" y="43"/>
                  <a:pt x="18" y="43"/>
                  <a:pt x="18" y="43"/>
                </a:cubicBezTo>
                <a:close/>
                <a:moveTo>
                  <a:pt x="18" y="31"/>
                </a:moveTo>
                <a:cubicBezTo>
                  <a:pt x="18" y="36"/>
                  <a:pt x="18" y="36"/>
                  <a:pt x="18" y="36"/>
                </a:cubicBezTo>
                <a:cubicBezTo>
                  <a:pt x="60" y="36"/>
                  <a:pt x="60" y="36"/>
                  <a:pt x="60" y="36"/>
                </a:cubicBezTo>
                <a:cubicBezTo>
                  <a:pt x="60" y="31"/>
                  <a:pt x="60" y="31"/>
                  <a:pt x="60" y="31"/>
                </a:cubicBezTo>
                <a:cubicBezTo>
                  <a:pt x="18" y="31"/>
                  <a:pt x="18" y="31"/>
                  <a:pt x="18" y="31"/>
                </a:cubicBezTo>
                <a:close/>
                <a:moveTo>
                  <a:pt x="37" y="19"/>
                </a:moveTo>
                <a:cubicBezTo>
                  <a:pt x="37" y="24"/>
                  <a:pt x="37" y="24"/>
                  <a:pt x="37" y="24"/>
                </a:cubicBezTo>
                <a:cubicBezTo>
                  <a:pt x="60" y="24"/>
                  <a:pt x="60" y="24"/>
                  <a:pt x="60" y="24"/>
                </a:cubicBezTo>
                <a:cubicBezTo>
                  <a:pt x="60" y="19"/>
                  <a:pt x="60" y="19"/>
                  <a:pt x="60" y="19"/>
                </a:cubicBezTo>
                <a:cubicBezTo>
                  <a:pt x="37" y="19"/>
                  <a:pt x="37" y="19"/>
                  <a:pt x="37" y="19"/>
                </a:cubicBezTo>
                <a:close/>
                <a:moveTo>
                  <a:pt x="12" y="21"/>
                </a:moveTo>
                <a:cubicBezTo>
                  <a:pt x="14" y="21"/>
                  <a:pt x="14" y="21"/>
                  <a:pt x="14" y="21"/>
                </a:cubicBezTo>
                <a:cubicBezTo>
                  <a:pt x="18" y="22"/>
                  <a:pt x="18" y="22"/>
                  <a:pt x="18" y="22"/>
                </a:cubicBezTo>
                <a:cubicBezTo>
                  <a:pt x="18" y="22"/>
                  <a:pt x="18" y="22"/>
                  <a:pt x="18" y="22"/>
                </a:cubicBezTo>
                <a:cubicBezTo>
                  <a:pt x="19" y="22"/>
                  <a:pt x="19" y="22"/>
                  <a:pt x="19" y="22"/>
                </a:cubicBezTo>
                <a:cubicBezTo>
                  <a:pt x="19" y="22"/>
                  <a:pt x="19" y="22"/>
                  <a:pt x="20" y="22"/>
                </a:cubicBezTo>
                <a:cubicBezTo>
                  <a:pt x="21" y="22"/>
                  <a:pt x="22" y="21"/>
                  <a:pt x="22" y="20"/>
                </a:cubicBezTo>
                <a:cubicBezTo>
                  <a:pt x="23" y="20"/>
                  <a:pt x="24" y="19"/>
                  <a:pt x="24" y="18"/>
                </a:cubicBezTo>
                <a:cubicBezTo>
                  <a:pt x="24" y="18"/>
                  <a:pt x="24" y="17"/>
                  <a:pt x="24" y="17"/>
                </a:cubicBezTo>
                <a:cubicBezTo>
                  <a:pt x="24" y="17"/>
                  <a:pt x="24" y="17"/>
                  <a:pt x="24" y="17"/>
                </a:cubicBezTo>
                <a:cubicBezTo>
                  <a:pt x="24" y="16"/>
                  <a:pt x="24" y="16"/>
                  <a:pt x="24" y="16"/>
                </a:cubicBezTo>
                <a:cubicBezTo>
                  <a:pt x="23" y="12"/>
                  <a:pt x="23" y="12"/>
                  <a:pt x="23" y="12"/>
                </a:cubicBezTo>
                <a:cubicBezTo>
                  <a:pt x="23" y="11"/>
                  <a:pt x="23" y="11"/>
                  <a:pt x="23" y="11"/>
                </a:cubicBezTo>
                <a:lnTo>
                  <a:pt x="12" y="21"/>
                </a:lnTo>
                <a:close/>
              </a:path>
            </a:pathLst>
          </a:custGeom>
          <a:solidFill>
            <a:sysClr val="windowText" lastClr="000000">
              <a:lumMod val="75000"/>
              <a:lumOff val="25000"/>
            </a:sys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37E45"/>
              </a:solidFill>
              <a:effectLst/>
              <a:uLnTx/>
              <a:uFillTx/>
              <a:ea typeface="宋体" panose="02010600030101010101" pitchFamily="2" charset="-122"/>
              <a:cs typeface="+mn-ea"/>
              <a:sym typeface="+mn-lt"/>
            </a:endParaRPr>
          </a:p>
        </p:txBody>
      </p:sp>
      <p:sp>
        <p:nvSpPr>
          <p:cNvPr id="25" name="Freeform 142"/>
          <p:cNvSpPr>
            <a:spLocks noEditPoints="1"/>
          </p:cNvSpPr>
          <p:nvPr/>
        </p:nvSpPr>
        <p:spPr bwMode="auto">
          <a:xfrm>
            <a:off x="6832292" y="5132103"/>
            <a:ext cx="463715" cy="444634"/>
          </a:xfrm>
          <a:custGeom>
            <a:avLst/>
            <a:gdLst>
              <a:gd name="T0" fmla="*/ 68 w 113"/>
              <a:gd name="T1" fmla="*/ 54 h 108"/>
              <a:gd name="T2" fmla="*/ 45 w 113"/>
              <a:gd name="T3" fmla="*/ 54 h 108"/>
              <a:gd name="T4" fmla="*/ 48 w 113"/>
              <a:gd name="T5" fmla="*/ 32 h 108"/>
              <a:gd name="T6" fmla="*/ 0 w 113"/>
              <a:gd name="T7" fmla="*/ 54 h 108"/>
              <a:gd name="T8" fmla="*/ 17 w 113"/>
              <a:gd name="T9" fmla="*/ 93 h 108"/>
              <a:gd name="T10" fmla="*/ 62 w 113"/>
              <a:gd name="T11" fmla="*/ 78 h 108"/>
              <a:gd name="T12" fmla="*/ 38 w 113"/>
              <a:gd name="T13" fmla="*/ 84 h 108"/>
              <a:gd name="T14" fmla="*/ 26 w 113"/>
              <a:gd name="T15" fmla="*/ 73 h 108"/>
              <a:gd name="T16" fmla="*/ 57 w 113"/>
              <a:gd name="T17" fmla="*/ 76 h 108"/>
              <a:gd name="T18" fmla="*/ 79 w 113"/>
              <a:gd name="T19" fmla="*/ 82 h 108"/>
              <a:gd name="T20" fmla="*/ 64 w 113"/>
              <a:gd name="T21" fmla="*/ 89 h 108"/>
              <a:gd name="T22" fmla="*/ 52 w 113"/>
              <a:gd name="T23" fmla="*/ 89 h 108"/>
              <a:gd name="T24" fmla="*/ 80 w 113"/>
              <a:gd name="T25" fmla="*/ 105 h 108"/>
              <a:gd name="T26" fmla="*/ 86 w 113"/>
              <a:gd name="T27" fmla="*/ 73 h 108"/>
              <a:gd name="T28" fmla="*/ 113 w 113"/>
              <a:gd name="T29" fmla="*/ 54 h 108"/>
              <a:gd name="T30" fmla="*/ 70 w 113"/>
              <a:gd name="T31" fmla="*/ 32 h 108"/>
              <a:gd name="T32" fmla="*/ 76 w 113"/>
              <a:gd name="T33" fmla="*/ 23 h 108"/>
              <a:gd name="T34" fmla="*/ 88 w 113"/>
              <a:gd name="T35" fmla="*/ 33 h 108"/>
              <a:gd name="T36" fmla="*/ 96 w 113"/>
              <a:gd name="T37" fmla="*/ 14 h 108"/>
              <a:gd name="T38" fmla="*/ 63 w 113"/>
              <a:gd name="T39" fmla="*/ 20 h 108"/>
              <a:gd name="T40" fmla="*/ 33 w 113"/>
              <a:gd name="T41" fmla="*/ 3 h 108"/>
              <a:gd name="T42" fmla="*/ 26 w 113"/>
              <a:gd name="T43" fmla="*/ 29 h 108"/>
              <a:gd name="T44" fmla="*/ 34 w 113"/>
              <a:gd name="T45" fmla="*/ 25 h 108"/>
              <a:gd name="T46" fmla="*/ 49 w 113"/>
              <a:gd name="T47" fmla="*/ 18 h 108"/>
              <a:gd name="T48" fmla="*/ 48 w 113"/>
              <a:gd name="T49" fmla="*/ 32 h 108"/>
              <a:gd name="T50" fmla="*/ 92 w 113"/>
              <a:gd name="T51" fmla="*/ 45 h 108"/>
              <a:gd name="T52" fmla="*/ 92 w 113"/>
              <a:gd name="T53" fmla="*/ 62 h 108"/>
              <a:gd name="T54" fmla="*/ 77 w 113"/>
              <a:gd name="T55" fmla="*/ 44 h 108"/>
              <a:gd name="T56" fmla="*/ 75 w 113"/>
              <a:gd name="T57" fmla="*/ 66 h 108"/>
              <a:gd name="T58" fmla="*/ 65 w 113"/>
              <a:gd name="T59" fmla="*/ 41 h 108"/>
              <a:gd name="T60" fmla="*/ 51 w 113"/>
              <a:gd name="T61" fmla="*/ 41 h 108"/>
              <a:gd name="T62" fmla="*/ 47 w 113"/>
              <a:gd name="T63" fmla="*/ 44 h 108"/>
              <a:gd name="T64" fmla="*/ 57 w 113"/>
              <a:gd name="T65" fmla="*/ 67 h 108"/>
              <a:gd name="T66" fmla="*/ 22 w 113"/>
              <a:gd name="T67" fmla="*/ 62 h 108"/>
              <a:gd name="T68" fmla="*/ 9 w 113"/>
              <a:gd name="T69" fmla="*/ 54 h 108"/>
              <a:gd name="T70" fmla="*/ 37 w 113"/>
              <a:gd name="T71" fmla="*/ 42 h 108"/>
              <a:gd name="T72" fmla="*/ 64 w 113"/>
              <a:gd name="T73" fmla="*/ 50 h 108"/>
              <a:gd name="T74" fmla="*/ 64 w 113"/>
              <a:gd name="T75" fmla="*/ 50 h 108"/>
              <a:gd name="T76" fmla="*/ 50 w 113"/>
              <a:gd name="T77" fmla="*/ 53 h 108"/>
              <a:gd name="T78" fmla="*/ 49 w 113"/>
              <a:gd name="T79" fmla="*/ 57 h 108"/>
              <a:gd name="T80" fmla="*/ 51 w 113"/>
              <a:gd name="T81" fmla="*/ 52 h 108"/>
              <a:gd name="T82" fmla="*/ 56 w 113"/>
              <a:gd name="T83" fmla="*/ 45 h 108"/>
              <a:gd name="T84" fmla="*/ 58 w 113"/>
              <a:gd name="T85" fmla="*/ 45 h 108"/>
              <a:gd name="T86" fmla="*/ 60 w 113"/>
              <a:gd name="T87" fmla="*/ 4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13" h="108">
                <a:moveTo>
                  <a:pt x="57" y="42"/>
                </a:moveTo>
                <a:cubicBezTo>
                  <a:pt x="63" y="42"/>
                  <a:pt x="68" y="47"/>
                  <a:pt x="68" y="54"/>
                </a:cubicBezTo>
                <a:cubicBezTo>
                  <a:pt x="68" y="60"/>
                  <a:pt x="63" y="65"/>
                  <a:pt x="57" y="65"/>
                </a:cubicBezTo>
                <a:cubicBezTo>
                  <a:pt x="50" y="65"/>
                  <a:pt x="45" y="60"/>
                  <a:pt x="45" y="54"/>
                </a:cubicBezTo>
                <a:cubicBezTo>
                  <a:pt x="45" y="47"/>
                  <a:pt x="50" y="42"/>
                  <a:pt x="57" y="42"/>
                </a:cubicBezTo>
                <a:close/>
                <a:moveTo>
                  <a:pt x="48" y="32"/>
                </a:moveTo>
                <a:cubicBezTo>
                  <a:pt x="36" y="32"/>
                  <a:pt x="26" y="34"/>
                  <a:pt x="19" y="37"/>
                </a:cubicBezTo>
                <a:cubicBezTo>
                  <a:pt x="7" y="41"/>
                  <a:pt x="0" y="47"/>
                  <a:pt x="0" y="54"/>
                </a:cubicBezTo>
                <a:cubicBezTo>
                  <a:pt x="0" y="60"/>
                  <a:pt x="7" y="66"/>
                  <a:pt x="17" y="70"/>
                </a:cubicBezTo>
                <a:cubicBezTo>
                  <a:pt x="13" y="80"/>
                  <a:pt x="12" y="89"/>
                  <a:pt x="17" y="93"/>
                </a:cubicBezTo>
                <a:cubicBezTo>
                  <a:pt x="22" y="98"/>
                  <a:pt x="31" y="98"/>
                  <a:pt x="42" y="92"/>
                </a:cubicBezTo>
                <a:cubicBezTo>
                  <a:pt x="48" y="89"/>
                  <a:pt x="55" y="84"/>
                  <a:pt x="62" y="78"/>
                </a:cubicBezTo>
                <a:cubicBezTo>
                  <a:pt x="48" y="78"/>
                  <a:pt x="48" y="78"/>
                  <a:pt x="48" y="78"/>
                </a:cubicBezTo>
                <a:cubicBezTo>
                  <a:pt x="44" y="81"/>
                  <a:pt x="41" y="83"/>
                  <a:pt x="38" y="84"/>
                </a:cubicBezTo>
                <a:cubicBezTo>
                  <a:pt x="31" y="88"/>
                  <a:pt x="25" y="89"/>
                  <a:pt x="23" y="87"/>
                </a:cubicBezTo>
                <a:cubicBezTo>
                  <a:pt x="21" y="85"/>
                  <a:pt x="23" y="80"/>
                  <a:pt x="26" y="73"/>
                </a:cubicBezTo>
                <a:cubicBezTo>
                  <a:pt x="26" y="73"/>
                  <a:pt x="26" y="73"/>
                  <a:pt x="26" y="73"/>
                </a:cubicBezTo>
                <a:cubicBezTo>
                  <a:pt x="35" y="75"/>
                  <a:pt x="45" y="76"/>
                  <a:pt x="57" y="76"/>
                </a:cubicBezTo>
                <a:cubicBezTo>
                  <a:pt x="64" y="76"/>
                  <a:pt x="71" y="75"/>
                  <a:pt x="77" y="74"/>
                </a:cubicBezTo>
                <a:cubicBezTo>
                  <a:pt x="78" y="77"/>
                  <a:pt x="78" y="80"/>
                  <a:pt x="79" y="82"/>
                </a:cubicBezTo>
                <a:cubicBezTo>
                  <a:pt x="79" y="90"/>
                  <a:pt x="79" y="95"/>
                  <a:pt x="76" y="96"/>
                </a:cubicBezTo>
                <a:cubicBezTo>
                  <a:pt x="74" y="98"/>
                  <a:pt x="69" y="95"/>
                  <a:pt x="64" y="89"/>
                </a:cubicBezTo>
                <a:cubicBezTo>
                  <a:pt x="62" y="88"/>
                  <a:pt x="61" y="86"/>
                  <a:pt x="60" y="84"/>
                </a:cubicBezTo>
                <a:cubicBezTo>
                  <a:pt x="52" y="89"/>
                  <a:pt x="52" y="89"/>
                  <a:pt x="52" y="89"/>
                </a:cubicBezTo>
                <a:cubicBezTo>
                  <a:pt x="54" y="91"/>
                  <a:pt x="56" y="93"/>
                  <a:pt x="57" y="95"/>
                </a:cubicBezTo>
                <a:cubicBezTo>
                  <a:pt x="65" y="104"/>
                  <a:pt x="74" y="108"/>
                  <a:pt x="80" y="105"/>
                </a:cubicBezTo>
                <a:cubicBezTo>
                  <a:pt x="86" y="102"/>
                  <a:pt x="89" y="93"/>
                  <a:pt x="88" y="81"/>
                </a:cubicBezTo>
                <a:cubicBezTo>
                  <a:pt x="87" y="79"/>
                  <a:pt x="87" y="76"/>
                  <a:pt x="86" y="73"/>
                </a:cubicBezTo>
                <a:cubicBezTo>
                  <a:pt x="89" y="72"/>
                  <a:pt x="92" y="71"/>
                  <a:pt x="95" y="70"/>
                </a:cubicBezTo>
                <a:cubicBezTo>
                  <a:pt x="106" y="67"/>
                  <a:pt x="113" y="61"/>
                  <a:pt x="113" y="54"/>
                </a:cubicBezTo>
                <a:cubicBezTo>
                  <a:pt x="113" y="47"/>
                  <a:pt x="106" y="41"/>
                  <a:pt x="95" y="37"/>
                </a:cubicBezTo>
                <a:cubicBezTo>
                  <a:pt x="88" y="35"/>
                  <a:pt x="80" y="33"/>
                  <a:pt x="70" y="32"/>
                </a:cubicBezTo>
                <a:cubicBezTo>
                  <a:pt x="69" y="31"/>
                  <a:pt x="69" y="29"/>
                  <a:pt x="68" y="28"/>
                </a:cubicBezTo>
                <a:cubicBezTo>
                  <a:pt x="70" y="26"/>
                  <a:pt x="73" y="24"/>
                  <a:pt x="76" y="23"/>
                </a:cubicBezTo>
                <a:cubicBezTo>
                  <a:pt x="83" y="20"/>
                  <a:pt x="88" y="18"/>
                  <a:pt x="90" y="20"/>
                </a:cubicBezTo>
                <a:cubicBezTo>
                  <a:pt x="92" y="22"/>
                  <a:pt x="91" y="27"/>
                  <a:pt x="88" y="33"/>
                </a:cubicBezTo>
                <a:cubicBezTo>
                  <a:pt x="97" y="35"/>
                  <a:pt x="97" y="35"/>
                  <a:pt x="97" y="35"/>
                </a:cubicBezTo>
                <a:cubicBezTo>
                  <a:pt x="101" y="26"/>
                  <a:pt x="101" y="18"/>
                  <a:pt x="96" y="14"/>
                </a:cubicBezTo>
                <a:cubicBezTo>
                  <a:pt x="91" y="9"/>
                  <a:pt x="82" y="10"/>
                  <a:pt x="72" y="15"/>
                </a:cubicBezTo>
                <a:cubicBezTo>
                  <a:pt x="69" y="16"/>
                  <a:pt x="66" y="18"/>
                  <a:pt x="63" y="20"/>
                </a:cubicBezTo>
                <a:cubicBezTo>
                  <a:pt x="60" y="17"/>
                  <a:pt x="58" y="15"/>
                  <a:pt x="56" y="12"/>
                </a:cubicBezTo>
                <a:cubicBezTo>
                  <a:pt x="48" y="4"/>
                  <a:pt x="39" y="0"/>
                  <a:pt x="33" y="3"/>
                </a:cubicBezTo>
                <a:cubicBezTo>
                  <a:pt x="27" y="6"/>
                  <a:pt x="24" y="14"/>
                  <a:pt x="26" y="26"/>
                </a:cubicBezTo>
                <a:cubicBezTo>
                  <a:pt x="26" y="27"/>
                  <a:pt x="26" y="28"/>
                  <a:pt x="26" y="29"/>
                </a:cubicBezTo>
                <a:cubicBezTo>
                  <a:pt x="35" y="29"/>
                  <a:pt x="35" y="29"/>
                  <a:pt x="35" y="29"/>
                </a:cubicBezTo>
                <a:cubicBezTo>
                  <a:pt x="35" y="27"/>
                  <a:pt x="35" y="26"/>
                  <a:pt x="34" y="25"/>
                </a:cubicBezTo>
                <a:cubicBezTo>
                  <a:pt x="34" y="17"/>
                  <a:pt x="34" y="12"/>
                  <a:pt x="37" y="11"/>
                </a:cubicBezTo>
                <a:cubicBezTo>
                  <a:pt x="39" y="10"/>
                  <a:pt x="44" y="13"/>
                  <a:pt x="49" y="18"/>
                </a:cubicBezTo>
                <a:cubicBezTo>
                  <a:pt x="51" y="20"/>
                  <a:pt x="53" y="23"/>
                  <a:pt x="55" y="25"/>
                </a:cubicBezTo>
                <a:cubicBezTo>
                  <a:pt x="53" y="27"/>
                  <a:pt x="50" y="30"/>
                  <a:pt x="48" y="32"/>
                </a:cubicBezTo>
                <a:close/>
                <a:moveTo>
                  <a:pt x="75" y="42"/>
                </a:moveTo>
                <a:cubicBezTo>
                  <a:pt x="82" y="43"/>
                  <a:pt x="87" y="44"/>
                  <a:pt x="92" y="45"/>
                </a:cubicBezTo>
                <a:cubicBezTo>
                  <a:pt x="99" y="48"/>
                  <a:pt x="104" y="51"/>
                  <a:pt x="104" y="54"/>
                </a:cubicBezTo>
                <a:cubicBezTo>
                  <a:pt x="104" y="56"/>
                  <a:pt x="99" y="59"/>
                  <a:pt x="92" y="62"/>
                </a:cubicBezTo>
                <a:cubicBezTo>
                  <a:pt x="89" y="63"/>
                  <a:pt x="87" y="63"/>
                  <a:pt x="84" y="64"/>
                </a:cubicBezTo>
                <a:cubicBezTo>
                  <a:pt x="82" y="58"/>
                  <a:pt x="80" y="51"/>
                  <a:pt x="77" y="44"/>
                </a:cubicBezTo>
                <a:cubicBezTo>
                  <a:pt x="76" y="44"/>
                  <a:pt x="76" y="43"/>
                  <a:pt x="75" y="42"/>
                </a:cubicBezTo>
                <a:close/>
                <a:moveTo>
                  <a:pt x="75" y="66"/>
                </a:moveTo>
                <a:cubicBezTo>
                  <a:pt x="73" y="60"/>
                  <a:pt x="71" y="54"/>
                  <a:pt x="69" y="48"/>
                </a:cubicBezTo>
                <a:cubicBezTo>
                  <a:pt x="67" y="46"/>
                  <a:pt x="66" y="43"/>
                  <a:pt x="65" y="41"/>
                </a:cubicBezTo>
                <a:cubicBezTo>
                  <a:pt x="62" y="41"/>
                  <a:pt x="59" y="41"/>
                  <a:pt x="57" y="41"/>
                </a:cubicBezTo>
                <a:cubicBezTo>
                  <a:pt x="55" y="41"/>
                  <a:pt x="53" y="41"/>
                  <a:pt x="51" y="41"/>
                </a:cubicBezTo>
                <a:cubicBezTo>
                  <a:pt x="50" y="42"/>
                  <a:pt x="49" y="43"/>
                  <a:pt x="47" y="44"/>
                </a:cubicBezTo>
                <a:cubicBezTo>
                  <a:pt x="47" y="44"/>
                  <a:pt x="47" y="44"/>
                  <a:pt x="47" y="44"/>
                </a:cubicBezTo>
                <a:cubicBezTo>
                  <a:pt x="41" y="51"/>
                  <a:pt x="35" y="58"/>
                  <a:pt x="31" y="64"/>
                </a:cubicBezTo>
                <a:cubicBezTo>
                  <a:pt x="38" y="66"/>
                  <a:pt x="47" y="67"/>
                  <a:pt x="57" y="67"/>
                </a:cubicBezTo>
                <a:cubicBezTo>
                  <a:pt x="63" y="67"/>
                  <a:pt x="69" y="66"/>
                  <a:pt x="75" y="66"/>
                </a:cubicBezTo>
                <a:close/>
                <a:moveTo>
                  <a:pt x="22" y="62"/>
                </a:moveTo>
                <a:cubicBezTo>
                  <a:pt x="22" y="62"/>
                  <a:pt x="22" y="62"/>
                  <a:pt x="22" y="62"/>
                </a:cubicBezTo>
                <a:cubicBezTo>
                  <a:pt x="14" y="59"/>
                  <a:pt x="9" y="56"/>
                  <a:pt x="9" y="54"/>
                </a:cubicBezTo>
                <a:cubicBezTo>
                  <a:pt x="9" y="51"/>
                  <a:pt x="14" y="48"/>
                  <a:pt x="22" y="45"/>
                </a:cubicBezTo>
                <a:cubicBezTo>
                  <a:pt x="26" y="44"/>
                  <a:pt x="31" y="43"/>
                  <a:pt x="37" y="42"/>
                </a:cubicBezTo>
                <a:cubicBezTo>
                  <a:pt x="31" y="49"/>
                  <a:pt x="26" y="56"/>
                  <a:pt x="22" y="62"/>
                </a:cubicBezTo>
                <a:close/>
                <a:moveTo>
                  <a:pt x="64" y="50"/>
                </a:moveTo>
                <a:cubicBezTo>
                  <a:pt x="63" y="55"/>
                  <a:pt x="61" y="59"/>
                  <a:pt x="57" y="62"/>
                </a:cubicBezTo>
                <a:cubicBezTo>
                  <a:pt x="63" y="62"/>
                  <a:pt x="66" y="55"/>
                  <a:pt x="64" y="50"/>
                </a:cubicBezTo>
                <a:close/>
                <a:moveTo>
                  <a:pt x="49" y="57"/>
                </a:moveTo>
                <a:cubicBezTo>
                  <a:pt x="49" y="55"/>
                  <a:pt x="50" y="54"/>
                  <a:pt x="50" y="53"/>
                </a:cubicBezTo>
                <a:cubicBezTo>
                  <a:pt x="49" y="52"/>
                  <a:pt x="49" y="52"/>
                  <a:pt x="49" y="52"/>
                </a:cubicBezTo>
                <a:cubicBezTo>
                  <a:pt x="48" y="54"/>
                  <a:pt x="48" y="55"/>
                  <a:pt x="49" y="57"/>
                </a:cubicBezTo>
                <a:close/>
                <a:moveTo>
                  <a:pt x="49" y="50"/>
                </a:moveTo>
                <a:cubicBezTo>
                  <a:pt x="51" y="52"/>
                  <a:pt x="51" y="52"/>
                  <a:pt x="51" y="52"/>
                </a:cubicBezTo>
                <a:cubicBezTo>
                  <a:pt x="53" y="50"/>
                  <a:pt x="55" y="49"/>
                  <a:pt x="57" y="47"/>
                </a:cubicBezTo>
                <a:cubicBezTo>
                  <a:pt x="56" y="45"/>
                  <a:pt x="56" y="45"/>
                  <a:pt x="56" y="45"/>
                </a:cubicBezTo>
                <a:cubicBezTo>
                  <a:pt x="53" y="45"/>
                  <a:pt x="50" y="47"/>
                  <a:pt x="49" y="50"/>
                </a:cubicBezTo>
                <a:close/>
                <a:moveTo>
                  <a:pt x="58" y="45"/>
                </a:moveTo>
                <a:cubicBezTo>
                  <a:pt x="58" y="47"/>
                  <a:pt x="58" y="47"/>
                  <a:pt x="58" y="47"/>
                </a:cubicBezTo>
                <a:cubicBezTo>
                  <a:pt x="59" y="46"/>
                  <a:pt x="59" y="46"/>
                  <a:pt x="60" y="46"/>
                </a:cubicBezTo>
                <a:cubicBezTo>
                  <a:pt x="59" y="45"/>
                  <a:pt x="58" y="45"/>
                  <a:pt x="58" y="45"/>
                </a:cubicBezTo>
                <a:close/>
              </a:path>
            </a:pathLst>
          </a:custGeom>
          <a:solidFill>
            <a:sysClr val="windowText" lastClr="000000">
              <a:lumMod val="75000"/>
              <a:lumOff val="25000"/>
            </a:sys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37E45"/>
              </a:solidFill>
              <a:effectLst/>
              <a:uLnTx/>
              <a:uFillTx/>
              <a:ea typeface="宋体" panose="02010600030101010101" pitchFamily="2" charset="-122"/>
              <a:cs typeface="+mn-ea"/>
              <a:sym typeface="+mn-lt"/>
            </a:endParaRPr>
          </a:p>
        </p:txBody>
      </p:sp>
      <p:grpSp>
        <p:nvGrpSpPr>
          <p:cNvPr id="29" name="Group 24"/>
          <p:cNvGrpSpPr/>
          <p:nvPr/>
        </p:nvGrpSpPr>
        <p:grpSpPr>
          <a:xfrm>
            <a:off x="1638467" y="4029248"/>
            <a:ext cx="5073668" cy="208677"/>
            <a:chOff x="5638800" y="4530963"/>
            <a:chExt cx="5073668" cy="208677"/>
          </a:xfrm>
        </p:grpSpPr>
        <p:sp>
          <p:nvSpPr>
            <p:cNvPr id="30" name="Rectangle 25"/>
            <p:cNvSpPr/>
            <p:nvPr/>
          </p:nvSpPr>
          <p:spPr>
            <a:xfrm>
              <a:off x="5638800" y="4530963"/>
              <a:ext cx="5069638" cy="208677"/>
            </a:xfrm>
            <a:prstGeom prst="rect">
              <a:avLst/>
            </a:prstGeom>
            <a:solidFill>
              <a:srgbClr val="E7E6E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rgbClr val="037E45"/>
                </a:solidFill>
                <a:effectLst/>
                <a:uLnTx/>
                <a:uFillTx/>
                <a:latin typeface="Calibri" panose="020F0502020204030204"/>
                <a:ea typeface="+mn-ea"/>
                <a:cs typeface="+mn-cs"/>
                <a:sym typeface="+mn-lt"/>
              </a:endParaRPr>
            </a:p>
          </p:txBody>
        </p:sp>
        <p:sp>
          <p:nvSpPr>
            <p:cNvPr id="31" name="Rectangle 26"/>
            <p:cNvSpPr/>
            <p:nvPr/>
          </p:nvSpPr>
          <p:spPr>
            <a:xfrm>
              <a:off x="6534767" y="4530963"/>
              <a:ext cx="4177701" cy="208677"/>
            </a:xfrm>
            <a:prstGeom prst="rect">
              <a:avLst/>
            </a:prstGeom>
            <a:solidFill>
              <a:srgbClr val="F69FB2"/>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rgbClr val="037E45"/>
                </a:solidFill>
                <a:effectLst/>
                <a:uLnTx/>
                <a:uFillTx/>
                <a:latin typeface="Calibri" panose="020F0502020204030204"/>
                <a:ea typeface="+mn-ea"/>
                <a:cs typeface="+mn-cs"/>
                <a:sym typeface="+mn-lt"/>
              </a:endParaRPr>
            </a:p>
          </p:txBody>
        </p:sp>
      </p:grpSp>
      <p:grpSp>
        <p:nvGrpSpPr>
          <p:cNvPr id="32" name="Group 29"/>
          <p:cNvGrpSpPr/>
          <p:nvPr/>
        </p:nvGrpSpPr>
        <p:grpSpPr>
          <a:xfrm>
            <a:off x="1638467" y="5299997"/>
            <a:ext cx="5069638" cy="208677"/>
            <a:chOff x="5638800" y="4530963"/>
            <a:chExt cx="5069638" cy="208677"/>
          </a:xfrm>
        </p:grpSpPr>
        <p:sp>
          <p:nvSpPr>
            <p:cNvPr id="33" name="Rectangle 30"/>
            <p:cNvSpPr/>
            <p:nvPr/>
          </p:nvSpPr>
          <p:spPr>
            <a:xfrm>
              <a:off x="5638800" y="4530963"/>
              <a:ext cx="5069638" cy="208677"/>
            </a:xfrm>
            <a:prstGeom prst="rect">
              <a:avLst/>
            </a:prstGeom>
            <a:solidFill>
              <a:srgbClr val="E7E6E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rgbClr val="037E45"/>
                </a:solidFill>
                <a:effectLst/>
                <a:uLnTx/>
                <a:uFillTx/>
                <a:latin typeface="Calibri" panose="020F0502020204030204"/>
                <a:ea typeface="+mn-ea"/>
                <a:cs typeface="+mn-cs"/>
                <a:sym typeface="+mn-lt"/>
              </a:endParaRPr>
            </a:p>
          </p:txBody>
        </p:sp>
        <p:sp>
          <p:nvSpPr>
            <p:cNvPr id="34" name="Rectangle 32"/>
            <p:cNvSpPr/>
            <p:nvPr/>
          </p:nvSpPr>
          <p:spPr>
            <a:xfrm>
              <a:off x="6142876" y="4530963"/>
              <a:ext cx="4554338" cy="208677"/>
            </a:xfrm>
            <a:prstGeom prst="rect">
              <a:avLst/>
            </a:prstGeom>
            <a:solidFill>
              <a:srgbClr val="5FA6A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rgbClr val="037E45"/>
                </a:solidFill>
                <a:effectLst/>
                <a:uLnTx/>
                <a:uFillTx/>
                <a:latin typeface="Calibri" panose="020F0502020204030204"/>
                <a:ea typeface="+mn-ea"/>
                <a:cs typeface="+mn-cs"/>
                <a:sym typeface="+mn-lt"/>
              </a:endParaRPr>
            </a:p>
          </p:txBody>
        </p:sp>
      </p:grpSp>
      <p:pic>
        <p:nvPicPr>
          <p:cNvPr id="36" name="Picture 23"/>
          <p:cNvPicPr>
            <a:picLocks noChangeAspect="1"/>
          </p:cNvPicPr>
          <p:nvPr/>
        </p:nvPicPr>
        <p:blipFill>
          <a:blip r:embed="rId5" cstate="print"/>
          <a:stretch>
            <a:fillRect/>
          </a:stretch>
        </p:blipFill>
        <p:spPr>
          <a:xfrm>
            <a:off x="7990623" y="861153"/>
            <a:ext cx="3412610" cy="5282669"/>
          </a:xfrm>
          <a:prstGeom prst="rect">
            <a:avLst/>
          </a:prstGeom>
        </p:spPr>
      </p:pic>
      <p:pic>
        <p:nvPicPr>
          <p:cNvPr id="37" name="图片占位符 4"/>
          <p:cNvPicPr>
            <a:picLocks noChangeAspect="1"/>
          </p:cNvPicPr>
          <p:nvPr/>
        </p:nvPicPr>
        <p:blipFill>
          <a:blip r:embed="rId6"/>
          <a:stretch>
            <a:fillRect/>
          </a:stretch>
        </p:blipFill>
        <p:spPr>
          <a:xfrm>
            <a:off x="8144080" y="1374500"/>
            <a:ext cx="3094855" cy="4154905"/>
          </a:xfrm>
          <a:prstGeom prst="rect">
            <a:avLst/>
          </a:prstGeom>
        </p:spPr>
      </p:pic>
      <p:pic>
        <p:nvPicPr>
          <p:cNvPr id="38" name="图片 37"/>
          <p:cNvPicPr>
            <a:picLocks noChangeAspect="1"/>
          </p:cNvPicPr>
          <p:nvPr/>
        </p:nvPicPr>
        <p:blipFill rotWithShape="1">
          <a:blip r:embed="rId4" cstate="screen"/>
          <a:srcRect t="17803" b="22866"/>
          <a:stretch>
            <a:fillRect/>
          </a:stretch>
        </p:blipFill>
        <p:spPr>
          <a:xfrm rot="3220857">
            <a:off x="-981196" y="-4718192"/>
            <a:ext cx="6289758" cy="10777833"/>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占位符 2"/>
          <p:cNvPicPr>
            <a:picLocks noGrp="1" noChangeAspect="1"/>
          </p:cNvPicPr>
          <p:nvPr>
            <p:ph type="pic" sz="quarter" idx="10"/>
          </p:nvPr>
        </p:nvPicPr>
        <p:blipFill>
          <a:blip r:embed="rId3" cstate="screen"/>
          <a:srcRect/>
          <a:stretch>
            <a:fillRect/>
          </a:stretch>
        </p:blipFill>
        <p:spPr/>
      </p:pic>
      <p:sp>
        <p:nvSpPr>
          <p:cNvPr id="14" name="矩形 13"/>
          <p:cNvSpPr/>
          <p:nvPr/>
        </p:nvSpPr>
        <p:spPr>
          <a:xfrm>
            <a:off x="0" y="5181"/>
            <a:ext cx="12192000" cy="3771900"/>
          </a:xfrm>
          <a:prstGeom prst="rect">
            <a:avLst/>
          </a:prstGeom>
          <a:solidFill>
            <a:schemeClr val="accent2">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矩形 9"/>
          <p:cNvSpPr/>
          <p:nvPr/>
        </p:nvSpPr>
        <p:spPr>
          <a:xfrm>
            <a:off x="466725" y="461963"/>
            <a:ext cx="11258550" cy="5934075"/>
          </a:xfrm>
          <a:prstGeom prst="rect">
            <a:avLst/>
          </a:prstGeom>
          <a:solidFill>
            <a:srgbClr val="F7F4F8"/>
          </a:solidFill>
          <a:ln>
            <a:noFill/>
          </a:ln>
          <a:effectLst>
            <a:outerShdw blurRad="304800" sx="104000" sy="104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a:cs typeface="+mn-ea"/>
              <a:sym typeface="+mn-lt"/>
            </a:endParaRPr>
          </a:p>
        </p:txBody>
      </p:sp>
      <p:sp>
        <p:nvSpPr>
          <p:cNvPr id="26" name="任意多边形: 形状 25"/>
          <p:cNvSpPr/>
          <p:nvPr/>
        </p:nvSpPr>
        <p:spPr>
          <a:xfrm>
            <a:off x="9272164" y="4378976"/>
            <a:ext cx="4467225" cy="4467225"/>
          </a:xfrm>
          <a:custGeom>
            <a:avLst/>
            <a:gdLst>
              <a:gd name="connsiteX0" fmla="*/ 586946 w 1173892"/>
              <a:gd name="connsiteY0" fmla="*/ 128716 h 1173892"/>
              <a:gd name="connsiteX1" fmla="*/ 128716 w 1173892"/>
              <a:gd name="connsiteY1" fmla="*/ 586946 h 1173892"/>
              <a:gd name="connsiteX2" fmla="*/ 586946 w 1173892"/>
              <a:gd name="connsiteY2" fmla="*/ 1045176 h 1173892"/>
              <a:gd name="connsiteX3" fmla="*/ 1045176 w 1173892"/>
              <a:gd name="connsiteY3" fmla="*/ 586946 h 1173892"/>
              <a:gd name="connsiteX4" fmla="*/ 586946 w 1173892"/>
              <a:gd name="connsiteY4" fmla="*/ 128716 h 1173892"/>
              <a:gd name="connsiteX5" fmla="*/ 586946 w 1173892"/>
              <a:gd name="connsiteY5" fmla="*/ 0 h 1173892"/>
              <a:gd name="connsiteX6" fmla="*/ 1173892 w 1173892"/>
              <a:gd name="connsiteY6" fmla="*/ 586946 h 1173892"/>
              <a:gd name="connsiteX7" fmla="*/ 586946 w 1173892"/>
              <a:gd name="connsiteY7" fmla="*/ 1173892 h 1173892"/>
              <a:gd name="connsiteX8" fmla="*/ 0 w 1173892"/>
              <a:gd name="connsiteY8" fmla="*/ 586946 h 1173892"/>
              <a:gd name="connsiteX9" fmla="*/ 586946 w 1173892"/>
              <a:gd name="connsiteY9" fmla="*/ 0 h 1173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73892" h="1173892">
                <a:moveTo>
                  <a:pt x="586946" y="128716"/>
                </a:moveTo>
                <a:cubicBezTo>
                  <a:pt x="333873" y="128716"/>
                  <a:pt x="128716" y="333873"/>
                  <a:pt x="128716" y="586946"/>
                </a:cubicBezTo>
                <a:cubicBezTo>
                  <a:pt x="128716" y="840019"/>
                  <a:pt x="333873" y="1045176"/>
                  <a:pt x="586946" y="1045176"/>
                </a:cubicBezTo>
                <a:cubicBezTo>
                  <a:pt x="840019" y="1045176"/>
                  <a:pt x="1045176" y="840019"/>
                  <a:pt x="1045176" y="586946"/>
                </a:cubicBezTo>
                <a:cubicBezTo>
                  <a:pt x="1045176" y="333873"/>
                  <a:pt x="840019" y="128716"/>
                  <a:pt x="586946" y="128716"/>
                </a:cubicBezTo>
                <a:close/>
                <a:moveTo>
                  <a:pt x="586946" y="0"/>
                </a:moveTo>
                <a:cubicBezTo>
                  <a:pt x="911107" y="0"/>
                  <a:pt x="1173892" y="262785"/>
                  <a:pt x="1173892" y="586946"/>
                </a:cubicBezTo>
                <a:cubicBezTo>
                  <a:pt x="1173892" y="911107"/>
                  <a:pt x="911107" y="1173892"/>
                  <a:pt x="586946" y="1173892"/>
                </a:cubicBezTo>
                <a:cubicBezTo>
                  <a:pt x="262785" y="1173892"/>
                  <a:pt x="0" y="911107"/>
                  <a:pt x="0" y="586946"/>
                </a:cubicBezTo>
                <a:cubicBezTo>
                  <a:pt x="0" y="262785"/>
                  <a:pt x="262785" y="0"/>
                  <a:pt x="586946" y="0"/>
                </a:cubicBezTo>
                <a:close/>
              </a:path>
            </a:pathLst>
          </a:custGeom>
          <a:solidFill>
            <a:srgbClr val="FFE083">
              <a:alpha val="1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任意多边形: 形状 14"/>
          <p:cNvSpPr/>
          <p:nvPr/>
        </p:nvSpPr>
        <p:spPr>
          <a:xfrm>
            <a:off x="0" y="5684108"/>
            <a:ext cx="1173892" cy="1173892"/>
          </a:xfrm>
          <a:custGeom>
            <a:avLst/>
            <a:gdLst>
              <a:gd name="connsiteX0" fmla="*/ 586946 w 1173892"/>
              <a:gd name="connsiteY0" fmla="*/ 128716 h 1173892"/>
              <a:gd name="connsiteX1" fmla="*/ 128716 w 1173892"/>
              <a:gd name="connsiteY1" fmla="*/ 586946 h 1173892"/>
              <a:gd name="connsiteX2" fmla="*/ 586946 w 1173892"/>
              <a:gd name="connsiteY2" fmla="*/ 1045176 h 1173892"/>
              <a:gd name="connsiteX3" fmla="*/ 1045176 w 1173892"/>
              <a:gd name="connsiteY3" fmla="*/ 586946 h 1173892"/>
              <a:gd name="connsiteX4" fmla="*/ 586946 w 1173892"/>
              <a:gd name="connsiteY4" fmla="*/ 128716 h 1173892"/>
              <a:gd name="connsiteX5" fmla="*/ 586946 w 1173892"/>
              <a:gd name="connsiteY5" fmla="*/ 0 h 1173892"/>
              <a:gd name="connsiteX6" fmla="*/ 1173892 w 1173892"/>
              <a:gd name="connsiteY6" fmla="*/ 586946 h 1173892"/>
              <a:gd name="connsiteX7" fmla="*/ 586946 w 1173892"/>
              <a:gd name="connsiteY7" fmla="*/ 1173892 h 1173892"/>
              <a:gd name="connsiteX8" fmla="*/ 0 w 1173892"/>
              <a:gd name="connsiteY8" fmla="*/ 586946 h 1173892"/>
              <a:gd name="connsiteX9" fmla="*/ 586946 w 1173892"/>
              <a:gd name="connsiteY9" fmla="*/ 0 h 1173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73892" h="1173892">
                <a:moveTo>
                  <a:pt x="586946" y="128716"/>
                </a:moveTo>
                <a:cubicBezTo>
                  <a:pt x="333873" y="128716"/>
                  <a:pt x="128716" y="333873"/>
                  <a:pt x="128716" y="586946"/>
                </a:cubicBezTo>
                <a:cubicBezTo>
                  <a:pt x="128716" y="840019"/>
                  <a:pt x="333873" y="1045176"/>
                  <a:pt x="586946" y="1045176"/>
                </a:cubicBezTo>
                <a:cubicBezTo>
                  <a:pt x="840019" y="1045176"/>
                  <a:pt x="1045176" y="840019"/>
                  <a:pt x="1045176" y="586946"/>
                </a:cubicBezTo>
                <a:cubicBezTo>
                  <a:pt x="1045176" y="333873"/>
                  <a:pt x="840019" y="128716"/>
                  <a:pt x="586946" y="128716"/>
                </a:cubicBezTo>
                <a:close/>
                <a:moveTo>
                  <a:pt x="586946" y="0"/>
                </a:moveTo>
                <a:cubicBezTo>
                  <a:pt x="911107" y="0"/>
                  <a:pt x="1173892" y="262785"/>
                  <a:pt x="1173892" y="586946"/>
                </a:cubicBezTo>
                <a:cubicBezTo>
                  <a:pt x="1173892" y="911107"/>
                  <a:pt x="911107" y="1173892"/>
                  <a:pt x="586946" y="1173892"/>
                </a:cubicBezTo>
                <a:cubicBezTo>
                  <a:pt x="262785" y="1173892"/>
                  <a:pt x="0" y="911107"/>
                  <a:pt x="0" y="586946"/>
                </a:cubicBezTo>
                <a:cubicBezTo>
                  <a:pt x="0" y="262785"/>
                  <a:pt x="262785" y="0"/>
                  <a:pt x="586946" y="0"/>
                </a:cubicBezTo>
                <a:close/>
              </a:path>
            </a:pathLst>
          </a:custGeom>
          <a:solidFill>
            <a:srgbClr val="F69F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5175315" y="-2086710"/>
            <a:ext cx="920685" cy="3864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形状 26"/>
          <p:cNvSpPr/>
          <p:nvPr/>
        </p:nvSpPr>
        <p:spPr>
          <a:xfrm>
            <a:off x="11981944" y="3936712"/>
            <a:ext cx="749588" cy="749588"/>
          </a:xfrm>
          <a:custGeom>
            <a:avLst/>
            <a:gdLst>
              <a:gd name="connsiteX0" fmla="*/ 586946 w 1173892"/>
              <a:gd name="connsiteY0" fmla="*/ 128716 h 1173892"/>
              <a:gd name="connsiteX1" fmla="*/ 128716 w 1173892"/>
              <a:gd name="connsiteY1" fmla="*/ 586946 h 1173892"/>
              <a:gd name="connsiteX2" fmla="*/ 586946 w 1173892"/>
              <a:gd name="connsiteY2" fmla="*/ 1045176 h 1173892"/>
              <a:gd name="connsiteX3" fmla="*/ 1045176 w 1173892"/>
              <a:gd name="connsiteY3" fmla="*/ 586946 h 1173892"/>
              <a:gd name="connsiteX4" fmla="*/ 586946 w 1173892"/>
              <a:gd name="connsiteY4" fmla="*/ 128716 h 1173892"/>
              <a:gd name="connsiteX5" fmla="*/ 586946 w 1173892"/>
              <a:gd name="connsiteY5" fmla="*/ 0 h 1173892"/>
              <a:gd name="connsiteX6" fmla="*/ 1173892 w 1173892"/>
              <a:gd name="connsiteY6" fmla="*/ 586946 h 1173892"/>
              <a:gd name="connsiteX7" fmla="*/ 586946 w 1173892"/>
              <a:gd name="connsiteY7" fmla="*/ 1173892 h 1173892"/>
              <a:gd name="connsiteX8" fmla="*/ 0 w 1173892"/>
              <a:gd name="connsiteY8" fmla="*/ 586946 h 1173892"/>
              <a:gd name="connsiteX9" fmla="*/ 586946 w 1173892"/>
              <a:gd name="connsiteY9" fmla="*/ 0 h 1173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73892" h="1173892">
                <a:moveTo>
                  <a:pt x="586946" y="128716"/>
                </a:moveTo>
                <a:cubicBezTo>
                  <a:pt x="333873" y="128716"/>
                  <a:pt x="128716" y="333873"/>
                  <a:pt x="128716" y="586946"/>
                </a:cubicBezTo>
                <a:cubicBezTo>
                  <a:pt x="128716" y="840019"/>
                  <a:pt x="333873" y="1045176"/>
                  <a:pt x="586946" y="1045176"/>
                </a:cubicBezTo>
                <a:cubicBezTo>
                  <a:pt x="840019" y="1045176"/>
                  <a:pt x="1045176" y="840019"/>
                  <a:pt x="1045176" y="586946"/>
                </a:cubicBezTo>
                <a:cubicBezTo>
                  <a:pt x="1045176" y="333873"/>
                  <a:pt x="840019" y="128716"/>
                  <a:pt x="586946" y="128716"/>
                </a:cubicBezTo>
                <a:close/>
                <a:moveTo>
                  <a:pt x="586946" y="0"/>
                </a:moveTo>
                <a:cubicBezTo>
                  <a:pt x="911107" y="0"/>
                  <a:pt x="1173892" y="262785"/>
                  <a:pt x="1173892" y="586946"/>
                </a:cubicBezTo>
                <a:cubicBezTo>
                  <a:pt x="1173892" y="911107"/>
                  <a:pt x="911107" y="1173892"/>
                  <a:pt x="586946" y="1173892"/>
                </a:cubicBezTo>
                <a:cubicBezTo>
                  <a:pt x="262785" y="1173892"/>
                  <a:pt x="0" y="911107"/>
                  <a:pt x="0" y="586946"/>
                </a:cubicBezTo>
                <a:cubicBezTo>
                  <a:pt x="0" y="262785"/>
                  <a:pt x="262785" y="0"/>
                  <a:pt x="586946" y="0"/>
                </a:cubicBezTo>
                <a:close/>
              </a:path>
            </a:pathLst>
          </a:custGeom>
          <a:solidFill>
            <a:srgbClr val="F69FB2">
              <a:alpha val="5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2" name="图片 11" hidden="1"/>
          <p:cNvPicPr>
            <a:picLocks noChangeAspect="1"/>
          </p:cNvPicPr>
          <p:nvPr/>
        </p:nvPicPr>
        <p:blipFill rotWithShape="1">
          <a:blip r:embed="rId4" cstate="screen"/>
          <a:srcRect t="38033" b="24201"/>
          <a:stretch>
            <a:fillRect/>
          </a:stretch>
        </p:blipFill>
        <p:spPr>
          <a:xfrm>
            <a:off x="2515682" y="-2421"/>
            <a:ext cx="6289758" cy="6860421"/>
          </a:xfrm>
          <a:prstGeom prst="rect">
            <a:avLst/>
          </a:prstGeom>
        </p:spPr>
      </p:pic>
      <p:graphicFrame>
        <p:nvGraphicFramePr>
          <p:cNvPr id="13" name="Chart 1"/>
          <p:cNvGraphicFramePr/>
          <p:nvPr/>
        </p:nvGraphicFramePr>
        <p:xfrm>
          <a:off x="836122" y="1682984"/>
          <a:ext cx="5498003" cy="3495661"/>
        </p:xfrm>
        <a:graphic>
          <a:graphicData uri="http://schemas.openxmlformats.org/drawingml/2006/chart">
            <c:chart xmlns:c="http://schemas.openxmlformats.org/drawingml/2006/chart" xmlns:r="http://schemas.openxmlformats.org/officeDocument/2006/relationships" r:id="rId5"/>
          </a:graphicData>
        </a:graphic>
      </p:graphicFrame>
      <p:sp>
        <p:nvSpPr>
          <p:cNvPr id="18" name="Freeform 171"/>
          <p:cNvSpPr>
            <a:spLocks noEditPoints="1"/>
          </p:cNvSpPr>
          <p:nvPr/>
        </p:nvSpPr>
        <p:spPr bwMode="auto">
          <a:xfrm>
            <a:off x="6708441" y="1250799"/>
            <a:ext cx="488212" cy="418466"/>
          </a:xfrm>
          <a:custGeom>
            <a:avLst/>
            <a:gdLst>
              <a:gd name="T0" fmla="*/ 169 w 169"/>
              <a:gd name="T1" fmla="*/ 40 h 145"/>
              <a:gd name="T2" fmla="*/ 169 w 169"/>
              <a:gd name="T3" fmla="*/ 76 h 145"/>
              <a:gd name="T4" fmla="*/ 0 w 169"/>
              <a:gd name="T5" fmla="*/ 76 h 145"/>
              <a:gd name="T6" fmla="*/ 0 w 169"/>
              <a:gd name="T7" fmla="*/ 40 h 145"/>
              <a:gd name="T8" fmla="*/ 4 w 169"/>
              <a:gd name="T9" fmla="*/ 29 h 145"/>
              <a:gd name="T10" fmla="*/ 15 w 169"/>
              <a:gd name="T11" fmla="*/ 24 h 145"/>
              <a:gd name="T12" fmla="*/ 48 w 169"/>
              <a:gd name="T13" fmla="*/ 24 h 145"/>
              <a:gd name="T14" fmla="*/ 48 w 169"/>
              <a:gd name="T15" fmla="*/ 9 h 145"/>
              <a:gd name="T16" fmla="*/ 51 w 169"/>
              <a:gd name="T17" fmla="*/ 3 h 145"/>
              <a:gd name="T18" fmla="*/ 57 w 169"/>
              <a:gd name="T19" fmla="*/ 0 h 145"/>
              <a:gd name="T20" fmla="*/ 112 w 169"/>
              <a:gd name="T21" fmla="*/ 0 h 145"/>
              <a:gd name="T22" fmla="*/ 118 w 169"/>
              <a:gd name="T23" fmla="*/ 3 h 145"/>
              <a:gd name="T24" fmla="*/ 121 w 169"/>
              <a:gd name="T25" fmla="*/ 9 h 145"/>
              <a:gd name="T26" fmla="*/ 121 w 169"/>
              <a:gd name="T27" fmla="*/ 24 h 145"/>
              <a:gd name="T28" fmla="*/ 154 w 169"/>
              <a:gd name="T29" fmla="*/ 24 h 145"/>
              <a:gd name="T30" fmla="*/ 165 w 169"/>
              <a:gd name="T31" fmla="*/ 29 h 145"/>
              <a:gd name="T32" fmla="*/ 169 w 169"/>
              <a:gd name="T33" fmla="*/ 40 h 145"/>
              <a:gd name="T34" fmla="*/ 169 w 169"/>
              <a:gd name="T35" fmla="*/ 85 h 145"/>
              <a:gd name="T36" fmla="*/ 169 w 169"/>
              <a:gd name="T37" fmla="*/ 130 h 145"/>
              <a:gd name="T38" fmla="*/ 165 w 169"/>
              <a:gd name="T39" fmla="*/ 141 h 145"/>
              <a:gd name="T40" fmla="*/ 154 w 169"/>
              <a:gd name="T41" fmla="*/ 145 h 145"/>
              <a:gd name="T42" fmla="*/ 15 w 169"/>
              <a:gd name="T43" fmla="*/ 145 h 145"/>
              <a:gd name="T44" fmla="*/ 4 w 169"/>
              <a:gd name="T45" fmla="*/ 141 h 145"/>
              <a:gd name="T46" fmla="*/ 0 w 169"/>
              <a:gd name="T47" fmla="*/ 130 h 145"/>
              <a:gd name="T48" fmla="*/ 0 w 169"/>
              <a:gd name="T49" fmla="*/ 85 h 145"/>
              <a:gd name="T50" fmla="*/ 63 w 169"/>
              <a:gd name="T51" fmla="*/ 85 h 145"/>
              <a:gd name="T52" fmla="*/ 63 w 169"/>
              <a:gd name="T53" fmla="*/ 100 h 145"/>
              <a:gd name="T54" fmla="*/ 65 w 169"/>
              <a:gd name="T55" fmla="*/ 104 h 145"/>
              <a:gd name="T56" fmla="*/ 69 w 169"/>
              <a:gd name="T57" fmla="*/ 106 h 145"/>
              <a:gd name="T58" fmla="*/ 100 w 169"/>
              <a:gd name="T59" fmla="*/ 106 h 145"/>
              <a:gd name="T60" fmla="*/ 104 w 169"/>
              <a:gd name="T61" fmla="*/ 104 h 145"/>
              <a:gd name="T62" fmla="*/ 106 w 169"/>
              <a:gd name="T63" fmla="*/ 100 h 145"/>
              <a:gd name="T64" fmla="*/ 106 w 169"/>
              <a:gd name="T65" fmla="*/ 85 h 145"/>
              <a:gd name="T66" fmla="*/ 169 w 169"/>
              <a:gd name="T67" fmla="*/ 85 h 145"/>
              <a:gd name="T68" fmla="*/ 60 w 169"/>
              <a:gd name="T69" fmla="*/ 24 h 145"/>
              <a:gd name="T70" fmla="*/ 109 w 169"/>
              <a:gd name="T71" fmla="*/ 24 h 145"/>
              <a:gd name="T72" fmla="*/ 109 w 169"/>
              <a:gd name="T73" fmla="*/ 12 h 145"/>
              <a:gd name="T74" fmla="*/ 60 w 169"/>
              <a:gd name="T75" fmla="*/ 12 h 145"/>
              <a:gd name="T76" fmla="*/ 60 w 169"/>
              <a:gd name="T77" fmla="*/ 24 h 145"/>
              <a:gd name="T78" fmla="*/ 97 w 169"/>
              <a:gd name="T79" fmla="*/ 85 h 145"/>
              <a:gd name="T80" fmla="*/ 97 w 169"/>
              <a:gd name="T81" fmla="*/ 97 h 145"/>
              <a:gd name="T82" fmla="*/ 72 w 169"/>
              <a:gd name="T83" fmla="*/ 97 h 145"/>
              <a:gd name="T84" fmla="*/ 72 w 169"/>
              <a:gd name="T85" fmla="*/ 85 h 145"/>
              <a:gd name="T86" fmla="*/ 97 w 169"/>
              <a:gd name="T87" fmla="*/ 85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69" h="145">
                <a:moveTo>
                  <a:pt x="169" y="40"/>
                </a:moveTo>
                <a:cubicBezTo>
                  <a:pt x="169" y="76"/>
                  <a:pt x="169" y="76"/>
                  <a:pt x="169" y="76"/>
                </a:cubicBezTo>
                <a:cubicBezTo>
                  <a:pt x="0" y="76"/>
                  <a:pt x="0" y="76"/>
                  <a:pt x="0" y="76"/>
                </a:cubicBezTo>
                <a:cubicBezTo>
                  <a:pt x="0" y="40"/>
                  <a:pt x="0" y="40"/>
                  <a:pt x="0" y="40"/>
                </a:cubicBezTo>
                <a:cubicBezTo>
                  <a:pt x="0" y="35"/>
                  <a:pt x="1" y="32"/>
                  <a:pt x="4" y="29"/>
                </a:cubicBezTo>
                <a:cubicBezTo>
                  <a:pt x="7" y="26"/>
                  <a:pt x="11" y="24"/>
                  <a:pt x="15" y="24"/>
                </a:cubicBezTo>
                <a:cubicBezTo>
                  <a:pt x="48" y="24"/>
                  <a:pt x="48" y="24"/>
                  <a:pt x="48" y="24"/>
                </a:cubicBezTo>
                <a:cubicBezTo>
                  <a:pt x="48" y="9"/>
                  <a:pt x="48" y="9"/>
                  <a:pt x="48" y="9"/>
                </a:cubicBezTo>
                <a:cubicBezTo>
                  <a:pt x="48" y="7"/>
                  <a:pt x="49" y="5"/>
                  <a:pt x="51" y="3"/>
                </a:cubicBezTo>
                <a:cubicBezTo>
                  <a:pt x="53" y="1"/>
                  <a:pt x="55" y="0"/>
                  <a:pt x="57" y="0"/>
                </a:cubicBezTo>
                <a:cubicBezTo>
                  <a:pt x="112" y="0"/>
                  <a:pt x="112" y="0"/>
                  <a:pt x="112" y="0"/>
                </a:cubicBezTo>
                <a:cubicBezTo>
                  <a:pt x="114" y="0"/>
                  <a:pt x="116" y="1"/>
                  <a:pt x="118" y="3"/>
                </a:cubicBezTo>
                <a:cubicBezTo>
                  <a:pt x="120" y="5"/>
                  <a:pt x="121" y="7"/>
                  <a:pt x="121" y="9"/>
                </a:cubicBezTo>
                <a:cubicBezTo>
                  <a:pt x="121" y="24"/>
                  <a:pt x="121" y="24"/>
                  <a:pt x="121" y="24"/>
                </a:cubicBezTo>
                <a:cubicBezTo>
                  <a:pt x="154" y="24"/>
                  <a:pt x="154" y="24"/>
                  <a:pt x="154" y="24"/>
                </a:cubicBezTo>
                <a:cubicBezTo>
                  <a:pt x="158" y="24"/>
                  <a:pt x="162" y="26"/>
                  <a:pt x="165" y="29"/>
                </a:cubicBezTo>
                <a:cubicBezTo>
                  <a:pt x="168" y="32"/>
                  <a:pt x="169" y="35"/>
                  <a:pt x="169" y="40"/>
                </a:cubicBezTo>
                <a:close/>
                <a:moveTo>
                  <a:pt x="169" y="85"/>
                </a:moveTo>
                <a:cubicBezTo>
                  <a:pt x="169" y="130"/>
                  <a:pt x="169" y="130"/>
                  <a:pt x="169" y="130"/>
                </a:cubicBezTo>
                <a:cubicBezTo>
                  <a:pt x="169" y="134"/>
                  <a:pt x="168" y="138"/>
                  <a:pt x="165" y="141"/>
                </a:cubicBezTo>
                <a:cubicBezTo>
                  <a:pt x="162" y="144"/>
                  <a:pt x="158" y="145"/>
                  <a:pt x="154" y="145"/>
                </a:cubicBezTo>
                <a:cubicBezTo>
                  <a:pt x="15" y="145"/>
                  <a:pt x="15" y="145"/>
                  <a:pt x="15" y="145"/>
                </a:cubicBezTo>
                <a:cubicBezTo>
                  <a:pt x="11" y="145"/>
                  <a:pt x="7" y="144"/>
                  <a:pt x="4" y="141"/>
                </a:cubicBezTo>
                <a:cubicBezTo>
                  <a:pt x="1" y="138"/>
                  <a:pt x="0" y="134"/>
                  <a:pt x="0" y="130"/>
                </a:cubicBezTo>
                <a:cubicBezTo>
                  <a:pt x="0" y="85"/>
                  <a:pt x="0" y="85"/>
                  <a:pt x="0" y="85"/>
                </a:cubicBezTo>
                <a:cubicBezTo>
                  <a:pt x="63" y="85"/>
                  <a:pt x="63" y="85"/>
                  <a:pt x="63" y="85"/>
                </a:cubicBezTo>
                <a:cubicBezTo>
                  <a:pt x="63" y="100"/>
                  <a:pt x="63" y="100"/>
                  <a:pt x="63" y="100"/>
                </a:cubicBezTo>
                <a:cubicBezTo>
                  <a:pt x="63" y="102"/>
                  <a:pt x="64" y="103"/>
                  <a:pt x="65" y="104"/>
                </a:cubicBezTo>
                <a:cubicBezTo>
                  <a:pt x="66" y="106"/>
                  <a:pt x="68" y="106"/>
                  <a:pt x="69" y="106"/>
                </a:cubicBezTo>
                <a:cubicBezTo>
                  <a:pt x="100" y="106"/>
                  <a:pt x="100" y="106"/>
                  <a:pt x="100" y="106"/>
                </a:cubicBezTo>
                <a:cubicBezTo>
                  <a:pt x="101" y="106"/>
                  <a:pt x="103" y="106"/>
                  <a:pt x="104" y="104"/>
                </a:cubicBezTo>
                <a:cubicBezTo>
                  <a:pt x="105" y="103"/>
                  <a:pt x="106" y="102"/>
                  <a:pt x="106" y="100"/>
                </a:cubicBezTo>
                <a:cubicBezTo>
                  <a:pt x="106" y="85"/>
                  <a:pt x="106" y="85"/>
                  <a:pt x="106" y="85"/>
                </a:cubicBezTo>
                <a:lnTo>
                  <a:pt x="169" y="85"/>
                </a:lnTo>
                <a:close/>
                <a:moveTo>
                  <a:pt x="60" y="24"/>
                </a:moveTo>
                <a:cubicBezTo>
                  <a:pt x="109" y="24"/>
                  <a:pt x="109" y="24"/>
                  <a:pt x="109" y="24"/>
                </a:cubicBezTo>
                <a:cubicBezTo>
                  <a:pt x="109" y="12"/>
                  <a:pt x="109" y="12"/>
                  <a:pt x="109" y="12"/>
                </a:cubicBezTo>
                <a:cubicBezTo>
                  <a:pt x="60" y="12"/>
                  <a:pt x="60" y="12"/>
                  <a:pt x="60" y="12"/>
                </a:cubicBezTo>
                <a:lnTo>
                  <a:pt x="60" y="24"/>
                </a:lnTo>
                <a:close/>
                <a:moveTo>
                  <a:pt x="97" y="85"/>
                </a:moveTo>
                <a:cubicBezTo>
                  <a:pt x="97" y="97"/>
                  <a:pt x="97" y="97"/>
                  <a:pt x="97" y="97"/>
                </a:cubicBezTo>
                <a:cubicBezTo>
                  <a:pt x="72" y="97"/>
                  <a:pt x="72" y="97"/>
                  <a:pt x="72" y="97"/>
                </a:cubicBezTo>
                <a:cubicBezTo>
                  <a:pt x="72" y="85"/>
                  <a:pt x="72" y="85"/>
                  <a:pt x="72" y="85"/>
                </a:cubicBezTo>
                <a:lnTo>
                  <a:pt x="97" y="85"/>
                </a:lnTo>
                <a:close/>
              </a:path>
            </a:pathLst>
          </a:custGeom>
          <a:solidFill>
            <a:srgbClr val="5FA6AE"/>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rgbClr val="44546A">
                  <a:lumMod val="50000"/>
                </a:srgbClr>
              </a:solidFill>
              <a:effectLst/>
              <a:uLnTx/>
              <a:uFillTx/>
              <a:sym typeface="+mn-lt"/>
            </a:endParaRPr>
          </a:p>
        </p:txBody>
      </p:sp>
      <p:sp>
        <p:nvSpPr>
          <p:cNvPr id="19" name="TextBox 17"/>
          <p:cNvSpPr txBox="1"/>
          <p:nvPr/>
        </p:nvSpPr>
        <p:spPr>
          <a:xfrm>
            <a:off x="7323686" y="1261814"/>
            <a:ext cx="739305" cy="379976"/>
          </a:xfrm>
          <a:prstGeom prst="rect">
            <a:avLst/>
          </a:prstGeom>
          <a:noFill/>
        </p:spPr>
        <p:txBody>
          <a:bodyPr wrap="none" rtlCol="0">
            <a:spAutoFit/>
          </a:bodyPr>
          <a:lstStyle/>
          <a:p>
            <a:pPr marL="0" marR="0" lvl="0" indent="0" defTabSz="914400" eaLnBrk="1" fontAlgn="auto" latinLnBrk="0" hangingPunct="1">
              <a:lnSpc>
                <a:spcPct val="130000"/>
              </a:lnSpc>
              <a:spcBef>
                <a:spcPts val="0"/>
              </a:spcBef>
              <a:spcAft>
                <a:spcPts val="0"/>
              </a:spcAft>
              <a:buClrTx/>
              <a:buSzTx/>
              <a:buFontTx/>
              <a:buNone/>
              <a:defRPr/>
            </a:pPr>
            <a:r>
              <a:rPr kumimoji="0" lang="zh-CN" altLang="en-US" sz="1600" b="1" i="0" u="none" strike="noStrike" kern="0" cap="none" spc="0" normalizeH="0" baseline="0" noProof="0" dirty="0">
                <a:ln>
                  <a:noFill/>
                </a:ln>
                <a:solidFill>
                  <a:srgbClr val="5FA6AE"/>
                </a:solidFill>
                <a:effectLst/>
                <a:uLnTx/>
                <a:uFillTx/>
                <a:sym typeface="+mn-lt"/>
              </a:rPr>
              <a:t>预算</a:t>
            </a:r>
            <a:r>
              <a:rPr kumimoji="0" lang="en-US" altLang="zh-CN" sz="1600" b="1" i="0" u="none" strike="noStrike" kern="0" cap="none" spc="0" normalizeH="0" baseline="0" noProof="0" dirty="0">
                <a:ln>
                  <a:noFill/>
                </a:ln>
                <a:solidFill>
                  <a:srgbClr val="5FA6AE"/>
                </a:solidFill>
                <a:effectLst/>
                <a:uLnTx/>
                <a:uFillTx/>
                <a:sym typeface="+mn-lt"/>
              </a:rPr>
              <a:t>01</a:t>
            </a:r>
            <a:endParaRPr kumimoji="0" lang="en-US" sz="1600" b="1" i="0" u="none" strike="noStrike" kern="0" cap="none" spc="0" normalizeH="0" baseline="0" noProof="0" dirty="0">
              <a:ln>
                <a:noFill/>
              </a:ln>
              <a:solidFill>
                <a:srgbClr val="5FA6AE"/>
              </a:solidFill>
              <a:effectLst/>
              <a:uLnTx/>
              <a:uFillTx/>
              <a:sym typeface="+mn-lt"/>
            </a:endParaRPr>
          </a:p>
        </p:txBody>
      </p:sp>
      <p:sp>
        <p:nvSpPr>
          <p:cNvPr id="20" name="Rectangle 19"/>
          <p:cNvSpPr/>
          <p:nvPr/>
        </p:nvSpPr>
        <p:spPr>
          <a:xfrm>
            <a:off x="6615405" y="1849237"/>
            <a:ext cx="4749209" cy="532453"/>
          </a:xfrm>
          <a:prstGeom prst="rect">
            <a:avLst/>
          </a:prstGeom>
        </p:spPr>
        <p:txBody>
          <a:bodyPr wrap="square">
            <a:spAutoFit/>
          </a:bodyPr>
          <a:lstStyle/>
          <a:p>
            <a:pPr marL="0" marR="0" lvl="0" indent="0" defTabSz="914400" eaLnBrk="1" fontAlgn="auto" latinLnBrk="0" hangingPunct="1">
              <a:lnSpc>
                <a:spcPct val="130000"/>
              </a:lnSpc>
              <a:spcBef>
                <a:spcPts val="0"/>
              </a:spcBef>
              <a:spcAft>
                <a:spcPts val="0"/>
              </a:spcAft>
              <a:buClrTx/>
              <a:buSzTx/>
              <a:buFontTx/>
              <a:buNone/>
              <a:defRPr/>
            </a:pPr>
            <a:r>
              <a:rPr kumimoji="0" lang="en-US" sz="1100" b="0" i="0" u="none" strike="noStrike" kern="0" cap="none" spc="0" normalizeH="0" baseline="0" noProof="0">
                <a:ln>
                  <a:noFill/>
                </a:ln>
                <a:solidFill>
                  <a:srgbClr val="5FA6AE"/>
                </a:solidFill>
                <a:effectLst/>
                <a:uLnTx/>
                <a:uFillTx/>
                <a:latin typeface="Calibri" panose="020F0502020204030204" pitchFamily="34" charset="0"/>
                <a:cs typeface="Calibri" panose="020F0502020204030204" pitchFamily="34" charset="0"/>
                <a:sym typeface="+mn-lt"/>
              </a:rPr>
              <a:t>Authoritatively cultivate out-of-the-box processes after emerging products. Efficiently fabricate front-end results after ubiquitous methodologies. </a:t>
            </a:r>
          </a:p>
        </p:txBody>
      </p:sp>
      <p:sp>
        <p:nvSpPr>
          <p:cNvPr id="21" name="TextBox 20"/>
          <p:cNvSpPr txBox="1"/>
          <p:nvPr/>
        </p:nvSpPr>
        <p:spPr>
          <a:xfrm>
            <a:off x="7323686" y="4302725"/>
            <a:ext cx="785793" cy="379976"/>
          </a:xfrm>
          <a:prstGeom prst="rect">
            <a:avLst/>
          </a:prstGeom>
          <a:noFill/>
        </p:spPr>
        <p:txBody>
          <a:bodyPr wrap="none" rtlCol="0">
            <a:spAutoFit/>
          </a:bodyPr>
          <a:lstStyle/>
          <a:p>
            <a:pPr marL="0" marR="0" lvl="0" indent="0" defTabSz="914400" eaLnBrk="1" fontAlgn="auto" latinLnBrk="0" hangingPunct="1">
              <a:lnSpc>
                <a:spcPct val="130000"/>
              </a:lnSpc>
              <a:spcBef>
                <a:spcPts val="0"/>
              </a:spcBef>
              <a:spcAft>
                <a:spcPts val="0"/>
              </a:spcAft>
              <a:buClrTx/>
              <a:buSzTx/>
              <a:buFontTx/>
              <a:buNone/>
              <a:defRPr/>
            </a:pPr>
            <a:r>
              <a:rPr kumimoji="0" lang="zh-CN" altLang="en-US" sz="1600" b="1" i="0" u="none" strike="noStrike" kern="0" cap="none" spc="0" normalizeH="0" baseline="0" noProof="0" dirty="0">
                <a:ln>
                  <a:noFill/>
                </a:ln>
                <a:solidFill>
                  <a:srgbClr val="F69FB2"/>
                </a:solidFill>
                <a:effectLst/>
                <a:uLnTx/>
                <a:uFillTx/>
                <a:sym typeface="+mn-lt"/>
              </a:rPr>
              <a:t>预算</a:t>
            </a:r>
            <a:r>
              <a:rPr kumimoji="0" lang="en-US" altLang="zh-CN" sz="1600" b="1" i="0" u="none" strike="noStrike" kern="0" cap="none" spc="0" normalizeH="0" baseline="0" noProof="0" dirty="0">
                <a:ln>
                  <a:noFill/>
                </a:ln>
                <a:solidFill>
                  <a:srgbClr val="F69FB2"/>
                </a:solidFill>
                <a:effectLst/>
                <a:uLnTx/>
                <a:uFillTx/>
                <a:sym typeface="+mn-lt"/>
              </a:rPr>
              <a:t>03</a:t>
            </a:r>
            <a:endParaRPr kumimoji="0" lang="en-US" sz="1600" b="1" i="0" u="none" strike="noStrike" kern="0" cap="none" spc="0" normalizeH="0" baseline="0" noProof="0" dirty="0">
              <a:ln>
                <a:noFill/>
              </a:ln>
              <a:solidFill>
                <a:srgbClr val="F69FB2"/>
              </a:solidFill>
              <a:effectLst/>
              <a:uLnTx/>
              <a:uFillTx/>
              <a:sym typeface="+mn-lt"/>
            </a:endParaRPr>
          </a:p>
        </p:txBody>
      </p:sp>
      <p:sp>
        <p:nvSpPr>
          <p:cNvPr id="22" name="Rectangle 21"/>
          <p:cNvSpPr/>
          <p:nvPr/>
        </p:nvSpPr>
        <p:spPr>
          <a:xfrm>
            <a:off x="6615405" y="4890148"/>
            <a:ext cx="4749209" cy="532453"/>
          </a:xfrm>
          <a:prstGeom prst="rect">
            <a:avLst/>
          </a:prstGeom>
        </p:spPr>
        <p:txBody>
          <a:bodyPr wrap="square">
            <a:spAutoFit/>
          </a:bodyPr>
          <a:lstStyle/>
          <a:p>
            <a:pPr marL="0" marR="0" lvl="0" indent="0" defTabSz="914400" eaLnBrk="1" fontAlgn="auto" latinLnBrk="0" hangingPunct="1">
              <a:lnSpc>
                <a:spcPct val="130000"/>
              </a:lnSpc>
              <a:spcBef>
                <a:spcPts val="0"/>
              </a:spcBef>
              <a:spcAft>
                <a:spcPts val="0"/>
              </a:spcAft>
              <a:buClrTx/>
              <a:buSzTx/>
              <a:buFontTx/>
              <a:buNone/>
              <a:defRPr/>
            </a:pPr>
            <a:r>
              <a:rPr kumimoji="0" lang="en-US" sz="1100" b="0" i="0" u="none" strike="noStrike" kern="0" cap="none" spc="0" normalizeH="0" baseline="0" noProof="0">
                <a:ln>
                  <a:noFill/>
                </a:ln>
                <a:solidFill>
                  <a:srgbClr val="F69FB2"/>
                </a:solidFill>
                <a:effectLst/>
                <a:uLnTx/>
                <a:uFillTx/>
                <a:latin typeface="Calibri" panose="020F0502020204030204" pitchFamily="34" charset="0"/>
                <a:cs typeface="Calibri" panose="020F0502020204030204" pitchFamily="34" charset="0"/>
                <a:sym typeface="+mn-lt"/>
              </a:rPr>
              <a:t>Authoritatively cultivate out-of-the-box processes after emerging products. Efficiently fabricate front-end results after ubiquitous methodologies. </a:t>
            </a:r>
          </a:p>
        </p:txBody>
      </p:sp>
      <p:sp>
        <p:nvSpPr>
          <p:cNvPr id="23" name="TextBox 22"/>
          <p:cNvSpPr txBox="1"/>
          <p:nvPr/>
        </p:nvSpPr>
        <p:spPr>
          <a:xfrm>
            <a:off x="7323686" y="2782269"/>
            <a:ext cx="780983" cy="379976"/>
          </a:xfrm>
          <a:prstGeom prst="rect">
            <a:avLst/>
          </a:prstGeom>
          <a:noFill/>
        </p:spPr>
        <p:txBody>
          <a:bodyPr wrap="none" rtlCol="0">
            <a:spAutoFit/>
          </a:bodyPr>
          <a:lstStyle/>
          <a:p>
            <a:pPr marL="0" marR="0" lvl="0" indent="0" defTabSz="914400" eaLnBrk="1" fontAlgn="auto" latinLnBrk="0" hangingPunct="1">
              <a:lnSpc>
                <a:spcPct val="130000"/>
              </a:lnSpc>
              <a:spcBef>
                <a:spcPts val="0"/>
              </a:spcBef>
              <a:spcAft>
                <a:spcPts val="0"/>
              </a:spcAft>
              <a:buClrTx/>
              <a:buSzTx/>
              <a:buFontTx/>
              <a:buNone/>
              <a:defRPr/>
            </a:pPr>
            <a:r>
              <a:rPr kumimoji="0" lang="zh-CN" altLang="en-US" sz="1600" b="1" i="0" u="none" strike="noStrike" kern="0" cap="none" spc="0" normalizeH="0" baseline="0" noProof="0" dirty="0">
                <a:ln>
                  <a:noFill/>
                </a:ln>
                <a:solidFill>
                  <a:srgbClr val="F69FB2"/>
                </a:solidFill>
                <a:effectLst/>
                <a:uLnTx/>
                <a:uFillTx/>
                <a:sym typeface="+mn-lt"/>
              </a:rPr>
              <a:t>预算</a:t>
            </a:r>
            <a:r>
              <a:rPr kumimoji="0" lang="en-US" altLang="zh-CN" sz="1600" b="1" i="0" u="none" strike="noStrike" kern="0" cap="none" spc="0" normalizeH="0" baseline="0" noProof="0" dirty="0">
                <a:ln>
                  <a:noFill/>
                </a:ln>
                <a:solidFill>
                  <a:srgbClr val="F69FB2"/>
                </a:solidFill>
                <a:effectLst/>
                <a:uLnTx/>
                <a:uFillTx/>
                <a:sym typeface="+mn-lt"/>
              </a:rPr>
              <a:t>02</a:t>
            </a:r>
            <a:endParaRPr kumimoji="0" lang="en-US" sz="1600" b="1" i="0" u="none" strike="noStrike" kern="0" cap="none" spc="0" normalizeH="0" baseline="0" noProof="0" dirty="0">
              <a:ln>
                <a:noFill/>
              </a:ln>
              <a:solidFill>
                <a:srgbClr val="F69FB2"/>
              </a:solidFill>
              <a:effectLst/>
              <a:uLnTx/>
              <a:uFillTx/>
              <a:sym typeface="+mn-lt"/>
            </a:endParaRPr>
          </a:p>
        </p:txBody>
      </p:sp>
      <p:sp>
        <p:nvSpPr>
          <p:cNvPr id="24" name="Rectangle 24"/>
          <p:cNvSpPr/>
          <p:nvPr/>
        </p:nvSpPr>
        <p:spPr>
          <a:xfrm>
            <a:off x="6615405" y="3369692"/>
            <a:ext cx="4749209" cy="532453"/>
          </a:xfrm>
          <a:prstGeom prst="rect">
            <a:avLst/>
          </a:prstGeom>
        </p:spPr>
        <p:txBody>
          <a:bodyPr wrap="square">
            <a:spAutoFit/>
          </a:bodyPr>
          <a:lstStyle/>
          <a:p>
            <a:pPr marL="0" marR="0" lvl="0" indent="0" defTabSz="914400" eaLnBrk="1" fontAlgn="auto" latinLnBrk="0" hangingPunct="1">
              <a:lnSpc>
                <a:spcPct val="130000"/>
              </a:lnSpc>
              <a:spcBef>
                <a:spcPts val="0"/>
              </a:spcBef>
              <a:spcAft>
                <a:spcPts val="0"/>
              </a:spcAft>
              <a:buClrTx/>
              <a:buSzTx/>
              <a:buFontTx/>
              <a:buNone/>
              <a:defRPr/>
            </a:pPr>
            <a:r>
              <a:rPr kumimoji="0" lang="en-US" sz="1100" b="0" i="0" u="none" strike="noStrike" kern="0" cap="none" spc="0" normalizeH="0" baseline="0" noProof="0">
                <a:ln>
                  <a:noFill/>
                </a:ln>
                <a:solidFill>
                  <a:srgbClr val="F69FB2"/>
                </a:solidFill>
                <a:effectLst/>
                <a:uLnTx/>
                <a:uFillTx/>
                <a:latin typeface="Calibri" panose="020F0502020204030204" pitchFamily="34" charset="0"/>
                <a:cs typeface="Calibri" panose="020F0502020204030204" pitchFamily="34" charset="0"/>
                <a:sym typeface="+mn-lt"/>
              </a:rPr>
              <a:t>Authoritatively cultivate out-of-the-box processes after emerging products. Efficiently fabricate front-end results after ubiquitous methodologies. </a:t>
            </a:r>
          </a:p>
        </p:txBody>
      </p:sp>
      <p:sp>
        <p:nvSpPr>
          <p:cNvPr id="25" name="Freeform 173"/>
          <p:cNvSpPr>
            <a:spLocks noEditPoints="1"/>
          </p:cNvSpPr>
          <p:nvPr/>
        </p:nvSpPr>
        <p:spPr bwMode="auto">
          <a:xfrm>
            <a:off x="6728501" y="2804711"/>
            <a:ext cx="448091" cy="418466"/>
          </a:xfrm>
          <a:custGeom>
            <a:avLst/>
            <a:gdLst>
              <a:gd name="T0" fmla="*/ 31 w 182"/>
              <a:gd name="T1" fmla="*/ 97 h 170"/>
              <a:gd name="T2" fmla="*/ 5 w 182"/>
              <a:gd name="T3" fmla="*/ 93 h 170"/>
              <a:gd name="T4" fmla="*/ 12 w 182"/>
              <a:gd name="T5" fmla="*/ 49 h 170"/>
              <a:gd name="T6" fmla="*/ 25 w 182"/>
              <a:gd name="T7" fmla="*/ 55 h 170"/>
              <a:gd name="T8" fmla="*/ 49 w 182"/>
              <a:gd name="T9" fmla="*/ 54 h 170"/>
              <a:gd name="T10" fmla="*/ 56 w 182"/>
              <a:gd name="T11" fmla="*/ 85 h 170"/>
              <a:gd name="T12" fmla="*/ 61 w 182"/>
              <a:gd name="T13" fmla="*/ 24 h 170"/>
              <a:gd name="T14" fmla="*/ 36 w 182"/>
              <a:gd name="T15" fmla="*/ 49 h 170"/>
              <a:gd name="T16" fmla="*/ 12 w 182"/>
              <a:gd name="T17" fmla="*/ 24 h 170"/>
              <a:gd name="T18" fmla="*/ 36 w 182"/>
              <a:gd name="T19" fmla="*/ 0 h 170"/>
              <a:gd name="T20" fmla="*/ 157 w 182"/>
              <a:gd name="T21" fmla="*/ 145 h 170"/>
              <a:gd name="T22" fmla="*/ 132 w 182"/>
              <a:gd name="T23" fmla="*/ 170 h 170"/>
              <a:gd name="T24" fmla="*/ 31 w 182"/>
              <a:gd name="T25" fmla="*/ 163 h 170"/>
              <a:gd name="T26" fmla="*/ 25 w 182"/>
              <a:gd name="T27" fmla="*/ 135 h 170"/>
              <a:gd name="T28" fmla="*/ 28 w 182"/>
              <a:gd name="T29" fmla="*/ 115 h 170"/>
              <a:gd name="T30" fmla="*/ 38 w 182"/>
              <a:gd name="T31" fmla="*/ 98 h 170"/>
              <a:gd name="T32" fmla="*/ 57 w 182"/>
              <a:gd name="T33" fmla="*/ 91 h 170"/>
              <a:gd name="T34" fmla="*/ 68 w 182"/>
              <a:gd name="T35" fmla="*/ 98 h 170"/>
              <a:gd name="T36" fmla="*/ 91 w 182"/>
              <a:gd name="T37" fmla="*/ 104 h 170"/>
              <a:gd name="T38" fmla="*/ 114 w 182"/>
              <a:gd name="T39" fmla="*/ 98 h 170"/>
              <a:gd name="T40" fmla="*/ 125 w 182"/>
              <a:gd name="T41" fmla="*/ 91 h 170"/>
              <a:gd name="T42" fmla="*/ 143 w 182"/>
              <a:gd name="T43" fmla="*/ 98 h 170"/>
              <a:gd name="T44" fmla="*/ 153 w 182"/>
              <a:gd name="T45" fmla="*/ 115 h 170"/>
              <a:gd name="T46" fmla="*/ 157 w 182"/>
              <a:gd name="T47" fmla="*/ 135 h 170"/>
              <a:gd name="T48" fmla="*/ 116 w 182"/>
              <a:gd name="T49" fmla="*/ 35 h 170"/>
              <a:gd name="T50" fmla="*/ 116 w 182"/>
              <a:gd name="T51" fmla="*/ 86 h 170"/>
              <a:gd name="T52" fmla="*/ 65 w 182"/>
              <a:gd name="T53" fmla="*/ 86 h 170"/>
              <a:gd name="T54" fmla="*/ 65 w 182"/>
              <a:gd name="T55" fmla="*/ 35 h 170"/>
              <a:gd name="T56" fmla="*/ 116 w 182"/>
              <a:gd name="T57" fmla="*/ 35 h 170"/>
              <a:gd name="T58" fmla="*/ 169 w 182"/>
              <a:gd name="T59" fmla="*/ 24 h 170"/>
              <a:gd name="T60" fmla="*/ 145 w 182"/>
              <a:gd name="T61" fmla="*/ 49 h 170"/>
              <a:gd name="T62" fmla="*/ 121 w 182"/>
              <a:gd name="T63" fmla="*/ 24 h 170"/>
              <a:gd name="T64" fmla="*/ 145 w 182"/>
              <a:gd name="T65" fmla="*/ 0 h 170"/>
              <a:gd name="T66" fmla="*/ 182 w 182"/>
              <a:gd name="T67" fmla="*/ 82 h 170"/>
              <a:gd name="T68" fmla="*/ 163 w 182"/>
              <a:gd name="T69" fmla="*/ 97 h 170"/>
              <a:gd name="T70" fmla="*/ 125 w 182"/>
              <a:gd name="T71" fmla="*/ 85 h 170"/>
              <a:gd name="T72" fmla="*/ 133 w 182"/>
              <a:gd name="T73" fmla="*/ 54 h 170"/>
              <a:gd name="T74" fmla="*/ 156 w 182"/>
              <a:gd name="T75" fmla="*/ 55 h 170"/>
              <a:gd name="T76" fmla="*/ 170 w 182"/>
              <a:gd name="T77" fmla="*/ 49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82" h="170">
                <a:moveTo>
                  <a:pt x="56" y="85"/>
                </a:moveTo>
                <a:cubicBezTo>
                  <a:pt x="46" y="85"/>
                  <a:pt x="37" y="89"/>
                  <a:pt x="31" y="97"/>
                </a:cubicBezTo>
                <a:cubicBezTo>
                  <a:pt x="18" y="97"/>
                  <a:pt x="18" y="97"/>
                  <a:pt x="18" y="97"/>
                </a:cubicBezTo>
                <a:cubicBezTo>
                  <a:pt x="13" y="97"/>
                  <a:pt x="9" y="96"/>
                  <a:pt x="5" y="93"/>
                </a:cubicBezTo>
                <a:cubicBezTo>
                  <a:pt x="2" y="91"/>
                  <a:pt x="0" y="87"/>
                  <a:pt x="0" y="82"/>
                </a:cubicBezTo>
                <a:cubicBezTo>
                  <a:pt x="0" y="60"/>
                  <a:pt x="4" y="49"/>
                  <a:pt x="12" y="49"/>
                </a:cubicBezTo>
                <a:cubicBezTo>
                  <a:pt x="12" y="49"/>
                  <a:pt x="13" y="49"/>
                  <a:pt x="16" y="51"/>
                </a:cubicBezTo>
                <a:cubicBezTo>
                  <a:pt x="18" y="52"/>
                  <a:pt x="21" y="53"/>
                  <a:pt x="25" y="55"/>
                </a:cubicBezTo>
                <a:cubicBezTo>
                  <a:pt x="29" y="56"/>
                  <a:pt x="33" y="57"/>
                  <a:pt x="36" y="57"/>
                </a:cubicBezTo>
                <a:cubicBezTo>
                  <a:pt x="41" y="57"/>
                  <a:pt x="45" y="56"/>
                  <a:pt x="49" y="54"/>
                </a:cubicBezTo>
                <a:cubicBezTo>
                  <a:pt x="49" y="57"/>
                  <a:pt x="48" y="59"/>
                  <a:pt x="48" y="61"/>
                </a:cubicBezTo>
                <a:cubicBezTo>
                  <a:pt x="48" y="69"/>
                  <a:pt x="51" y="78"/>
                  <a:pt x="56" y="85"/>
                </a:cubicBezTo>
                <a:close/>
                <a:moveTo>
                  <a:pt x="53" y="7"/>
                </a:moveTo>
                <a:cubicBezTo>
                  <a:pt x="58" y="12"/>
                  <a:pt x="61" y="18"/>
                  <a:pt x="61" y="24"/>
                </a:cubicBezTo>
                <a:cubicBezTo>
                  <a:pt x="61" y="31"/>
                  <a:pt x="58" y="37"/>
                  <a:pt x="53" y="42"/>
                </a:cubicBezTo>
                <a:cubicBezTo>
                  <a:pt x="49" y="46"/>
                  <a:pt x="43" y="49"/>
                  <a:pt x="36" y="49"/>
                </a:cubicBezTo>
                <a:cubicBezTo>
                  <a:pt x="30" y="49"/>
                  <a:pt x="24" y="46"/>
                  <a:pt x="19" y="42"/>
                </a:cubicBezTo>
                <a:cubicBezTo>
                  <a:pt x="14" y="37"/>
                  <a:pt x="12" y="31"/>
                  <a:pt x="12" y="24"/>
                </a:cubicBezTo>
                <a:cubicBezTo>
                  <a:pt x="12" y="18"/>
                  <a:pt x="14" y="12"/>
                  <a:pt x="19" y="7"/>
                </a:cubicBezTo>
                <a:cubicBezTo>
                  <a:pt x="24" y="3"/>
                  <a:pt x="30" y="0"/>
                  <a:pt x="36" y="0"/>
                </a:cubicBezTo>
                <a:cubicBezTo>
                  <a:pt x="43" y="0"/>
                  <a:pt x="49" y="3"/>
                  <a:pt x="53" y="7"/>
                </a:cubicBezTo>
                <a:close/>
                <a:moveTo>
                  <a:pt x="157" y="145"/>
                </a:moveTo>
                <a:cubicBezTo>
                  <a:pt x="157" y="153"/>
                  <a:pt x="155" y="159"/>
                  <a:pt x="150" y="163"/>
                </a:cubicBezTo>
                <a:cubicBezTo>
                  <a:pt x="146" y="167"/>
                  <a:pt x="140" y="170"/>
                  <a:pt x="132" y="170"/>
                </a:cubicBezTo>
                <a:cubicBezTo>
                  <a:pt x="49" y="170"/>
                  <a:pt x="49" y="170"/>
                  <a:pt x="49" y="170"/>
                </a:cubicBezTo>
                <a:cubicBezTo>
                  <a:pt x="42" y="170"/>
                  <a:pt x="36" y="167"/>
                  <a:pt x="31" y="163"/>
                </a:cubicBezTo>
                <a:cubicBezTo>
                  <a:pt x="26" y="159"/>
                  <a:pt x="24" y="153"/>
                  <a:pt x="24" y="145"/>
                </a:cubicBezTo>
                <a:cubicBezTo>
                  <a:pt x="24" y="142"/>
                  <a:pt x="24" y="139"/>
                  <a:pt x="25" y="135"/>
                </a:cubicBezTo>
                <a:cubicBezTo>
                  <a:pt x="25" y="132"/>
                  <a:pt x="25" y="129"/>
                  <a:pt x="26" y="125"/>
                </a:cubicBezTo>
                <a:cubicBezTo>
                  <a:pt x="27" y="121"/>
                  <a:pt x="27" y="118"/>
                  <a:pt x="28" y="115"/>
                </a:cubicBezTo>
                <a:cubicBezTo>
                  <a:pt x="29" y="112"/>
                  <a:pt x="31" y="109"/>
                  <a:pt x="32" y="106"/>
                </a:cubicBezTo>
                <a:cubicBezTo>
                  <a:pt x="34" y="103"/>
                  <a:pt x="36" y="100"/>
                  <a:pt x="38" y="98"/>
                </a:cubicBezTo>
                <a:cubicBezTo>
                  <a:pt x="40" y="96"/>
                  <a:pt x="43" y="94"/>
                  <a:pt x="46" y="93"/>
                </a:cubicBezTo>
                <a:cubicBezTo>
                  <a:pt x="50" y="92"/>
                  <a:pt x="53" y="91"/>
                  <a:pt x="57" y="91"/>
                </a:cubicBezTo>
                <a:cubicBezTo>
                  <a:pt x="58" y="91"/>
                  <a:pt x="59" y="92"/>
                  <a:pt x="61" y="93"/>
                </a:cubicBezTo>
                <a:cubicBezTo>
                  <a:pt x="63" y="94"/>
                  <a:pt x="65" y="96"/>
                  <a:pt x="68" y="98"/>
                </a:cubicBezTo>
                <a:cubicBezTo>
                  <a:pt x="70" y="99"/>
                  <a:pt x="74" y="101"/>
                  <a:pt x="78" y="102"/>
                </a:cubicBezTo>
                <a:cubicBezTo>
                  <a:pt x="82" y="103"/>
                  <a:pt x="86" y="104"/>
                  <a:pt x="91" y="104"/>
                </a:cubicBezTo>
                <a:cubicBezTo>
                  <a:pt x="95" y="104"/>
                  <a:pt x="99" y="103"/>
                  <a:pt x="104" y="102"/>
                </a:cubicBezTo>
                <a:cubicBezTo>
                  <a:pt x="108" y="101"/>
                  <a:pt x="111" y="99"/>
                  <a:pt x="114" y="98"/>
                </a:cubicBezTo>
                <a:cubicBezTo>
                  <a:pt x="116" y="96"/>
                  <a:pt x="118" y="94"/>
                  <a:pt x="121" y="93"/>
                </a:cubicBezTo>
                <a:cubicBezTo>
                  <a:pt x="123" y="92"/>
                  <a:pt x="124" y="91"/>
                  <a:pt x="125" y="91"/>
                </a:cubicBezTo>
                <a:cubicBezTo>
                  <a:pt x="128" y="91"/>
                  <a:pt x="132" y="92"/>
                  <a:pt x="135" y="93"/>
                </a:cubicBezTo>
                <a:cubicBezTo>
                  <a:pt x="138" y="94"/>
                  <a:pt x="141" y="96"/>
                  <a:pt x="143" y="98"/>
                </a:cubicBezTo>
                <a:cubicBezTo>
                  <a:pt x="145" y="100"/>
                  <a:pt x="147" y="103"/>
                  <a:pt x="149" y="106"/>
                </a:cubicBezTo>
                <a:cubicBezTo>
                  <a:pt x="151" y="109"/>
                  <a:pt x="152" y="112"/>
                  <a:pt x="153" y="115"/>
                </a:cubicBezTo>
                <a:cubicBezTo>
                  <a:pt x="154" y="118"/>
                  <a:pt x="155" y="121"/>
                  <a:pt x="156" y="125"/>
                </a:cubicBezTo>
                <a:cubicBezTo>
                  <a:pt x="156" y="129"/>
                  <a:pt x="157" y="132"/>
                  <a:pt x="157" y="135"/>
                </a:cubicBezTo>
                <a:cubicBezTo>
                  <a:pt x="157" y="139"/>
                  <a:pt x="157" y="142"/>
                  <a:pt x="157" y="145"/>
                </a:cubicBezTo>
                <a:close/>
                <a:moveTo>
                  <a:pt x="116" y="35"/>
                </a:moveTo>
                <a:cubicBezTo>
                  <a:pt x="124" y="42"/>
                  <a:pt x="127" y="51"/>
                  <a:pt x="127" y="61"/>
                </a:cubicBezTo>
                <a:cubicBezTo>
                  <a:pt x="127" y="71"/>
                  <a:pt x="124" y="79"/>
                  <a:pt x="116" y="86"/>
                </a:cubicBezTo>
                <a:cubicBezTo>
                  <a:pt x="109" y="93"/>
                  <a:pt x="101" y="97"/>
                  <a:pt x="91" y="97"/>
                </a:cubicBezTo>
                <a:cubicBezTo>
                  <a:pt x="81" y="97"/>
                  <a:pt x="72" y="93"/>
                  <a:pt x="65" y="86"/>
                </a:cubicBezTo>
                <a:cubicBezTo>
                  <a:pt x="58" y="79"/>
                  <a:pt x="54" y="71"/>
                  <a:pt x="54" y="61"/>
                </a:cubicBezTo>
                <a:cubicBezTo>
                  <a:pt x="54" y="51"/>
                  <a:pt x="58" y="42"/>
                  <a:pt x="65" y="35"/>
                </a:cubicBezTo>
                <a:cubicBezTo>
                  <a:pt x="72" y="28"/>
                  <a:pt x="81" y="24"/>
                  <a:pt x="91" y="24"/>
                </a:cubicBezTo>
                <a:cubicBezTo>
                  <a:pt x="101" y="24"/>
                  <a:pt x="109" y="28"/>
                  <a:pt x="116" y="35"/>
                </a:cubicBezTo>
                <a:close/>
                <a:moveTo>
                  <a:pt x="162" y="7"/>
                </a:moveTo>
                <a:cubicBezTo>
                  <a:pt x="167" y="12"/>
                  <a:pt x="169" y="18"/>
                  <a:pt x="169" y="24"/>
                </a:cubicBezTo>
                <a:cubicBezTo>
                  <a:pt x="169" y="31"/>
                  <a:pt x="167" y="37"/>
                  <a:pt x="162" y="42"/>
                </a:cubicBezTo>
                <a:cubicBezTo>
                  <a:pt x="158" y="46"/>
                  <a:pt x="152" y="49"/>
                  <a:pt x="145" y="49"/>
                </a:cubicBezTo>
                <a:cubicBezTo>
                  <a:pt x="139" y="49"/>
                  <a:pt x="133" y="46"/>
                  <a:pt x="128" y="42"/>
                </a:cubicBezTo>
                <a:cubicBezTo>
                  <a:pt x="123" y="37"/>
                  <a:pt x="121" y="31"/>
                  <a:pt x="121" y="24"/>
                </a:cubicBezTo>
                <a:cubicBezTo>
                  <a:pt x="121" y="18"/>
                  <a:pt x="123" y="12"/>
                  <a:pt x="128" y="7"/>
                </a:cubicBezTo>
                <a:cubicBezTo>
                  <a:pt x="133" y="3"/>
                  <a:pt x="139" y="0"/>
                  <a:pt x="145" y="0"/>
                </a:cubicBezTo>
                <a:cubicBezTo>
                  <a:pt x="152" y="0"/>
                  <a:pt x="158" y="3"/>
                  <a:pt x="162" y="7"/>
                </a:cubicBezTo>
                <a:close/>
                <a:moveTo>
                  <a:pt x="182" y="82"/>
                </a:moveTo>
                <a:cubicBezTo>
                  <a:pt x="182" y="87"/>
                  <a:pt x="180" y="91"/>
                  <a:pt x="176" y="93"/>
                </a:cubicBezTo>
                <a:cubicBezTo>
                  <a:pt x="173" y="96"/>
                  <a:pt x="168" y="97"/>
                  <a:pt x="163" y="97"/>
                </a:cubicBezTo>
                <a:cubicBezTo>
                  <a:pt x="151" y="97"/>
                  <a:pt x="151" y="97"/>
                  <a:pt x="151" y="97"/>
                </a:cubicBezTo>
                <a:cubicBezTo>
                  <a:pt x="144" y="89"/>
                  <a:pt x="136" y="85"/>
                  <a:pt x="125" y="85"/>
                </a:cubicBezTo>
                <a:cubicBezTo>
                  <a:pt x="131" y="78"/>
                  <a:pt x="133" y="69"/>
                  <a:pt x="133" y="61"/>
                </a:cubicBezTo>
                <a:cubicBezTo>
                  <a:pt x="133" y="59"/>
                  <a:pt x="133" y="57"/>
                  <a:pt x="133" y="54"/>
                </a:cubicBezTo>
                <a:cubicBezTo>
                  <a:pt x="137" y="56"/>
                  <a:pt x="141" y="57"/>
                  <a:pt x="145" y="57"/>
                </a:cubicBezTo>
                <a:cubicBezTo>
                  <a:pt x="149" y="57"/>
                  <a:pt x="153" y="56"/>
                  <a:pt x="156" y="55"/>
                </a:cubicBezTo>
                <a:cubicBezTo>
                  <a:pt x="160" y="53"/>
                  <a:pt x="163" y="52"/>
                  <a:pt x="166" y="51"/>
                </a:cubicBezTo>
                <a:cubicBezTo>
                  <a:pt x="168" y="49"/>
                  <a:pt x="169" y="49"/>
                  <a:pt x="170" y="49"/>
                </a:cubicBezTo>
                <a:cubicBezTo>
                  <a:pt x="178" y="49"/>
                  <a:pt x="182" y="60"/>
                  <a:pt x="182" y="82"/>
                </a:cubicBezTo>
                <a:close/>
              </a:path>
            </a:pathLst>
          </a:custGeom>
          <a:solidFill>
            <a:srgbClr val="F69FB2"/>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black"/>
              </a:solidFill>
              <a:effectLst/>
              <a:uLnTx/>
              <a:uFillTx/>
              <a:sym typeface="+mn-lt"/>
            </a:endParaRPr>
          </a:p>
        </p:txBody>
      </p:sp>
      <p:sp>
        <p:nvSpPr>
          <p:cNvPr id="29" name="Freeform 130"/>
          <p:cNvSpPr>
            <a:spLocks noEditPoints="1"/>
          </p:cNvSpPr>
          <p:nvPr/>
        </p:nvSpPr>
        <p:spPr bwMode="auto">
          <a:xfrm>
            <a:off x="6728501" y="4325167"/>
            <a:ext cx="456508" cy="418466"/>
          </a:xfrm>
          <a:custGeom>
            <a:avLst/>
            <a:gdLst>
              <a:gd name="T0" fmla="*/ 120 w 181"/>
              <a:gd name="T1" fmla="*/ 94 h 166"/>
              <a:gd name="T2" fmla="*/ 101 w 181"/>
              <a:gd name="T3" fmla="*/ 104 h 166"/>
              <a:gd name="T4" fmla="*/ 109 w 181"/>
              <a:gd name="T5" fmla="*/ 119 h 166"/>
              <a:gd name="T6" fmla="*/ 92 w 181"/>
              <a:gd name="T7" fmla="*/ 132 h 166"/>
              <a:gd name="T8" fmla="*/ 72 w 181"/>
              <a:gd name="T9" fmla="*/ 141 h 166"/>
              <a:gd name="T10" fmla="*/ 49 w 181"/>
              <a:gd name="T11" fmla="*/ 143 h 166"/>
              <a:gd name="T12" fmla="*/ 39 w 181"/>
              <a:gd name="T13" fmla="*/ 124 h 166"/>
              <a:gd name="T14" fmla="*/ 24 w 181"/>
              <a:gd name="T15" fmla="*/ 132 h 166"/>
              <a:gd name="T16" fmla="*/ 15 w 181"/>
              <a:gd name="T17" fmla="*/ 110 h 166"/>
              <a:gd name="T18" fmla="*/ 2 w 181"/>
              <a:gd name="T19" fmla="*/ 94 h 166"/>
              <a:gd name="T20" fmla="*/ 0 w 181"/>
              <a:gd name="T21" fmla="*/ 74 h 166"/>
              <a:gd name="T22" fmla="*/ 16 w 181"/>
              <a:gd name="T23" fmla="*/ 69 h 166"/>
              <a:gd name="T24" fmla="*/ 10 w 181"/>
              <a:gd name="T25" fmla="*/ 49 h 166"/>
              <a:gd name="T26" fmla="*/ 26 w 181"/>
              <a:gd name="T27" fmla="*/ 33 h 166"/>
              <a:gd name="T28" fmla="*/ 46 w 181"/>
              <a:gd name="T29" fmla="*/ 39 h 166"/>
              <a:gd name="T30" fmla="*/ 69 w 181"/>
              <a:gd name="T31" fmla="*/ 22 h 166"/>
              <a:gd name="T32" fmla="*/ 74 w 181"/>
              <a:gd name="T33" fmla="*/ 39 h 166"/>
              <a:gd name="T34" fmla="*/ 94 w 181"/>
              <a:gd name="T35" fmla="*/ 33 h 166"/>
              <a:gd name="T36" fmla="*/ 109 w 181"/>
              <a:gd name="T37" fmla="*/ 51 h 166"/>
              <a:gd name="T38" fmla="*/ 104 w 181"/>
              <a:gd name="T39" fmla="*/ 69 h 166"/>
              <a:gd name="T40" fmla="*/ 121 w 181"/>
              <a:gd name="T41" fmla="*/ 74 h 166"/>
              <a:gd name="T42" fmla="*/ 77 w 181"/>
              <a:gd name="T43" fmla="*/ 66 h 166"/>
              <a:gd name="T44" fmla="*/ 36 w 181"/>
              <a:gd name="T45" fmla="*/ 83 h 166"/>
              <a:gd name="T46" fmla="*/ 77 w 181"/>
              <a:gd name="T47" fmla="*/ 100 h 166"/>
              <a:gd name="T48" fmla="*/ 167 w 181"/>
              <a:gd name="T49" fmla="*/ 44 h 166"/>
              <a:gd name="T50" fmla="*/ 169 w 181"/>
              <a:gd name="T51" fmla="*/ 63 h 166"/>
              <a:gd name="T52" fmla="*/ 148 w 181"/>
              <a:gd name="T53" fmla="*/ 59 h 166"/>
              <a:gd name="T54" fmla="*/ 137 w 181"/>
              <a:gd name="T55" fmla="*/ 65 h 166"/>
              <a:gd name="T56" fmla="*/ 121 w 181"/>
              <a:gd name="T57" fmla="*/ 62 h 166"/>
              <a:gd name="T58" fmla="*/ 109 w 181"/>
              <a:gd name="T59" fmla="*/ 41 h 166"/>
              <a:gd name="T60" fmla="*/ 125 w 181"/>
              <a:gd name="T61" fmla="*/ 20 h 166"/>
              <a:gd name="T62" fmla="*/ 124 w 181"/>
              <a:gd name="T63" fmla="*/ 4 h 166"/>
              <a:gd name="T64" fmla="*/ 137 w 181"/>
              <a:gd name="T65" fmla="*/ 4 h 166"/>
              <a:gd name="T66" fmla="*/ 148 w 181"/>
              <a:gd name="T67" fmla="*/ 11 h 166"/>
              <a:gd name="T68" fmla="*/ 169 w 181"/>
              <a:gd name="T69" fmla="*/ 6 h 166"/>
              <a:gd name="T70" fmla="*/ 167 w 181"/>
              <a:gd name="T71" fmla="*/ 25 h 166"/>
              <a:gd name="T72" fmla="*/ 181 w 181"/>
              <a:gd name="T73" fmla="*/ 138 h 166"/>
              <a:gd name="T74" fmla="*/ 169 w 181"/>
              <a:gd name="T75" fmla="*/ 159 h 166"/>
              <a:gd name="T76" fmla="*/ 153 w 181"/>
              <a:gd name="T77" fmla="*/ 162 h 166"/>
              <a:gd name="T78" fmla="*/ 142 w 181"/>
              <a:gd name="T79" fmla="*/ 155 h 166"/>
              <a:gd name="T80" fmla="*/ 121 w 181"/>
              <a:gd name="T81" fmla="*/ 160 h 166"/>
              <a:gd name="T82" fmla="*/ 123 w 181"/>
              <a:gd name="T83" fmla="*/ 141 h 166"/>
              <a:gd name="T84" fmla="*/ 123 w 181"/>
              <a:gd name="T85" fmla="*/ 122 h 166"/>
              <a:gd name="T86" fmla="*/ 121 w 181"/>
              <a:gd name="T87" fmla="*/ 103 h 166"/>
              <a:gd name="T88" fmla="*/ 133 w 181"/>
              <a:gd name="T89" fmla="*/ 97 h 166"/>
              <a:gd name="T90" fmla="*/ 145 w 181"/>
              <a:gd name="T91" fmla="*/ 107 h 166"/>
              <a:gd name="T92" fmla="*/ 157 w 181"/>
              <a:gd name="T93" fmla="*/ 97 h 166"/>
              <a:gd name="T94" fmla="*/ 164 w 181"/>
              <a:gd name="T95" fmla="*/ 117 h 166"/>
              <a:gd name="T96" fmla="*/ 157 w 181"/>
              <a:gd name="T97" fmla="*/ 35 h 166"/>
              <a:gd name="T98" fmla="*/ 136 w 181"/>
              <a:gd name="T99" fmla="*/ 26 h 166"/>
              <a:gd name="T100" fmla="*/ 145 w 181"/>
              <a:gd name="T101" fmla="*/ 47 h 166"/>
              <a:gd name="T102" fmla="*/ 157 w 181"/>
              <a:gd name="T103" fmla="*/ 131 h 166"/>
              <a:gd name="T104" fmla="*/ 136 w 181"/>
              <a:gd name="T105" fmla="*/ 123 h 166"/>
              <a:gd name="T106" fmla="*/ 145 w 181"/>
              <a:gd name="T107" fmla="*/ 143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81" h="166">
                <a:moveTo>
                  <a:pt x="121" y="74"/>
                </a:moveTo>
                <a:cubicBezTo>
                  <a:pt x="121" y="92"/>
                  <a:pt x="121" y="92"/>
                  <a:pt x="121" y="92"/>
                </a:cubicBezTo>
                <a:cubicBezTo>
                  <a:pt x="121" y="92"/>
                  <a:pt x="120" y="93"/>
                  <a:pt x="120" y="94"/>
                </a:cubicBezTo>
                <a:cubicBezTo>
                  <a:pt x="120" y="94"/>
                  <a:pt x="119" y="95"/>
                  <a:pt x="118" y="95"/>
                </a:cubicBezTo>
                <a:cubicBezTo>
                  <a:pt x="104" y="97"/>
                  <a:pt x="104" y="97"/>
                  <a:pt x="104" y="97"/>
                </a:cubicBezTo>
                <a:cubicBezTo>
                  <a:pt x="103" y="99"/>
                  <a:pt x="102" y="102"/>
                  <a:pt x="101" y="104"/>
                </a:cubicBezTo>
                <a:cubicBezTo>
                  <a:pt x="103" y="107"/>
                  <a:pt x="106" y="111"/>
                  <a:pt x="109" y="115"/>
                </a:cubicBezTo>
                <a:cubicBezTo>
                  <a:pt x="110" y="116"/>
                  <a:pt x="110" y="116"/>
                  <a:pt x="110" y="117"/>
                </a:cubicBezTo>
                <a:cubicBezTo>
                  <a:pt x="110" y="118"/>
                  <a:pt x="110" y="118"/>
                  <a:pt x="109" y="119"/>
                </a:cubicBezTo>
                <a:cubicBezTo>
                  <a:pt x="108" y="121"/>
                  <a:pt x="105" y="123"/>
                  <a:pt x="101" y="127"/>
                </a:cubicBezTo>
                <a:cubicBezTo>
                  <a:pt x="98" y="131"/>
                  <a:pt x="95" y="133"/>
                  <a:pt x="94" y="133"/>
                </a:cubicBezTo>
                <a:cubicBezTo>
                  <a:pt x="93" y="133"/>
                  <a:pt x="93" y="133"/>
                  <a:pt x="92" y="132"/>
                </a:cubicBezTo>
                <a:cubicBezTo>
                  <a:pt x="81" y="124"/>
                  <a:pt x="81" y="124"/>
                  <a:pt x="81" y="124"/>
                </a:cubicBezTo>
                <a:cubicBezTo>
                  <a:pt x="79" y="125"/>
                  <a:pt x="76" y="126"/>
                  <a:pt x="74" y="127"/>
                </a:cubicBezTo>
                <a:cubicBezTo>
                  <a:pt x="73" y="133"/>
                  <a:pt x="72" y="138"/>
                  <a:pt x="72" y="141"/>
                </a:cubicBezTo>
                <a:cubicBezTo>
                  <a:pt x="71" y="143"/>
                  <a:pt x="70" y="143"/>
                  <a:pt x="69" y="143"/>
                </a:cubicBezTo>
                <a:cubicBezTo>
                  <a:pt x="51" y="143"/>
                  <a:pt x="51" y="143"/>
                  <a:pt x="51" y="143"/>
                </a:cubicBezTo>
                <a:cubicBezTo>
                  <a:pt x="51" y="143"/>
                  <a:pt x="50" y="143"/>
                  <a:pt x="49" y="143"/>
                </a:cubicBezTo>
                <a:cubicBezTo>
                  <a:pt x="49" y="142"/>
                  <a:pt x="49" y="142"/>
                  <a:pt x="48" y="141"/>
                </a:cubicBezTo>
                <a:cubicBezTo>
                  <a:pt x="46" y="127"/>
                  <a:pt x="46" y="127"/>
                  <a:pt x="46" y="127"/>
                </a:cubicBezTo>
                <a:cubicBezTo>
                  <a:pt x="44" y="126"/>
                  <a:pt x="42" y="125"/>
                  <a:pt x="39" y="124"/>
                </a:cubicBezTo>
                <a:cubicBezTo>
                  <a:pt x="28" y="132"/>
                  <a:pt x="28" y="132"/>
                  <a:pt x="28" y="132"/>
                </a:cubicBezTo>
                <a:cubicBezTo>
                  <a:pt x="28" y="133"/>
                  <a:pt x="27" y="133"/>
                  <a:pt x="26" y="133"/>
                </a:cubicBezTo>
                <a:cubicBezTo>
                  <a:pt x="25" y="133"/>
                  <a:pt x="25" y="133"/>
                  <a:pt x="24" y="132"/>
                </a:cubicBezTo>
                <a:cubicBezTo>
                  <a:pt x="15" y="124"/>
                  <a:pt x="11" y="119"/>
                  <a:pt x="11" y="117"/>
                </a:cubicBezTo>
                <a:cubicBezTo>
                  <a:pt x="11" y="116"/>
                  <a:pt x="11" y="116"/>
                  <a:pt x="11" y="115"/>
                </a:cubicBezTo>
                <a:cubicBezTo>
                  <a:pt x="12" y="114"/>
                  <a:pt x="13" y="113"/>
                  <a:pt x="15" y="110"/>
                </a:cubicBezTo>
                <a:cubicBezTo>
                  <a:pt x="17" y="108"/>
                  <a:pt x="19" y="106"/>
                  <a:pt x="20" y="104"/>
                </a:cubicBezTo>
                <a:cubicBezTo>
                  <a:pt x="18" y="102"/>
                  <a:pt x="17" y="99"/>
                  <a:pt x="16" y="97"/>
                </a:cubicBezTo>
                <a:cubicBezTo>
                  <a:pt x="2" y="94"/>
                  <a:pt x="2" y="94"/>
                  <a:pt x="2" y="94"/>
                </a:cubicBezTo>
                <a:cubicBezTo>
                  <a:pt x="1" y="94"/>
                  <a:pt x="1" y="94"/>
                  <a:pt x="0" y="93"/>
                </a:cubicBezTo>
                <a:cubicBezTo>
                  <a:pt x="0" y="93"/>
                  <a:pt x="0" y="92"/>
                  <a:pt x="0" y="92"/>
                </a:cubicBezTo>
                <a:cubicBezTo>
                  <a:pt x="0" y="74"/>
                  <a:pt x="0" y="74"/>
                  <a:pt x="0" y="74"/>
                </a:cubicBezTo>
                <a:cubicBezTo>
                  <a:pt x="0" y="73"/>
                  <a:pt x="0" y="73"/>
                  <a:pt x="0" y="72"/>
                </a:cubicBezTo>
                <a:cubicBezTo>
                  <a:pt x="1" y="72"/>
                  <a:pt x="1" y="71"/>
                  <a:pt x="2" y="71"/>
                </a:cubicBezTo>
                <a:cubicBezTo>
                  <a:pt x="16" y="69"/>
                  <a:pt x="16" y="69"/>
                  <a:pt x="16" y="69"/>
                </a:cubicBezTo>
                <a:cubicBezTo>
                  <a:pt x="17" y="67"/>
                  <a:pt x="18" y="64"/>
                  <a:pt x="19" y="62"/>
                </a:cubicBezTo>
                <a:cubicBezTo>
                  <a:pt x="17" y="59"/>
                  <a:pt x="14" y="55"/>
                  <a:pt x="11" y="51"/>
                </a:cubicBezTo>
                <a:cubicBezTo>
                  <a:pt x="10" y="50"/>
                  <a:pt x="10" y="50"/>
                  <a:pt x="10" y="49"/>
                </a:cubicBezTo>
                <a:cubicBezTo>
                  <a:pt x="10" y="48"/>
                  <a:pt x="10" y="48"/>
                  <a:pt x="11" y="47"/>
                </a:cubicBezTo>
                <a:cubicBezTo>
                  <a:pt x="12" y="45"/>
                  <a:pt x="15" y="42"/>
                  <a:pt x="19" y="39"/>
                </a:cubicBezTo>
                <a:cubicBezTo>
                  <a:pt x="22" y="35"/>
                  <a:pt x="25" y="33"/>
                  <a:pt x="26" y="33"/>
                </a:cubicBezTo>
                <a:cubicBezTo>
                  <a:pt x="27" y="33"/>
                  <a:pt x="28" y="33"/>
                  <a:pt x="28" y="34"/>
                </a:cubicBezTo>
                <a:cubicBezTo>
                  <a:pt x="39" y="42"/>
                  <a:pt x="39" y="42"/>
                  <a:pt x="39" y="42"/>
                </a:cubicBezTo>
                <a:cubicBezTo>
                  <a:pt x="41" y="41"/>
                  <a:pt x="44" y="40"/>
                  <a:pt x="46" y="39"/>
                </a:cubicBezTo>
                <a:cubicBezTo>
                  <a:pt x="47" y="32"/>
                  <a:pt x="48" y="28"/>
                  <a:pt x="48" y="25"/>
                </a:cubicBezTo>
                <a:cubicBezTo>
                  <a:pt x="49" y="23"/>
                  <a:pt x="50" y="22"/>
                  <a:pt x="51" y="22"/>
                </a:cubicBezTo>
                <a:cubicBezTo>
                  <a:pt x="69" y="22"/>
                  <a:pt x="69" y="22"/>
                  <a:pt x="69" y="22"/>
                </a:cubicBezTo>
                <a:cubicBezTo>
                  <a:pt x="70" y="22"/>
                  <a:pt x="70" y="23"/>
                  <a:pt x="71" y="23"/>
                </a:cubicBezTo>
                <a:cubicBezTo>
                  <a:pt x="71" y="24"/>
                  <a:pt x="72" y="24"/>
                  <a:pt x="72" y="25"/>
                </a:cubicBezTo>
                <a:cubicBezTo>
                  <a:pt x="74" y="39"/>
                  <a:pt x="74" y="39"/>
                  <a:pt x="74" y="39"/>
                </a:cubicBezTo>
                <a:cubicBezTo>
                  <a:pt x="76" y="40"/>
                  <a:pt x="78" y="41"/>
                  <a:pt x="81" y="42"/>
                </a:cubicBezTo>
                <a:cubicBezTo>
                  <a:pt x="92" y="34"/>
                  <a:pt x="92" y="34"/>
                  <a:pt x="92" y="34"/>
                </a:cubicBezTo>
                <a:cubicBezTo>
                  <a:pt x="93" y="33"/>
                  <a:pt x="93" y="33"/>
                  <a:pt x="94" y="33"/>
                </a:cubicBezTo>
                <a:cubicBezTo>
                  <a:pt x="95" y="33"/>
                  <a:pt x="95" y="33"/>
                  <a:pt x="96" y="34"/>
                </a:cubicBezTo>
                <a:cubicBezTo>
                  <a:pt x="105" y="42"/>
                  <a:pt x="110" y="47"/>
                  <a:pt x="110" y="49"/>
                </a:cubicBezTo>
                <a:cubicBezTo>
                  <a:pt x="110" y="50"/>
                  <a:pt x="109" y="50"/>
                  <a:pt x="109" y="51"/>
                </a:cubicBezTo>
                <a:cubicBezTo>
                  <a:pt x="108" y="52"/>
                  <a:pt x="107" y="54"/>
                  <a:pt x="105" y="56"/>
                </a:cubicBezTo>
                <a:cubicBezTo>
                  <a:pt x="103" y="58"/>
                  <a:pt x="102" y="60"/>
                  <a:pt x="101" y="62"/>
                </a:cubicBezTo>
                <a:cubicBezTo>
                  <a:pt x="102" y="65"/>
                  <a:pt x="103" y="67"/>
                  <a:pt x="104" y="69"/>
                </a:cubicBezTo>
                <a:cubicBezTo>
                  <a:pt x="118" y="72"/>
                  <a:pt x="118" y="72"/>
                  <a:pt x="118" y="72"/>
                </a:cubicBezTo>
                <a:cubicBezTo>
                  <a:pt x="119" y="72"/>
                  <a:pt x="120" y="72"/>
                  <a:pt x="120" y="73"/>
                </a:cubicBezTo>
                <a:cubicBezTo>
                  <a:pt x="120" y="73"/>
                  <a:pt x="121" y="74"/>
                  <a:pt x="121" y="74"/>
                </a:cubicBezTo>
                <a:close/>
                <a:moveTo>
                  <a:pt x="77" y="100"/>
                </a:moveTo>
                <a:cubicBezTo>
                  <a:pt x="82" y="95"/>
                  <a:pt x="84" y="90"/>
                  <a:pt x="84" y="83"/>
                </a:cubicBezTo>
                <a:cubicBezTo>
                  <a:pt x="84" y="76"/>
                  <a:pt x="82" y="71"/>
                  <a:pt x="77" y="66"/>
                </a:cubicBezTo>
                <a:cubicBezTo>
                  <a:pt x="72" y="61"/>
                  <a:pt x="67" y="59"/>
                  <a:pt x="60" y="59"/>
                </a:cubicBezTo>
                <a:cubicBezTo>
                  <a:pt x="53" y="59"/>
                  <a:pt x="48" y="61"/>
                  <a:pt x="43" y="66"/>
                </a:cubicBezTo>
                <a:cubicBezTo>
                  <a:pt x="38" y="71"/>
                  <a:pt x="36" y="76"/>
                  <a:pt x="36" y="83"/>
                </a:cubicBezTo>
                <a:cubicBezTo>
                  <a:pt x="36" y="90"/>
                  <a:pt x="38" y="95"/>
                  <a:pt x="43" y="100"/>
                </a:cubicBezTo>
                <a:cubicBezTo>
                  <a:pt x="48" y="105"/>
                  <a:pt x="53" y="107"/>
                  <a:pt x="60" y="107"/>
                </a:cubicBezTo>
                <a:cubicBezTo>
                  <a:pt x="67" y="107"/>
                  <a:pt x="72" y="105"/>
                  <a:pt x="77" y="100"/>
                </a:cubicBezTo>
                <a:close/>
                <a:moveTo>
                  <a:pt x="181" y="28"/>
                </a:moveTo>
                <a:cubicBezTo>
                  <a:pt x="181" y="41"/>
                  <a:pt x="181" y="41"/>
                  <a:pt x="181" y="41"/>
                </a:cubicBezTo>
                <a:cubicBezTo>
                  <a:pt x="181" y="42"/>
                  <a:pt x="176" y="43"/>
                  <a:pt x="167" y="44"/>
                </a:cubicBezTo>
                <a:cubicBezTo>
                  <a:pt x="166" y="46"/>
                  <a:pt x="165" y="47"/>
                  <a:pt x="164" y="49"/>
                </a:cubicBezTo>
                <a:cubicBezTo>
                  <a:pt x="167" y="56"/>
                  <a:pt x="169" y="60"/>
                  <a:pt x="169" y="62"/>
                </a:cubicBezTo>
                <a:cubicBezTo>
                  <a:pt x="169" y="62"/>
                  <a:pt x="169" y="63"/>
                  <a:pt x="169" y="63"/>
                </a:cubicBezTo>
                <a:cubicBezTo>
                  <a:pt x="161" y="67"/>
                  <a:pt x="157" y="69"/>
                  <a:pt x="157" y="69"/>
                </a:cubicBezTo>
                <a:cubicBezTo>
                  <a:pt x="156" y="69"/>
                  <a:pt x="155" y="68"/>
                  <a:pt x="153" y="65"/>
                </a:cubicBezTo>
                <a:cubicBezTo>
                  <a:pt x="150" y="62"/>
                  <a:pt x="149" y="60"/>
                  <a:pt x="148" y="59"/>
                </a:cubicBezTo>
                <a:cubicBezTo>
                  <a:pt x="146" y="59"/>
                  <a:pt x="145" y="59"/>
                  <a:pt x="145" y="59"/>
                </a:cubicBezTo>
                <a:cubicBezTo>
                  <a:pt x="144" y="59"/>
                  <a:pt x="143" y="59"/>
                  <a:pt x="142" y="59"/>
                </a:cubicBezTo>
                <a:cubicBezTo>
                  <a:pt x="141" y="60"/>
                  <a:pt x="139" y="62"/>
                  <a:pt x="137" y="65"/>
                </a:cubicBezTo>
                <a:cubicBezTo>
                  <a:pt x="135" y="68"/>
                  <a:pt x="133" y="69"/>
                  <a:pt x="133" y="69"/>
                </a:cubicBezTo>
                <a:cubicBezTo>
                  <a:pt x="133" y="69"/>
                  <a:pt x="129" y="67"/>
                  <a:pt x="121" y="63"/>
                </a:cubicBezTo>
                <a:cubicBezTo>
                  <a:pt x="121" y="63"/>
                  <a:pt x="121" y="62"/>
                  <a:pt x="121" y="62"/>
                </a:cubicBezTo>
                <a:cubicBezTo>
                  <a:pt x="121" y="60"/>
                  <a:pt x="122" y="56"/>
                  <a:pt x="125" y="49"/>
                </a:cubicBezTo>
                <a:cubicBezTo>
                  <a:pt x="124" y="47"/>
                  <a:pt x="123" y="46"/>
                  <a:pt x="123" y="44"/>
                </a:cubicBezTo>
                <a:cubicBezTo>
                  <a:pt x="113" y="43"/>
                  <a:pt x="109" y="42"/>
                  <a:pt x="109" y="41"/>
                </a:cubicBezTo>
                <a:cubicBezTo>
                  <a:pt x="109" y="28"/>
                  <a:pt x="109" y="28"/>
                  <a:pt x="109" y="28"/>
                </a:cubicBezTo>
                <a:cubicBezTo>
                  <a:pt x="109" y="27"/>
                  <a:pt x="113" y="26"/>
                  <a:pt x="123" y="25"/>
                </a:cubicBezTo>
                <a:cubicBezTo>
                  <a:pt x="123" y="23"/>
                  <a:pt x="124" y="22"/>
                  <a:pt x="125" y="20"/>
                </a:cubicBezTo>
                <a:cubicBezTo>
                  <a:pt x="122" y="13"/>
                  <a:pt x="121" y="9"/>
                  <a:pt x="121" y="7"/>
                </a:cubicBezTo>
                <a:cubicBezTo>
                  <a:pt x="121" y="7"/>
                  <a:pt x="121" y="7"/>
                  <a:pt x="121" y="6"/>
                </a:cubicBezTo>
                <a:cubicBezTo>
                  <a:pt x="121" y="6"/>
                  <a:pt x="122" y="6"/>
                  <a:pt x="124" y="4"/>
                </a:cubicBezTo>
                <a:cubicBezTo>
                  <a:pt x="126" y="3"/>
                  <a:pt x="128" y="2"/>
                  <a:pt x="130" y="1"/>
                </a:cubicBezTo>
                <a:cubicBezTo>
                  <a:pt x="132" y="0"/>
                  <a:pt x="133" y="0"/>
                  <a:pt x="133" y="0"/>
                </a:cubicBezTo>
                <a:cubicBezTo>
                  <a:pt x="133" y="0"/>
                  <a:pt x="135" y="1"/>
                  <a:pt x="137" y="4"/>
                </a:cubicBezTo>
                <a:cubicBezTo>
                  <a:pt x="139" y="7"/>
                  <a:pt x="141" y="9"/>
                  <a:pt x="142" y="11"/>
                </a:cubicBezTo>
                <a:cubicBezTo>
                  <a:pt x="143" y="10"/>
                  <a:pt x="144" y="10"/>
                  <a:pt x="145" y="10"/>
                </a:cubicBezTo>
                <a:cubicBezTo>
                  <a:pt x="145" y="10"/>
                  <a:pt x="146" y="10"/>
                  <a:pt x="148" y="11"/>
                </a:cubicBezTo>
                <a:cubicBezTo>
                  <a:pt x="151" y="6"/>
                  <a:pt x="154" y="3"/>
                  <a:pt x="156" y="0"/>
                </a:cubicBezTo>
                <a:cubicBezTo>
                  <a:pt x="157" y="0"/>
                  <a:pt x="157" y="0"/>
                  <a:pt x="157" y="0"/>
                </a:cubicBezTo>
                <a:cubicBezTo>
                  <a:pt x="157" y="0"/>
                  <a:pt x="161" y="2"/>
                  <a:pt x="169" y="6"/>
                </a:cubicBezTo>
                <a:cubicBezTo>
                  <a:pt x="169" y="7"/>
                  <a:pt x="169" y="7"/>
                  <a:pt x="169" y="7"/>
                </a:cubicBezTo>
                <a:cubicBezTo>
                  <a:pt x="169" y="9"/>
                  <a:pt x="167" y="13"/>
                  <a:pt x="164" y="20"/>
                </a:cubicBezTo>
                <a:cubicBezTo>
                  <a:pt x="165" y="22"/>
                  <a:pt x="166" y="23"/>
                  <a:pt x="167" y="25"/>
                </a:cubicBezTo>
                <a:cubicBezTo>
                  <a:pt x="176" y="26"/>
                  <a:pt x="181" y="27"/>
                  <a:pt x="181" y="28"/>
                </a:cubicBezTo>
                <a:close/>
                <a:moveTo>
                  <a:pt x="181" y="125"/>
                </a:moveTo>
                <a:cubicBezTo>
                  <a:pt x="181" y="138"/>
                  <a:pt x="181" y="138"/>
                  <a:pt x="181" y="138"/>
                </a:cubicBezTo>
                <a:cubicBezTo>
                  <a:pt x="181" y="139"/>
                  <a:pt x="176" y="140"/>
                  <a:pt x="167" y="141"/>
                </a:cubicBezTo>
                <a:cubicBezTo>
                  <a:pt x="166" y="143"/>
                  <a:pt x="165" y="144"/>
                  <a:pt x="164" y="146"/>
                </a:cubicBezTo>
                <a:cubicBezTo>
                  <a:pt x="167" y="153"/>
                  <a:pt x="169" y="157"/>
                  <a:pt x="169" y="159"/>
                </a:cubicBezTo>
                <a:cubicBezTo>
                  <a:pt x="169" y="159"/>
                  <a:pt x="169" y="159"/>
                  <a:pt x="169" y="160"/>
                </a:cubicBezTo>
                <a:cubicBezTo>
                  <a:pt x="161" y="164"/>
                  <a:pt x="157" y="166"/>
                  <a:pt x="157" y="166"/>
                </a:cubicBezTo>
                <a:cubicBezTo>
                  <a:pt x="156" y="166"/>
                  <a:pt x="155" y="165"/>
                  <a:pt x="153" y="162"/>
                </a:cubicBezTo>
                <a:cubicBezTo>
                  <a:pt x="150" y="159"/>
                  <a:pt x="149" y="157"/>
                  <a:pt x="148" y="155"/>
                </a:cubicBezTo>
                <a:cubicBezTo>
                  <a:pt x="146" y="155"/>
                  <a:pt x="145" y="156"/>
                  <a:pt x="145" y="156"/>
                </a:cubicBezTo>
                <a:cubicBezTo>
                  <a:pt x="144" y="156"/>
                  <a:pt x="143" y="155"/>
                  <a:pt x="142" y="155"/>
                </a:cubicBezTo>
                <a:cubicBezTo>
                  <a:pt x="141" y="157"/>
                  <a:pt x="139" y="159"/>
                  <a:pt x="137" y="162"/>
                </a:cubicBezTo>
                <a:cubicBezTo>
                  <a:pt x="135" y="165"/>
                  <a:pt x="133" y="166"/>
                  <a:pt x="133" y="166"/>
                </a:cubicBezTo>
                <a:cubicBezTo>
                  <a:pt x="133" y="166"/>
                  <a:pt x="129" y="164"/>
                  <a:pt x="121" y="160"/>
                </a:cubicBezTo>
                <a:cubicBezTo>
                  <a:pt x="121" y="159"/>
                  <a:pt x="121" y="159"/>
                  <a:pt x="121" y="159"/>
                </a:cubicBezTo>
                <a:cubicBezTo>
                  <a:pt x="121" y="157"/>
                  <a:pt x="122" y="153"/>
                  <a:pt x="125" y="146"/>
                </a:cubicBezTo>
                <a:cubicBezTo>
                  <a:pt x="124" y="144"/>
                  <a:pt x="123" y="143"/>
                  <a:pt x="123" y="141"/>
                </a:cubicBezTo>
                <a:cubicBezTo>
                  <a:pt x="113" y="140"/>
                  <a:pt x="109" y="139"/>
                  <a:pt x="109" y="138"/>
                </a:cubicBezTo>
                <a:cubicBezTo>
                  <a:pt x="109" y="125"/>
                  <a:pt x="109" y="125"/>
                  <a:pt x="109" y="125"/>
                </a:cubicBezTo>
                <a:cubicBezTo>
                  <a:pt x="109" y="124"/>
                  <a:pt x="113" y="123"/>
                  <a:pt x="123" y="122"/>
                </a:cubicBezTo>
                <a:cubicBezTo>
                  <a:pt x="123" y="120"/>
                  <a:pt x="124" y="118"/>
                  <a:pt x="125" y="117"/>
                </a:cubicBezTo>
                <a:cubicBezTo>
                  <a:pt x="122" y="110"/>
                  <a:pt x="121" y="105"/>
                  <a:pt x="121" y="104"/>
                </a:cubicBezTo>
                <a:cubicBezTo>
                  <a:pt x="121" y="104"/>
                  <a:pt x="121" y="103"/>
                  <a:pt x="121" y="103"/>
                </a:cubicBezTo>
                <a:cubicBezTo>
                  <a:pt x="121" y="103"/>
                  <a:pt x="122" y="102"/>
                  <a:pt x="124" y="101"/>
                </a:cubicBezTo>
                <a:cubicBezTo>
                  <a:pt x="126" y="100"/>
                  <a:pt x="128" y="99"/>
                  <a:pt x="130" y="98"/>
                </a:cubicBezTo>
                <a:cubicBezTo>
                  <a:pt x="132" y="97"/>
                  <a:pt x="133" y="97"/>
                  <a:pt x="133" y="97"/>
                </a:cubicBezTo>
                <a:cubicBezTo>
                  <a:pt x="133" y="97"/>
                  <a:pt x="135" y="98"/>
                  <a:pt x="137" y="101"/>
                </a:cubicBezTo>
                <a:cubicBezTo>
                  <a:pt x="139" y="104"/>
                  <a:pt x="141" y="106"/>
                  <a:pt x="142" y="107"/>
                </a:cubicBezTo>
                <a:cubicBezTo>
                  <a:pt x="143" y="107"/>
                  <a:pt x="144" y="107"/>
                  <a:pt x="145" y="107"/>
                </a:cubicBezTo>
                <a:cubicBezTo>
                  <a:pt x="145" y="107"/>
                  <a:pt x="146" y="107"/>
                  <a:pt x="148" y="107"/>
                </a:cubicBezTo>
                <a:cubicBezTo>
                  <a:pt x="151" y="103"/>
                  <a:pt x="154" y="99"/>
                  <a:pt x="156" y="97"/>
                </a:cubicBezTo>
                <a:cubicBezTo>
                  <a:pt x="157" y="97"/>
                  <a:pt x="157" y="97"/>
                  <a:pt x="157" y="97"/>
                </a:cubicBezTo>
                <a:cubicBezTo>
                  <a:pt x="157" y="97"/>
                  <a:pt x="161" y="99"/>
                  <a:pt x="169" y="103"/>
                </a:cubicBezTo>
                <a:cubicBezTo>
                  <a:pt x="169" y="103"/>
                  <a:pt x="169" y="104"/>
                  <a:pt x="169" y="104"/>
                </a:cubicBezTo>
                <a:cubicBezTo>
                  <a:pt x="169" y="105"/>
                  <a:pt x="167" y="110"/>
                  <a:pt x="164" y="117"/>
                </a:cubicBezTo>
                <a:cubicBezTo>
                  <a:pt x="165" y="118"/>
                  <a:pt x="166" y="120"/>
                  <a:pt x="167" y="122"/>
                </a:cubicBezTo>
                <a:cubicBezTo>
                  <a:pt x="176" y="123"/>
                  <a:pt x="181" y="124"/>
                  <a:pt x="181" y="125"/>
                </a:cubicBezTo>
                <a:close/>
                <a:moveTo>
                  <a:pt x="157" y="35"/>
                </a:moveTo>
                <a:cubicBezTo>
                  <a:pt x="157" y="31"/>
                  <a:pt x="156" y="28"/>
                  <a:pt x="153" y="26"/>
                </a:cubicBezTo>
                <a:cubicBezTo>
                  <a:pt x="151" y="24"/>
                  <a:pt x="148" y="22"/>
                  <a:pt x="145" y="22"/>
                </a:cubicBezTo>
                <a:cubicBezTo>
                  <a:pt x="142" y="22"/>
                  <a:pt x="139" y="24"/>
                  <a:pt x="136" y="26"/>
                </a:cubicBezTo>
                <a:cubicBezTo>
                  <a:pt x="134" y="28"/>
                  <a:pt x="133" y="31"/>
                  <a:pt x="133" y="35"/>
                </a:cubicBezTo>
                <a:cubicBezTo>
                  <a:pt x="133" y="38"/>
                  <a:pt x="134" y="41"/>
                  <a:pt x="136" y="43"/>
                </a:cubicBezTo>
                <a:cubicBezTo>
                  <a:pt x="139" y="45"/>
                  <a:pt x="141" y="47"/>
                  <a:pt x="145" y="47"/>
                </a:cubicBezTo>
                <a:cubicBezTo>
                  <a:pt x="148" y="47"/>
                  <a:pt x="151" y="45"/>
                  <a:pt x="153" y="43"/>
                </a:cubicBezTo>
                <a:cubicBezTo>
                  <a:pt x="156" y="41"/>
                  <a:pt x="157" y="38"/>
                  <a:pt x="157" y="35"/>
                </a:cubicBezTo>
                <a:close/>
                <a:moveTo>
                  <a:pt x="157" y="131"/>
                </a:moveTo>
                <a:cubicBezTo>
                  <a:pt x="157" y="128"/>
                  <a:pt x="156" y="125"/>
                  <a:pt x="153" y="123"/>
                </a:cubicBezTo>
                <a:cubicBezTo>
                  <a:pt x="151" y="120"/>
                  <a:pt x="148" y="119"/>
                  <a:pt x="145" y="119"/>
                </a:cubicBezTo>
                <a:cubicBezTo>
                  <a:pt x="142" y="119"/>
                  <a:pt x="139" y="120"/>
                  <a:pt x="136" y="123"/>
                </a:cubicBezTo>
                <a:cubicBezTo>
                  <a:pt x="134" y="125"/>
                  <a:pt x="133" y="128"/>
                  <a:pt x="133" y="131"/>
                </a:cubicBezTo>
                <a:cubicBezTo>
                  <a:pt x="133" y="135"/>
                  <a:pt x="134" y="138"/>
                  <a:pt x="136" y="140"/>
                </a:cubicBezTo>
                <a:cubicBezTo>
                  <a:pt x="139" y="142"/>
                  <a:pt x="141" y="143"/>
                  <a:pt x="145" y="143"/>
                </a:cubicBezTo>
                <a:cubicBezTo>
                  <a:pt x="148" y="143"/>
                  <a:pt x="151" y="142"/>
                  <a:pt x="153" y="140"/>
                </a:cubicBezTo>
                <a:cubicBezTo>
                  <a:pt x="156" y="138"/>
                  <a:pt x="157" y="135"/>
                  <a:pt x="157" y="131"/>
                </a:cubicBezTo>
                <a:close/>
              </a:path>
            </a:pathLst>
          </a:custGeom>
          <a:solidFill>
            <a:srgbClr val="F69FB2"/>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black"/>
              </a:solidFill>
              <a:effectLst/>
              <a:uLnTx/>
              <a:uFillTx/>
              <a:sym typeface="+mn-lt"/>
            </a:endParaRPr>
          </a:p>
        </p:txBody>
      </p:sp>
      <p:pic>
        <p:nvPicPr>
          <p:cNvPr id="30" name="图片 29"/>
          <p:cNvPicPr>
            <a:picLocks noChangeAspect="1"/>
          </p:cNvPicPr>
          <p:nvPr/>
        </p:nvPicPr>
        <p:blipFill>
          <a:blip r:embed="rId4"/>
          <a:stretch>
            <a:fillRect/>
          </a:stretch>
        </p:blipFill>
        <p:spPr>
          <a:xfrm rot="3220857">
            <a:off x="-1351711" y="-8139677"/>
            <a:ext cx="6289758" cy="18165523"/>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占位符 3"/>
          <p:cNvPicPr>
            <a:picLocks noGrp="1" noChangeAspect="1"/>
          </p:cNvPicPr>
          <p:nvPr>
            <p:ph type="pic" sz="quarter" idx="10"/>
          </p:nvPr>
        </p:nvPicPr>
        <p:blipFill>
          <a:blip r:embed="rId3" cstate="screen"/>
          <a:srcRect/>
          <a:stretch>
            <a:fillRect/>
          </a:stretch>
        </p:blipFill>
        <p:spPr/>
      </p:pic>
      <p:sp>
        <p:nvSpPr>
          <p:cNvPr id="14" name="矩形 13"/>
          <p:cNvSpPr/>
          <p:nvPr/>
        </p:nvSpPr>
        <p:spPr>
          <a:xfrm>
            <a:off x="0" y="-5674"/>
            <a:ext cx="12192000" cy="3771900"/>
          </a:xfrm>
          <a:prstGeom prst="rect">
            <a:avLst/>
          </a:prstGeom>
          <a:solidFill>
            <a:schemeClr val="accent2">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矩形 9"/>
          <p:cNvSpPr/>
          <p:nvPr/>
        </p:nvSpPr>
        <p:spPr>
          <a:xfrm>
            <a:off x="466725" y="461963"/>
            <a:ext cx="11258550" cy="5934075"/>
          </a:xfrm>
          <a:prstGeom prst="rect">
            <a:avLst/>
          </a:prstGeom>
          <a:solidFill>
            <a:srgbClr val="F7F4F8"/>
          </a:solidFill>
          <a:ln>
            <a:noFill/>
          </a:ln>
          <a:effectLst>
            <a:outerShdw blurRad="304800" sx="104000" sy="104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a:cs typeface="+mn-ea"/>
              <a:sym typeface="+mn-lt"/>
            </a:endParaRPr>
          </a:p>
        </p:txBody>
      </p:sp>
      <p:sp>
        <p:nvSpPr>
          <p:cNvPr id="26" name="任意多边形: 形状 25"/>
          <p:cNvSpPr/>
          <p:nvPr/>
        </p:nvSpPr>
        <p:spPr>
          <a:xfrm>
            <a:off x="9272164" y="4378976"/>
            <a:ext cx="4467225" cy="4467225"/>
          </a:xfrm>
          <a:custGeom>
            <a:avLst/>
            <a:gdLst>
              <a:gd name="connsiteX0" fmla="*/ 586946 w 1173892"/>
              <a:gd name="connsiteY0" fmla="*/ 128716 h 1173892"/>
              <a:gd name="connsiteX1" fmla="*/ 128716 w 1173892"/>
              <a:gd name="connsiteY1" fmla="*/ 586946 h 1173892"/>
              <a:gd name="connsiteX2" fmla="*/ 586946 w 1173892"/>
              <a:gd name="connsiteY2" fmla="*/ 1045176 h 1173892"/>
              <a:gd name="connsiteX3" fmla="*/ 1045176 w 1173892"/>
              <a:gd name="connsiteY3" fmla="*/ 586946 h 1173892"/>
              <a:gd name="connsiteX4" fmla="*/ 586946 w 1173892"/>
              <a:gd name="connsiteY4" fmla="*/ 128716 h 1173892"/>
              <a:gd name="connsiteX5" fmla="*/ 586946 w 1173892"/>
              <a:gd name="connsiteY5" fmla="*/ 0 h 1173892"/>
              <a:gd name="connsiteX6" fmla="*/ 1173892 w 1173892"/>
              <a:gd name="connsiteY6" fmla="*/ 586946 h 1173892"/>
              <a:gd name="connsiteX7" fmla="*/ 586946 w 1173892"/>
              <a:gd name="connsiteY7" fmla="*/ 1173892 h 1173892"/>
              <a:gd name="connsiteX8" fmla="*/ 0 w 1173892"/>
              <a:gd name="connsiteY8" fmla="*/ 586946 h 1173892"/>
              <a:gd name="connsiteX9" fmla="*/ 586946 w 1173892"/>
              <a:gd name="connsiteY9" fmla="*/ 0 h 1173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73892" h="1173892">
                <a:moveTo>
                  <a:pt x="586946" y="128716"/>
                </a:moveTo>
                <a:cubicBezTo>
                  <a:pt x="333873" y="128716"/>
                  <a:pt x="128716" y="333873"/>
                  <a:pt x="128716" y="586946"/>
                </a:cubicBezTo>
                <a:cubicBezTo>
                  <a:pt x="128716" y="840019"/>
                  <a:pt x="333873" y="1045176"/>
                  <a:pt x="586946" y="1045176"/>
                </a:cubicBezTo>
                <a:cubicBezTo>
                  <a:pt x="840019" y="1045176"/>
                  <a:pt x="1045176" y="840019"/>
                  <a:pt x="1045176" y="586946"/>
                </a:cubicBezTo>
                <a:cubicBezTo>
                  <a:pt x="1045176" y="333873"/>
                  <a:pt x="840019" y="128716"/>
                  <a:pt x="586946" y="128716"/>
                </a:cubicBezTo>
                <a:close/>
                <a:moveTo>
                  <a:pt x="586946" y="0"/>
                </a:moveTo>
                <a:cubicBezTo>
                  <a:pt x="911107" y="0"/>
                  <a:pt x="1173892" y="262785"/>
                  <a:pt x="1173892" y="586946"/>
                </a:cubicBezTo>
                <a:cubicBezTo>
                  <a:pt x="1173892" y="911107"/>
                  <a:pt x="911107" y="1173892"/>
                  <a:pt x="586946" y="1173892"/>
                </a:cubicBezTo>
                <a:cubicBezTo>
                  <a:pt x="262785" y="1173892"/>
                  <a:pt x="0" y="911107"/>
                  <a:pt x="0" y="586946"/>
                </a:cubicBezTo>
                <a:cubicBezTo>
                  <a:pt x="0" y="262785"/>
                  <a:pt x="262785" y="0"/>
                  <a:pt x="586946" y="0"/>
                </a:cubicBezTo>
                <a:close/>
              </a:path>
            </a:pathLst>
          </a:custGeom>
          <a:solidFill>
            <a:srgbClr val="FFE083">
              <a:alpha val="1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任意多边形: 形状 14"/>
          <p:cNvSpPr/>
          <p:nvPr/>
        </p:nvSpPr>
        <p:spPr>
          <a:xfrm>
            <a:off x="0" y="5684108"/>
            <a:ext cx="1173892" cy="1173892"/>
          </a:xfrm>
          <a:custGeom>
            <a:avLst/>
            <a:gdLst>
              <a:gd name="connsiteX0" fmla="*/ 586946 w 1173892"/>
              <a:gd name="connsiteY0" fmla="*/ 128716 h 1173892"/>
              <a:gd name="connsiteX1" fmla="*/ 128716 w 1173892"/>
              <a:gd name="connsiteY1" fmla="*/ 586946 h 1173892"/>
              <a:gd name="connsiteX2" fmla="*/ 586946 w 1173892"/>
              <a:gd name="connsiteY2" fmla="*/ 1045176 h 1173892"/>
              <a:gd name="connsiteX3" fmla="*/ 1045176 w 1173892"/>
              <a:gd name="connsiteY3" fmla="*/ 586946 h 1173892"/>
              <a:gd name="connsiteX4" fmla="*/ 586946 w 1173892"/>
              <a:gd name="connsiteY4" fmla="*/ 128716 h 1173892"/>
              <a:gd name="connsiteX5" fmla="*/ 586946 w 1173892"/>
              <a:gd name="connsiteY5" fmla="*/ 0 h 1173892"/>
              <a:gd name="connsiteX6" fmla="*/ 1173892 w 1173892"/>
              <a:gd name="connsiteY6" fmla="*/ 586946 h 1173892"/>
              <a:gd name="connsiteX7" fmla="*/ 586946 w 1173892"/>
              <a:gd name="connsiteY7" fmla="*/ 1173892 h 1173892"/>
              <a:gd name="connsiteX8" fmla="*/ 0 w 1173892"/>
              <a:gd name="connsiteY8" fmla="*/ 586946 h 1173892"/>
              <a:gd name="connsiteX9" fmla="*/ 586946 w 1173892"/>
              <a:gd name="connsiteY9" fmla="*/ 0 h 1173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73892" h="1173892">
                <a:moveTo>
                  <a:pt x="586946" y="128716"/>
                </a:moveTo>
                <a:cubicBezTo>
                  <a:pt x="333873" y="128716"/>
                  <a:pt x="128716" y="333873"/>
                  <a:pt x="128716" y="586946"/>
                </a:cubicBezTo>
                <a:cubicBezTo>
                  <a:pt x="128716" y="840019"/>
                  <a:pt x="333873" y="1045176"/>
                  <a:pt x="586946" y="1045176"/>
                </a:cubicBezTo>
                <a:cubicBezTo>
                  <a:pt x="840019" y="1045176"/>
                  <a:pt x="1045176" y="840019"/>
                  <a:pt x="1045176" y="586946"/>
                </a:cubicBezTo>
                <a:cubicBezTo>
                  <a:pt x="1045176" y="333873"/>
                  <a:pt x="840019" y="128716"/>
                  <a:pt x="586946" y="128716"/>
                </a:cubicBezTo>
                <a:close/>
                <a:moveTo>
                  <a:pt x="586946" y="0"/>
                </a:moveTo>
                <a:cubicBezTo>
                  <a:pt x="911107" y="0"/>
                  <a:pt x="1173892" y="262785"/>
                  <a:pt x="1173892" y="586946"/>
                </a:cubicBezTo>
                <a:cubicBezTo>
                  <a:pt x="1173892" y="911107"/>
                  <a:pt x="911107" y="1173892"/>
                  <a:pt x="586946" y="1173892"/>
                </a:cubicBezTo>
                <a:cubicBezTo>
                  <a:pt x="262785" y="1173892"/>
                  <a:pt x="0" y="911107"/>
                  <a:pt x="0" y="586946"/>
                </a:cubicBezTo>
                <a:cubicBezTo>
                  <a:pt x="0" y="262785"/>
                  <a:pt x="262785" y="0"/>
                  <a:pt x="586946" y="0"/>
                </a:cubicBezTo>
                <a:close/>
              </a:path>
            </a:pathLst>
          </a:custGeom>
          <a:solidFill>
            <a:srgbClr val="F69F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5175315" y="-2086710"/>
            <a:ext cx="920685" cy="3864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形状 26"/>
          <p:cNvSpPr/>
          <p:nvPr/>
        </p:nvSpPr>
        <p:spPr>
          <a:xfrm>
            <a:off x="11981944" y="3936712"/>
            <a:ext cx="749588" cy="749588"/>
          </a:xfrm>
          <a:custGeom>
            <a:avLst/>
            <a:gdLst>
              <a:gd name="connsiteX0" fmla="*/ 586946 w 1173892"/>
              <a:gd name="connsiteY0" fmla="*/ 128716 h 1173892"/>
              <a:gd name="connsiteX1" fmla="*/ 128716 w 1173892"/>
              <a:gd name="connsiteY1" fmla="*/ 586946 h 1173892"/>
              <a:gd name="connsiteX2" fmla="*/ 586946 w 1173892"/>
              <a:gd name="connsiteY2" fmla="*/ 1045176 h 1173892"/>
              <a:gd name="connsiteX3" fmla="*/ 1045176 w 1173892"/>
              <a:gd name="connsiteY3" fmla="*/ 586946 h 1173892"/>
              <a:gd name="connsiteX4" fmla="*/ 586946 w 1173892"/>
              <a:gd name="connsiteY4" fmla="*/ 128716 h 1173892"/>
              <a:gd name="connsiteX5" fmla="*/ 586946 w 1173892"/>
              <a:gd name="connsiteY5" fmla="*/ 0 h 1173892"/>
              <a:gd name="connsiteX6" fmla="*/ 1173892 w 1173892"/>
              <a:gd name="connsiteY6" fmla="*/ 586946 h 1173892"/>
              <a:gd name="connsiteX7" fmla="*/ 586946 w 1173892"/>
              <a:gd name="connsiteY7" fmla="*/ 1173892 h 1173892"/>
              <a:gd name="connsiteX8" fmla="*/ 0 w 1173892"/>
              <a:gd name="connsiteY8" fmla="*/ 586946 h 1173892"/>
              <a:gd name="connsiteX9" fmla="*/ 586946 w 1173892"/>
              <a:gd name="connsiteY9" fmla="*/ 0 h 1173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73892" h="1173892">
                <a:moveTo>
                  <a:pt x="586946" y="128716"/>
                </a:moveTo>
                <a:cubicBezTo>
                  <a:pt x="333873" y="128716"/>
                  <a:pt x="128716" y="333873"/>
                  <a:pt x="128716" y="586946"/>
                </a:cubicBezTo>
                <a:cubicBezTo>
                  <a:pt x="128716" y="840019"/>
                  <a:pt x="333873" y="1045176"/>
                  <a:pt x="586946" y="1045176"/>
                </a:cubicBezTo>
                <a:cubicBezTo>
                  <a:pt x="840019" y="1045176"/>
                  <a:pt x="1045176" y="840019"/>
                  <a:pt x="1045176" y="586946"/>
                </a:cubicBezTo>
                <a:cubicBezTo>
                  <a:pt x="1045176" y="333873"/>
                  <a:pt x="840019" y="128716"/>
                  <a:pt x="586946" y="128716"/>
                </a:cubicBezTo>
                <a:close/>
                <a:moveTo>
                  <a:pt x="586946" y="0"/>
                </a:moveTo>
                <a:cubicBezTo>
                  <a:pt x="911107" y="0"/>
                  <a:pt x="1173892" y="262785"/>
                  <a:pt x="1173892" y="586946"/>
                </a:cubicBezTo>
                <a:cubicBezTo>
                  <a:pt x="1173892" y="911107"/>
                  <a:pt x="911107" y="1173892"/>
                  <a:pt x="586946" y="1173892"/>
                </a:cubicBezTo>
                <a:cubicBezTo>
                  <a:pt x="262785" y="1173892"/>
                  <a:pt x="0" y="911107"/>
                  <a:pt x="0" y="586946"/>
                </a:cubicBezTo>
                <a:cubicBezTo>
                  <a:pt x="0" y="262785"/>
                  <a:pt x="262785" y="0"/>
                  <a:pt x="586946" y="0"/>
                </a:cubicBezTo>
                <a:close/>
              </a:path>
            </a:pathLst>
          </a:custGeom>
          <a:solidFill>
            <a:srgbClr val="F69FB2">
              <a:alpha val="5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2" name="图片 11" hidden="1"/>
          <p:cNvPicPr>
            <a:picLocks noChangeAspect="1"/>
          </p:cNvPicPr>
          <p:nvPr/>
        </p:nvPicPr>
        <p:blipFill rotWithShape="1">
          <a:blip r:embed="rId4" cstate="screen"/>
          <a:srcRect t="38033" b="24201"/>
          <a:stretch>
            <a:fillRect/>
          </a:stretch>
        </p:blipFill>
        <p:spPr>
          <a:xfrm>
            <a:off x="2515682" y="-2421"/>
            <a:ext cx="6289758" cy="6860421"/>
          </a:xfrm>
          <a:prstGeom prst="rect">
            <a:avLst/>
          </a:prstGeom>
        </p:spPr>
      </p:pic>
      <p:sp>
        <p:nvSpPr>
          <p:cNvPr id="35" name="矩形 60"/>
          <p:cNvSpPr/>
          <p:nvPr/>
        </p:nvSpPr>
        <p:spPr>
          <a:xfrm>
            <a:off x="2814955" y="2803286"/>
            <a:ext cx="6562090" cy="1108075"/>
          </a:xfrm>
          <a:prstGeom prst="rect">
            <a:avLst/>
          </a:prstGeom>
          <a:noFill/>
          <a:ln w="9525">
            <a:noFill/>
          </a:ln>
        </p:spPr>
        <p:txBody>
          <a:bodyPr wrap="square" lIns="0" tIns="0" rIns="0" bIns="0">
            <a:spAutoFit/>
          </a:bodyPr>
          <a:lstStyle>
            <a:lvl1pPr marL="342900" indent="-342900" algn="l" rtl="0" eaLnBrk="0" fontAlgn="base" hangingPunct="0">
              <a:spcBef>
                <a:spcPct val="20000"/>
              </a:spcBef>
              <a:spcAft>
                <a:spcPct val="0"/>
              </a:spcAft>
              <a:buChar char="•"/>
              <a:defRPr sz="2000">
                <a:solidFill>
                  <a:schemeClr val="tx2"/>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2"/>
                </a:solidFill>
                <a:latin typeface="+mn-lt"/>
                <a:ea typeface="仿宋_GB2312" pitchFamily="49" charset="-122"/>
              </a:defRPr>
            </a:lvl2pPr>
            <a:lvl3pPr marL="1143000" indent="-228600" algn="l" rtl="0" eaLnBrk="0" fontAlgn="base" hangingPunct="0">
              <a:spcBef>
                <a:spcPct val="20000"/>
              </a:spcBef>
              <a:spcAft>
                <a:spcPct val="0"/>
              </a:spcAft>
              <a:buChar char="•"/>
              <a:defRPr sz="2400">
                <a:solidFill>
                  <a:schemeClr val="tx1"/>
                </a:solidFill>
                <a:latin typeface="+mn-lt"/>
                <a:ea typeface="宋体" panose="02010600030101010101" pitchFamily="2" charset="-122"/>
              </a:defRPr>
            </a:lvl3pPr>
            <a:lvl4pPr marL="16002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4pPr>
            <a:lvl5pPr marL="20574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5pPr>
          </a:lstStyle>
          <a:p>
            <a:pPr marL="0" lvl="0" indent="0" eaLnBrk="1" hangingPunct="1">
              <a:spcBef>
                <a:spcPct val="0"/>
              </a:spcBef>
              <a:buNone/>
            </a:pPr>
            <a:r>
              <a:rPr lang="zh-CN" altLang="en-US" sz="7200" b="1">
                <a:solidFill>
                  <a:srgbClr val="F69FB2"/>
                </a:solidFill>
                <a:cs typeface="+mn-ea"/>
                <a:sym typeface="+mn-lt"/>
              </a:rPr>
              <a:t>应急预案及其他</a:t>
            </a:r>
          </a:p>
        </p:txBody>
      </p:sp>
      <p:grpSp>
        <p:nvGrpSpPr>
          <p:cNvPr id="2" name="组合 1"/>
          <p:cNvGrpSpPr/>
          <p:nvPr/>
        </p:nvGrpSpPr>
        <p:grpSpPr>
          <a:xfrm>
            <a:off x="3135048" y="4130912"/>
            <a:ext cx="5921904" cy="415925"/>
            <a:chOff x="3350260" y="4130912"/>
            <a:chExt cx="5921904" cy="415925"/>
          </a:xfrm>
        </p:grpSpPr>
        <p:sp>
          <p:nvSpPr>
            <p:cNvPr id="36" name="TextBox 65"/>
            <p:cNvSpPr txBox="1"/>
            <p:nvPr/>
          </p:nvSpPr>
          <p:spPr>
            <a:xfrm>
              <a:off x="3631248" y="4146787"/>
              <a:ext cx="1533525" cy="40005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2000">
                  <a:solidFill>
                    <a:schemeClr val="tx2"/>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2"/>
                  </a:solidFill>
                  <a:latin typeface="+mn-lt"/>
                  <a:ea typeface="仿宋_GB2312" pitchFamily="49" charset="-122"/>
                </a:defRPr>
              </a:lvl2pPr>
              <a:lvl3pPr marL="1143000" indent="-228600" algn="l" rtl="0" eaLnBrk="0" fontAlgn="base" hangingPunct="0">
                <a:spcBef>
                  <a:spcPct val="20000"/>
                </a:spcBef>
                <a:spcAft>
                  <a:spcPct val="0"/>
                </a:spcAft>
                <a:buChar char="•"/>
                <a:defRPr sz="2400">
                  <a:solidFill>
                    <a:schemeClr val="tx1"/>
                  </a:solidFill>
                  <a:latin typeface="+mn-lt"/>
                  <a:ea typeface="宋体" panose="02010600030101010101" pitchFamily="2" charset="-122"/>
                </a:defRPr>
              </a:lvl3pPr>
              <a:lvl4pPr marL="16002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4pPr>
              <a:lvl5pPr marL="20574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5pPr>
            </a:lstStyle>
            <a:p>
              <a:pPr marL="0" lvl="0" indent="0" eaLnBrk="1" hangingPunct="1">
                <a:spcBef>
                  <a:spcPct val="0"/>
                </a:spcBef>
                <a:buNone/>
              </a:pPr>
              <a:r>
                <a:rPr lang="zh-CN" altLang="en-US">
                  <a:solidFill>
                    <a:srgbClr val="F69FB2"/>
                  </a:solidFill>
                  <a:cs typeface="+mn-ea"/>
                  <a:sym typeface="+mn-lt"/>
                </a:rPr>
                <a:t>应急预案</a:t>
              </a:r>
              <a:endParaRPr lang="zh-CN" altLang="en-US" dirty="0">
                <a:solidFill>
                  <a:srgbClr val="F69FB2"/>
                </a:solidFill>
                <a:cs typeface="+mn-ea"/>
                <a:sym typeface="+mn-lt"/>
              </a:endParaRPr>
            </a:p>
          </p:txBody>
        </p:sp>
        <p:sp>
          <p:nvSpPr>
            <p:cNvPr id="37" name="TextBox 66"/>
            <p:cNvSpPr txBox="1"/>
            <p:nvPr/>
          </p:nvSpPr>
          <p:spPr>
            <a:xfrm>
              <a:off x="5734685" y="4146787"/>
              <a:ext cx="1752600" cy="40005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2000">
                  <a:solidFill>
                    <a:schemeClr val="tx2"/>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2"/>
                  </a:solidFill>
                  <a:latin typeface="+mn-lt"/>
                  <a:ea typeface="仿宋_GB2312" pitchFamily="49" charset="-122"/>
                </a:defRPr>
              </a:lvl2pPr>
              <a:lvl3pPr marL="1143000" indent="-228600" algn="l" rtl="0" eaLnBrk="0" fontAlgn="base" hangingPunct="0">
                <a:spcBef>
                  <a:spcPct val="20000"/>
                </a:spcBef>
                <a:spcAft>
                  <a:spcPct val="0"/>
                </a:spcAft>
                <a:buChar char="•"/>
                <a:defRPr sz="2400">
                  <a:solidFill>
                    <a:schemeClr val="tx1"/>
                  </a:solidFill>
                  <a:latin typeface="+mn-lt"/>
                  <a:ea typeface="宋体" panose="02010600030101010101" pitchFamily="2" charset="-122"/>
                </a:defRPr>
              </a:lvl3pPr>
              <a:lvl4pPr marL="16002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4pPr>
              <a:lvl5pPr marL="20574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5pPr>
            </a:lstStyle>
            <a:p>
              <a:pPr marL="0" lvl="0" indent="0" eaLnBrk="1" hangingPunct="1">
                <a:spcBef>
                  <a:spcPct val="0"/>
                </a:spcBef>
                <a:buNone/>
              </a:pPr>
              <a:r>
                <a:rPr lang="zh-CN" altLang="en-US">
                  <a:solidFill>
                    <a:srgbClr val="F69FB2"/>
                  </a:solidFill>
                  <a:cs typeface="+mn-ea"/>
                  <a:sym typeface="+mn-lt"/>
                </a:rPr>
                <a:t>先后顺序</a:t>
              </a:r>
              <a:endParaRPr lang="zh-CN" altLang="en-US" dirty="0">
                <a:solidFill>
                  <a:srgbClr val="F69FB2"/>
                </a:solidFill>
                <a:cs typeface="+mn-ea"/>
                <a:sym typeface="+mn-lt"/>
              </a:endParaRPr>
            </a:p>
          </p:txBody>
        </p:sp>
        <p:sp>
          <p:nvSpPr>
            <p:cNvPr id="38" name="Freeform 21"/>
            <p:cNvSpPr>
              <a:spLocks noEditPoints="1"/>
            </p:cNvSpPr>
            <p:nvPr/>
          </p:nvSpPr>
          <p:spPr>
            <a:xfrm>
              <a:off x="3350260" y="4213462"/>
              <a:ext cx="266700" cy="268288"/>
            </a:xfrm>
            <a:custGeom>
              <a:avLst/>
              <a:gdLst/>
              <a:ahLst/>
              <a:cxnLst>
                <a:cxn ang="0">
                  <a:pos x="151984808" y="0"/>
                </a:cxn>
                <a:cxn ang="0">
                  <a:pos x="303969615" y="153800109"/>
                </a:cxn>
                <a:cxn ang="0">
                  <a:pos x="151984808" y="307600218"/>
                </a:cxn>
                <a:cxn ang="0">
                  <a:pos x="0" y="153800109"/>
                </a:cxn>
                <a:cxn ang="0">
                  <a:pos x="151984808" y="0"/>
                </a:cxn>
                <a:cxn ang="0">
                  <a:pos x="128602968" y="261591119"/>
                </a:cxn>
                <a:cxn ang="0">
                  <a:pos x="175366647" y="261591119"/>
                </a:cxn>
                <a:cxn ang="0">
                  <a:pos x="175366647" y="178776117"/>
                </a:cxn>
                <a:cxn ang="0">
                  <a:pos x="258504104" y="178776117"/>
                </a:cxn>
                <a:cxn ang="0">
                  <a:pos x="258504104" y="130138024"/>
                </a:cxn>
                <a:cxn ang="0">
                  <a:pos x="175366647" y="130138024"/>
                </a:cxn>
                <a:cxn ang="0">
                  <a:pos x="175366647" y="46009099"/>
                </a:cxn>
                <a:cxn ang="0">
                  <a:pos x="128602968" y="46009099"/>
                </a:cxn>
                <a:cxn ang="0">
                  <a:pos x="128602968" y="130138024"/>
                </a:cxn>
                <a:cxn ang="0">
                  <a:pos x="45465512" y="130138024"/>
                </a:cxn>
                <a:cxn ang="0">
                  <a:pos x="45465512" y="178776117"/>
                </a:cxn>
                <a:cxn ang="0">
                  <a:pos x="128602968" y="178776117"/>
                </a:cxn>
                <a:cxn ang="0">
                  <a:pos x="128602968" y="261591119"/>
                </a:cxn>
              </a:cxnLst>
              <a:rect l="0" t="0" r="0" b="0"/>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rgbClr val="5FA6AE"/>
            </a:solidFill>
            <a:ln w="9525">
              <a:noFill/>
            </a:ln>
          </p:spPr>
          <p:txBody>
            <a:bodyPr/>
            <a:lstStyle/>
            <a:p>
              <a:endParaRPr lang="zh-CN" altLang="en-US">
                <a:solidFill>
                  <a:schemeClr val="tx1">
                    <a:lumMod val="65000"/>
                    <a:lumOff val="35000"/>
                  </a:schemeClr>
                </a:solidFill>
                <a:cs typeface="+mn-ea"/>
                <a:sym typeface="+mn-lt"/>
              </a:endParaRPr>
            </a:p>
          </p:txBody>
        </p:sp>
        <p:sp>
          <p:nvSpPr>
            <p:cNvPr id="39" name="Freeform 22"/>
            <p:cNvSpPr>
              <a:spLocks noEditPoints="1"/>
            </p:cNvSpPr>
            <p:nvPr/>
          </p:nvSpPr>
          <p:spPr>
            <a:xfrm>
              <a:off x="5437823" y="4213462"/>
              <a:ext cx="266700" cy="268288"/>
            </a:xfrm>
            <a:custGeom>
              <a:avLst/>
              <a:gdLst/>
              <a:ahLst/>
              <a:cxnLst>
                <a:cxn ang="0">
                  <a:pos x="151984808" y="0"/>
                </a:cxn>
                <a:cxn ang="0">
                  <a:pos x="303969615" y="153800109"/>
                </a:cxn>
                <a:cxn ang="0">
                  <a:pos x="151984808" y="307600218"/>
                </a:cxn>
                <a:cxn ang="0">
                  <a:pos x="0" y="153800109"/>
                </a:cxn>
                <a:cxn ang="0">
                  <a:pos x="151984808" y="0"/>
                </a:cxn>
                <a:cxn ang="0">
                  <a:pos x="128602968" y="261591119"/>
                </a:cxn>
                <a:cxn ang="0">
                  <a:pos x="175366647" y="261591119"/>
                </a:cxn>
                <a:cxn ang="0">
                  <a:pos x="175366647" y="178776117"/>
                </a:cxn>
                <a:cxn ang="0">
                  <a:pos x="258504104" y="178776117"/>
                </a:cxn>
                <a:cxn ang="0">
                  <a:pos x="258504104" y="128824101"/>
                </a:cxn>
                <a:cxn ang="0">
                  <a:pos x="175366647" y="128824101"/>
                </a:cxn>
                <a:cxn ang="0">
                  <a:pos x="175366647" y="46009099"/>
                </a:cxn>
                <a:cxn ang="0">
                  <a:pos x="128602968" y="46009099"/>
                </a:cxn>
                <a:cxn ang="0">
                  <a:pos x="128602968" y="128824101"/>
                </a:cxn>
                <a:cxn ang="0">
                  <a:pos x="45465512" y="128824101"/>
                </a:cxn>
                <a:cxn ang="0">
                  <a:pos x="45465512" y="178776117"/>
                </a:cxn>
                <a:cxn ang="0">
                  <a:pos x="128602968" y="178776117"/>
                </a:cxn>
                <a:cxn ang="0">
                  <a:pos x="128602968" y="261591119"/>
                </a:cxn>
              </a:cxnLst>
              <a:rect l="0" t="0" r="0" b="0"/>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8"/>
                  </a:lnTo>
                  <a:lnTo>
                    <a:pt x="135" y="98"/>
                  </a:lnTo>
                  <a:lnTo>
                    <a:pt x="135" y="35"/>
                  </a:lnTo>
                  <a:lnTo>
                    <a:pt x="99" y="35"/>
                  </a:lnTo>
                  <a:lnTo>
                    <a:pt x="99" y="98"/>
                  </a:lnTo>
                  <a:lnTo>
                    <a:pt x="35" y="98"/>
                  </a:lnTo>
                  <a:lnTo>
                    <a:pt x="35" y="136"/>
                  </a:lnTo>
                  <a:lnTo>
                    <a:pt x="99" y="136"/>
                  </a:lnTo>
                  <a:lnTo>
                    <a:pt x="99" y="199"/>
                  </a:lnTo>
                  <a:close/>
                </a:path>
              </a:pathLst>
            </a:custGeom>
            <a:solidFill>
              <a:srgbClr val="5FA6AE"/>
            </a:solidFill>
            <a:ln w="9525">
              <a:noFill/>
            </a:ln>
          </p:spPr>
          <p:txBody>
            <a:bodyPr/>
            <a:lstStyle/>
            <a:p>
              <a:endParaRPr lang="zh-CN" altLang="en-US">
                <a:solidFill>
                  <a:schemeClr val="tx1">
                    <a:lumMod val="65000"/>
                    <a:lumOff val="35000"/>
                  </a:schemeClr>
                </a:solidFill>
                <a:cs typeface="+mn-ea"/>
                <a:sym typeface="+mn-lt"/>
              </a:endParaRPr>
            </a:p>
          </p:txBody>
        </p:sp>
        <p:sp>
          <p:nvSpPr>
            <p:cNvPr id="40" name="TextBox 15"/>
            <p:cNvSpPr txBox="1"/>
            <p:nvPr/>
          </p:nvSpPr>
          <p:spPr>
            <a:xfrm>
              <a:off x="8023860" y="4130912"/>
              <a:ext cx="1248304" cy="400050"/>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Char char="•"/>
                <a:defRPr sz="2000">
                  <a:solidFill>
                    <a:schemeClr val="tx2"/>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2"/>
                  </a:solidFill>
                  <a:latin typeface="+mn-lt"/>
                  <a:ea typeface="仿宋_GB2312" pitchFamily="49" charset="-122"/>
                </a:defRPr>
              </a:lvl2pPr>
              <a:lvl3pPr marL="1143000" indent="-228600" algn="l" rtl="0" eaLnBrk="0" fontAlgn="base" hangingPunct="0">
                <a:spcBef>
                  <a:spcPct val="20000"/>
                </a:spcBef>
                <a:spcAft>
                  <a:spcPct val="0"/>
                </a:spcAft>
                <a:buChar char="•"/>
                <a:defRPr sz="2400">
                  <a:solidFill>
                    <a:schemeClr val="tx1"/>
                  </a:solidFill>
                  <a:latin typeface="+mn-lt"/>
                  <a:ea typeface="宋体" panose="02010600030101010101" pitchFamily="2" charset="-122"/>
                </a:defRPr>
              </a:lvl3pPr>
              <a:lvl4pPr marL="16002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4pPr>
              <a:lvl5pPr marL="20574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5pPr>
            </a:lstStyle>
            <a:p>
              <a:pPr marL="0" lvl="0" indent="0" eaLnBrk="1" hangingPunct="1">
                <a:spcBef>
                  <a:spcPct val="0"/>
                </a:spcBef>
                <a:buNone/>
              </a:pPr>
              <a:r>
                <a:rPr lang="zh-CN" altLang="en-US">
                  <a:solidFill>
                    <a:srgbClr val="F69FB2"/>
                  </a:solidFill>
                  <a:cs typeface="+mn-ea"/>
                  <a:sym typeface="+mn-lt"/>
                </a:rPr>
                <a:t>其他想法</a:t>
              </a:r>
              <a:endParaRPr lang="zh-CN" altLang="en-US" dirty="0">
                <a:solidFill>
                  <a:srgbClr val="F69FB2"/>
                </a:solidFill>
                <a:cs typeface="+mn-ea"/>
                <a:sym typeface="+mn-lt"/>
              </a:endParaRPr>
            </a:p>
          </p:txBody>
        </p:sp>
        <p:sp>
          <p:nvSpPr>
            <p:cNvPr id="41" name="Freeform 22"/>
            <p:cNvSpPr>
              <a:spLocks noEditPoints="1"/>
            </p:cNvSpPr>
            <p:nvPr/>
          </p:nvSpPr>
          <p:spPr>
            <a:xfrm>
              <a:off x="7726998" y="4196000"/>
              <a:ext cx="266700" cy="268287"/>
            </a:xfrm>
            <a:custGeom>
              <a:avLst/>
              <a:gdLst/>
              <a:ahLst/>
              <a:cxnLst>
                <a:cxn ang="0">
                  <a:pos x="151984808" y="0"/>
                </a:cxn>
                <a:cxn ang="0">
                  <a:pos x="303969615" y="153799536"/>
                </a:cxn>
                <a:cxn ang="0">
                  <a:pos x="151984808" y="307599071"/>
                </a:cxn>
                <a:cxn ang="0">
                  <a:pos x="0" y="153799536"/>
                </a:cxn>
                <a:cxn ang="0">
                  <a:pos x="151984808" y="0"/>
                </a:cxn>
                <a:cxn ang="0">
                  <a:pos x="128602968" y="261590144"/>
                </a:cxn>
                <a:cxn ang="0">
                  <a:pos x="175366647" y="261590144"/>
                </a:cxn>
                <a:cxn ang="0">
                  <a:pos x="175366647" y="178775450"/>
                </a:cxn>
                <a:cxn ang="0">
                  <a:pos x="258504104" y="178775450"/>
                </a:cxn>
                <a:cxn ang="0">
                  <a:pos x="258504104" y="128823621"/>
                </a:cxn>
                <a:cxn ang="0">
                  <a:pos x="175366647" y="128823621"/>
                </a:cxn>
                <a:cxn ang="0">
                  <a:pos x="175366647" y="46008927"/>
                </a:cxn>
                <a:cxn ang="0">
                  <a:pos x="128602968" y="46008927"/>
                </a:cxn>
                <a:cxn ang="0">
                  <a:pos x="128602968" y="128823621"/>
                </a:cxn>
                <a:cxn ang="0">
                  <a:pos x="45465512" y="128823621"/>
                </a:cxn>
                <a:cxn ang="0">
                  <a:pos x="45465512" y="178775450"/>
                </a:cxn>
                <a:cxn ang="0">
                  <a:pos x="128602968" y="178775450"/>
                </a:cxn>
                <a:cxn ang="0">
                  <a:pos x="128602968" y="261590144"/>
                </a:cxn>
              </a:cxnLst>
              <a:rect l="0" t="0" r="0" b="0"/>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8"/>
                  </a:lnTo>
                  <a:lnTo>
                    <a:pt x="135" y="98"/>
                  </a:lnTo>
                  <a:lnTo>
                    <a:pt x="135" y="35"/>
                  </a:lnTo>
                  <a:lnTo>
                    <a:pt x="99" y="35"/>
                  </a:lnTo>
                  <a:lnTo>
                    <a:pt x="99" y="98"/>
                  </a:lnTo>
                  <a:lnTo>
                    <a:pt x="35" y="98"/>
                  </a:lnTo>
                  <a:lnTo>
                    <a:pt x="35" y="136"/>
                  </a:lnTo>
                  <a:lnTo>
                    <a:pt x="99" y="136"/>
                  </a:lnTo>
                  <a:lnTo>
                    <a:pt x="99" y="199"/>
                  </a:lnTo>
                  <a:close/>
                </a:path>
              </a:pathLst>
            </a:custGeom>
            <a:solidFill>
              <a:srgbClr val="5FA6AE"/>
            </a:solidFill>
            <a:ln w="9525">
              <a:noFill/>
            </a:ln>
          </p:spPr>
          <p:txBody>
            <a:bodyPr/>
            <a:lstStyle/>
            <a:p>
              <a:endParaRPr lang="zh-CN" altLang="en-US">
                <a:solidFill>
                  <a:schemeClr val="tx1">
                    <a:lumMod val="65000"/>
                    <a:lumOff val="35000"/>
                  </a:schemeClr>
                </a:solidFill>
                <a:cs typeface="+mn-ea"/>
                <a:sym typeface="+mn-lt"/>
              </a:endParaRPr>
            </a:p>
          </p:txBody>
        </p:sp>
      </p:grpSp>
      <p:sp>
        <p:nvSpPr>
          <p:cNvPr id="42" name="文本框 41"/>
          <p:cNvSpPr txBox="1"/>
          <p:nvPr/>
        </p:nvSpPr>
        <p:spPr>
          <a:xfrm>
            <a:off x="5087620" y="1437640"/>
            <a:ext cx="2042160" cy="1323439"/>
          </a:xfrm>
          <a:prstGeom prst="rect">
            <a:avLst/>
          </a:prstGeom>
          <a:noFill/>
        </p:spPr>
        <p:txBody>
          <a:bodyPr wrap="square" rtlCol="0">
            <a:spAutoFit/>
          </a:bodyPr>
          <a:lstStyle/>
          <a:p>
            <a:pPr algn="ctr"/>
            <a:r>
              <a:rPr lang="en-US" altLang="zh-CN" sz="8000" b="1">
                <a:solidFill>
                  <a:srgbClr val="F69FB2"/>
                </a:solidFill>
                <a:latin typeface="Calibri" panose="020F0502020204030204" pitchFamily="34" charset="0"/>
                <a:cs typeface="Calibri" panose="020F0502020204030204" pitchFamily="34" charset="0"/>
                <a:sym typeface="+mn-lt"/>
              </a:rPr>
              <a:t>05</a:t>
            </a:r>
            <a:endParaRPr lang="zh-CN" altLang="en-US" sz="8000" b="1" dirty="0">
              <a:solidFill>
                <a:srgbClr val="F69FB2"/>
              </a:solidFill>
              <a:latin typeface="Calibri" panose="020F0502020204030204" pitchFamily="34" charset="0"/>
              <a:cs typeface="Calibri" panose="020F0502020204030204" pitchFamily="34" charset="0"/>
              <a:sym typeface="+mn-lt"/>
            </a:endParaRPr>
          </a:p>
        </p:txBody>
      </p:sp>
      <p:pic>
        <p:nvPicPr>
          <p:cNvPr id="21" name="图片 20"/>
          <p:cNvPicPr>
            <a:picLocks noChangeAspect="1"/>
          </p:cNvPicPr>
          <p:nvPr/>
        </p:nvPicPr>
        <p:blipFill rotWithShape="1">
          <a:blip r:embed="rId5" cstate="screen"/>
          <a:srcRect/>
          <a:stretch>
            <a:fillRect/>
          </a:stretch>
        </p:blipFill>
        <p:spPr>
          <a:xfrm>
            <a:off x="5270500" y="1239042"/>
            <a:ext cx="1651000" cy="1800794"/>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占位符 2"/>
          <p:cNvPicPr>
            <a:picLocks noGrp="1" noChangeAspect="1"/>
          </p:cNvPicPr>
          <p:nvPr>
            <p:ph type="pic" sz="quarter" idx="10"/>
          </p:nvPr>
        </p:nvPicPr>
        <p:blipFill>
          <a:blip r:embed="rId3" cstate="screen"/>
          <a:srcRect/>
          <a:stretch>
            <a:fillRect/>
          </a:stretch>
        </p:blipFill>
        <p:spPr/>
      </p:pic>
      <p:sp>
        <p:nvSpPr>
          <p:cNvPr id="14" name="矩形 13"/>
          <p:cNvSpPr/>
          <p:nvPr/>
        </p:nvSpPr>
        <p:spPr>
          <a:xfrm>
            <a:off x="0" y="-368"/>
            <a:ext cx="12192000" cy="3771900"/>
          </a:xfrm>
          <a:prstGeom prst="rect">
            <a:avLst/>
          </a:prstGeom>
          <a:solidFill>
            <a:schemeClr val="accent2">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矩形 9"/>
          <p:cNvSpPr/>
          <p:nvPr/>
        </p:nvSpPr>
        <p:spPr>
          <a:xfrm>
            <a:off x="466725" y="461963"/>
            <a:ext cx="11258550" cy="5934075"/>
          </a:xfrm>
          <a:prstGeom prst="rect">
            <a:avLst/>
          </a:prstGeom>
          <a:solidFill>
            <a:srgbClr val="F7F4F8"/>
          </a:solidFill>
          <a:ln>
            <a:noFill/>
          </a:ln>
          <a:effectLst>
            <a:outerShdw blurRad="304800" sx="104000" sy="104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a:cs typeface="+mn-ea"/>
              <a:sym typeface="+mn-lt"/>
            </a:endParaRPr>
          </a:p>
        </p:txBody>
      </p:sp>
      <p:sp>
        <p:nvSpPr>
          <p:cNvPr id="26" name="任意多边形: 形状 25"/>
          <p:cNvSpPr/>
          <p:nvPr/>
        </p:nvSpPr>
        <p:spPr>
          <a:xfrm>
            <a:off x="9272164" y="4378976"/>
            <a:ext cx="4467225" cy="4467225"/>
          </a:xfrm>
          <a:custGeom>
            <a:avLst/>
            <a:gdLst>
              <a:gd name="connsiteX0" fmla="*/ 586946 w 1173892"/>
              <a:gd name="connsiteY0" fmla="*/ 128716 h 1173892"/>
              <a:gd name="connsiteX1" fmla="*/ 128716 w 1173892"/>
              <a:gd name="connsiteY1" fmla="*/ 586946 h 1173892"/>
              <a:gd name="connsiteX2" fmla="*/ 586946 w 1173892"/>
              <a:gd name="connsiteY2" fmla="*/ 1045176 h 1173892"/>
              <a:gd name="connsiteX3" fmla="*/ 1045176 w 1173892"/>
              <a:gd name="connsiteY3" fmla="*/ 586946 h 1173892"/>
              <a:gd name="connsiteX4" fmla="*/ 586946 w 1173892"/>
              <a:gd name="connsiteY4" fmla="*/ 128716 h 1173892"/>
              <a:gd name="connsiteX5" fmla="*/ 586946 w 1173892"/>
              <a:gd name="connsiteY5" fmla="*/ 0 h 1173892"/>
              <a:gd name="connsiteX6" fmla="*/ 1173892 w 1173892"/>
              <a:gd name="connsiteY6" fmla="*/ 586946 h 1173892"/>
              <a:gd name="connsiteX7" fmla="*/ 586946 w 1173892"/>
              <a:gd name="connsiteY7" fmla="*/ 1173892 h 1173892"/>
              <a:gd name="connsiteX8" fmla="*/ 0 w 1173892"/>
              <a:gd name="connsiteY8" fmla="*/ 586946 h 1173892"/>
              <a:gd name="connsiteX9" fmla="*/ 586946 w 1173892"/>
              <a:gd name="connsiteY9" fmla="*/ 0 h 1173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73892" h="1173892">
                <a:moveTo>
                  <a:pt x="586946" y="128716"/>
                </a:moveTo>
                <a:cubicBezTo>
                  <a:pt x="333873" y="128716"/>
                  <a:pt x="128716" y="333873"/>
                  <a:pt x="128716" y="586946"/>
                </a:cubicBezTo>
                <a:cubicBezTo>
                  <a:pt x="128716" y="840019"/>
                  <a:pt x="333873" y="1045176"/>
                  <a:pt x="586946" y="1045176"/>
                </a:cubicBezTo>
                <a:cubicBezTo>
                  <a:pt x="840019" y="1045176"/>
                  <a:pt x="1045176" y="840019"/>
                  <a:pt x="1045176" y="586946"/>
                </a:cubicBezTo>
                <a:cubicBezTo>
                  <a:pt x="1045176" y="333873"/>
                  <a:pt x="840019" y="128716"/>
                  <a:pt x="586946" y="128716"/>
                </a:cubicBezTo>
                <a:close/>
                <a:moveTo>
                  <a:pt x="586946" y="0"/>
                </a:moveTo>
                <a:cubicBezTo>
                  <a:pt x="911107" y="0"/>
                  <a:pt x="1173892" y="262785"/>
                  <a:pt x="1173892" y="586946"/>
                </a:cubicBezTo>
                <a:cubicBezTo>
                  <a:pt x="1173892" y="911107"/>
                  <a:pt x="911107" y="1173892"/>
                  <a:pt x="586946" y="1173892"/>
                </a:cubicBezTo>
                <a:cubicBezTo>
                  <a:pt x="262785" y="1173892"/>
                  <a:pt x="0" y="911107"/>
                  <a:pt x="0" y="586946"/>
                </a:cubicBezTo>
                <a:cubicBezTo>
                  <a:pt x="0" y="262785"/>
                  <a:pt x="262785" y="0"/>
                  <a:pt x="586946" y="0"/>
                </a:cubicBezTo>
                <a:close/>
              </a:path>
            </a:pathLst>
          </a:custGeom>
          <a:solidFill>
            <a:srgbClr val="FFE083">
              <a:alpha val="1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任意多边形: 形状 14"/>
          <p:cNvSpPr/>
          <p:nvPr/>
        </p:nvSpPr>
        <p:spPr>
          <a:xfrm>
            <a:off x="0" y="5684108"/>
            <a:ext cx="1173892" cy="1173892"/>
          </a:xfrm>
          <a:custGeom>
            <a:avLst/>
            <a:gdLst>
              <a:gd name="connsiteX0" fmla="*/ 586946 w 1173892"/>
              <a:gd name="connsiteY0" fmla="*/ 128716 h 1173892"/>
              <a:gd name="connsiteX1" fmla="*/ 128716 w 1173892"/>
              <a:gd name="connsiteY1" fmla="*/ 586946 h 1173892"/>
              <a:gd name="connsiteX2" fmla="*/ 586946 w 1173892"/>
              <a:gd name="connsiteY2" fmla="*/ 1045176 h 1173892"/>
              <a:gd name="connsiteX3" fmla="*/ 1045176 w 1173892"/>
              <a:gd name="connsiteY3" fmla="*/ 586946 h 1173892"/>
              <a:gd name="connsiteX4" fmla="*/ 586946 w 1173892"/>
              <a:gd name="connsiteY4" fmla="*/ 128716 h 1173892"/>
              <a:gd name="connsiteX5" fmla="*/ 586946 w 1173892"/>
              <a:gd name="connsiteY5" fmla="*/ 0 h 1173892"/>
              <a:gd name="connsiteX6" fmla="*/ 1173892 w 1173892"/>
              <a:gd name="connsiteY6" fmla="*/ 586946 h 1173892"/>
              <a:gd name="connsiteX7" fmla="*/ 586946 w 1173892"/>
              <a:gd name="connsiteY7" fmla="*/ 1173892 h 1173892"/>
              <a:gd name="connsiteX8" fmla="*/ 0 w 1173892"/>
              <a:gd name="connsiteY8" fmla="*/ 586946 h 1173892"/>
              <a:gd name="connsiteX9" fmla="*/ 586946 w 1173892"/>
              <a:gd name="connsiteY9" fmla="*/ 0 h 1173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73892" h="1173892">
                <a:moveTo>
                  <a:pt x="586946" y="128716"/>
                </a:moveTo>
                <a:cubicBezTo>
                  <a:pt x="333873" y="128716"/>
                  <a:pt x="128716" y="333873"/>
                  <a:pt x="128716" y="586946"/>
                </a:cubicBezTo>
                <a:cubicBezTo>
                  <a:pt x="128716" y="840019"/>
                  <a:pt x="333873" y="1045176"/>
                  <a:pt x="586946" y="1045176"/>
                </a:cubicBezTo>
                <a:cubicBezTo>
                  <a:pt x="840019" y="1045176"/>
                  <a:pt x="1045176" y="840019"/>
                  <a:pt x="1045176" y="586946"/>
                </a:cubicBezTo>
                <a:cubicBezTo>
                  <a:pt x="1045176" y="333873"/>
                  <a:pt x="840019" y="128716"/>
                  <a:pt x="586946" y="128716"/>
                </a:cubicBezTo>
                <a:close/>
                <a:moveTo>
                  <a:pt x="586946" y="0"/>
                </a:moveTo>
                <a:cubicBezTo>
                  <a:pt x="911107" y="0"/>
                  <a:pt x="1173892" y="262785"/>
                  <a:pt x="1173892" y="586946"/>
                </a:cubicBezTo>
                <a:cubicBezTo>
                  <a:pt x="1173892" y="911107"/>
                  <a:pt x="911107" y="1173892"/>
                  <a:pt x="586946" y="1173892"/>
                </a:cubicBezTo>
                <a:cubicBezTo>
                  <a:pt x="262785" y="1173892"/>
                  <a:pt x="0" y="911107"/>
                  <a:pt x="0" y="586946"/>
                </a:cubicBezTo>
                <a:cubicBezTo>
                  <a:pt x="0" y="262785"/>
                  <a:pt x="262785" y="0"/>
                  <a:pt x="586946" y="0"/>
                </a:cubicBezTo>
                <a:close/>
              </a:path>
            </a:pathLst>
          </a:custGeom>
          <a:solidFill>
            <a:srgbClr val="F69F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5175315" y="-2086710"/>
            <a:ext cx="920685" cy="3864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形状 26"/>
          <p:cNvSpPr/>
          <p:nvPr/>
        </p:nvSpPr>
        <p:spPr>
          <a:xfrm>
            <a:off x="11981944" y="3936712"/>
            <a:ext cx="749588" cy="749588"/>
          </a:xfrm>
          <a:custGeom>
            <a:avLst/>
            <a:gdLst>
              <a:gd name="connsiteX0" fmla="*/ 586946 w 1173892"/>
              <a:gd name="connsiteY0" fmla="*/ 128716 h 1173892"/>
              <a:gd name="connsiteX1" fmla="*/ 128716 w 1173892"/>
              <a:gd name="connsiteY1" fmla="*/ 586946 h 1173892"/>
              <a:gd name="connsiteX2" fmla="*/ 586946 w 1173892"/>
              <a:gd name="connsiteY2" fmla="*/ 1045176 h 1173892"/>
              <a:gd name="connsiteX3" fmla="*/ 1045176 w 1173892"/>
              <a:gd name="connsiteY3" fmla="*/ 586946 h 1173892"/>
              <a:gd name="connsiteX4" fmla="*/ 586946 w 1173892"/>
              <a:gd name="connsiteY4" fmla="*/ 128716 h 1173892"/>
              <a:gd name="connsiteX5" fmla="*/ 586946 w 1173892"/>
              <a:gd name="connsiteY5" fmla="*/ 0 h 1173892"/>
              <a:gd name="connsiteX6" fmla="*/ 1173892 w 1173892"/>
              <a:gd name="connsiteY6" fmla="*/ 586946 h 1173892"/>
              <a:gd name="connsiteX7" fmla="*/ 586946 w 1173892"/>
              <a:gd name="connsiteY7" fmla="*/ 1173892 h 1173892"/>
              <a:gd name="connsiteX8" fmla="*/ 0 w 1173892"/>
              <a:gd name="connsiteY8" fmla="*/ 586946 h 1173892"/>
              <a:gd name="connsiteX9" fmla="*/ 586946 w 1173892"/>
              <a:gd name="connsiteY9" fmla="*/ 0 h 1173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73892" h="1173892">
                <a:moveTo>
                  <a:pt x="586946" y="128716"/>
                </a:moveTo>
                <a:cubicBezTo>
                  <a:pt x="333873" y="128716"/>
                  <a:pt x="128716" y="333873"/>
                  <a:pt x="128716" y="586946"/>
                </a:cubicBezTo>
                <a:cubicBezTo>
                  <a:pt x="128716" y="840019"/>
                  <a:pt x="333873" y="1045176"/>
                  <a:pt x="586946" y="1045176"/>
                </a:cubicBezTo>
                <a:cubicBezTo>
                  <a:pt x="840019" y="1045176"/>
                  <a:pt x="1045176" y="840019"/>
                  <a:pt x="1045176" y="586946"/>
                </a:cubicBezTo>
                <a:cubicBezTo>
                  <a:pt x="1045176" y="333873"/>
                  <a:pt x="840019" y="128716"/>
                  <a:pt x="586946" y="128716"/>
                </a:cubicBezTo>
                <a:close/>
                <a:moveTo>
                  <a:pt x="586946" y="0"/>
                </a:moveTo>
                <a:cubicBezTo>
                  <a:pt x="911107" y="0"/>
                  <a:pt x="1173892" y="262785"/>
                  <a:pt x="1173892" y="586946"/>
                </a:cubicBezTo>
                <a:cubicBezTo>
                  <a:pt x="1173892" y="911107"/>
                  <a:pt x="911107" y="1173892"/>
                  <a:pt x="586946" y="1173892"/>
                </a:cubicBezTo>
                <a:cubicBezTo>
                  <a:pt x="262785" y="1173892"/>
                  <a:pt x="0" y="911107"/>
                  <a:pt x="0" y="586946"/>
                </a:cubicBezTo>
                <a:cubicBezTo>
                  <a:pt x="0" y="262785"/>
                  <a:pt x="262785" y="0"/>
                  <a:pt x="586946" y="0"/>
                </a:cubicBezTo>
                <a:close/>
              </a:path>
            </a:pathLst>
          </a:custGeom>
          <a:solidFill>
            <a:srgbClr val="F69FB2">
              <a:alpha val="5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2" name="图片 11" hidden="1"/>
          <p:cNvPicPr>
            <a:picLocks noChangeAspect="1"/>
          </p:cNvPicPr>
          <p:nvPr/>
        </p:nvPicPr>
        <p:blipFill rotWithShape="1">
          <a:blip r:embed="rId4" cstate="screen"/>
          <a:srcRect t="38033" b="24201"/>
          <a:stretch>
            <a:fillRect/>
          </a:stretch>
        </p:blipFill>
        <p:spPr>
          <a:xfrm>
            <a:off x="2515682" y="-2421"/>
            <a:ext cx="6289758" cy="6860421"/>
          </a:xfrm>
          <a:prstGeom prst="rect">
            <a:avLst/>
          </a:prstGeom>
        </p:spPr>
      </p:pic>
      <p:graphicFrame>
        <p:nvGraphicFramePr>
          <p:cNvPr id="13" name="Chart 15"/>
          <p:cNvGraphicFramePr/>
          <p:nvPr/>
        </p:nvGraphicFramePr>
        <p:xfrm>
          <a:off x="5948220" y="1144579"/>
          <a:ext cx="5777055" cy="4192596"/>
        </p:xfrm>
        <a:graphic>
          <a:graphicData uri="http://schemas.openxmlformats.org/drawingml/2006/chart">
            <c:chart xmlns:c="http://schemas.openxmlformats.org/drawingml/2006/chart" xmlns:r="http://schemas.openxmlformats.org/officeDocument/2006/relationships" r:id="rId5"/>
          </a:graphicData>
        </a:graphic>
      </p:graphicFrame>
      <p:sp>
        <p:nvSpPr>
          <p:cNvPr id="18" name="Freeform 171"/>
          <p:cNvSpPr>
            <a:spLocks noEditPoints="1"/>
          </p:cNvSpPr>
          <p:nvPr/>
        </p:nvSpPr>
        <p:spPr bwMode="auto">
          <a:xfrm>
            <a:off x="1292047" y="1251676"/>
            <a:ext cx="488212" cy="418466"/>
          </a:xfrm>
          <a:custGeom>
            <a:avLst/>
            <a:gdLst>
              <a:gd name="T0" fmla="*/ 169 w 169"/>
              <a:gd name="T1" fmla="*/ 40 h 145"/>
              <a:gd name="T2" fmla="*/ 169 w 169"/>
              <a:gd name="T3" fmla="*/ 76 h 145"/>
              <a:gd name="T4" fmla="*/ 0 w 169"/>
              <a:gd name="T5" fmla="*/ 76 h 145"/>
              <a:gd name="T6" fmla="*/ 0 w 169"/>
              <a:gd name="T7" fmla="*/ 40 h 145"/>
              <a:gd name="T8" fmla="*/ 4 w 169"/>
              <a:gd name="T9" fmla="*/ 29 h 145"/>
              <a:gd name="T10" fmla="*/ 15 w 169"/>
              <a:gd name="T11" fmla="*/ 24 h 145"/>
              <a:gd name="T12" fmla="*/ 48 w 169"/>
              <a:gd name="T13" fmla="*/ 24 h 145"/>
              <a:gd name="T14" fmla="*/ 48 w 169"/>
              <a:gd name="T15" fmla="*/ 9 h 145"/>
              <a:gd name="T16" fmla="*/ 51 w 169"/>
              <a:gd name="T17" fmla="*/ 3 h 145"/>
              <a:gd name="T18" fmla="*/ 57 w 169"/>
              <a:gd name="T19" fmla="*/ 0 h 145"/>
              <a:gd name="T20" fmla="*/ 112 w 169"/>
              <a:gd name="T21" fmla="*/ 0 h 145"/>
              <a:gd name="T22" fmla="*/ 118 w 169"/>
              <a:gd name="T23" fmla="*/ 3 h 145"/>
              <a:gd name="T24" fmla="*/ 121 w 169"/>
              <a:gd name="T25" fmla="*/ 9 h 145"/>
              <a:gd name="T26" fmla="*/ 121 w 169"/>
              <a:gd name="T27" fmla="*/ 24 h 145"/>
              <a:gd name="T28" fmla="*/ 154 w 169"/>
              <a:gd name="T29" fmla="*/ 24 h 145"/>
              <a:gd name="T30" fmla="*/ 165 w 169"/>
              <a:gd name="T31" fmla="*/ 29 h 145"/>
              <a:gd name="T32" fmla="*/ 169 w 169"/>
              <a:gd name="T33" fmla="*/ 40 h 145"/>
              <a:gd name="T34" fmla="*/ 169 w 169"/>
              <a:gd name="T35" fmla="*/ 85 h 145"/>
              <a:gd name="T36" fmla="*/ 169 w 169"/>
              <a:gd name="T37" fmla="*/ 130 h 145"/>
              <a:gd name="T38" fmla="*/ 165 w 169"/>
              <a:gd name="T39" fmla="*/ 141 h 145"/>
              <a:gd name="T40" fmla="*/ 154 w 169"/>
              <a:gd name="T41" fmla="*/ 145 h 145"/>
              <a:gd name="T42" fmla="*/ 15 w 169"/>
              <a:gd name="T43" fmla="*/ 145 h 145"/>
              <a:gd name="T44" fmla="*/ 4 w 169"/>
              <a:gd name="T45" fmla="*/ 141 h 145"/>
              <a:gd name="T46" fmla="*/ 0 w 169"/>
              <a:gd name="T47" fmla="*/ 130 h 145"/>
              <a:gd name="T48" fmla="*/ 0 w 169"/>
              <a:gd name="T49" fmla="*/ 85 h 145"/>
              <a:gd name="T50" fmla="*/ 63 w 169"/>
              <a:gd name="T51" fmla="*/ 85 h 145"/>
              <a:gd name="T52" fmla="*/ 63 w 169"/>
              <a:gd name="T53" fmla="*/ 100 h 145"/>
              <a:gd name="T54" fmla="*/ 65 w 169"/>
              <a:gd name="T55" fmla="*/ 104 h 145"/>
              <a:gd name="T56" fmla="*/ 69 w 169"/>
              <a:gd name="T57" fmla="*/ 106 h 145"/>
              <a:gd name="T58" fmla="*/ 100 w 169"/>
              <a:gd name="T59" fmla="*/ 106 h 145"/>
              <a:gd name="T60" fmla="*/ 104 w 169"/>
              <a:gd name="T61" fmla="*/ 104 h 145"/>
              <a:gd name="T62" fmla="*/ 106 w 169"/>
              <a:gd name="T63" fmla="*/ 100 h 145"/>
              <a:gd name="T64" fmla="*/ 106 w 169"/>
              <a:gd name="T65" fmla="*/ 85 h 145"/>
              <a:gd name="T66" fmla="*/ 169 w 169"/>
              <a:gd name="T67" fmla="*/ 85 h 145"/>
              <a:gd name="T68" fmla="*/ 60 w 169"/>
              <a:gd name="T69" fmla="*/ 24 h 145"/>
              <a:gd name="T70" fmla="*/ 109 w 169"/>
              <a:gd name="T71" fmla="*/ 24 h 145"/>
              <a:gd name="T72" fmla="*/ 109 w 169"/>
              <a:gd name="T73" fmla="*/ 12 h 145"/>
              <a:gd name="T74" fmla="*/ 60 w 169"/>
              <a:gd name="T75" fmla="*/ 12 h 145"/>
              <a:gd name="T76" fmla="*/ 60 w 169"/>
              <a:gd name="T77" fmla="*/ 24 h 145"/>
              <a:gd name="T78" fmla="*/ 97 w 169"/>
              <a:gd name="T79" fmla="*/ 85 h 145"/>
              <a:gd name="T80" fmla="*/ 97 w 169"/>
              <a:gd name="T81" fmla="*/ 97 h 145"/>
              <a:gd name="T82" fmla="*/ 72 w 169"/>
              <a:gd name="T83" fmla="*/ 97 h 145"/>
              <a:gd name="T84" fmla="*/ 72 w 169"/>
              <a:gd name="T85" fmla="*/ 85 h 145"/>
              <a:gd name="T86" fmla="*/ 97 w 169"/>
              <a:gd name="T87" fmla="*/ 85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69" h="145">
                <a:moveTo>
                  <a:pt x="169" y="40"/>
                </a:moveTo>
                <a:cubicBezTo>
                  <a:pt x="169" y="76"/>
                  <a:pt x="169" y="76"/>
                  <a:pt x="169" y="76"/>
                </a:cubicBezTo>
                <a:cubicBezTo>
                  <a:pt x="0" y="76"/>
                  <a:pt x="0" y="76"/>
                  <a:pt x="0" y="76"/>
                </a:cubicBezTo>
                <a:cubicBezTo>
                  <a:pt x="0" y="40"/>
                  <a:pt x="0" y="40"/>
                  <a:pt x="0" y="40"/>
                </a:cubicBezTo>
                <a:cubicBezTo>
                  <a:pt x="0" y="35"/>
                  <a:pt x="1" y="32"/>
                  <a:pt x="4" y="29"/>
                </a:cubicBezTo>
                <a:cubicBezTo>
                  <a:pt x="7" y="26"/>
                  <a:pt x="11" y="24"/>
                  <a:pt x="15" y="24"/>
                </a:cubicBezTo>
                <a:cubicBezTo>
                  <a:pt x="48" y="24"/>
                  <a:pt x="48" y="24"/>
                  <a:pt x="48" y="24"/>
                </a:cubicBezTo>
                <a:cubicBezTo>
                  <a:pt x="48" y="9"/>
                  <a:pt x="48" y="9"/>
                  <a:pt x="48" y="9"/>
                </a:cubicBezTo>
                <a:cubicBezTo>
                  <a:pt x="48" y="7"/>
                  <a:pt x="49" y="5"/>
                  <a:pt x="51" y="3"/>
                </a:cubicBezTo>
                <a:cubicBezTo>
                  <a:pt x="53" y="1"/>
                  <a:pt x="55" y="0"/>
                  <a:pt x="57" y="0"/>
                </a:cubicBezTo>
                <a:cubicBezTo>
                  <a:pt x="112" y="0"/>
                  <a:pt x="112" y="0"/>
                  <a:pt x="112" y="0"/>
                </a:cubicBezTo>
                <a:cubicBezTo>
                  <a:pt x="114" y="0"/>
                  <a:pt x="116" y="1"/>
                  <a:pt x="118" y="3"/>
                </a:cubicBezTo>
                <a:cubicBezTo>
                  <a:pt x="120" y="5"/>
                  <a:pt x="121" y="7"/>
                  <a:pt x="121" y="9"/>
                </a:cubicBezTo>
                <a:cubicBezTo>
                  <a:pt x="121" y="24"/>
                  <a:pt x="121" y="24"/>
                  <a:pt x="121" y="24"/>
                </a:cubicBezTo>
                <a:cubicBezTo>
                  <a:pt x="154" y="24"/>
                  <a:pt x="154" y="24"/>
                  <a:pt x="154" y="24"/>
                </a:cubicBezTo>
                <a:cubicBezTo>
                  <a:pt x="158" y="24"/>
                  <a:pt x="162" y="26"/>
                  <a:pt x="165" y="29"/>
                </a:cubicBezTo>
                <a:cubicBezTo>
                  <a:pt x="168" y="32"/>
                  <a:pt x="169" y="35"/>
                  <a:pt x="169" y="40"/>
                </a:cubicBezTo>
                <a:close/>
                <a:moveTo>
                  <a:pt x="169" y="85"/>
                </a:moveTo>
                <a:cubicBezTo>
                  <a:pt x="169" y="130"/>
                  <a:pt x="169" y="130"/>
                  <a:pt x="169" y="130"/>
                </a:cubicBezTo>
                <a:cubicBezTo>
                  <a:pt x="169" y="134"/>
                  <a:pt x="168" y="138"/>
                  <a:pt x="165" y="141"/>
                </a:cubicBezTo>
                <a:cubicBezTo>
                  <a:pt x="162" y="144"/>
                  <a:pt x="158" y="145"/>
                  <a:pt x="154" y="145"/>
                </a:cubicBezTo>
                <a:cubicBezTo>
                  <a:pt x="15" y="145"/>
                  <a:pt x="15" y="145"/>
                  <a:pt x="15" y="145"/>
                </a:cubicBezTo>
                <a:cubicBezTo>
                  <a:pt x="11" y="145"/>
                  <a:pt x="7" y="144"/>
                  <a:pt x="4" y="141"/>
                </a:cubicBezTo>
                <a:cubicBezTo>
                  <a:pt x="1" y="138"/>
                  <a:pt x="0" y="134"/>
                  <a:pt x="0" y="130"/>
                </a:cubicBezTo>
                <a:cubicBezTo>
                  <a:pt x="0" y="85"/>
                  <a:pt x="0" y="85"/>
                  <a:pt x="0" y="85"/>
                </a:cubicBezTo>
                <a:cubicBezTo>
                  <a:pt x="63" y="85"/>
                  <a:pt x="63" y="85"/>
                  <a:pt x="63" y="85"/>
                </a:cubicBezTo>
                <a:cubicBezTo>
                  <a:pt x="63" y="100"/>
                  <a:pt x="63" y="100"/>
                  <a:pt x="63" y="100"/>
                </a:cubicBezTo>
                <a:cubicBezTo>
                  <a:pt x="63" y="102"/>
                  <a:pt x="64" y="103"/>
                  <a:pt x="65" y="104"/>
                </a:cubicBezTo>
                <a:cubicBezTo>
                  <a:pt x="66" y="106"/>
                  <a:pt x="68" y="106"/>
                  <a:pt x="69" y="106"/>
                </a:cubicBezTo>
                <a:cubicBezTo>
                  <a:pt x="100" y="106"/>
                  <a:pt x="100" y="106"/>
                  <a:pt x="100" y="106"/>
                </a:cubicBezTo>
                <a:cubicBezTo>
                  <a:pt x="101" y="106"/>
                  <a:pt x="103" y="106"/>
                  <a:pt x="104" y="104"/>
                </a:cubicBezTo>
                <a:cubicBezTo>
                  <a:pt x="105" y="103"/>
                  <a:pt x="106" y="102"/>
                  <a:pt x="106" y="100"/>
                </a:cubicBezTo>
                <a:cubicBezTo>
                  <a:pt x="106" y="85"/>
                  <a:pt x="106" y="85"/>
                  <a:pt x="106" y="85"/>
                </a:cubicBezTo>
                <a:lnTo>
                  <a:pt x="169" y="85"/>
                </a:lnTo>
                <a:close/>
                <a:moveTo>
                  <a:pt x="60" y="24"/>
                </a:moveTo>
                <a:cubicBezTo>
                  <a:pt x="109" y="24"/>
                  <a:pt x="109" y="24"/>
                  <a:pt x="109" y="24"/>
                </a:cubicBezTo>
                <a:cubicBezTo>
                  <a:pt x="109" y="12"/>
                  <a:pt x="109" y="12"/>
                  <a:pt x="109" y="12"/>
                </a:cubicBezTo>
                <a:cubicBezTo>
                  <a:pt x="60" y="12"/>
                  <a:pt x="60" y="12"/>
                  <a:pt x="60" y="12"/>
                </a:cubicBezTo>
                <a:lnTo>
                  <a:pt x="60" y="24"/>
                </a:lnTo>
                <a:close/>
                <a:moveTo>
                  <a:pt x="97" y="85"/>
                </a:moveTo>
                <a:cubicBezTo>
                  <a:pt x="97" y="97"/>
                  <a:pt x="97" y="97"/>
                  <a:pt x="97" y="97"/>
                </a:cubicBezTo>
                <a:cubicBezTo>
                  <a:pt x="72" y="97"/>
                  <a:pt x="72" y="97"/>
                  <a:pt x="72" y="97"/>
                </a:cubicBezTo>
                <a:cubicBezTo>
                  <a:pt x="72" y="85"/>
                  <a:pt x="72" y="85"/>
                  <a:pt x="72" y="85"/>
                </a:cubicBezTo>
                <a:lnTo>
                  <a:pt x="97" y="85"/>
                </a:lnTo>
                <a:close/>
              </a:path>
            </a:pathLst>
          </a:custGeom>
          <a:solidFill>
            <a:srgbClr val="F69FB2"/>
          </a:solidFill>
          <a:ln>
            <a:noFill/>
          </a:ln>
        </p:spPr>
        <p:txBody>
          <a:bodyPr vert="horz" wrap="square" lIns="91440" tIns="45720" rIns="91440" bIns="45720" numCol="1" anchor="t" anchorCtr="0" compatLnSpc="1"/>
          <a:lstStyle/>
          <a:p>
            <a:endParaRPr lang="en-US">
              <a:solidFill>
                <a:schemeClr val="tx2">
                  <a:lumMod val="50000"/>
                </a:schemeClr>
              </a:solidFill>
              <a:latin typeface="Agency FB" charset="0"/>
              <a:cs typeface="+mn-ea"/>
              <a:sym typeface="+mn-lt"/>
            </a:endParaRPr>
          </a:p>
        </p:txBody>
      </p:sp>
      <p:sp>
        <p:nvSpPr>
          <p:cNvPr id="19" name="TextBox 23"/>
          <p:cNvSpPr txBox="1"/>
          <p:nvPr/>
        </p:nvSpPr>
        <p:spPr>
          <a:xfrm>
            <a:off x="1893623" y="1308982"/>
            <a:ext cx="1027845" cy="344005"/>
          </a:xfrm>
          <a:prstGeom prst="rect">
            <a:avLst/>
          </a:prstGeom>
          <a:noFill/>
        </p:spPr>
        <p:txBody>
          <a:bodyPr wrap="none" rtlCol="0">
            <a:spAutoFit/>
          </a:bodyPr>
          <a:lstStyle/>
          <a:p>
            <a:pPr>
              <a:lnSpc>
                <a:spcPct val="130000"/>
              </a:lnSpc>
            </a:pPr>
            <a:r>
              <a:rPr lang="zh-CN" altLang="en-US" sz="1400" b="1" dirty="0">
                <a:solidFill>
                  <a:srgbClr val="F69FB2"/>
                </a:solidFill>
                <a:latin typeface="Agency FB" charset="0"/>
                <a:cs typeface="+mn-ea"/>
                <a:sym typeface="+mn-lt"/>
              </a:rPr>
              <a:t>预期增长</a:t>
            </a:r>
            <a:r>
              <a:rPr lang="en-US" altLang="zh-CN" sz="1400" b="1" dirty="0">
                <a:solidFill>
                  <a:srgbClr val="F69FB2"/>
                </a:solidFill>
                <a:latin typeface="Agency FB" charset="0"/>
                <a:cs typeface="+mn-ea"/>
                <a:sym typeface="+mn-lt"/>
              </a:rPr>
              <a:t>01</a:t>
            </a:r>
            <a:endParaRPr lang="en-US" sz="1400" b="1" dirty="0">
              <a:solidFill>
                <a:srgbClr val="F69FB2"/>
              </a:solidFill>
              <a:latin typeface="Agency FB" charset="0"/>
              <a:cs typeface="+mn-ea"/>
              <a:sym typeface="+mn-lt"/>
            </a:endParaRPr>
          </a:p>
        </p:txBody>
      </p:sp>
      <p:sp>
        <p:nvSpPr>
          <p:cNvPr id="20" name="Rectangle 25"/>
          <p:cNvSpPr/>
          <p:nvPr/>
        </p:nvSpPr>
        <p:spPr>
          <a:xfrm>
            <a:off x="1199011" y="1850114"/>
            <a:ext cx="4749209" cy="532453"/>
          </a:xfrm>
          <a:prstGeom prst="rect">
            <a:avLst/>
          </a:prstGeom>
        </p:spPr>
        <p:txBody>
          <a:bodyPr wrap="square">
            <a:spAutoFit/>
          </a:bodyPr>
          <a:lstStyle/>
          <a:p>
            <a:pPr>
              <a:lnSpc>
                <a:spcPct val="130000"/>
              </a:lnSpc>
            </a:pPr>
            <a:r>
              <a:rPr lang="en-US" sz="1100">
                <a:solidFill>
                  <a:srgbClr val="F69FB2"/>
                </a:solidFill>
                <a:latin typeface="Calibri" panose="020F0502020204030204" pitchFamily="34" charset="0"/>
                <a:cs typeface="Calibri" panose="020F0502020204030204" pitchFamily="34" charset="0"/>
                <a:sym typeface="+mn-lt"/>
              </a:rPr>
              <a:t>Authoritatively cultivate out-of-the-box processes after emerging products. Efficiently fabricate front-end results after ubiquitous methodologies. </a:t>
            </a:r>
          </a:p>
        </p:txBody>
      </p:sp>
      <p:sp>
        <p:nvSpPr>
          <p:cNvPr id="21" name="TextBox 27"/>
          <p:cNvSpPr txBox="1"/>
          <p:nvPr/>
        </p:nvSpPr>
        <p:spPr>
          <a:xfrm>
            <a:off x="1893623" y="4349893"/>
            <a:ext cx="1069524" cy="344005"/>
          </a:xfrm>
          <a:prstGeom prst="rect">
            <a:avLst/>
          </a:prstGeom>
          <a:noFill/>
        </p:spPr>
        <p:txBody>
          <a:bodyPr wrap="none" rtlCol="0">
            <a:spAutoFit/>
          </a:bodyPr>
          <a:lstStyle/>
          <a:p>
            <a:pPr>
              <a:lnSpc>
                <a:spcPct val="130000"/>
              </a:lnSpc>
            </a:pPr>
            <a:r>
              <a:rPr lang="zh-CN" altLang="en-US" sz="1400" b="1" dirty="0">
                <a:solidFill>
                  <a:srgbClr val="5FA6AE"/>
                </a:solidFill>
                <a:latin typeface="Agency FB" charset="0"/>
                <a:cs typeface="+mn-ea"/>
                <a:sym typeface="+mn-lt"/>
              </a:rPr>
              <a:t>预期增长</a:t>
            </a:r>
            <a:r>
              <a:rPr lang="en-US" altLang="zh-CN" sz="1400" b="1" dirty="0">
                <a:solidFill>
                  <a:srgbClr val="5FA6AE"/>
                </a:solidFill>
                <a:latin typeface="Agency FB" charset="0"/>
                <a:cs typeface="+mn-ea"/>
                <a:sym typeface="+mn-lt"/>
              </a:rPr>
              <a:t>03</a:t>
            </a:r>
            <a:endParaRPr lang="en-US" sz="1400" b="1" dirty="0">
              <a:solidFill>
                <a:srgbClr val="5FA6AE"/>
              </a:solidFill>
              <a:latin typeface="Agency FB" charset="0"/>
              <a:cs typeface="+mn-ea"/>
              <a:sym typeface="+mn-lt"/>
            </a:endParaRPr>
          </a:p>
        </p:txBody>
      </p:sp>
      <p:sp>
        <p:nvSpPr>
          <p:cNvPr id="22" name="Rectangle 28"/>
          <p:cNvSpPr/>
          <p:nvPr/>
        </p:nvSpPr>
        <p:spPr>
          <a:xfrm>
            <a:off x="1199011" y="4891025"/>
            <a:ext cx="4749209" cy="507575"/>
          </a:xfrm>
          <a:prstGeom prst="rect">
            <a:avLst/>
          </a:prstGeom>
        </p:spPr>
        <p:txBody>
          <a:bodyPr wrap="square">
            <a:spAutoFit/>
          </a:bodyPr>
          <a:lstStyle/>
          <a:p>
            <a:pPr>
              <a:lnSpc>
                <a:spcPct val="130000"/>
              </a:lnSpc>
            </a:pPr>
            <a:r>
              <a:rPr lang="en-US" sz="1100">
                <a:solidFill>
                  <a:srgbClr val="5FA6AE"/>
                </a:solidFill>
                <a:latin typeface="Agency FB" charset="0"/>
                <a:cs typeface="+mn-ea"/>
                <a:sym typeface="+mn-lt"/>
              </a:rPr>
              <a:t>Authoritatively cultivate out-of-the-box processes after emerging products. Efficiently fabricate front-end results after ubiquitous methodologies. </a:t>
            </a:r>
          </a:p>
        </p:txBody>
      </p:sp>
      <p:sp>
        <p:nvSpPr>
          <p:cNvPr id="23" name="TextBox 29"/>
          <p:cNvSpPr txBox="1"/>
          <p:nvPr/>
        </p:nvSpPr>
        <p:spPr>
          <a:xfrm>
            <a:off x="1893623" y="2829437"/>
            <a:ext cx="1064715" cy="344005"/>
          </a:xfrm>
          <a:prstGeom prst="rect">
            <a:avLst/>
          </a:prstGeom>
          <a:noFill/>
        </p:spPr>
        <p:txBody>
          <a:bodyPr wrap="none" rtlCol="0">
            <a:spAutoFit/>
          </a:bodyPr>
          <a:lstStyle/>
          <a:p>
            <a:pPr>
              <a:lnSpc>
                <a:spcPct val="130000"/>
              </a:lnSpc>
            </a:pPr>
            <a:r>
              <a:rPr lang="zh-CN" altLang="en-US" sz="1400" b="1" dirty="0">
                <a:solidFill>
                  <a:srgbClr val="5FA6AE"/>
                </a:solidFill>
                <a:latin typeface="Agency FB" charset="0"/>
                <a:cs typeface="+mn-ea"/>
                <a:sym typeface="+mn-lt"/>
              </a:rPr>
              <a:t>预期增长</a:t>
            </a:r>
            <a:r>
              <a:rPr lang="en-US" altLang="zh-CN" sz="1400" b="1" dirty="0">
                <a:solidFill>
                  <a:srgbClr val="5FA6AE"/>
                </a:solidFill>
                <a:latin typeface="Agency FB" charset="0"/>
                <a:cs typeface="+mn-ea"/>
                <a:sym typeface="+mn-lt"/>
              </a:rPr>
              <a:t>02</a:t>
            </a:r>
            <a:endParaRPr lang="en-US" sz="1400" b="1" dirty="0">
              <a:solidFill>
                <a:srgbClr val="5FA6AE"/>
              </a:solidFill>
              <a:latin typeface="Agency FB" charset="0"/>
              <a:cs typeface="+mn-ea"/>
              <a:sym typeface="+mn-lt"/>
            </a:endParaRPr>
          </a:p>
        </p:txBody>
      </p:sp>
      <p:sp>
        <p:nvSpPr>
          <p:cNvPr id="24" name="Rectangle 33"/>
          <p:cNvSpPr/>
          <p:nvPr/>
        </p:nvSpPr>
        <p:spPr>
          <a:xfrm>
            <a:off x="1199011" y="3370569"/>
            <a:ext cx="4749209" cy="532453"/>
          </a:xfrm>
          <a:prstGeom prst="rect">
            <a:avLst/>
          </a:prstGeom>
        </p:spPr>
        <p:txBody>
          <a:bodyPr wrap="square">
            <a:spAutoFit/>
          </a:bodyPr>
          <a:lstStyle/>
          <a:p>
            <a:pPr>
              <a:lnSpc>
                <a:spcPct val="130000"/>
              </a:lnSpc>
            </a:pPr>
            <a:r>
              <a:rPr lang="en-US" sz="1100">
                <a:solidFill>
                  <a:srgbClr val="5FA6AE"/>
                </a:solidFill>
                <a:latin typeface="Calibri" panose="020F0502020204030204" pitchFamily="34" charset="0"/>
                <a:cs typeface="Calibri" panose="020F0502020204030204" pitchFamily="34" charset="0"/>
                <a:sym typeface="+mn-lt"/>
              </a:rPr>
              <a:t>Authoritatively cultivate out-of-the-box processes after emerging products. Efficiently fabricate front-end results after ubiquitous methodologies. </a:t>
            </a:r>
          </a:p>
        </p:txBody>
      </p:sp>
      <p:sp>
        <p:nvSpPr>
          <p:cNvPr id="25" name="Freeform 173"/>
          <p:cNvSpPr>
            <a:spLocks noEditPoints="1"/>
          </p:cNvSpPr>
          <p:nvPr/>
        </p:nvSpPr>
        <p:spPr bwMode="auto">
          <a:xfrm>
            <a:off x="1312107" y="2805588"/>
            <a:ext cx="448091" cy="418466"/>
          </a:xfrm>
          <a:custGeom>
            <a:avLst/>
            <a:gdLst>
              <a:gd name="T0" fmla="*/ 31 w 182"/>
              <a:gd name="T1" fmla="*/ 97 h 170"/>
              <a:gd name="T2" fmla="*/ 5 w 182"/>
              <a:gd name="T3" fmla="*/ 93 h 170"/>
              <a:gd name="T4" fmla="*/ 12 w 182"/>
              <a:gd name="T5" fmla="*/ 49 h 170"/>
              <a:gd name="T6" fmla="*/ 25 w 182"/>
              <a:gd name="T7" fmla="*/ 55 h 170"/>
              <a:gd name="T8" fmla="*/ 49 w 182"/>
              <a:gd name="T9" fmla="*/ 54 h 170"/>
              <a:gd name="T10" fmla="*/ 56 w 182"/>
              <a:gd name="T11" fmla="*/ 85 h 170"/>
              <a:gd name="T12" fmla="*/ 61 w 182"/>
              <a:gd name="T13" fmla="*/ 24 h 170"/>
              <a:gd name="T14" fmla="*/ 36 w 182"/>
              <a:gd name="T15" fmla="*/ 49 h 170"/>
              <a:gd name="T16" fmla="*/ 12 w 182"/>
              <a:gd name="T17" fmla="*/ 24 h 170"/>
              <a:gd name="T18" fmla="*/ 36 w 182"/>
              <a:gd name="T19" fmla="*/ 0 h 170"/>
              <a:gd name="T20" fmla="*/ 157 w 182"/>
              <a:gd name="T21" fmla="*/ 145 h 170"/>
              <a:gd name="T22" fmla="*/ 132 w 182"/>
              <a:gd name="T23" fmla="*/ 170 h 170"/>
              <a:gd name="T24" fmla="*/ 31 w 182"/>
              <a:gd name="T25" fmla="*/ 163 h 170"/>
              <a:gd name="T26" fmla="*/ 25 w 182"/>
              <a:gd name="T27" fmla="*/ 135 h 170"/>
              <a:gd name="T28" fmla="*/ 28 w 182"/>
              <a:gd name="T29" fmla="*/ 115 h 170"/>
              <a:gd name="T30" fmla="*/ 38 w 182"/>
              <a:gd name="T31" fmla="*/ 98 h 170"/>
              <a:gd name="T32" fmla="*/ 57 w 182"/>
              <a:gd name="T33" fmla="*/ 91 h 170"/>
              <a:gd name="T34" fmla="*/ 68 w 182"/>
              <a:gd name="T35" fmla="*/ 98 h 170"/>
              <a:gd name="T36" fmla="*/ 91 w 182"/>
              <a:gd name="T37" fmla="*/ 104 h 170"/>
              <a:gd name="T38" fmla="*/ 114 w 182"/>
              <a:gd name="T39" fmla="*/ 98 h 170"/>
              <a:gd name="T40" fmla="*/ 125 w 182"/>
              <a:gd name="T41" fmla="*/ 91 h 170"/>
              <a:gd name="T42" fmla="*/ 143 w 182"/>
              <a:gd name="T43" fmla="*/ 98 h 170"/>
              <a:gd name="T44" fmla="*/ 153 w 182"/>
              <a:gd name="T45" fmla="*/ 115 h 170"/>
              <a:gd name="T46" fmla="*/ 157 w 182"/>
              <a:gd name="T47" fmla="*/ 135 h 170"/>
              <a:gd name="T48" fmla="*/ 116 w 182"/>
              <a:gd name="T49" fmla="*/ 35 h 170"/>
              <a:gd name="T50" fmla="*/ 116 w 182"/>
              <a:gd name="T51" fmla="*/ 86 h 170"/>
              <a:gd name="T52" fmla="*/ 65 w 182"/>
              <a:gd name="T53" fmla="*/ 86 h 170"/>
              <a:gd name="T54" fmla="*/ 65 w 182"/>
              <a:gd name="T55" fmla="*/ 35 h 170"/>
              <a:gd name="T56" fmla="*/ 116 w 182"/>
              <a:gd name="T57" fmla="*/ 35 h 170"/>
              <a:gd name="T58" fmla="*/ 169 w 182"/>
              <a:gd name="T59" fmla="*/ 24 h 170"/>
              <a:gd name="T60" fmla="*/ 145 w 182"/>
              <a:gd name="T61" fmla="*/ 49 h 170"/>
              <a:gd name="T62" fmla="*/ 121 w 182"/>
              <a:gd name="T63" fmla="*/ 24 h 170"/>
              <a:gd name="T64" fmla="*/ 145 w 182"/>
              <a:gd name="T65" fmla="*/ 0 h 170"/>
              <a:gd name="T66" fmla="*/ 182 w 182"/>
              <a:gd name="T67" fmla="*/ 82 h 170"/>
              <a:gd name="T68" fmla="*/ 163 w 182"/>
              <a:gd name="T69" fmla="*/ 97 h 170"/>
              <a:gd name="T70" fmla="*/ 125 w 182"/>
              <a:gd name="T71" fmla="*/ 85 h 170"/>
              <a:gd name="T72" fmla="*/ 133 w 182"/>
              <a:gd name="T73" fmla="*/ 54 h 170"/>
              <a:gd name="T74" fmla="*/ 156 w 182"/>
              <a:gd name="T75" fmla="*/ 55 h 170"/>
              <a:gd name="T76" fmla="*/ 170 w 182"/>
              <a:gd name="T77" fmla="*/ 49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82" h="170">
                <a:moveTo>
                  <a:pt x="56" y="85"/>
                </a:moveTo>
                <a:cubicBezTo>
                  <a:pt x="46" y="85"/>
                  <a:pt x="37" y="89"/>
                  <a:pt x="31" y="97"/>
                </a:cubicBezTo>
                <a:cubicBezTo>
                  <a:pt x="18" y="97"/>
                  <a:pt x="18" y="97"/>
                  <a:pt x="18" y="97"/>
                </a:cubicBezTo>
                <a:cubicBezTo>
                  <a:pt x="13" y="97"/>
                  <a:pt x="9" y="96"/>
                  <a:pt x="5" y="93"/>
                </a:cubicBezTo>
                <a:cubicBezTo>
                  <a:pt x="2" y="91"/>
                  <a:pt x="0" y="87"/>
                  <a:pt x="0" y="82"/>
                </a:cubicBezTo>
                <a:cubicBezTo>
                  <a:pt x="0" y="60"/>
                  <a:pt x="4" y="49"/>
                  <a:pt x="12" y="49"/>
                </a:cubicBezTo>
                <a:cubicBezTo>
                  <a:pt x="12" y="49"/>
                  <a:pt x="13" y="49"/>
                  <a:pt x="16" y="51"/>
                </a:cubicBezTo>
                <a:cubicBezTo>
                  <a:pt x="18" y="52"/>
                  <a:pt x="21" y="53"/>
                  <a:pt x="25" y="55"/>
                </a:cubicBezTo>
                <a:cubicBezTo>
                  <a:pt x="29" y="56"/>
                  <a:pt x="33" y="57"/>
                  <a:pt x="36" y="57"/>
                </a:cubicBezTo>
                <a:cubicBezTo>
                  <a:pt x="41" y="57"/>
                  <a:pt x="45" y="56"/>
                  <a:pt x="49" y="54"/>
                </a:cubicBezTo>
                <a:cubicBezTo>
                  <a:pt x="49" y="57"/>
                  <a:pt x="48" y="59"/>
                  <a:pt x="48" y="61"/>
                </a:cubicBezTo>
                <a:cubicBezTo>
                  <a:pt x="48" y="69"/>
                  <a:pt x="51" y="78"/>
                  <a:pt x="56" y="85"/>
                </a:cubicBezTo>
                <a:close/>
                <a:moveTo>
                  <a:pt x="53" y="7"/>
                </a:moveTo>
                <a:cubicBezTo>
                  <a:pt x="58" y="12"/>
                  <a:pt x="61" y="18"/>
                  <a:pt x="61" y="24"/>
                </a:cubicBezTo>
                <a:cubicBezTo>
                  <a:pt x="61" y="31"/>
                  <a:pt x="58" y="37"/>
                  <a:pt x="53" y="42"/>
                </a:cubicBezTo>
                <a:cubicBezTo>
                  <a:pt x="49" y="46"/>
                  <a:pt x="43" y="49"/>
                  <a:pt x="36" y="49"/>
                </a:cubicBezTo>
                <a:cubicBezTo>
                  <a:pt x="30" y="49"/>
                  <a:pt x="24" y="46"/>
                  <a:pt x="19" y="42"/>
                </a:cubicBezTo>
                <a:cubicBezTo>
                  <a:pt x="14" y="37"/>
                  <a:pt x="12" y="31"/>
                  <a:pt x="12" y="24"/>
                </a:cubicBezTo>
                <a:cubicBezTo>
                  <a:pt x="12" y="18"/>
                  <a:pt x="14" y="12"/>
                  <a:pt x="19" y="7"/>
                </a:cubicBezTo>
                <a:cubicBezTo>
                  <a:pt x="24" y="3"/>
                  <a:pt x="30" y="0"/>
                  <a:pt x="36" y="0"/>
                </a:cubicBezTo>
                <a:cubicBezTo>
                  <a:pt x="43" y="0"/>
                  <a:pt x="49" y="3"/>
                  <a:pt x="53" y="7"/>
                </a:cubicBezTo>
                <a:close/>
                <a:moveTo>
                  <a:pt x="157" y="145"/>
                </a:moveTo>
                <a:cubicBezTo>
                  <a:pt x="157" y="153"/>
                  <a:pt x="155" y="159"/>
                  <a:pt x="150" y="163"/>
                </a:cubicBezTo>
                <a:cubicBezTo>
                  <a:pt x="146" y="167"/>
                  <a:pt x="140" y="170"/>
                  <a:pt x="132" y="170"/>
                </a:cubicBezTo>
                <a:cubicBezTo>
                  <a:pt x="49" y="170"/>
                  <a:pt x="49" y="170"/>
                  <a:pt x="49" y="170"/>
                </a:cubicBezTo>
                <a:cubicBezTo>
                  <a:pt x="42" y="170"/>
                  <a:pt x="36" y="167"/>
                  <a:pt x="31" y="163"/>
                </a:cubicBezTo>
                <a:cubicBezTo>
                  <a:pt x="26" y="159"/>
                  <a:pt x="24" y="153"/>
                  <a:pt x="24" y="145"/>
                </a:cubicBezTo>
                <a:cubicBezTo>
                  <a:pt x="24" y="142"/>
                  <a:pt x="24" y="139"/>
                  <a:pt x="25" y="135"/>
                </a:cubicBezTo>
                <a:cubicBezTo>
                  <a:pt x="25" y="132"/>
                  <a:pt x="25" y="129"/>
                  <a:pt x="26" y="125"/>
                </a:cubicBezTo>
                <a:cubicBezTo>
                  <a:pt x="27" y="121"/>
                  <a:pt x="27" y="118"/>
                  <a:pt x="28" y="115"/>
                </a:cubicBezTo>
                <a:cubicBezTo>
                  <a:pt x="29" y="112"/>
                  <a:pt x="31" y="109"/>
                  <a:pt x="32" y="106"/>
                </a:cubicBezTo>
                <a:cubicBezTo>
                  <a:pt x="34" y="103"/>
                  <a:pt x="36" y="100"/>
                  <a:pt x="38" y="98"/>
                </a:cubicBezTo>
                <a:cubicBezTo>
                  <a:pt x="40" y="96"/>
                  <a:pt x="43" y="94"/>
                  <a:pt x="46" y="93"/>
                </a:cubicBezTo>
                <a:cubicBezTo>
                  <a:pt x="50" y="92"/>
                  <a:pt x="53" y="91"/>
                  <a:pt x="57" y="91"/>
                </a:cubicBezTo>
                <a:cubicBezTo>
                  <a:pt x="58" y="91"/>
                  <a:pt x="59" y="92"/>
                  <a:pt x="61" y="93"/>
                </a:cubicBezTo>
                <a:cubicBezTo>
                  <a:pt x="63" y="94"/>
                  <a:pt x="65" y="96"/>
                  <a:pt x="68" y="98"/>
                </a:cubicBezTo>
                <a:cubicBezTo>
                  <a:pt x="70" y="99"/>
                  <a:pt x="74" y="101"/>
                  <a:pt x="78" y="102"/>
                </a:cubicBezTo>
                <a:cubicBezTo>
                  <a:pt x="82" y="103"/>
                  <a:pt x="86" y="104"/>
                  <a:pt x="91" y="104"/>
                </a:cubicBezTo>
                <a:cubicBezTo>
                  <a:pt x="95" y="104"/>
                  <a:pt x="99" y="103"/>
                  <a:pt x="104" y="102"/>
                </a:cubicBezTo>
                <a:cubicBezTo>
                  <a:pt x="108" y="101"/>
                  <a:pt x="111" y="99"/>
                  <a:pt x="114" y="98"/>
                </a:cubicBezTo>
                <a:cubicBezTo>
                  <a:pt x="116" y="96"/>
                  <a:pt x="118" y="94"/>
                  <a:pt x="121" y="93"/>
                </a:cubicBezTo>
                <a:cubicBezTo>
                  <a:pt x="123" y="92"/>
                  <a:pt x="124" y="91"/>
                  <a:pt x="125" y="91"/>
                </a:cubicBezTo>
                <a:cubicBezTo>
                  <a:pt x="128" y="91"/>
                  <a:pt x="132" y="92"/>
                  <a:pt x="135" y="93"/>
                </a:cubicBezTo>
                <a:cubicBezTo>
                  <a:pt x="138" y="94"/>
                  <a:pt x="141" y="96"/>
                  <a:pt x="143" y="98"/>
                </a:cubicBezTo>
                <a:cubicBezTo>
                  <a:pt x="145" y="100"/>
                  <a:pt x="147" y="103"/>
                  <a:pt x="149" y="106"/>
                </a:cubicBezTo>
                <a:cubicBezTo>
                  <a:pt x="151" y="109"/>
                  <a:pt x="152" y="112"/>
                  <a:pt x="153" y="115"/>
                </a:cubicBezTo>
                <a:cubicBezTo>
                  <a:pt x="154" y="118"/>
                  <a:pt x="155" y="121"/>
                  <a:pt x="156" y="125"/>
                </a:cubicBezTo>
                <a:cubicBezTo>
                  <a:pt x="156" y="129"/>
                  <a:pt x="157" y="132"/>
                  <a:pt x="157" y="135"/>
                </a:cubicBezTo>
                <a:cubicBezTo>
                  <a:pt x="157" y="139"/>
                  <a:pt x="157" y="142"/>
                  <a:pt x="157" y="145"/>
                </a:cubicBezTo>
                <a:close/>
                <a:moveTo>
                  <a:pt x="116" y="35"/>
                </a:moveTo>
                <a:cubicBezTo>
                  <a:pt x="124" y="42"/>
                  <a:pt x="127" y="51"/>
                  <a:pt x="127" y="61"/>
                </a:cubicBezTo>
                <a:cubicBezTo>
                  <a:pt x="127" y="71"/>
                  <a:pt x="124" y="79"/>
                  <a:pt x="116" y="86"/>
                </a:cubicBezTo>
                <a:cubicBezTo>
                  <a:pt x="109" y="93"/>
                  <a:pt x="101" y="97"/>
                  <a:pt x="91" y="97"/>
                </a:cubicBezTo>
                <a:cubicBezTo>
                  <a:pt x="81" y="97"/>
                  <a:pt x="72" y="93"/>
                  <a:pt x="65" y="86"/>
                </a:cubicBezTo>
                <a:cubicBezTo>
                  <a:pt x="58" y="79"/>
                  <a:pt x="54" y="71"/>
                  <a:pt x="54" y="61"/>
                </a:cubicBezTo>
                <a:cubicBezTo>
                  <a:pt x="54" y="51"/>
                  <a:pt x="58" y="42"/>
                  <a:pt x="65" y="35"/>
                </a:cubicBezTo>
                <a:cubicBezTo>
                  <a:pt x="72" y="28"/>
                  <a:pt x="81" y="24"/>
                  <a:pt x="91" y="24"/>
                </a:cubicBezTo>
                <a:cubicBezTo>
                  <a:pt x="101" y="24"/>
                  <a:pt x="109" y="28"/>
                  <a:pt x="116" y="35"/>
                </a:cubicBezTo>
                <a:close/>
                <a:moveTo>
                  <a:pt x="162" y="7"/>
                </a:moveTo>
                <a:cubicBezTo>
                  <a:pt x="167" y="12"/>
                  <a:pt x="169" y="18"/>
                  <a:pt x="169" y="24"/>
                </a:cubicBezTo>
                <a:cubicBezTo>
                  <a:pt x="169" y="31"/>
                  <a:pt x="167" y="37"/>
                  <a:pt x="162" y="42"/>
                </a:cubicBezTo>
                <a:cubicBezTo>
                  <a:pt x="158" y="46"/>
                  <a:pt x="152" y="49"/>
                  <a:pt x="145" y="49"/>
                </a:cubicBezTo>
                <a:cubicBezTo>
                  <a:pt x="139" y="49"/>
                  <a:pt x="133" y="46"/>
                  <a:pt x="128" y="42"/>
                </a:cubicBezTo>
                <a:cubicBezTo>
                  <a:pt x="123" y="37"/>
                  <a:pt x="121" y="31"/>
                  <a:pt x="121" y="24"/>
                </a:cubicBezTo>
                <a:cubicBezTo>
                  <a:pt x="121" y="18"/>
                  <a:pt x="123" y="12"/>
                  <a:pt x="128" y="7"/>
                </a:cubicBezTo>
                <a:cubicBezTo>
                  <a:pt x="133" y="3"/>
                  <a:pt x="139" y="0"/>
                  <a:pt x="145" y="0"/>
                </a:cubicBezTo>
                <a:cubicBezTo>
                  <a:pt x="152" y="0"/>
                  <a:pt x="158" y="3"/>
                  <a:pt x="162" y="7"/>
                </a:cubicBezTo>
                <a:close/>
                <a:moveTo>
                  <a:pt x="182" y="82"/>
                </a:moveTo>
                <a:cubicBezTo>
                  <a:pt x="182" y="87"/>
                  <a:pt x="180" y="91"/>
                  <a:pt x="176" y="93"/>
                </a:cubicBezTo>
                <a:cubicBezTo>
                  <a:pt x="173" y="96"/>
                  <a:pt x="168" y="97"/>
                  <a:pt x="163" y="97"/>
                </a:cubicBezTo>
                <a:cubicBezTo>
                  <a:pt x="151" y="97"/>
                  <a:pt x="151" y="97"/>
                  <a:pt x="151" y="97"/>
                </a:cubicBezTo>
                <a:cubicBezTo>
                  <a:pt x="144" y="89"/>
                  <a:pt x="136" y="85"/>
                  <a:pt x="125" y="85"/>
                </a:cubicBezTo>
                <a:cubicBezTo>
                  <a:pt x="131" y="78"/>
                  <a:pt x="133" y="69"/>
                  <a:pt x="133" y="61"/>
                </a:cubicBezTo>
                <a:cubicBezTo>
                  <a:pt x="133" y="59"/>
                  <a:pt x="133" y="57"/>
                  <a:pt x="133" y="54"/>
                </a:cubicBezTo>
                <a:cubicBezTo>
                  <a:pt x="137" y="56"/>
                  <a:pt x="141" y="57"/>
                  <a:pt x="145" y="57"/>
                </a:cubicBezTo>
                <a:cubicBezTo>
                  <a:pt x="149" y="57"/>
                  <a:pt x="153" y="56"/>
                  <a:pt x="156" y="55"/>
                </a:cubicBezTo>
                <a:cubicBezTo>
                  <a:pt x="160" y="53"/>
                  <a:pt x="163" y="52"/>
                  <a:pt x="166" y="51"/>
                </a:cubicBezTo>
                <a:cubicBezTo>
                  <a:pt x="168" y="49"/>
                  <a:pt x="169" y="49"/>
                  <a:pt x="170" y="49"/>
                </a:cubicBezTo>
                <a:cubicBezTo>
                  <a:pt x="178" y="49"/>
                  <a:pt x="182" y="60"/>
                  <a:pt x="182" y="82"/>
                </a:cubicBezTo>
                <a:close/>
              </a:path>
            </a:pathLst>
          </a:custGeom>
          <a:solidFill>
            <a:srgbClr val="5FA6AE"/>
          </a:solidFill>
          <a:ln>
            <a:noFill/>
          </a:ln>
        </p:spPr>
        <p:txBody>
          <a:bodyPr vert="horz" wrap="square" lIns="91440" tIns="45720" rIns="91440" bIns="45720" numCol="1" anchor="t" anchorCtr="0" compatLnSpc="1"/>
          <a:lstStyle/>
          <a:p>
            <a:endParaRPr lang="en-US">
              <a:latin typeface="Agency FB" charset="0"/>
              <a:cs typeface="+mn-ea"/>
              <a:sym typeface="+mn-lt"/>
            </a:endParaRPr>
          </a:p>
        </p:txBody>
      </p:sp>
      <p:sp>
        <p:nvSpPr>
          <p:cNvPr id="29" name="Freeform 130"/>
          <p:cNvSpPr>
            <a:spLocks noEditPoints="1"/>
          </p:cNvSpPr>
          <p:nvPr/>
        </p:nvSpPr>
        <p:spPr bwMode="auto">
          <a:xfrm>
            <a:off x="1312107" y="4326044"/>
            <a:ext cx="456508" cy="418466"/>
          </a:xfrm>
          <a:custGeom>
            <a:avLst/>
            <a:gdLst>
              <a:gd name="T0" fmla="*/ 120 w 181"/>
              <a:gd name="T1" fmla="*/ 94 h 166"/>
              <a:gd name="T2" fmla="*/ 101 w 181"/>
              <a:gd name="T3" fmla="*/ 104 h 166"/>
              <a:gd name="T4" fmla="*/ 109 w 181"/>
              <a:gd name="T5" fmla="*/ 119 h 166"/>
              <a:gd name="T6" fmla="*/ 92 w 181"/>
              <a:gd name="T7" fmla="*/ 132 h 166"/>
              <a:gd name="T8" fmla="*/ 72 w 181"/>
              <a:gd name="T9" fmla="*/ 141 h 166"/>
              <a:gd name="T10" fmla="*/ 49 w 181"/>
              <a:gd name="T11" fmla="*/ 143 h 166"/>
              <a:gd name="T12" fmla="*/ 39 w 181"/>
              <a:gd name="T13" fmla="*/ 124 h 166"/>
              <a:gd name="T14" fmla="*/ 24 w 181"/>
              <a:gd name="T15" fmla="*/ 132 h 166"/>
              <a:gd name="T16" fmla="*/ 15 w 181"/>
              <a:gd name="T17" fmla="*/ 110 h 166"/>
              <a:gd name="T18" fmla="*/ 2 w 181"/>
              <a:gd name="T19" fmla="*/ 94 h 166"/>
              <a:gd name="T20" fmla="*/ 0 w 181"/>
              <a:gd name="T21" fmla="*/ 74 h 166"/>
              <a:gd name="T22" fmla="*/ 16 w 181"/>
              <a:gd name="T23" fmla="*/ 69 h 166"/>
              <a:gd name="T24" fmla="*/ 10 w 181"/>
              <a:gd name="T25" fmla="*/ 49 h 166"/>
              <a:gd name="T26" fmla="*/ 26 w 181"/>
              <a:gd name="T27" fmla="*/ 33 h 166"/>
              <a:gd name="T28" fmla="*/ 46 w 181"/>
              <a:gd name="T29" fmla="*/ 39 h 166"/>
              <a:gd name="T30" fmla="*/ 69 w 181"/>
              <a:gd name="T31" fmla="*/ 22 h 166"/>
              <a:gd name="T32" fmla="*/ 74 w 181"/>
              <a:gd name="T33" fmla="*/ 39 h 166"/>
              <a:gd name="T34" fmla="*/ 94 w 181"/>
              <a:gd name="T35" fmla="*/ 33 h 166"/>
              <a:gd name="T36" fmla="*/ 109 w 181"/>
              <a:gd name="T37" fmla="*/ 51 h 166"/>
              <a:gd name="T38" fmla="*/ 104 w 181"/>
              <a:gd name="T39" fmla="*/ 69 h 166"/>
              <a:gd name="T40" fmla="*/ 121 w 181"/>
              <a:gd name="T41" fmla="*/ 74 h 166"/>
              <a:gd name="T42" fmla="*/ 77 w 181"/>
              <a:gd name="T43" fmla="*/ 66 h 166"/>
              <a:gd name="T44" fmla="*/ 36 w 181"/>
              <a:gd name="T45" fmla="*/ 83 h 166"/>
              <a:gd name="T46" fmla="*/ 77 w 181"/>
              <a:gd name="T47" fmla="*/ 100 h 166"/>
              <a:gd name="T48" fmla="*/ 167 w 181"/>
              <a:gd name="T49" fmla="*/ 44 h 166"/>
              <a:gd name="T50" fmla="*/ 169 w 181"/>
              <a:gd name="T51" fmla="*/ 63 h 166"/>
              <a:gd name="T52" fmla="*/ 148 w 181"/>
              <a:gd name="T53" fmla="*/ 59 h 166"/>
              <a:gd name="T54" fmla="*/ 137 w 181"/>
              <a:gd name="T55" fmla="*/ 65 h 166"/>
              <a:gd name="T56" fmla="*/ 121 w 181"/>
              <a:gd name="T57" fmla="*/ 62 h 166"/>
              <a:gd name="T58" fmla="*/ 109 w 181"/>
              <a:gd name="T59" fmla="*/ 41 h 166"/>
              <a:gd name="T60" fmla="*/ 125 w 181"/>
              <a:gd name="T61" fmla="*/ 20 h 166"/>
              <a:gd name="T62" fmla="*/ 124 w 181"/>
              <a:gd name="T63" fmla="*/ 4 h 166"/>
              <a:gd name="T64" fmla="*/ 137 w 181"/>
              <a:gd name="T65" fmla="*/ 4 h 166"/>
              <a:gd name="T66" fmla="*/ 148 w 181"/>
              <a:gd name="T67" fmla="*/ 11 h 166"/>
              <a:gd name="T68" fmla="*/ 169 w 181"/>
              <a:gd name="T69" fmla="*/ 6 h 166"/>
              <a:gd name="T70" fmla="*/ 167 w 181"/>
              <a:gd name="T71" fmla="*/ 25 h 166"/>
              <a:gd name="T72" fmla="*/ 181 w 181"/>
              <a:gd name="T73" fmla="*/ 138 h 166"/>
              <a:gd name="T74" fmla="*/ 169 w 181"/>
              <a:gd name="T75" fmla="*/ 159 h 166"/>
              <a:gd name="T76" fmla="*/ 153 w 181"/>
              <a:gd name="T77" fmla="*/ 162 h 166"/>
              <a:gd name="T78" fmla="*/ 142 w 181"/>
              <a:gd name="T79" fmla="*/ 155 h 166"/>
              <a:gd name="T80" fmla="*/ 121 w 181"/>
              <a:gd name="T81" fmla="*/ 160 h 166"/>
              <a:gd name="T82" fmla="*/ 123 w 181"/>
              <a:gd name="T83" fmla="*/ 141 h 166"/>
              <a:gd name="T84" fmla="*/ 123 w 181"/>
              <a:gd name="T85" fmla="*/ 122 h 166"/>
              <a:gd name="T86" fmla="*/ 121 w 181"/>
              <a:gd name="T87" fmla="*/ 103 h 166"/>
              <a:gd name="T88" fmla="*/ 133 w 181"/>
              <a:gd name="T89" fmla="*/ 97 h 166"/>
              <a:gd name="T90" fmla="*/ 145 w 181"/>
              <a:gd name="T91" fmla="*/ 107 h 166"/>
              <a:gd name="T92" fmla="*/ 157 w 181"/>
              <a:gd name="T93" fmla="*/ 97 h 166"/>
              <a:gd name="T94" fmla="*/ 164 w 181"/>
              <a:gd name="T95" fmla="*/ 117 h 166"/>
              <a:gd name="T96" fmla="*/ 157 w 181"/>
              <a:gd name="T97" fmla="*/ 35 h 166"/>
              <a:gd name="T98" fmla="*/ 136 w 181"/>
              <a:gd name="T99" fmla="*/ 26 h 166"/>
              <a:gd name="T100" fmla="*/ 145 w 181"/>
              <a:gd name="T101" fmla="*/ 47 h 166"/>
              <a:gd name="T102" fmla="*/ 157 w 181"/>
              <a:gd name="T103" fmla="*/ 131 h 166"/>
              <a:gd name="T104" fmla="*/ 136 w 181"/>
              <a:gd name="T105" fmla="*/ 123 h 166"/>
              <a:gd name="T106" fmla="*/ 145 w 181"/>
              <a:gd name="T107" fmla="*/ 143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81" h="166">
                <a:moveTo>
                  <a:pt x="121" y="74"/>
                </a:moveTo>
                <a:cubicBezTo>
                  <a:pt x="121" y="92"/>
                  <a:pt x="121" y="92"/>
                  <a:pt x="121" y="92"/>
                </a:cubicBezTo>
                <a:cubicBezTo>
                  <a:pt x="121" y="92"/>
                  <a:pt x="120" y="93"/>
                  <a:pt x="120" y="94"/>
                </a:cubicBezTo>
                <a:cubicBezTo>
                  <a:pt x="120" y="94"/>
                  <a:pt x="119" y="95"/>
                  <a:pt x="118" y="95"/>
                </a:cubicBezTo>
                <a:cubicBezTo>
                  <a:pt x="104" y="97"/>
                  <a:pt x="104" y="97"/>
                  <a:pt x="104" y="97"/>
                </a:cubicBezTo>
                <a:cubicBezTo>
                  <a:pt x="103" y="99"/>
                  <a:pt x="102" y="102"/>
                  <a:pt x="101" y="104"/>
                </a:cubicBezTo>
                <a:cubicBezTo>
                  <a:pt x="103" y="107"/>
                  <a:pt x="106" y="111"/>
                  <a:pt x="109" y="115"/>
                </a:cubicBezTo>
                <a:cubicBezTo>
                  <a:pt x="110" y="116"/>
                  <a:pt x="110" y="116"/>
                  <a:pt x="110" y="117"/>
                </a:cubicBezTo>
                <a:cubicBezTo>
                  <a:pt x="110" y="118"/>
                  <a:pt x="110" y="118"/>
                  <a:pt x="109" y="119"/>
                </a:cubicBezTo>
                <a:cubicBezTo>
                  <a:pt x="108" y="121"/>
                  <a:pt x="105" y="123"/>
                  <a:pt x="101" y="127"/>
                </a:cubicBezTo>
                <a:cubicBezTo>
                  <a:pt x="98" y="131"/>
                  <a:pt x="95" y="133"/>
                  <a:pt x="94" y="133"/>
                </a:cubicBezTo>
                <a:cubicBezTo>
                  <a:pt x="93" y="133"/>
                  <a:pt x="93" y="133"/>
                  <a:pt x="92" y="132"/>
                </a:cubicBezTo>
                <a:cubicBezTo>
                  <a:pt x="81" y="124"/>
                  <a:pt x="81" y="124"/>
                  <a:pt x="81" y="124"/>
                </a:cubicBezTo>
                <a:cubicBezTo>
                  <a:pt x="79" y="125"/>
                  <a:pt x="76" y="126"/>
                  <a:pt x="74" y="127"/>
                </a:cubicBezTo>
                <a:cubicBezTo>
                  <a:pt x="73" y="133"/>
                  <a:pt x="72" y="138"/>
                  <a:pt x="72" y="141"/>
                </a:cubicBezTo>
                <a:cubicBezTo>
                  <a:pt x="71" y="143"/>
                  <a:pt x="70" y="143"/>
                  <a:pt x="69" y="143"/>
                </a:cubicBezTo>
                <a:cubicBezTo>
                  <a:pt x="51" y="143"/>
                  <a:pt x="51" y="143"/>
                  <a:pt x="51" y="143"/>
                </a:cubicBezTo>
                <a:cubicBezTo>
                  <a:pt x="51" y="143"/>
                  <a:pt x="50" y="143"/>
                  <a:pt x="49" y="143"/>
                </a:cubicBezTo>
                <a:cubicBezTo>
                  <a:pt x="49" y="142"/>
                  <a:pt x="49" y="142"/>
                  <a:pt x="48" y="141"/>
                </a:cubicBezTo>
                <a:cubicBezTo>
                  <a:pt x="46" y="127"/>
                  <a:pt x="46" y="127"/>
                  <a:pt x="46" y="127"/>
                </a:cubicBezTo>
                <a:cubicBezTo>
                  <a:pt x="44" y="126"/>
                  <a:pt x="42" y="125"/>
                  <a:pt x="39" y="124"/>
                </a:cubicBezTo>
                <a:cubicBezTo>
                  <a:pt x="28" y="132"/>
                  <a:pt x="28" y="132"/>
                  <a:pt x="28" y="132"/>
                </a:cubicBezTo>
                <a:cubicBezTo>
                  <a:pt x="28" y="133"/>
                  <a:pt x="27" y="133"/>
                  <a:pt x="26" y="133"/>
                </a:cubicBezTo>
                <a:cubicBezTo>
                  <a:pt x="25" y="133"/>
                  <a:pt x="25" y="133"/>
                  <a:pt x="24" y="132"/>
                </a:cubicBezTo>
                <a:cubicBezTo>
                  <a:pt x="15" y="124"/>
                  <a:pt x="11" y="119"/>
                  <a:pt x="11" y="117"/>
                </a:cubicBezTo>
                <a:cubicBezTo>
                  <a:pt x="11" y="116"/>
                  <a:pt x="11" y="116"/>
                  <a:pt x="11" y="115"/>
                </a:cubicBezTo>
                <a:cubicBezTo>
                  <a:pt x="12" y="114"/>
                  <a:pt x="13" y="113"/>
                  <a:pt x="15" y="110"/>
                </a:cubicBezTo>
                <a:cubicBezTo>
                  <a:pt x="17" y="108"/>
                  <a:pt x="19" y="106"/>
                  <a:pt x="20" y="104"/>
                </a:cubicBezTo>
                <a:cubicBezTo>
                  <a:pt x="18" y="102"/>
                  <a:pt x="17" y="99"/>
                  <a:pt x="16" y="97"/>
                </a:cubicBezTo>
                <a:cubicBezTo>
                  <a:pt x="2" y="94"/>
                  <a:pt x="2" y="94"/>
                  <a:pt x="2" y="94"/>
                </a:cubicBezTo>
                <a:cubicBezTo>
                  <a:pt x="1" y="94"/>
                  <a:pt x="1" y="94"/>
                  <a:pt x="0" y="93"/>
                </a:cubicBezTo>
                <a:cubicBezTo>
                  <a:pt x="0" y="93"/>
                  <a:pt x="0" y="92"/>
                  <a:pt x="0" y="92"/>
                </a:cubicBezTo>
                <a:cubicBezTo>
                  <a:pt x="0" y="74"/>
                  <a:pt x="0" y="74"/>
                  <a:pt x="0" y="74"/>
                </a:cubicBezTo>
                <a:cubicBezTo>
                  <a:pt x="0" y="73"/>
                  <a:pt x="0" y="73"/>
                  <a:pt x="0" y="72"/>
                </a:cubicBezTo>
                <a:cubicBezTo>
                  <a:pt x="1" y="72"/>
                  <a:pt x="1" y="71"/>
                  <a:pt x="2" y="71"/>
                </a:cubicBezTo>
                <a:cubicBezTo>
                  <a:pt x="16" y="69"/>
                  <a:pt x="16" y="69"/>
                  <a:pt x="16" y="69"/>
                </a:cubicBezTo>
                <a:cubicBezTo>
                  <a:pt x="17" y="67"/>
                  <a:pt x="18" y="64"/>
                  <a:pt x="19" y="62"/>
                </a:cubicBezTo>
                <a:cubicBezTo>
                  <a:pt x="17" y="59"/>
                  <a:pt x="14" y="55"/>
                  <a:pt x="11" y="51"/>
                </a:cubicBezTo>
                <a:cubicBezTo>
                  <a:pt x="10" y="50"/>
                  <a:pt x="10" y="50"/>
                  <a:pt x="10" y="49"/>
                </a:cubicBezTo>
                <a:cubicBezTo>
                  <a:pt x="10" y="48"/>
                  <a:pt x="10" y="48"/>
                  <a:pt x="11" y="47"/>
                </a:cubicBezTo>
                <a:cubicBezTo>
                  <a:pt x="12" y="45"/>
                  <a:pt x="15" y="42"/>
                  <a:pt x="19" y="39"/>
                </a:cubicBezTo>
                <a:cubicBezTo>
                  <a:pt x="22" y="35"/>
                  <a:pt x="25" y="33"/>
                  <a:pt x="26" y="33"/>
                </a:cubicBezTo>
                <a:cubicBezTo>
                  <a:pt x="27" y="33"/>
                  <a:pt x="28" y="33"/>
                  <a:pt x="28" y="34"/>
                </a:cubicBezTo>
                <a:cubicBezTo>
                  <a:pt x="39" y="42"/>
                  <a:pt x="39" y="42"/>
                  <a:pt x="39" y="42"/>
                </a:cubicBezTo>
                <a:cubicBezTo>
                  <a:pt x="41" y="41"/>
                  <a:pt x="44" y="40"/>
                  <a:pt x="46" y="39"/>
                </a:cubicBezTo>
                <a:cubicBezTo>
                  <a:pt x="47" y="32"/>
                  <a:pt x="48" y="28"/>
                  <a:pt x="48" y="25"/>
                </a:cubicBezTo>
                <a:cubicBezTo>
                  <a:pt x="49" y="23"/>
                  <a:pt x="50" y="22"/>
                  <a:pt x="51" y="22"/>
                </a:cubicBezTo>
                <a:cubicBezTo>
                  <a:pt x="69" y="22"/>
                  <a:pt x="69" y="22"/>
                  <a:pt x="69" y="22"/>
                </a:cubicBezTo>
                <a:cubicBezTo>
                  <a:pt x="70" y="22"/>
                  <a:pt x="70" y="23"/>
                  <a:pt x="71" y="23"/>
                </a:cubicBezTo>
                <a:cubicBezTo>
                  <a:pt x="71" y="24"/>
                  <a:pt x="72" y="24"/>
                  <a:pt x="72" y="25"/>
                </a:cubicBezTo>
                <a:cubicBezTo>
                  <a:pt x="74" y="39"/>
                  <a:pt x="74" y="39"/>
                  <a:pt x="74" y="39"/>
                </a:cubicBezTo>
                <a:cubicBezTo>
                  <a:pt x="76" y="40"/>
                  <a:pt x="78" y="41"/>
                  <a:pt x="81" y="42"/>
                </a:cubicBezTo>
                <a:cubicBezTo>
                  <a:pt x="92" y="34"/>
                  <a:pt x="92" y="34"/>
                  <a:pt x="92" y="34"/>
                </a:cubicBezTo>
                <a:cubicBezTo>
                  <a:pt x="93" y="33"/>
                  <a:pt x="93" y="33"/>
                  <a:pt x="94" y="33"/>
                </a:cubicBezTo>
                <a:cubicBezTo>
                  <a:pt x="95" y="33"/>
                  <a:pt x="95" y="33"/>
                  <a:pt x="96" y="34"/>
                </a:cubicBezTo>
                <a:cubicBezTo>
                  <a:pt x="105" y="42"/>
                  <a:pt x="110" y="47"/>
                  <a:pt x="110" y="49"/>
                </a:cubicBezTo>
                <a:cubicBezTo>
                  <a:pt x="110" y="50"/>
                  <a:pt x="109" y="50"/>
                  <a:pt x="109" y="51"/>
                </a:cubicBezTo>
                <a:cubicBezTo>
                  <a:pt x="108" y="52"/>
                  <a:pt x="107" y="54"/>
                  <a:pt x="105" y="56"/>
                </a:cubicBezTo>
                <a:cubicBezTo>
                  <a:pt x="103" y="58"/>
                  <a:pt x="102" y="60"/>
                  <a:pt x="101" y="62"/>
                </a:cubicBezTo>
                <a:cubicBezTo>
                  <a:pt x="102" y="65"/>
                  <a:pt x="103" y="67"/>
                  <a:pt x="104" y="69"/>
                </a:cubicBezTo>
                <a:cubicBezTo>
                  <a:pt x="118" y="72"/>
                  <a:pt x="118" y="72"/>
                  <a:pt x="118" y="72"/>
                </a:cubicBezTo>
                <a:cubicBezTo>
                  <a:pt x="119" y="72"/>
                  <a:pt x="120" y="72"/>
                  <a:pt x="120" y="73"/>
                </a:cubicBezTo>
                <a:cubicBezTo>
                  <a:pt x="120" y="73"/>
                  <a:pt x="121" y="74"/>
                  <a:pt x="121" y="74"/>
                </a:cubicBezTo>
                <a:close/>
                <a:moveTo>
                  <a:pt x="77" y="100"/>
                </a:moveTo>
                <a:cubicBezTo>
                  <a:pt x="82" y="95"/>
                  <a:pt x="84" y="90"/>
                  <a:pt x="84" y="83"/>
                </a:cubicBezTo>
                <a:cubicBezTo>
                  <a:pt x="84" y="76"/>
                  <a:pt x="82" y="71"/>
                  <a:pt x="77" y="66"/>
                </a:cubicBezTo>
                <a:cubicBezTo>
                  <a:pt x="72" y="61"/>
                  <a:pt x="67" y="59"/>
                  <a:pt x="60" y="59"/>
                </a:cubicBezTo>
                <a:cubicBezTo>
                  <a:pt x="53" y="59"/>
                  <a:pt x="48" y="61"/>
                  <a:pt x="43" y="66"/>
                </a:cubicBezTo>
                <a:cubicBezTo>
                  <a:pt x="38" y="71"/>
                  <a:pt x="36" y="76"/>
                  <a:pt x="36" y="83"/>
                </a:cubicBezTo>
                <a:cubicBezTo>
                  <a:pt x="36" y="90"/>
                  <a:pt x="38" y="95"/>
                  <a:pt x="43" y="100"/>
                </a:cubicBezTo>
                <a:cubicBezTo>
                  <a:pt x="48" y="105"/>
                  <a:pt x="53" y="107"/>
                  <a:pt x="60" y="107"/>
                </a:cubicBezTo>
                <a:cubicBezTo>
                  <a:pt x="67" y="107"/>
                  <a:pt x="72" y="105"/>
                  <a:pt x="77" y="100"/>
                </a:cubicBezTo>
                <a:close/>
                <a:moveTo>
                  <a:pt x="181" y="28"/>
                </a:moveTo>
                <a:cubicBezTo>
                  <a:pt x="181" y="41"/>
                  <a:pt x="181" y="41"/>
                  <a:pt x="181" y="41"/>
                </a:cubicBezTo>
                <a:cubicBezTo>
                  <a:pt x="181" y="42"/>
                  <a:pt x="176" y="43"/>
                  <a:pt x="167" y="44"/>
                </a:cubicBezTo>
                <a:cubicBezTo>
                  <a:pt x="166" y="46"/>
                  <a:pt x="165" y="47"/>
                  <a:pt x="164" y="49"/>
                </a:cubicBezTo>
                <a:cubicBezTo>
                  <a:pt x="167" y="56"/>
                  <a:pt x="169" y="60"/>
                  <a:pt x="169" y="62"/>
                </a:cubicBezTo>
                <a:cubicBezTo>
                  <a:pt x="169" y="62"/>
                  <a:pt x="169" y="63"/>
                  <a:pt x="169" y="63"/>
                </a:cubicBezTo>
                <a:cubicBezTo>
                  <a:pt x="161" y="67"/>
                  <a:pt x="157" y="69"/>
                  <a:pt x="157" y="69"/>
                </a:cubicBezTo>
                <a:cubicBezTo>
                  <a:pt x="156" y="69"/>
                  <a:pt x="155" y="68"/>
                  <a:pt x="153" y="65"/>
                </a:cubicBezTo>
                <a:cubicBezTo>
                  <a:pt x="150" y="62"/>
                  <a:pt x="149" y="60"/>
                  <a:pt x="148" y="59"/>
                </a:cubicBezTo>
                <a:cubicBezTo>
                  <a:pt x="146" y="59"/>
                  <a:pt x="145" y="59"/>
                  <a:pt x="145" y="59"/>
                </a:cubicBezTo>
                <a:cubicBezTo>
                  <a:pt x="144" y="59"/>
                  <a:pt x="143" y="59"/>
                  <a:pt x="142" y="59"/>
                </a:cubicBezTo>
                <a:cubicBezTo>
                  <a:pt x="141" y="60"/>
                  <a:pt x="139" y="62"/>
                  <a:pt x="137" y="65"/>
                </a:cubicBezTo>
                <a:cubicBezTo>
                  <a:pt x="135" y="68"/>
                  <a:pt x="133" y="69"/>
                  <a:pt x="133" y="69"/>
                </a:cubicBezTo>
                <a:cubicBezTo>
                  <a:pt x="133" y="69"/>
                  <a:pt x="129" y="67"/>
                  <a:pt x="121" y="63"/>
                </a:cubicBezTo>
                <a:cubicBezTo>
                  <a:pt x="121" y="63"/>
                  <a:pt x="121" y="62"/>
                  <a:pt x="121" y="62"/>
                </a:cubicBezTo>
                <a:cubicBezTo>
                  <a:pt x="121" y="60"/>
                  <a:pt x="122" y="56"/>
                  <a:pt x="125" y="49"/>
                </a:cubicBezTo>
                <a:cubicBezTo>
                  <a:pt x="124" y="47"/>
                  <a:pt x="123" y="46"/>
                  <a:pt x="123" y="44"/>
                </a:cubicBezTo>
                <a:cubicBezTo>
                  <a:pt x="113" y="43"/>
                  <a:pt x="109" y="42"/>
                  <a:pt x="109" y="41"/>
                </a:cubicBezTo>
                <a:cubicBezTo>
                  <a:pt x="109" y="28"/>
                  <a:pt x="109" y="28"/>
                  <a:pt x="109" y="28"/>
                </a:cubicBezTo>
                <a:cubicBezTo>
                  <a:pt x="109" y="27"/>
                  <a:pt x="113" y="26"/>
                  <a:pt x="123" y="25"/>
                </a:cubicBezTo>
                <a:cubicBezTo>
                  <a:pt x="123" y="23"/>
                  <a:pt x="124" y="22"/>
                  <a:pt x="125" y="20"/>
                </a:cubicBezTo>
                <a:cubicBezTo>
                  <a:pt x="122" y="13"/>
                  <a:pt x="121" y="9"/>
                  <a:pt x="121" y="7"/>
                </a:cubicBezTo>
                <a:cubicBezTo>
                  <a:pt x="121" y="7"/>
                  <a:pt x="121" y="7"/>
                  <a:pt x="121" y="6"/>
                </a:cubicBezTo>
                <a:cubicBezTo>
                  <a:pt x="121" y="6"/>
                  <a:pt x="122" y="6"/>
                  <a:pt x="124" y="4"/>
                </a:cubicBezTo>
                <a:cubicBezTo>
                  <a:pt x="126" y="3"/>
                  <a:pt x="128" y="2"/>
                  <a:pt x="130" y="1"/>
                </a:cubicBezTo>
                <a:cubicBezTo>
                  <a:pt x="132" y="0"/>
                  <a:pt x="133" y="0"/>
                  <a:pt x="133" y="0"/>
                </a:cubicBezTo>
                <a:cubicBezTo>
                  <a:pt x="133" y="0"/>
                  <a:pt x="135" y="1"/>
                  <a:pt x="137" y="4"/>
                </a:cubicBezTo>
                <a:cubicBezTo>
                  <a:pt x="139" y="7"/>
                  <a:pt x="141" y="9"/>
                  <a:pt x="142" y="11"/>
                </a:cubicBezTo>
                <a:cubicBezTo>
                  <a:pt x="143" y="10"/>
                  <a:pt x="144" y="10"/>
                  <a:pt x="145" y="10"/>
                </a:cubicBezTo>
                <a:cubicBezTo>
                  <a:pt x="145" y="10"/>
                  <a:pt x="146" y="10"/>
                  <a:pt x="148" y="11"/>
                </a:cubicBezTo>
                <a:cubicBezTo>
                  <a:pt x="151" y="6"/>
                  <a:pt x="154" y="3"/>
                  <a:pt x="156" y="0"/>
                </a:cubicBezTo>
                <a:cubicBezTo>
                  <a:pt x="157" y="0"/>
                  <a:pt x="157" y="0"/>
                  <a:pt x="157" y="0"/>
                </a:cubicBezTo>
                <a:cubicBezTo>
                  <a:pt x="157" y="0"/>
                  <a:pt x="161" y="2"/>
                  <a:pt x="169" y="6"/>
                </a:cubicBezTo>
                <a:cubicBezTo>
                  <a:pt x="169" y="7"/>
                  <a:pt x="169" y="7"/>
                  <a:pt x="169" y="7"/>
                </a:cubicBezTo>
                <a:cubicBezTo>
                  <a:pt x="169" y="9"/>
                  <a:pt x="167" y="13"/>
                  <a:pt x="164" y="20"/>
                </a:cubicBezTo>
                <a:cubicBezTo>
                  <a:pt x="165" y="22"/>
                  <a:pt x="166" y="23"/>
                  <a:pt x="167" y="25"/>
                </a:cubicBezTo>
                <a:cubicBezTo>
                  <a:pt x="176" y="26"/>
                  <a:pt x="181" y="27"/>
                  <a:pt x="181" y="28"/>
                </a:cubicBezTo>
                <a:close/>
                <a:moveTo>
                  <a:pt x="181" y="125"/>
                </a:moveTo>
                <a:cubicBezTo>
                  <a:pt x="181" y="138"/>
                  <a:pt x="181" y="138"/>
                  <a:pt x="181" y="138"/>
                </a:cubicBezTo>
                <a:cubicBezTo>
                  <a:pt x="181" y="139"/>
                  <a:pt x="176" y="140"/>
                  <a:pt x="167" y="141"/>
                </a:cubicBezTo>
                <a:cubicBezTo>
                  <a:pt x="166" y="143"/>
                  <a:pt x="165" y="144"/>
                  <a:pt x="164" y="146"/>
                </a:cubicBezTo>
                <a:cubicBezTo>
                  <a:pt x="167" y="153"/>
                  <a:pt x="169" y="157"/>
                  <a:pt x="169" y="159"/>
                </a:cubicBezTo>
                <a:cubicBezTo>
                  <a:pt x="169" y="159"/>
                  <a:pt x="169" y="159"/>
                  <a:pt x="169" y="160"/>
                </a:cubicBezTo>
                <a:cubicBezTo>
                  <a:pt x="161" y="164"/>
                  <a:pt x="157" y="166"/>
                  <a:pt x="157" y="166"/>
                </a:cubicBezTo>
                <a:cubicBezTo>
                  <a:pt x="156" y="166"/>
                  <a:pt x="155" y="165"/>
                  <a:pt x="153" y="162"/>
                </a:cubicBezTo>
                <a:cubicBezTo>
                  <a:pt x="150" y="159"/>
                  <a:pt x="149" y="157"/>
                  <a:pt x="148" y="155"/>
                </a:cubicBezTo>
                <a:cubicBezTo>
                  <a:pt x="146" y="155"/>
                  <a:pt x="145" y="156"/>
                  <a:pt x="145" y="156"/>
                </a:cubicBezTo>
                <a:cubicBezTo>
                  <a:pt x="144" y="156"/>
                  <a:pt x="143" y="155"/>
                  <a:pt x="142" y="155"/>
                </a:cubicBezTo>
                <a:cubicBezTo>
                  <a:pt x="141" y="157"/>
                  <a:pt x="139" y="159"/>
                  <a:pt x="137" y="162"/>
                </a:cubicBezTo>
                <a:cubicBezTo>
                  <a:pt x="135" y="165"/>
                  <a:pt x="133" y="166"/>
                  <a:pt x="133" y="166"/>
                </a:cubicBezTo>
                <a:cubicBezTo>
                  <a:pt x="133" y="166"/>
                  <a:pt x="129" y="164"/>
                  <a:pt x="121" y="160"/>
                </a:cubicBezTo>
                <a:cubicBezTo>
                  <a:pt x="121" y="159"/>
                  <a:pt x="121" y="159"/>
                  <a:pt x="121" y="159"/>
                </a:cubicBezTo>
                <a:cubicBezTo>
                  <a:pt x="121" y="157"/>
                  <a:pt x="122" y="153"/>
                  <a:pt x="125" y="146"/>
                </a:cubicBezTo>
                <a:cubicBezTo>
                  <a:pt x="124" y="144"/>
                  <a:pt x="123" y="143"/>
                  <a:pt x="123" y="141"/>
                </a:cubicBezTo>
                <a:cubicBezTo>
                  <a:pt x="113" y="140"/>
                  <a:pt x="109" y="139"/>
                  <a:pt x="109" y="138"/>
                </a:cubicBezTo>
                <a:cubicBezTo>
                  <a:pt x="109" y="125"/>
                  <a:pt x="109" y="125"/>
                  <a:pt x="109" y="125"/>
                </a:cubicBezTo>
                <a:cubicBezTo>
                  <a:pt x="109" y="124"/>
                  <a:pt x="113" y="123"/>
                  <a:pt x="123" y="122"/>
                </a:cubicBezTo>
                <a:cubicBezTo>
                  <a:pt x="123" y="120"/>
                  <a:pt x="124" y="118"/>
                  <a:pt x="125" y="117"/>
                </a:cubicBezTo>
                <a:cubicBezTo>
                  <a:pt x="122" y="110"/>
                  <a:pt x="121" y="105"/>
                  <a:pt x="121" y="104"/>
                </a:cubicBezTo>
                <a:cubicBezTo>
                  <a:pt x="121" y="104"/>
                  <a:pt x="121" y="103"/>
                  <a:pt x="121" y="103"/>
                </a:cubicBezTo>
                <a:cubicBezTo>
                  <a:pt x="121" y="103"/>
                  <a:pt x="122" y="102"/>
                  <a:pt x="124" y="101"/>
                </a:cubicBezTo>
                <a:cubicBezTo>
                  <a:pt x="126" y="100"/>
                  <a:pt x="128" y="99"/>
                  <a:pt x="130" y="98"/>
                </a:cubicBezTo>
                <a:cubicBezTo>
                  <a:pt x="132" y="97"/>
                  <a:pt x="133" y="97"/>
                  <a:pt x="133" y="97"/>
                </a:cubicBezTo>
                <a:cubicBezTo>
                  <a:pt x="133" y="97"/>
                  <a:pt x="135" y="98"/>
                  <a:pt x="137" y="101"/>
                </a:cubicBezTo>
                <a:cubicBezTo>
                  <a:pt x="139" y="104"/>
                  <a:pt x="141" y="106"/>
                  <a:pt x="142" y="107"/>
                </a:cubicBezTo>
                <a:cubicBezTo>
                  <a:pt x="143" y="107"/>
                  <a:pt x="144" y="107"/>
                  <a:pt x="145" y="107"/>
                </a:cubicBezTo>
                <a:cubicBezTo>
                  <a:pt x="145" y="107"/>
                  <a:pt x="146" y="107"/>
                  <a:pt x="148" y="107"/>
                </a:cubicBezTo>
                <a:cubicBezTo>
                  <a:pt x="151" y="103"/>
                  <a:pt x="154" y="99"/>
                  <a:pt x="156" y="97"/>
                </a:cubicBezTo>
                <a:cubicBezTo>
                  <a:pt x="157" y="97"/>
                  <a:pt x="157" y="97"/>
                  <a:pt x="157" y="97"/>
                </a:cubicBezTo>
                <a:cubicBezTo>
                  <a:pt x="157" y="97"/>
                  <a:pt x="161" y="99"/>
                  <a:pt x="169" y="103"/>
                </a:cubicBezTo>
                <a:cubicBezTo>
                  <a:pt x="169" y="103"/>
                  <a:pt x="169" y="104"/>
                  <a:pt x="169" y="104"/>
                </a:cubicBezTo>
                <a:cubicBezTo>
                  <a:pt x="169" y="105"/>
                  <a:pt x="167" y="110"/>
                  <a:pt x="164" y="117"/>
                </a:cubicBezTo>
                <a:cubicBezTo>
                  <a:pt x="165" y="118"/>
                  <a:pt x="166" y="120"/>
                  <a:pt x="167" y="122"/>
                </a:cubicBezTo>
                <a:cubicBezTo>
                  <a:pt x="176" y="123"/>
                  <a:pt x="181" y="124"/>
                  <a:pt x="181" y="125"/>
                </a:cubicBezTo>
                <a:close/>
                <a:moveTo>
                  <a:pt x="157" y="35"/>
                </a:moveTo>
                <a:cubicBezTo>
                  <a:pt x="157" y="31"/>
                  <a:pt x="156" y="28"/>
                  <a:pt x="153" y="26"/>
                </a:cubicBezTo>
                <a:cubicBezTo>
                  <a:pt x="151" y="24"/>
                  <a:pt x="148" y="22"/>
                  <a:pt x="145" y="22"/>
                </a:cubicBezTo>
                <a:cubicBezTo>
                  <a:pt x="142" y="22"/>
                  <a:pt x="139" y="24"/>
                  <a:pt x="136" y="26"/>
                </a:cubicBezTo>
                <a:cubicBezTo>
                  <a:pt x="134" y="28"/>
                  <a:pt x="133" y="31"/>
                  <a:pt x="133" y="35"/>
                </a:cubicBezTo>
                <a:cubicBezTo>
                  <a:pt x="133" y="38"/>
                  <a:pt x="134" y="41"/>
                  <a:pt x="136" y="43"/>
                </a:cubicBezTo>
                <a:cubicBezTo>
                  <a:pt x="139" y="45"/>
                  <a:pt x="141" y="47"/>
                  <a:pt x="145" y="47"/>
                </a:cubicBezTo>
                <a:cubicBezTo>
                  <a:pt x="148" y="47"/>
                  <a:pt x="151" y="45"/>
                  <a:pt x="153" y="43"/>
                </a:cubicBezTo>
                <a:cubicBezTo>
                  <a:pt x="156" y="41"/>
                  <a:pt x="157" y="38"/>
                  <a:pt x="157" y="35"/>
                </a:cubicBezTo>
                <a:close/>
                <a:moveTo>
                  <a:pt x="157" y="131"/>
                </a:moveTo>
                <a:cubicBezTo>
                  <a:pt x="157" y="128"/>
                  <a:pt x="156" y="125"/>
                  <a:pt x="153" y="123"/>
                </a:cubicBezTo>
                <a:cubicBezTo>
                  <a:pt x="151" y="120"/>
                  <a:pt x="148" y="119"/>
                  <a:pt x="145" y="119"/>
                </a:cubicBezTo>
                <a:cubicBezTo>
                  <a:pt x="142" y="119"/>
                  <a:pt x="139" y="120"/>
                  <a:pt x="136" y="123"/>
                </a:cubicBezTo>
                <a:cubicBezTo>
                  <a:pt x="134" y="125"/>
                  <a:pt x="133" y="128"/>
                  <a:pt x="133" y="131"/>
                </a:cubicBezTo>
                <a:cubicBezTo>
                  <a:pt x="133" y="135"/>
                  <a:pt x="134" y="138"/>
                  <a:pt x="136" y="140"/>
                </a:cubicBezTo>
                <a:cubicBezTo>
                  <a:pt x="139" y="142"/>
                  <a:pt x="141" y="143"/>
                  <a:pt x="145" y="143"/>
                </a:cubicBezTo>
                <a:cubicBezTo>
                  <a:pt x="148" y="143"/>
                  <a:pt x="151" y="142"/>
                  <a:pt x="153" y="140"/>
                </a:cubicBezTo>
                <a:cubicBezTo>
                  <a:pt x="156" y="138"/>
                  <a:pt x="157" y="135"/>
                  <a:pt x="157" y="131"/>
                </a:cubicBezTo>
                <a:close/>
              </a:path>
            </a:pathLst>
          </a:custGeom>
          <a:solidFill>
            <a:srgbClr val="5FA6AE"/>
          </a:solidFill>
          <a:ln>
            <a:noFill/>
          </a:ln>
        </p:spPr>
        <p:txBody>
          <a:bodyPr vert="horz" wrap="square" lIns="91440" tIns="45720" rIns="91440" bIns="45720" numCol="1" anchor="t" anchorCtr="0" compatLnSpc="1"/>
          <a:lstStyle/>
          <a:p>
            <a:endParaRPr lang="en-US">
              <a:latin typeface="Agency FB" charset="0"/>
              <a:cs typeface="+mn-ea"/>
              <a:sym typeface="+mn-lt"/>
            </a:endParaRPr>
          </a:p>
        </p:txBody>
      </p:sp>
      <p:pic>
        <p:nvPicPr>
          <p:cNvPr id="30" name="图片 29"/>
          <p:cNvPicPr>
            <a:picLocks noChangeAspect="1"/>
          </p:cNvPicPr>
          <p:nvPr/>
        </p:nvPicPr>
        <p:blipFill rotWithShape="1">
          <a:blip r:embed="rId4" cstate="screen"/>
          <a:srcRect t="17803" b="22866"/>
          <a:stretch>
            <a:fillRect/>
          </a:stretch>
        </p:blipFill>
        <p:spPr>
          <a:xfrm rot="3220857">
            <a:off x="-981196" y="-4718192"/>
            <a:ext cx="6289758" cy="10777833"/>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占位符 2"/>
          <p:cNvPicPr>
            <a:picLocks noGrp="1" noChangeAspect="1"/>
          </p:cNvPicPr>
          <p:nvPr>
            <p:ph type="pic" sz="quarter" idx="10"/>
          </p:nvPr>
        </p:nvPicPr>
        <p:blipFill>
          <a:blip r:embed="rId3" cstate="screen"/>
          <a:srcRect/>
          <a:stretch>
            <a:fillRect/>
          </a:stretch>
        </p:blipFill>
        <p:spPr/>
      </p:pic>
      <p:sp>
        <p:nvSpPr>
          <p:cNvPr id="14" name="矩形 13"/>
          <p:cNvSpPr/>
          <p:nvPr/>
        </p:nvSpPr>
        <p:spPr>
          <a:xfrm>
            <a:off x="0" y="5099"/>
            <a:ext cx="12192000" cy="3771900"/>
          </a:xfrm>
          <a:prstGeom prst="rect">
            <a:avLst/>
          </a:prstGeom>
          <a:solidFill>
            <a:schemeClr val="accent2">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矩形 9"/>
          <p:cNvSpPr/>
          <p:nvPr/>
        </p:nvSpPr>
        <p:spPr>
          <a:xfrm>
            <a:off x="466725" y="461963"/>
            <a:ext cx="11258550" cy="5934075"/>
          </a:xfrm>
          <a:prstGeom prst="rect">
            <a:avLst/>
          </a:prstGeom>
          <a:solidFill>
            <a:srgbClr val="F7F4F8"/>
          </a:solidFill>
          <a:ln>
            <a:noFill/>
          </a:ln>
          <a:effectLst>
            <a:outerShdw blurRad="304800" sx="104000" sy="104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a:cs typeface="+mn-ea"/>
              <a:sym typeface="+mn-lt"/>
            </a:endParaRPr>
          </a:p>
        </p:txBody>
      </p:sp>
      <p:sp>
        <p:nvSpPr>
          <p:cNvPr id="26" name="任意多边形: 形状 25"/>
          <p:cNvSpPr/>
          <p:nvPr/>
        </p:nvSpPr>
        <p:spPr>
          <a:xfrm>
            <a:off x="9272164" y="4378976"/>
            <a:ext cx="4467225" cy="4467225"/>
          </a:xfrm>
          <a:custGeom>
            <a:avLst/>
            <a:gdLst>
              <a:gd name="connsiteX0" fmla="*/ 586946 w 1173892"/>
              <a:gd name="connsiteY0" fmla="*/ 128716 h 1173892"/>
              <a:gd name="connsiteX1" fmla="*/ 128716 w 1173892"/>
              <a:gd name="connsiteY1" fmla="*/ 586946 h 1173892"/>
              <a:gd name="connsiteX2" fmla="*/ 586946 w 1173892"/>
              <a:gd name="connsiteY2" fmla="*/ 1045176 h 1173892"/>
              <a:gd name="connsiteX3" fmla="*/ 1045176 w 1173892"/>
              <a:gd name="connsiteY3" fmla="*/ 586946 h 1173892"/>
              <a:gd name="connsiteX4" fmla="*/ 586946 w 1173892"/>
              <a:gd name="connsiteY4" fmla="*/ 128716 h 1173892"/>
              <a:gd name="connsiteX5" fmla="*/ 586946 w 1173892"/>
              <a:gd name="connsiteY5" fmla="*/ 0 h 1173892"/>
              <a:gd name="connsiteX6" fmla="*/ 1173892 w 1173892"/>
              <a:gd name="connsiteY6" fmla="*/ 586946 h 1173892"/>
              <a:gd name="connsiteX7" fmla="*/ 586946 w 1173892"/>
              <a:gd name="connsiteY7" fmla="*/ 1173892 h 1173892"/>
              <a:gd name="connsiteX8" fmla="*/ 0 w 1173892"/>
              <a:gd name="connsiteY8" fmla="*/ 586946 h 1173892"/>
              <a:gd name="connsiteX9" fmla="*/ 586946 w 1173892"/>
              <a:gd name="connsiteY9" fmla="*/ 0 h 1173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73892" h="1173892">
                <a:moveTo>
                  <a:pt x="586946" y="128716"/>
                </a:moveTo>
                <a:cubicBezTo>
                  <a:pt x="333873" y="128716"/>
                  <a:pt x="128716" y="333873"/>
                  <a:pt x="128716" y="586946"/>
                </a:cubicBezTo>
                <a:cubicBezTo>
                  <a:pt x="128716" y="840019"/>
                  <a:pt x="333873" y="1045176"/>
                  <a:pt x="586946" y="1045176"/>
                </a:cubicBezTo>
                <a:cubicBezTo>
                  <a:pt x="840019" y="1045176"/>
                  <a:pt x="1045176" y="840019"/>
                  <a:pt x="1045176" y="586946"/>
                </a:cubicBezTo>
                <a:cubicBezTo>
                  <a:pt x="1045176" y="333873"/>
                  <a:pt x="840019" y="128716"/>
                  <a:pt x="586946" y="128716"/>
                </a:cubicBezTo>
                <a:close/>
                <a:moveTo>
                  <a:pt x="586946" y="0"/>
                </a:moveTo>
                <a:cubicBezTo>
                  <a:pt x="911107" y="0"/>
                  <a:pt x="1173892" y="262785"/>
                  <a:pt x="1173892" y="586946"/>
                </a:cubicBezTo>
                <a:cubicBezTo>
                  <a:pt x="1173892" y="911107"/>
                  <a:pt x="911107" y="1173892"/>
                  <a:pt x="586946" y="1173892"/>
                </a:cubicBezTo>
                <a:cubicBezTo>
                  <a:pt x="262785" y="1173892"/>
                  <a:pt x="0" y="911107"/>
                  <a:pt x="0" y="586946"/>
                </a:cubicBezTo>
                <a:cubicBezTo>
                  <a:pt x="0" y="262785"/>
                  <a:pt x="262785" y="0"/>
                  <a:pt x="586946" y="0"/>
                </a:cubicBezTo>
                <a:close/>
              </a:path>
            </a:pathLst>
          </a:custGeom>
          <a:solidFill>
            <a:srgbClr val="FFE083">
              <a:alpha val="1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任意多边形: 形状 14"/>
          <p:cNvSpPr/>
          <p:nvPr/>
        </p:nvSpPr>
        <p:spPr>
          <a:xfrm>
            <a:off x="0" y="5684108"/>
            <a:ext cx="1173892" cy="1173892"/>
          </a:xfrm>
          <a:custGeom>
            <a:avLst/>
            <a:gdLst>
              <a:gd name="connsiteX0" fmla="*/ 586946 w 1173892"/>
              <a:gd name="connsiteY0" fmla="*/ 128716 h 1173892"/>
              <a:gd name="connsiteX1" fmla="*/ 128716 w 1173892"/>
              <a:gd name="connsiteY1" fmla="*/ 586946 h 1173892"/>
              <a:gd name="connsiteX2" fmla="*/ 586946 w 1173892"/>
              <a:gd name="connsiteY2" fmla="*/ 1045176 h 1173892"/>
              <a:gd name="connsiteX3" fmla="*/ 1045176 w 1173892"/>
              <a:gd name="connsiteY3" fmla="*/ 586946 h 1173892"/>
              <a:gd name="connsiteX4" fmla="*/ 586946 w 1173892"/>
              <a:gd name="connsiteY4" fmla="*/ 128716 h 1173892"/>
              <a:gd name="connsiteX5" fmla="*/ 586946 w 1173892"/>
              <a:gd name="connsiteY5" fmla="*/ 0 h 1173892"/>
              <a:gd name="connsiteX6" fmla="*/ 1173892 w 1173892"/>
              <a:gd name="connsiteY6" fmla="*/ 586946 h 1173892"/>
              <a:gd name="connsiteX7" fmla="*/ 586946 w 1173892"/>
              <a:gd name="connsiteY7" fmla="*/ 1173892 h 1173892"/>
              <a:gd name="connsiteX8" fmla="*/ 0 w 1173892"/>
              <a:gd name="connsiteY8" fmla="*/ 586946 h 1173892"/>
              <a:gd name="connsiteX9" fmla="*/ 586946 w 1173892"/>
              <a:gd name="connsiteY9" fmla="*/ 0 h 1173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73892" h="1173892">
                <a:moveTo>
                  <a:pt x="586946" y="128716"/>
                </a:moveTo>
                <a:cubicBezTo>
                  <a:pt x="333873" y="128716"/>
                  <a:pt x="128716" y="333873"/>
                  <a:pt x="128716" y="586946"/>
                </a:cubicBezTo>
                <a:cubicBezTo>
                  <a:pt x="128716" y="840019"/>
                  <a:pt x="333873" y="1045176"/>
                  <a:pt x="586946" y="1045176"/>
                </a:cubicBezTo>
                <a:cubicBezTo>
                  <a:pt x="840019" y="1045176"/>
                  <a:pt x="1045176" y="840019"/>
                  <a:pt x="1045176" y="586946"/>
                </a:cubicBezTo>
                <a:cubicBezTo>
                  <a:pt x="1045176" y="333873"/>
                  <a:pt x="840019" y="128716"/>
                  <a:pt x="586946" y="128716"/>
                </a:cubicBezTo>
                <a:close/>
                <a:moveTo>
                  <a:pt x="586946" y="0"/>
                </a:moveTo>
                <a:cubicBezTo>
                  <a:pt x="911107" y="0"/>
                  <a:pt x="1173892" y="262785"/>
                  <a:pt x="1173892" y="586946"/>
                </a:cubicBezTo>
                <a:cubicBezTo>
                  <a:pt x="1173892" y="911107"/>
                  <a:pt x="911107" y="1173892"/>
                  <a:pt x="586946" y="1173892"/>
                </a:cubicBezTo>
                <a:cubicBezTo>
                  <a:pt x="262785" y="1173892"/>
                  <a:pt x="0" y="911107"/>
                  <a:pt x="0" y="586946"/>
                </a:cubicBezTo>
                <a:cubicBezTo>
                  <a:pt x="0" y="262785"/>
                  <a:pt x="262785" y="0"/>
                  <a:pt x="586946" y="0"/>
                </a:cubicBezTo>
                <a:close/>
              </a:path>
            </a:pathLst>
          </a:custGeom>
          <a:solidFill>
            <a:srgbClr val="F69F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形状 26"/>
          <p:cNvSpPr/>
          <p:nvPr/>
        </p:nvSpPr>
        <p:spPr>
          <a:xfrm>
            <a:off x="11981944" y="3936712"/>
            <a:ext cx="749588" cy="749588"/>
          </a:xfrm>
          <a:custGeom>
            <a:avLst/>
            <a:gdLst>
              <a:gd name="connsiteX0" fmla="*/ 586946 w 1173892"/>
              <a:gd name="connsiteY0" fmla="*/ 128716 h 1173892"/>
              <a:gd name="connsiteX1" fmla="*/ 128716 w 1173892"/>
              <a:gd name="connsiteY1" fmla="*/ 586946 h 1173892"/>
              <a:gd name="connsiteX2" fmla="*/ 586946 w 1173892"/>
              <a:gd name="connsiteY2" fmla="*/ 1045176 h 1173892"/>
              <a:gd name="connsiteX3" fmla="*/ 1045176 w 1173892"/>
              <a:gd name="connsiteY3" fmla="*/ 586946 h 1173892"/>
              <a:gd name="connsiteX4" fmla="*/ 586946 w 1173892"/>
              <a:gd name="connsiteY4" fmla="*/ 128716 h 1173892"/>
              <a:gd name="connsiteX5" fmla="*/ 586946 w 1173892"/>
              <a:gd name="connsiteY5" fmla="*/ 0 h 1173892"/>
              <a:gd name="connsiteX6" fmla="*/ 1173892 w 1173892"/>
              <a:gd name="connsiteY6" fmla="*/ 586946 h 1173892"/>
              <a:gd name="connsiteX7" fmla="*/ 586946 w 1173892"/>
              <a:gd name="connsiteY7" fmla="*/ 1173892 h 1173892"/>
              <a:gd name="connsiteX8" fmla="*/ 0 w 1173892"/>
              <a:gd name="connsiteY8" fmla="*/ 586946 h 1173892"/>
              <a:gd name="connsiteX9" fmla="*/ 586946 w 1173892"/>
              <a:gd name="connsiteY9" fmla="*/ 0 h 1173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73892" h="1173892">
                <a:moveTo>
                  <a:pt x="586946" y="128716"/>
                </a:moveTo>
                <a:cubicBezTo>
                  <a:pt x="333873" y="128716"/>
                  <a:pt x="128716" y="333873"/>
                  <a:pt x="128716" y="586946"/>
                </a:cubicBezTo>
                <a:cubicBezTo>
                  <a:pt x="128716" y="840019"/>
                  <a:pt x="333873" y="1045176"/>
                  <a:pt x="586946" y="1045176"/>
                </a:cubicBezTo>
                <a:cubicBezTo>
                  <a:pt x="840019" y="1045176"/>
                  <a:pt x="1045176" y="840019"/>
                  <a:pt x="1045176" y="586946"/>
                </a:cubicBezTo>
                <a:cubicBezTo>
                  <a:pt x="1045176" y="333873"/>
                  <a:pt x="840019" y="128716"/>
                  <a:pt x="586946" y="128716"/>
                </a:cubicBezTo>
                <a:close/>
                <a:moveTo>
                  <a:pt x="586946" y="0"/>
                </a:moveTo>
                <a:cubicBezTo>
                  <a:pt x="911107" y="0"/>
                  <a:pt x="1173892" y="262785"/>
                  <a:pt x="1173892" y="586946"/>
                </a:cubicBezTo>
                <a:cubicBezTo>
                  <a:pt x="1173892" y="911107"/>
                  <a:pt x="911107" y="1173892"/>
                  <a:pt x="586946" y="1173892"/>
                </a:cubicBezTo>
                <a:cubicBezTo>
                  <a:pt x="262785" y="1173892"/>
                  <a:pt x="0" y="911107"/>
                  <a:pt x="0" y="586946"/>
                </a:cubicBezTo>
                <a:cubicBezTo>
                  <a:pt x="0" y="262785"/>
                  <a:pt x="262785" y="0"/>
                  <a:pt x="586946" y="0"/>
                </a:cubicBezTo>
                <a:close/>
              </a:path>
            </a:pathLst>
          </a:custGeom>
          <a:solidFill>
            <a:srgbClr val="F69FB2">
              <a:alpha val="5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2" name="图片 11" hidden="1"/>
          <p:cNvPicPr>
            <a:picLocks noChangeAspect="1"/>
          </p:cNvPicPr>
          <p:nvPr/>
        </p:nvPicPr>
        <p:blipFill rotWithShape="1">
          <a:blip r:embed="rId4" cstate="screen"/>
          <a:srcRect t="38033" b="24201"/>
          <a:stretch>
            <a:fillRect/>
          </a:stretch>
        </p:blipFill>
        <p:spPr>
          <a:xfrm>
            <a:off x="2515682" y="-2421"/>
            <a:ext cx="6289758" cy="6860421"/>
          </a:xfrm>
          <a:prstGeom prst="rect">
            <a:avLst/>
          </a:prstGeom>
        </p:spPr>
      </p:pic>
      <p:cxnSp>
        <p:nvCxnSpPr>
          <p:cNvPr id="13" name="Straight Connector 3"/>
          <p:cNvCxnSpPr/>
          <p:nvPr/>
        </p:nvCxnSpPr>
        <p:spPr>
          <a:xfrm>
            <a:off x="0" y="3497952"/>
            <a:ext cx="12192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grpSp>
        <p:nvGrpSpPr>
          <p:cNvPr id="18" name="Group 18"/>
          <p:cNvGrpSpPr/>
          <p:nvPr/>
        </p:nvGrpSpPr>
        <p:grpSpPr>
          <a:xfrm flipV="1">
            <a:off x="1048117" y="3728365"/>
            <a:ext cx="1269066" cy="995436"/>
            <a:chOff x="1301082" y="1936376"/>
            <a:chExt cx="1912926" cy="1379295"/>
          </a:xfrm>
        </p:grpSpPr>
        <p:cxnSp>
          <p:nvCxnSpPr>
            <p:cNvPr id="19" name="Straight Connector 19"/>
            <p:cNvCxnSpPr/>
            <p:nvPr/>
          </p:nvCxnSpPr>
          <p:spPr>
            <a:xfrm flipV="1">
              <a:off x="1301082" y="1936376"/>
              <a:ext cx="0" cy="1379295"/>
            </a:xfrm>
            <a:prstGeom prst="line">
              <a:avLst/>
            </a:prstGeom>
            <a:ln>
              <a:solidFill>
                <a:srgbClr val="5FA6AE"/>
              </a:solidFill>
            </a:ln>
          </p:spPr>
          <p:style>
            <a:lnRef idx="1">
              <a:schemeClr val="accent1"/>
            </a:lnRef>
            <a:fillRef idx="0">
              <a:schemeClr val="accent1"/>
            </a:fillRef>
            <a:effectRef idx="0">
              <a:schemeClr val="accent1"/>
            </a:effectRef>
            <a:fontRef idx="minor">
              <a:schemeClr val="tx1"/>
            </a:fontRef>
          </p:style>
        </p:cxnSp>
        <p:cxnSp>
          <p:nvCxnSpPr>
            <p:cNvPr id="20" name="Straight Connector 20"/>
            <p:cNvCxnSpPr/>
            <p:nvPr/>
          </p:nvCxnSpPr>
          <p:spPr>
            <a:xfrm>
              <a:off x="1301082" y="1936377"/>
              <a:ext cx="1912926" cy="0"/>
            </a:xfrm>
            <a:prstGeom prst="line">
              <a:avLst/>
            </a:prstGeom>
            <a:ln>
              <a:solidFill>
                <a:srgbClr val="5FA6AE"/>
              </a:solidFill>
            </a:ln>
          </p:spPr>
          <p:style>
            <a:lnRef idx="1">
              <a:schemeClr val="accent1"/>
            </a:lnRef>
            <a:fillRef idx="0">
              <a:schemeClr val="accent1"/>
            </a:fillRef>
            <a:effectRef idx="0">
              <a:schemeClr val="accent1"/>
            </a:effectRef>
            <a:fontRef idx="minor">
              <a:schemeClr val="tx1"/>
            </a:fontRef>
          </p:style>
        </p:cxnSp>
      </p:grpSp>
      <p:sp>
        <p:nvSpPr>
          <p:cNvPr id="21" name="TextBox 21"/>
          <p:cNvSpPr txBox="1"/>
          <p:nvPr/>
        </p:nvSpPr>
        <p:spPr>
          <a:xfrm>
            <a:off x="1048117" y="4366775"/>
            <a:ext cx="1942824" cy="338554"/>
          </a:xfrm>
          <a:prstGeom prst="rect">
            <a:avLst/>
          </a:prstGeom>
          <a:noFill/>
        </p:spPr>
        <p:txBody>
          <a:bodyPr wrap="square" rtlCol="0">
            <a:spAutoFit/>
          </a:bodyPr>
          <a:lstStyle/>
          <a:p>
            <a:r>
              <a:rPr lang="zh-CN" altLang="en-US" sz="1600" b="1" dirty="0">
                <a:solidFill>
                  <a:srgbClr val="5FA6AE"/>
                </a:solidFill>
                <a:latin typeface="Agency FB" charset="0"/>
                <a:cs typeface="+mn-ea"/>
                <a:sym typeface="+mn-lt"/>
              </a:rPr>
              <a:t>预案步骤一</a:t>
            </a:r>
            <a:endParaRPr lang="id-ID" sz="1600" b="1" dirty="0">
              <a:solidFill>
                <a:srgbClr val="5FA6AE"/>
              </a:solidFill>
              <a:latin typeface="Agency FB" charset="0"/>
              <a:cs typeface="+mn-ea"/>
              <a:sym typeface="+mn-lt"/>
            </a:endParaRPr>
          </a:p>
        </p:txBody>
      </p:sp>
      <p:sp>
        <p:nvSpPr>
          <p:cNvPr id="22" name="Text Placeholder 5"/>
          <p:cNvSpPr txBox="1"/>
          <p:nvPr/>
        </p:nvSpPr>
        <p:spPr>
          <a:xfrm>
            <a:off x="1063529" y="4742272"/>
            <a:ext cx="1742394" cy="699106"/>
          </a:xfrm>
          <a:prstGeom prst="rect">
            <a:avLst/>
          </a:prstGeom>
        </p:spPr>
        <p:txBody>
          <a:bodyPr vert="horz" lIns="91440" tIns="45720" rIns="91440" bIns="45720" rtlCol="0">
            <a:normAutofit/>
          </a:bodyPr>
          <a:lstStyle>
            <a:lvl1pPr marL="0" indent="0" algn="ctr" defTabSz="914400" rtl="0" eaLnBrk="1" latinLnBrk="0" hangingPunct="1">
              <a:lnSpc>
                <a:spcPct val="86000"/>
              </a:lnSpc>
              <a:spcBef>
                <a:spcPts val="0"/>
              </a:spcBef>
              <a:buFont typeface="Arial" panose="020B0604020202020204" pitchFamily="34" charset="0"/>
              <a:buNone/>
              <a:defRPr sz="1600" kern="120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ct val="110000"/>
              </a:lnSpc>
            </a:pPr>
            <a:r>
              <a:rPr lang="en-US" sz="1200">
                <a:solidFill>
                  <a:srgbClr val="5FA6AE"/>
                </a:solidFill>
                <a:latin typeface="Calibri" panose="020F0502020204030204" pitchFamily="34" charset="0"/>
                <a:cs typeface="Calibri" panose="020F0502020204030204" pitchFamily="34" charset="0"/>
                <a:sym typeface="+mn-lt"/>
              </a:rPr>
              <a:t>Lorem ipsum dolor sit </a:t>
            </a:r>
            <a:r>
              <a:rPr lang="id-ID" sz="1200">
                <a:solidFill>
                  <a:srgbClr val="5FA6AE"/>
                </a:solidFill>
                <a:latin typeface="Calibri" panose="020F0502020204030204" pitchFamily="34" charset="0"/>
                <a:cs typeface="Calibri" panose="020F0502020204030204" pitchFamily="34" charset="0"/>
                <a:sym typeface="+mn-lt"/>
              </a:rPr>
              <a:t>dudu </a:t>
            </a:r>
            <a:r>
              <a:rPr lang="en-US" sz="1200">
                <a:solidFill>
                  <a:srgbClr val="5FA6AE"/>
                </a:solidFill>
                <a:latin typeface="Calibri" panose="020F0502020204030204" pitchFamily="34" charset="0"/>
                <a:cs typeface="Calibri" panose="020F0502020204030204" pitchFamily="34" charset="0"/>
                <a:sym typeface="+mn-lt"/>
              </a:rPr>
              <a:t>amet, consectetur adipiscing elit. </a:t>
            </a:r>
            <a:endParaRPr lang="id-ID" sz="1200">
              <a:solidFill>
                <a:srgbClr val="5FA6AE"/>
              </a:solidFill>
              <a:latin typeface="Calibri" panose="020F0502020204030204" pitchFamily="34" charset="0"/>
              <a:cs typeface="Calibri" panose="020F0502020204030204" pitchFamily="34" charset="0"/>
              <a:sym typeface="+mn-lt"/>
            </a:endParaRPr>
          </a:p>
        </p:txBody>
      </p:sp>
      <p:grpSp>
        <p:nvGrpSpPr>
          <p:cNvPr id="23" name="Group 23"/>
          <p:cNvGrpSpPr/>
          <p:nvPr/>
        </p:nvGrpSpPr>
        <p:grpSpPr>
          <a:xfrm>
            <a:off x="3121904" y="2381486"/>
            <a:ext cx="1473708" cy="851033"/>
            <a:chOff x="1301082" y="1936376"/>
            <a:chExt cx="1912926" cy="380065"/>
          </a:xfrm>
        </p:grpSpPr>
        <p:cxnSp>
          <p:nvCxnSpPr>
            <p:cNvPr id="24" name="Straight Connector 24"/>
            <p:cNvCxnSpPr/>
            <p:nvPr/>
          </p:nvCxnSpPr>
          <p:spPr>
            <a:xfrm flipV="1">
              <a:off x="1301082" y="1936376"/>
              <a:ext cx="0" cy="380065"/>
            </a:xfrm>
            <a:prstGeom prst="line">
              <a:avLst/>
            </a:prstGeom>
            <a:ln>
              <a:solidFill>
                <a:srgbClr val="F69FB2"/>
              </a:solidFill>
            </a:ln>
          </p:spPr>
          <p:style>
            <a:lnRef idx="1">
              <a:schemeClr val="accent1"/>
            </a:lnRef>
            <a:fillRef idx="0">
              <a:schemeClr val="accent1"/>
            </a:fillRef>
            <a:effectRef idx="0">
              <a:schemeClr val="accent1"/>
            </a:effectRef>
            <a:fontRef idx="minor">
              <a:schemeClr val="tx1"/>
            </a:fontRef>
          </p:style>
        </p:cxnSp>
        <p:cxnSp>
          <p:nvCxnSpPr>
            <p:cNvPr id="25" name="Straight Connector 25"/>
            <p:cNvCxnSpPr/>
            <p:nvPr/>
          </p:nvCxnSpPr>
          <p:spPr>
            <a:xfrm>
              <a:off x="1301082" y="1936377"/>
              <a:ext cx="1912926" cy="0"/>
            </a:xfrm>
            <a:prstGeom prst="line">
              <a:avLst/>
            </a:prstGeom>
            <a:ln>
              <a:solidFill>
                <a:srgbClr val="F69FB2"/>
              </a:solidFill>
            </a:ln>
          </p:spPr>
          <p:style>
            <a:lnRef idx="1">
              <a:schemeClr val="accent1"/>
            </a:lnRef>
            <a:fillRef idx="0">
              <a:schemeClr val="accent1"/>
            </a:fillRef>
            <a:effectRef idx="0">
              <a:schemeClr val="accent1"/>
            </a:effectRef>
            <a:fontRef idx="minor">
              <a:schemeClr val="tx1"/>
            </a:fontRef>
          </p:style>
        </p:cxnSp>
      </p:grpSp>
      <p:sp>
        <p:nvSpPr>
          <p:cNvPr id="29" name="TextBox 26"/>
          <p:cNvSpPr txBox="1"/>
          <p:nvPr/>
        </p:nvSpPr>
        <p:spPr>
          <a:xfrm>
            <a:off x="3167930" y="2039683"/>
            <a:ext cx="1917432" cy="338554"/>
          </a:xfrm>
          <a:prstGeom prst="rect">
            <a:avLst/>
          </a:prstGeom>
          <a:noFill/>
        </p:spPr>
        <p:txBody>
          <a:bodyPr wrap="square" rtlCol="0">
            <a:spAutoFit/>
          </a:bodyPr>
          <a:lstStyle/>
          <a:p>
            <a:r>
              <a:rPr lang="zh-CN" altLang="en-US" sz="1600" b="1" dirty="0">
                <a:solidFill>
                  <a:srgbClr val="F69FB2"/>
                </a:solidFill>
                <a:latin typeface="Agency FB" charset="0"/>
                <a:cs typeface="+mn-ea"/>
                <a:sym typeface="+mn-lt"/>
              </a:rPr>
              <a:t>预案步骤二</a:t>
            </a:r>
            <a:endParaRPr lang="id-ID" sz="1600" b="1" dirty="0">
              <a:solidFill>
                <a:srgbClr val="F69FB2"/>
              </a:solidFill>
              <a:latin typeface="Agency FB" charset="0"/>
              <a:cs typeface="+mn-ea"/>
              <a:sym typeface="+mn-lt"/>
            </a:endParaRPr>
          </a:p>
        </p:txBody>
      </p:sp>
      <p:sp>
        <p:nvSpPr>
          <p:cNvPr id="30" name="Text Placeholder 5"/>
          <p:cNvSpPr txBox="1"/>
          <p:nvPr/>
        </p:nvSpPr>
        <p:spPr>
          <a:xfrm>
            <a:off x="3188238" y="2348294"/>
            <a:ext cx="1742394" cy="699106"/>
          </a:xfrm>
          <a:prstGeom prst="rect">
            <a:avLst/>
          </a:prstGeom>
        </p:spPr>
        <p:txBody>
          <a:bodyPr vert="horz" lIns="91440" tIns="45720" rIns="91440" bIns="45720" rtlCol="0">
            <a:normAutofit/>
          </a:bodyPr>
          <a:lstStyle>
            <a:lvl1pPr marL="0" indent="0" algn="ctr" defTabSz="914400" rtl="0" eaLnBrk="1" latinLnBrk="0" hangingPunct="1">
              <a:lnSpc>
                <a:spcPct val="86000"/>
              </a:lnSpc>
              <a:spcBef>
                <a:spcPts val="0"/>
              </a:spcBef>
              <a:buFont typeface="Arial" panose="020B0604020202020204" pitchFamily="34" charset="0"/>
              <a:buNone/>
              <a:defRPr sz="1600" kern="120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ct val="110000"/>
              </a:lnSpc>
            </a:pPr>
            <a:r>
              <a:rPr lang="en-US" sz="1200">
                <a:solidFill>
                  <a:srgbClr val="F69FB2"/>
                </a:solidFill>
                <a:latin typeface="Calibri" panose="020F0502020204030204" pitchFamily="34" charset="0"/>
                <a:cs typeface="Calibri" panose="020F0502020204030204" pitchFamily="34" charset="0"/>
                <a:sym typeface="+mn-lt"/>
              </a:rPr>
              <a:t>Lorem ipsum dolor sit </a:t>
            </a:r>
            <a:r>
              <a:rPr lang="id-ID" sz="1200">
                <a:solidFill>
                  <a:srgbClr val="F69FB2"/>
                </a:solidFill>
                <a:latin typeface="Calibri" panose="020F0502020204030204" pitchFamily="34" charset="0"/>
                <a:cs typeface="Calibri" panose="020F0502020204030204" pitchFamily="34" charset="0"/>
                <a:sym typeface="+mn-lt"/>
              </a:rPr>
              <a:t>dudu </a:t>
            </a:r>
            <a:r>
              <a:rPr lang="en-US" sz="1200">
                <a:solidFill>
                  <a:srgbClr val="F69FB2"/>
                </a:solidFill>
                <a:latin typeface="Calibri" panose="020F0502020204030204" pitchFamily="34" charset="0"/>
                <a:cs typeface="Calibri" panose="020F0502020204030204" pitchFamily="34" charset="0"/>
                <a:sym typeface="+mn-lt"/>
              </a:rPr>
              <a:t>amet, consectetur adipiscing elit. </a:t>
            </a:r>
            <a:endParaRPr lang="id-ID" sz="1200">
              <a:solidFill>
                <a:srgbClr val="F69FB2"/>
              </a:solidFill>
              <a:latin typeface="Calibri" panose="020F0502020204030204" pitchFamily="34" charset="0"/>
              <a:cs typeface="Calibri" panose="020F0502020204030204" pitchFamily="34" charset="0"/>
              <a:sym typeface="+mn-lt"/>
            </a:endParaRPr>
          </a:p>
        </p:txBody>
      </p:sp>
      <p:grpSp>
        <p:nvGrpSpPr>
          <p:cNvPr id="31" name="Group 28"/>
          <p:cNvGrpSpPr/>
          <p:nvPr/>
        </p:nvGrpSpPr>
        <p:grpSpPr>
          <a:xfrm flipV="1">
            <a:off x="5092181" y="3737152"/>
            <a:ext cx="1269066" cy="889399"/>
            <a:chOff x="1301082" y="1936376"/>
            <a:chExt cx="1912926" cy="1379295"/>
          </a:xfrm>
        </p:grpSpPr>
        <p:cxnSp>
          <p:nvCxnSpPr>
            <p:cNvPr id="32" name="Straight Connector 29"/>
            <p:cNvCxnSpPr/>
            <p:nvPr/>
          </p:nvCxnSpPr>
          <p:spPr>
            <a:xfrm flipV="1">
              <a:off x="1301082" y="1936376"/>
              <a:ext cx="0" cy="1379295"/>
            </a:xfrm>
            <a:prstGeom prst="line">
              <a:avLst/>
            </a:prstGeom>
            <a:ln>
              <a:solidFill>
                <a:srgbClr val="5FA6AE"/>
              </a:solidFill>
            </a:ln>
          </p:spPr>
          <p:style>
            <a:lnRef idx="1">
              <a:schemeClr val="accent1"/>
            </a:lnRef>
            <a:fillRef idx="0">
              <a:schemeClr val="accent1"/>
            </a:fillRef>
            <a:effectRef idx="0">
              <a:schemeClr val="accent1"/>
            </a:effectRef>
            <a:fontRef idx="minor">
              <a:schemeClr val="tx1"/>
            </a:fontRef>
          </p:style>
        </p:cxnSp>
        <p:cxnSp>
          <p:nvCxnSpPr>
            <p:cNvPr id="33" name="Straight Connector 30"/>
            <p:cNvCxnSpPr/>
            <p:nvPr/>
          </p:nvCxnSpPr>
          <p:spPr>
            <a:xfrm>
              <a:off x="1301082" y="1936377"/>
              <a:ext cx="1912926" cy="0"/>
            </a:xfrm>
            <a:prstGeom prst="line">
              <a:avLst/>
            </a:prstGeom>
            <a:ln>
              <a:solidFill>
                <a:srgbClr val="5FA6AE"/>
              </a:solidFill>
            </a:ln>
          </p:spPr>
          <p:style>
            <a:lnRef idx="1">
              <a:schemeClr val="accent1"/>
            </a:lnRef>
            <a:fillRef idx="0">
              <a:schemeClr val="accent1"/>
            </a:fillRef>
            <a:effectRef idx="0">
              <a:schemeClr val="accent1"/>
            </a:effectRef>
            <a:fontRef idx="minor">
              <a:schemeClr val="tx1"/>
            </a:fontRef>
          </p:style>
        </p:cxnSp>
      </p:grpSp>
      <p:sp>
        <p:nvSpPr>
          <p:cNvPr id="34" name="TextBox 31"/>
          <p:cNvSpPr txBox="1"/>
          <p:nvPr/>
        </p:nvSpPr>
        <p:spPr>
          <a:xfrm>
            <a:off x="5085362" y="4292241"/>
            <a:ext cx="2065918" cy="338554"/>
          </a:xfrm>
          <a:prstGeom prst="rect">
            <a:avLst/>
          </a:prstGeom>
          <a:noFill/>
        </p:spPr>
        <p:txBody>
          <a:bodyPr wrap="square" rtlCol="0">
            <a:spAutoFit/>
          </a:bodyPr>
          <a:lstStyle/>
          <a:p>
            <a:r>
              <a:rPr lang="zh-CN" altLang="en-US" sz="1600" b="1" dirty="0">
                <a:solidFill>
                  <a:srgbClr val="5FA6AE"/>
                </a:solidFill>
                <a:latin typeface="Agency FB" charset="0"/>
                <a:cs typeface="+mn-ea"/>
                <a:sym typeface="+mn-lt"/>
              </a:rPr>
              <a:t>预案步骤三</a:t>
            </a:r>
            <a:endParaRPr lang="id-ID" sz="1600" b="1" dirty="0">
              <a:solidFill>
                <a:srgbClr val="5FA6AE"/>
              </a:solidFill>
              <a:latin typeface="Agency FB" charset="0"/>
              <a:cs typeface="+mn-ea"/>
              <a:sym typeface="+mn-lt"/>
            </a:endParaRPr>
          </a:p>
        </p:txBody>
      </p:sp>
      <p:sp>
        <p:nvSpPr>
          <p:cNvPr id="35" name="Text Placeholder 5"/>
          <p:cNvSpPr txBox="1"/>
          <p:nvPr/>
        </p:nvSpPr>
        <p:spPr>
          <a:xfrm>
            <a:off x="5085596" y="4629202"/>
            <a:ext cx="1742394" cy="699106"/>
          </a:xfrm>
          <a:prstGeom prst="rect">
            <a:avLst/>
          </a:prstGeom>
        </p:spPr>
        <p:txBody>
          <a:bodyPr vert="horz" lIns="91440" tIns="45720" rIns="91440" bIns="45720" rtlCol="0">
            <a:normAutofit/>
          </a:bodyPr>
          <a:lstStyle>
            <a:lvl1pPr marL="0" indent="0" algn="ctr" defTabSz="914400" rtl="0" eaLnBrk="1" latinLnBrk="0" hangingPunct="1">
              <a:lnSpc>
                <a:spcPct val="86000"/>
              </a:lnSpc>
              <a:spcBef>
                <a:spcPts val="0"/>
              </a:spcBef>
              <a:buFont typeface="Arial" panose="020B0604020202020204" pitchFamily="34" charset="0"/>
              <a:buNone/>
              <a:defRPr sz="1600" kern="120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ct val="110000"/>
              </a:lnSpc>
            </a:pPr>
            <a:r>
              <a:rPr lang="en-US" sz="1200">
                <a:solidFill>
                  <a:srgbClr val="5FA6AE"/>
                </a:solidFill>
                <a:latin typeface="Calibri" panose="020F0502020204030204" pitchFamily="34" charset="0"/>
                <a:cs typeface="Calibri" panose="020F0502020204030204" pitchFamily="34" charset="0"/>
                <a:sym typeface="+mn-lt"/>
              </a:rPr>
              <a:t>Lorem ipsum dolor sit </a:t>
            </a:r>
            <a:r>
              <a:rPr lang="id-ID" sz="1200">
                <a:solidFill>
                  <a:srgbClr val="5FA6AE"/>
                </a:solidFill>
                <a:latin typeface="Calibri" panose="020F0502020204030204" pitchFamily="34" charset="0"/>
                <a:cs typeface="Calibri" panose="020F0502020204030204" pitchFamily="34" charset="0"/>
                <a:sym typeface="+mn-lt"/>
              </a:rPr>
              <a:t>dudu </a:t>
            </a:r>
            <a:r>
              <a:rPr lang="en-US" sz="1200">
                <a:solidFill>
                  <a:srgbClr val="5FA6AE"/>
                </a:solidFill>
                <a:latin typeface="Calibri" panose="020F0502020204030204" pitchFamily="34" charset="0"/>
                <a:cs typeface="Calibri" panose="020F0502020204030204" pitchFamily="34" charset="0"/>
                <a:sym typeface="+mn-lt"/>
              </a:rPr>
              <a:t>amet, consectetur adipiscing elit. </a:t>
            </a:r>
            <a:endParaRPr lang="id-ID" sz="1200">
              <a:solidFill>
                <a:srgbClr val="5FA6AE"/>
              </a:solidFill>
              <a:latin typeface="Calibri" panose="020F0502020204030204" pitchFamily="34" charset="0"/>
              <a:cs typeface="Calibri" panose="020F0502020204030204" pitchFamily="34" charset="0"/>
              <a:sym typeface="+mn-lt"/>
            </a:endParaRPr>
          </a:p>
        </p:txBody>
      </p:sp>
      <p:grpSp>
        <p:nvGrpSpPr>
          <p:cNvPr id="36" name="Group 33"/>
          <p:cNvGrpSpPr/>
          <p:nvPr/>
        </p:nvGrpSpPr>
        <p:grpSpPr>
          <a:xfrm>
            <a:off x="6490434" y="2458047"/>
            <a:ext cx="1473708" cy="851033"/>
            <a:chOff x="1301082" y="1936376"/>
            <a:chExt cx="1912926" cy="380065"/>
          </a:xfrm>
        </p:grpSpPr>
        <p:cxnSp>
          <p:nvCxnSpPr>
            <p:cNvPr id="37" name="Straight Connector 34"/>
            <p:cNvCxnSpPr/>
            <p:nvPr/>
          </p:nvCxnSpPr>
          <p:spPr>
            <a:xfrm flipV="1">
              <a:off x="1301082" y="1936376"/>
              <a:ext cx="0" cy="380065"/>
            </a:xfrm>
            <a:prstGeom prst="line">
              <a:avLst/>
            </a:prstGeom>
            <a:ln>
              <a:solidFill>
                <a:srgbClr val="F69FB2"/>
              </a:solidFill>
            </a:ln>
          </p:spPr>
          <p:style>
            <a:lnRef idx="1">
              <a:schemeClr val="accent1"/>
            </a:lnRef>
            <a:fillRef idx="0">
              <a:schemeClr val="accent1"/>
            </a:fillRef>
            <a:effectRef idx="0">
              <a:schemeClr val="accent1"/>
            </a:effectRef>
            <a:fontRef idx="minor">
              <a:schemeClr val="tx1"/>
            </a:fontRef>
          </p:style>
        </p:cxnSp>
        <p:cxnSp>
          <p:nvCxnSpPr>
            <p:cNvPr id="38" name="Straight Connector 35"/>
            <p:cNvCxnSpPr/>
            <p:nvPr/>
          </p:nvCxnSpPr>
          <p:spPr>
            <a:xfrm>
              <a:off x="1301082" y="1936377"/>
              <a:ext cx="1912926" cy="0"/>
            </a:xfrm>
            <a:prstGeom prst="line">
              <a:avLst/>
            </a:prstGeom>
            <a:ln>
              <a:solidFill>
                <a:srgbClr val="F69FB2"/>
              </a:solidFill>
            </a:ln>
          </p:spPr>
          <p:style>
            <a:lnRef idx="1">
              <a:schemeClr val="accent1"/>
            </a:lnRef>
            <a:fillRef idx="0">
              <a:schemeClr val="accent1"/>
            </a:fillRef>
            <a:effectRef idx="0">
              <a:schemeClr val="accent1"/>
            </a:effectRef>
            <a:fontRef idx="minor">
              <a:schemeClr val="tx1"/>
            </a:fontRef>
          </p:style>
        </p:cxnSp>
      </p:grpSp>
      <p:sp>
        <p:nvSpPr>
          <p:cNvPr id="39" name="TextBox 36"/>
          <p:cNvSpPr txBox="1"/>
          <p:nvPr/>
        </p:nvSpPr>
        <p:spPr>
          <a:xfrm>
            <a:off x="6456335" y="2092851"/>
            <a:ext cx="1934286" cy="338554"/>
          </a:xfrm>
          <a:prstGeom prst="rect">
            <a:avLst/>
          </a:prstGeom>
          <a:noFill/>
        </p:spPr>
        <p:txBody>
          <a:bodyPr wrap="square" rtlCol="0">
            <a:spAutoFit/>
          </a:bodyPr>
          <a:lstStyle/>
          <a:p>
            <a:r>
              <a:rPr lang="zh-CN" altLang="en-US" sz="1600" b="1" dirty="0">
                <a:solidFill>
                  <a:srgbClr val="F69FB2"/>
                </a:solidFill>
                <a:latin typeface="Agency FB" charset="0"/>
                <a:cs typeface="+mn-ea"/>
                <a:sym typeface="+mn-lt"/>
              </a:rPr>
              <a:t>预案步骤四</a:t>
            </a:r>
            <a:endParaRPr lang="id-ID" sz="1600" b="1" dirty="0">
              <a:solidFill>
                <a:srgbClr val="F69FB2"/>
              </a:solidFill>
              <a:latin typeface="Agency FB" charset="0"/>
              <a:cs typeface="+mn-ea"/>
              <a:sym typeface="+mn-lt"/>
            </a:endParaRPr>
          </a:p>
        </p:txBody>
      </p:sp>
      <p:sp>
        <p:nvSpPr>
          <p:cNvPr id="40" name="Text Placeholder 5"/>
          <p:cNvSpPr txBox="1"/>
          <p:nvPr/>
        </p:nvSpPr>
        <p:spPr>
          <a:xfrm>
            <a:off x="6561209" y="2422693"/>
            <a:ext cx="1742394" cy="699106"/>
          </a:xfrm>
          <a:prstGeom prst="rect">
            <a:avLst/>
          </a:prstGeom>
        </p:spPr>
        <p:txBody>
          <a:bodyPr vert="horz" lIns="91440" tIns="45720" rIns="91440" bIns="45720" rtlCol="0">
            <a:normAutofit/>
          </a:bodyPr>
          <a:lstStyle>
            <a:lvl1pPr marL="0" indent="0" algn="ctr" defTabSz="914400" rtl="0" eaLnBrk="1" latinLnBrk="0" hangingPunct="1">
              <a:lnSpc>
                <a:spcPct val="86000"/>
              </a:lnSpc>
              <a:spcBef>
                <a:spcPts val="0"/>
              </a:spcBef>
              <a:buFont typeface="Arial" panose="020B0604020202020204" pitchFamily="34" charset="0"/>
              <a:buNone/>
              <a:defRPr sz="1600" kern="120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ct val="110000"/>
              </a:lnSpc>
            </a:pPr>
            <a:r>
              <a:rPr lang="en-US" sz="1200">
                <a:solidFill>
                  <a:srgbClr val="F69FB2"/>
                </a:solidFill>
                <a:latin typeface="Calibri" panose="020F0502020204030204" pitchFamily="34" charset="0"/>
                <a:cs typeface="Calibri" panose="020F0502020204030204" pitchFamily="34" charset="0"/>
                <a:sym typeface="+mn-lt"/>
              </a:rPr>
              <a:t>Lorem ipsum dolor sit </a:t>
            </a:r>
            <a:r>
              <a:rPr lang="id-ID" sz="1200">
                <a:solidFill>
                  <a:srgbClr val="F69FB2"/>
                </a:solidFill>
                <a:latin typeface="Calibri" panose="020F0502020204030204" pitchFamily="34" charset="0"/>
                <a:cs typeface="Calibri" panose="020F0502020204030204" pitchFamily="34" charset="0"/>
                <a:sym typeface="+mn-lt"/>
              </a:rPr>
              <a:t>dudu </a:t>
            </a:r>
            <a:r>
              <a:rPr lang="en-US" sz="1200">
                <a:solidFill>
                  <a:srgbClr val="F69FB2"/>
                </a:solidFill>
                <a:latin typeface="Calibri" panose="020F0502020204030204" pitchFamily="34" charset="0"/>
                <a:cs typeface="Calibri" panose="020F0502020204030204" pitchFamily="34" charset="0"/>
                <a:sym typeface="+mn-lt"/>
              </a:rPr>
              <a:t>amet, consectetur adipiscing elit. </a:t>
            </a:r>
            <a:endParaRPr lang="id-ID" sz="1200">
              <a:solidFill>
                <a:srgbClr val="F69FB2"/>
              </a:solidFill>
              <a:latin typeface="Calibri" panose="020F0502020204030204" pitchFamily="34" charset="0"/>
              <a:cs typeface="Calibri" panose="020F0502020204030204" pitchFamily="34" charset="0"/>
              <a:sym typeface="+mn-lt"/>
            </a:endParaRPr>
          </a:p>
        </p:txBody>
      </p:sp>
      <p:grpSp>
        <p:nvGrpSpPr>
          <p:cNvPr id="41" name="Group 38"/>
          <p:cNvGrpSpPr/>
          <p:nvPr/>
        </p:nvGrpSpPr>
        <p:grpSpPr>
          <a:xfrm flipV="1">
            <a:off x="8893907" y="3745813"/>
            <a:ext cx="1269066" cy="889399"/>
            <a:chOff x="1301082" y="1936376"/>
            <a:chExt cx="1912926" cy="1379295"/>
          </a:xfrm>
        </p:grpSpPr>
        <p:cxnSp>
          <p:nvCxnSpPr>
            <p:cNvPr id="42" name="Straight Connector 39"/>
            <p:cNvCxnSpPr/>
            <p:nvPr/>
          </p:nvCxnSpPr>
          <p:spPr>
            <a:xfrm flipV="1">
              <a:off x="1301082" y="1936376"/>
              <a:ext cx="0" cy="1379295"/>
            </a:xfrm>
            <a:prstGeom prst="line">
              <a:avLst/>
            </a:prstGeom>
            <a:ln>
              <a:solidFill>
                <a:srgbClr val="5FA6AE"/>
              </a:solidFill>
            </a:ln>
          </p:spPr>
          <p:style>
            <a:lnRef idx="1">
              <a:schemeClr val="accent1"/>
            </a:lnRef>
            <a:fillRef idx="0">
              <a:schemeClr val="accent1"/>
            </a:fillRef>
            <a:effectRef idx="0">
              <a:schemeClr val="accent1"/>
            </a:effectRef>
            <a:fontRef idx="minor">
              <a:schemeClr val="tx1"/>
            </a:fontRef>
          </p:style>
        </p:cxnSp>
        <p:cxnSp>
          <p:nvCxnSpPr>
            <p:cNvPr id="43" name="Straight Connector 40"/>
            <p:cNvCxnSpPr/>
            <p:nvPr/>
          </p:nvCxnSpPr>
          <p:spPr>
            <a:xfrm>
              <a:off x="1301082" y="1936377"/>
              <a:ext cx="1912926" cy="0"/>
            </a:xfrm>
            <a:prstGeom prst="line">
              <a:avLst/>
            </a:prstGeom>
            <a:ln>
              <a:solidFill>
                <a:srgbClr val="5FA6AE"/>
              </a:solidFill>
            </a:ln>
          </p:spPr>
          <p:style>
            <a:lnRef idx="1">
              <a:schemeClr val="accent1"/>
            </a:lnRef>
            <a:fillRef idx="0">
              <a:schemeClr val="accent1"/>
            </a:fillRef>
            <a:effectRef idx="0">
              <a:schemeClr val="accent1"/>
            </a:effectRef>
            <a:fontRef idx="minor">
              <a:schemeClr val="tx1"/>
            </a:fontRef>
          </p:style>
        </p:cxnSp>
      </p:grpSp>
      <p:sp>
        <p:nvSpPr>
          <p:cNvPr id="44" name="TextBox 41"/>
          <p:cNvSpPr txBox="1"/>
          <p:nvPr/>
        </p:nvSpPr>
        <p:spPr>
          <a:xfrm>
            <a:off x="8887088" y="4300902"/>
            <a:ext cx="1978145" cy="338554"/>
          </a:xfrm>
          <a:prstGeom prst="rect">
            <a:avLst/>
          </a:prstGeom>
          <a:noFill/>
        </p:spPr>
        <p:txBody>
          <a:bodyPr wrap="square" rtlCol="0">
            <a:spAutoFit/>
          </a:bodyPr>
          <a:lstStyle/>
          <a:p>
            <a:r>
              <a:rPr lang="zh-CN" altLang="en-US" sz="1600" b="1" dirty="0">
                <a:solidFill>
                  <a:srgbClr val="5FA6AE"/>
                </a:solidFill>
                <a:latin typeface="Agency FB" charset="0"/>
                <a:cs typeface="+mn-ea"/>
                <a:sym typeface="+mn-lt"/>
              </a:rPr>
              <a:t>预案步骤</a:t>
            </a:r>
            <a:r>
              <a:rPr lang="en-US" altLang="zh-CN" sz="1600" b="1" dirty="0">
                <a:solidFill>
                  <a:srgbClr val="5FA6AE"/>
                </a:solidFill>
                <a:latin typeface="Agency FB" charset="0"/>
                <a:cs typeface="+mn-ea"/>
                <a:sym typeface="+mn-lt"/>
              </a:rPr>
              <a:t>5</a:t>
            </a:r>
            <a:endParaRPr lang="id-ID" sz="1600" b="1" dirty="0">
              <a:solidFill>
                <a:srgbClr val="5FA6AE"/>
              </a:solidFill>
              <a:latin typeface="Agency FB" charset="0"/>
              <a:cs typeface="+mn-ea"/>
              <a:sym typeface="+mn-lt"/>
            </a:endParaRPr>
          </a:p>
        </p:txBody>
      </p:sp>
      <p:sp>
        <p:nvSpPr>
          <p:cNvPr id="45" name="Text Placeholder 5"/>
          <p:cNvSpPr txBox="1"/>
          <p:nvPr/>
        </p:nvSpPr>
        <p:spPr>
          <a:xfrm>
            <a:off x="8887322" y="4637863"/>
            <a:ext cx="1742394" cy="699106"/>
          </a:xfrm>
          <a:prstGeom prst="rect">
            <a:avLst/>
          </a:prstGeom>
        </p:spPr>
        <p:txBody>
          <a:bodyPr vert="horz" lIns="91440" tIns="45720" rIns="91440" bIns="45720" rtlCol="0">
            <a:normAutofit/>
          </a:bodyPr>
          <a:lstStyle>
            <a:lvl1pPr marL="0" indent="0" algn="ctr" defTabSz="914400" rtl="0" eaLnBrk="1" latinLnBrk="0" hangingPunct="1">
              <a:lnSpc>
                <a:spcPct val="86000"/>
              </a:lnSpc>
              <a:spcBef>
                <a:spcPts val="0"/>
              </a:spcBef>
              <a:buFont typeface="Arial" panose="020B0604020202020204" pitchFamily="34" charset="0"/>
              <a:buNone/>
              <a:defRPr sz="1600" kern="120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ct val="110000"/>
              </a:lnSpc>
            </a:pPr>
            <a:r>
              <a:rPr lang="en-US" sz="1200">
                <a:solidFill>
                  <a:srgbClr val="5FA6AE"/>
                </a:solidFill>
                <a:latin typeface="Calibri" panose="020F0502020204030204" pitchFamily="34" charset="0"/>
                <a:cs typeface="Calibri" panose="020F0502020204030204" pitchFamily="34" charset="0"/>
                <a:sym typeface="+mn-lt"/>
              </a:rPr>
              <a:t>Lorem ipsum dolor sit </a:t>
            </a:r>
            <a:r>
              <a:rPr lang="id-ID" sz="1200">
                <a:solidFill>
                  <a:srgbClr val="5FA6AE"/>
                </a:solidFill>
                <a:latin typeface="Calibri" panose="020F0502020204030204" pitchFamily="34" charset="0"/>
                <a:cs typeface="Calibri" panose="020F0502020204030204" pitchFamily="34" charset="0"/>
                <a:sym typeface="+mn-lt"/>
              </a:rPr>
              <a:t>dudu </a:t>
            </a:r>
            <a:r>
              <a:rPr lang="en-US" sz="1200">
                <a:solidFill>
                  <a:srgbClr val="5FA6AE"/>
                </a:solidFill>
                <a:latin typeface="Calibri" panose="020F0502020204030204" pitchFamily="34" charset="0"/>
                <a:cs typeface="Calibri" panose="020F0502020204030204" pitchFamily="34" charset="0"/>
                <a:sym typeface="+mn-lt"/>
              </a:rPr>
              <a:t>amet, consectetur adipiscing elit. </a:t>
            </a:r>
            <a:endParaRPr lang="id-ID" sz="1200">
              <a:solidFill>
                <a:srgbClr val="5FA6AE"/>
              </a:solidFill>
              <a:latin typeface="Calibri" panose="020F0502020204030204" pitchFamily="34" charset="0"/>
              <a:cs typeface="Calibri" panose="020F0502020204030204" pitchFamily="34" charset="0"/>
              <a:sym typeface="+mn-lt"/>
            </a:endParaRPr>
          </a:p>
        </p:txBody>
      </p:sp>
      <p:grpSp>
        <p:nvGrpSpPr>
          <p:cNvPr id="46" name="Group 43"/>
          <p:cNvGrpSpPr/>
          <p:nvPr/>
        </p:nvGrpSpPr>
        <p:grpSpPr>
          <a:xfrm flipH="1">
            <a:off x="9251101" y="2154980"/>
            <a:ext cx="1473708" cy="1065087"/>
            <a:chOff x="1301082" y="1936376"/>
            <a:chExt cx="1912926" cy="380065"/>
          </a:xfrm>
        </p:grpSpPr>
        <p:cxnSp>
          <p:nvCxnSpPr>
            <p:cNvPr id="47" name="Straight Connector 44"/>
            <p:cNvCxnSpPr/>
            <p:nvPr/>
          </p:nvCxnSpPr>
          <p:spPr>
            <a:xfrm flipV="1">
              <a:off x="1301082" y="1936376"/>
              <a:ext cx="0" cy="380065"/>
            </a:xfrm>
            <a:prstGeom prst="line">
              <a:avLst/>
            </a:prstGeom>
            <a:ln>
              <a:solidFill>
                <a:srgbClr val="F69FB2"/>
              </a:solidFill>
            </a:ln>
          </p:spPr>
          <p:style>
            <a:lnRef idx="1">
              <a:schemeClr val="accent1"/>
            </a:lnRef>
            <a:fillRef idx="0">
              <a:schemeClr val="accent1"/>
            </a:fillRef>
            <a:effectRef idx="0">
              <a:schemeClr val="accent1"/>
            </a:effectRef>
            <a:fontRef idx="minor">
              <a:schemeClr val="tx1"/>
            </a:fontRef>
          </p:style>
        </p:cxnSp>
        <p:cxnSp>
          <p:nvCxnSpPr>
            <p:cNvPr id="48" name="Straight Connector 45"/>
            <p:cNvCxnSpPr/>
            <p:nvPr/>
          </p:nvCxnSpPr>
          <p:spPr>
            <a:xfrm>
              <a:off x="1301082" y="1936377"/>
              <a:ext cx="1912926" cy="0"/>
            </a:xfrm>
            <a:prstGeom prst="line">
              <a:avLst/>
            </a:prstGeom>
            <a:ln>
              <a:solidFill>
                <a:srgbClr val="F69FB2"/>
              </a:solidFill>
            </a:ln>
          </p:spPr>
          <p:style>
            <a:lnRef idx="1">
              <a:schemeClr val="accent1"/>
            </a:lnRef>
            <a:fillRef idx="0">
              <a:schemeClr val="accent1"/>
            </a:fillRef>
            <a:effectRef idx="0">
              <a:schemeClr val="accent1"/>
            </a:effectRef>
            <a:fontRef idx="minor">
              <a:schemeClr val="tx1"/>
            </a:fontRef>
          </p:style>
        </p:cxnSp>
      </p:grpSp>
      <p:sp>
        <p:nvSpPr>
          <p:cNvPr id="49" name="TextBox 46"/>
          <p:cNvSpPr txBox="1"/>
          <p:nvPr/>
        </p:nvSpPr>
        <p:spPr>
          <a:xfrm>
            <a:off x="8951275" y="1782043"/>
            <a:ext cx="1924777" cy="338554"/>
          </a:xfrm>
          <a:prstGeom prst="rect">
            <a:avLst/>
          </a:prstGeom>
          <a:noFill/>
        </p:spPr>
        <p:txBody>
          <a:bodyPr wrap="square" rtlCol="0">
            <a:spAutoFit/>
          </a:bodyPr>
          <a:lstStyle/>
          <a:p>
            <a:pPr algn="r"/>
            <a:r>
              <a:rPr lang="zh-CN" altLang="en-US" sz="1600" b="1" dirty="0">
                <a:solidFill>
                  <a:srgbClr val="F69FB2"/>
                </a:solidFill>
                <a:latin typeface="Agency FB" charset="0"/>
                <a:cs typeface="+mn-ea"/>
                <a:sym typeface="+mn-lt"/>
              </a:rPr>
              <a:t>预案步骤六</a:t>
            </a:r>
            <a:endParaRPr lang="id-ID" sz="1600" b="1" dirty="0">
              <a:solidFill>
                <a:srgbClr val="F69FB2"/>
              </a:solidFill>
              <a:latin typeface="Agency FB" charset="0"/>
              <a:cs typeface="+mn-ea"/>
              <a:sym typeface="+mn-lt"/>
            </a:endParaRPr>
          </a:p>
        </p:txBody>
      </p:sp>
      <p:sp>
        <p:nvSpPr>
          <p:cNvPr id="50" name="Text Placeholder 5"/>
          <p:cNvSpPr txBox="1"/>
          <p:nvPr/>
        </p:nvSpPr>
        <p:spPr>
          <a:xfrm>
            <a:off x="8992209" y="2220416"/>
            <a:ext cx="1742394" cy="699106"/>
          </a:xfrm>
          <a:prstGeom prst="rect">
            <a:avLst/>
          </a:prstGeom>
        </p:spPr>
        <p:txBody>
          <a:bodyPr vert="horz" lIns="91440" tIns="45720" rIns="91440" bIns="45720" rtlCol="0">
            <a:normAutofit/>
          </a:bodyPr>
          <a:lstStyle>
            <a:lvl1pPr marL="0" indent="0" algn="ctr" defTabSz="914400" rtl="0" eaLnBrk="1" latinLnBrk="0" hangingPunct="1">
              <a:lnSpc>
                <a:spcPct val="86000"/>
              </a:lnSpc>
              <a:spcBef>
                <a:spcPts val="0"/>
              </a:spcBef>
              <a:buFont typeface="Arial" panose="020B0604020202020204" pitchFamily="34" charset="0"/>
              <a:buNone/>
              <a:defRPr sz="1600" kern="120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a:lnSpc>
                <a:spcPct val="110000"/>
              </a:lnSpc>
            </a:pPr>
            <a:r>
              <a:rPr lang="en-US" sz="1200">
                <a:solidFill>
                  <a:srgbClr val="F69FB2"/>
                </a:solidFill>
                <a:latin typeface="Calibri" panose="020F0502020204030204" pitchFamily="34" charset="0"/>
                <a:cs typeface="Calibri" panose="020F0502020204030204" pitchFamily="34" charset="0"/>
                <a:sym typeface="+mn-lt"/>
              </a:rPr>
              <a:t>Lorem ipsum dolor sit </a:t>
            </a:r>
            <a:r>
              <a:rPr lang="id-ID" sz="1200">
                <a:solidFill>
                  <a:srgbClr val="F69FB2"/>
                </a:solidFill>
                <a:latin typeface="Calibri" panose="020F0502020204030204" pitchFamily="34" charset="0"/>
                <a:cs typeface="Calibri" panose="020F0502020204030204" pitchFamily="34" charset="0"/>
                <a:sym typeface="+mn-lt"/>
              </a:rPr>
              <a:t>dudu </a:t>
            </a:r>
            <a:r>
              <a:rPr lang="en-US" sz="1200">
                <a:solidFill>
                  <a:srgbClr val="F69FB2"/>
                </a:solidFill>
                <a:latin typeface="Calibri" panose="020F0502020204030204" pitchFamily="34" charset="0"/>
                <a:cs typeface="Calibri" panose="020F0502020204030204" pitchFamily="34" charset="0"/>
                <a:sym typeface="+mn-lt"/>
              </a:rPr>
              <a:t>amet, consectetur adipiscing elit. </a:t>
            </a:r>
            <a:endParaRPr lang="id-ID" sz="1200">
              <a:solidFill>
                <a:srgbClr val="F69FB2"/>
              </a:solidFill>
              <a:latin typeface="Calibri" panose="020F0502020204030204" pitchFamily="34" charset="0"/>
              <a:cs typeface="Calibri" panose="020F0502020204030204" pitchFamily="34" charset="0"/>
              <a:sym typeface="+mn-lt"/>
            </a:endParaRPr>
          </a:p>
        </p:txBody>
      </p:sp>
      <p:sp>
        <p:nvSpPr>
          <p:cNvPr id="52" name="Oval 4"/>
          <p:cNvSpPr>
            <a:spLocks noChangeAspect="1" noChangeArrowheads="1"/>
          </p:cNvSpPr>
          <p:nvPr/>
        </p:nvSpPr>
        <p:spPr bwMode="auto">
          <a:xfrm>
            <a:off x="797870" y="3178504"/>
            <a:ext cx="612000" cy="612001"/>
          </a:xfrm>
          <a:prstGeom prst="ellipse">
            <a:avLst/>
          </a:prstGeom>
          <a:solidFill>
            <a:srgbClr val="5FA6AE"/>
          </a:solidFill>
          <a:ln>
            <a:noFill/>
          </a:ln>
        </p:spPr>
        <p:txBody>
          <a:bodyPr vert="horz" wrap="square" lIns="91440" tIns="45720" rIns="91440" bIns="45720" numCol="1" anchor="t" anchorCtr="0" compatLnSpc="1"/>
          <a:lstStyle/>
          <a:p>
            <a:endParaRPr lang="id-ID">
              <a:solidFill>
                <a:srgbClr val="FFFFFF"/>
              </a:solidFill>
              <a:latin typeface="Agency FB" charset="0"/>
              <a:cs typeface="+mn-ea"/>
              <a:sym typeface="+mn-lt"/>
            </a:endParaRPr>
          </a:p>
        </p:txBody>
      </p:sp>
      <p:pic>
        <p:nvPicPr>
          <p:cNvPr id="53" name="Picture 10"/>
          <p:cNvPicPr>
            <a:picLocks noChangeAspect="1"/>
          </p:cNvPicPr>
          <p:nvPr/>
        </p:nvPicPr>
        <p:blipFill>
          <a:blip r:embed="rId5"/>
          <a:stretch>
            <a:fillRect/>
          </a:stretch>
        </p:blipFill>
        <p:spPr>
          <a:xfrm>
            <a:off x="900404" y="3235908"/>
            <a:ext cx="326250" cy="517500"/>
          </a:xfrm>
          <a:prstGeom prst="rect">
            <a:avLst/>
          </a:prstGeom>
        </p:spPr>
      </p:pic>
      <p:sp>
        <p:nvSpPr>
          <p:cNvPr id="55" name="Oval 5"/>
          <p:cNvSpPr>
            <a:spLocks noChangeAspect="1" noChangeArrowheads="1"/>
          </p:cNvSpPr>
          <p:nvPr/>
        </p:nvSpPr>
        <p:spPr bwMode="auto">
          <a:xfrm>
            <a:off x="2836816" y="3178504"/>
            <a:ext cx="612000" cy="612001"/>
          </a:xfrm>
          <a:prstGeom prst="ellipse">
            <a:avLst/>
          </a:prstGeom>
          <a:solidFill>
            <a:srgbClr val="F69FB2"/>
          </a:solidFill>
          <a:ln>
            <a:noFill/>
          </a:ln>
        </p:spPr>
        <p:txBody>
          <a:bodyPr vert="horz" wrap="square" lIns="91440" tIns="45720" rIns="91440" bIns="45720" numCol="1" anchor="t" anchorCtr="0" compatLnSpc="1"/>
          <a:lstStyle/>
          <a:p>
            <a:endParaRPr lang="id-ID">
              <a:solidFill>
                <a:srgbClr val="FFFFFF"/>
              </a:solidFill>
              <a:latin typeface="Agency FB" charset="0"/>
              <a:cs typeface="+mn-ea"/>
              <a:sym typeface="+mn-lt"/>
            </a:endParaRPr>
          </a:p>
        </p:txBody>
      </p:sp>
      <p:pic>
        <p:nvPicPr>
          <p:cNvPr id="56" name="Picture 11"/>
          <p:cNvPicPr>
            <a:picLocks noChangeAspect="1"/>
          </p:cNvPicPr>
          <p:nvPr/>
        </p:nvPicPr>
        <p:blipFill>
          <a:blip r:embed="rId6"/>
          <a:stretch>
            <a:fillRect/>
          </a:stretch>
        </p:blipFill>
        <p:spPr>
          <a:xfrm>
            <a:off x="2990941" y="3222370"/>
            <a:ext cx="303750" cy="517500"/>
          </a:xfrm>
          <a:prstGeom prst="rect">
            <a:avLst/>
          </a:prstGeom>
        </p:spPr>
      </p:pic>
      <p:sp>
        <p:nvSpPr>
          <p:cNvPr id="58" name="Oval 6"/>
          <p:cNvSpPr>
            <a:spLocks noChangeAspect="1" noChangeArrowheads="1"/>
          </p:cNvSpPr>
          <p:nvPr/>
        </p:nvSpPr>
        <p:spPr bwMode="auto">
          <a:xfrm>
            <a:off x="4834137" y="3178504"/>
            <a:ext cx="612000" cy="612001"/>
          </a:xfrm>
          <a:prstGeom prst="ellipse">
            <a:avLst/>
          </a:prstGeom>
          <a:solidFill>
            <a:srgbClr val="5FA6AE"/>
          </a:solidFill>
          <a:ln>
            <a:noFill/>
          </a:ln>
        </p:spPr>
        <p:txBody>
          <a:bodyPr vert="horz" wrap="square" lIns="91440" tIns="45720" rIns="91440" bIns="45720" numCol="1" anchor="t" anchorCtr="0" compatLnSpc="1"/>
          <a:lstStyle/>
          <a:p>
            <a:endParaRPr lang="id-ID">
              <a:solidFill>
                <a:srgbClr val="FFFFFF"/>
              </a:solidFill>
              <a:latin typeface="Agency FB" charset="0"/>
              <a:cs typeface="+mn-ea"/>
              <a:sym typeface="+mn-lt"/>
            </a:endParaRPr>
          </a:p>
        </p:txBody>
      </p:sp>
      <p:pic>
        <p:nvPicPr>
          <p:cNvPr id="59" name="Picture 12"/>
          <p:cNvPicPr>
            <a:picLocks noChangeAspect="1"/>
          </p:cNvPicPr>
          <p:nvPr/>
        </p:nvPicPr>
        <p:blipFill>
          <a:blip r:embed="rId7"/>
          <a:stretch>
            <a:fillRect/>
          </a:stretch>
        </p:blipFill>
        <p:spPr>
          <a:xfrm>
            <a:off x="4875762" y="3298879"/>
            <a:ext cx="528750" cy="371250"/>
          </a:xfrm>
          <a:prstGeom prst="rect">
            <a:avLst/>
          </a:prstGeom>
        </p:spPr>
      </p:pic>
      <p:sp>
        <p:nvSpPr>
          <p:cNvPr id="61" name="Oval 7"/>
          <p:cNvSpPr>
            <a:spLocks noChangeAspect="1" noChangeArrowheads="1"/>
          </p:cNvSpPr>
          <p:nvPr/>
        </p:nvSpPr>
        <p:spPr bwMode="auto">
          <a:xfrm>
            <a:off x="6219458" y="3182363"/>
            <a:ext cx="612000" cy="612001"/>
          </a:xfrm>
          <a:prstGeom prst="ellipse">
            <a:avLst/>
          </a:prstGeom>
          <a:solidFill>
            <a:srgbClr val="F69FB2"/>
          </a:solidFill>
          <a:ln>
            <a:noFill/>
          </a:ln>
        </p:spPr>
        <p:txBody>
          <a:bodyPr vert="horz" wrap="square" lIns="91440" tIns="45720" rIns="91440" bIns="45720" numCol="1" anchor="t" anchorCtr="0" compatLnSpc="1"/>
          <a:lstStyle/>
          <a:p>
            <a:endParaRPr lang="id-ID">
              <a:solidFill>
                <a:srgbClr val="FFFFFF"/>
              </a:solidFill>
              <a:latin typeface="Agency FB" charset="0"/>
              <a:cs typeface="+mn-ea"/>
              <a:sym typeface="+mn-lt"/>
            </a:endParaRPr>
          </a:p>
        </p:txBody>
      </p:sp>
      <p:pic>
        <p:nvPicPr>
          <p:cNvPr id="62" name="Picture 13"/>
          <p:cNvPicPr>
            <a:picLocks noChangeAspect="1"/>
          </p:cNvPicPr>
          <p:nvPr/>
        </p:nvPicPr>
        <p:blipFill>
          <a:blip r:embed="rId8"/>
          <a:stretch>
            <a:fillRect/>
          </a:stretch>
        </p:blipFill>
        <p:spPr>
          <a:xfrm>
            <a:off x="6298552" y="3298879"/>
            <a:ext cx="405000" cy="337500"/>
          </a:xfrm>
          <a:prstGeom prst="rect">
            <a:avLst/>
          </a:prstGeom>
        </p:spPr>
      </p:pic>
      <p:sp>
        <p:nvSpPr>
          <p:cNvPr id="64" name="Oval 8"/>
          <p:cNvSpPr>
            <a:spLocks noChangeAspect="1" noChangeArrowheads="1"/>
          </p:cNvSpPr>
          <p:nvPr/>
        </p:nvSpPr>
        <p:spPr bwMode="auto">
          <a:xfrm>
            <a:off x="8645275" y="3174580"/>
            <a:ext cx="612000" cy="612001"/>
          </a:xfrm>
          <a:prstGeom prst="ellipse">
            <a:avLst/>
          </a:prstGeom>
          <a:solidFill>
            <a:srgbClr val="5FA6AE"/>
          </a:solidFill>
          <a:ln>
            <a:noFill/>
          </a:ln>
        </p:spPr>
        <p:txBody>
          <a:bodyPr vert="horz" wrap="square" lIns="91440" tIns="45720" rIns="91440" bIns="45720" numCol="1" anchor="t" anchorCtr="0" compatLnSpc="1"/>
          <a:lstStyle/>
          <a:p>
            <a:endParaRPr lang="id-ID">
              <a:solidFill>
                <a:srgbClr val="FFFFFF"/>
              </a:solidFill>
              <a:latin typeface="Agency FB" charset="0"/>
              <a:cs typeface="+mn-ea"/>
              <a:sym typeface="+mn-lt"/>
            </a:endParaRPr>
          </a:p>
        </p:txBody>
      </p:sp>
      <p:pic>
        <p:nvPicPr>
          <p:cNvPr id="65" name="Picture 14"/>
          <p:cNvPicPr>
            <a:picLocks noChangeAspect="1"/>
          </p:cNvPicPr>
          <p:nvPr/>
        </p:nvPicPr>
        <p:blipFill>
          <a:blip r:embed="rId9"/>
          <a:stretch>
            <a:fillRect/>
          </a:stretch>
        </p:blipFill>
        <p:spPr>
          <a:xfrm>
            <a:off x="8751202" y="3242630"/>
            <a:ext cx="461250" cy="483750"/>
          </a:xfrm>
          <a:prstGeom prst="rect">
            <a:avLst/>
          </a:prstGeom>
        </p:spPr>
      </p:pic>
      <p:sp>
        <p:nvSpPr>
          <p:cNvPr id="67" name="Oval 9"/>
          <p:cNvSpPr>
            <a:spLocks noChangeAspect="1" noChangeArrowheads="1"/>
          </p:cNvSpPr>
          <p:nvPr/>
        </p:nvSpPr>
        <p:spPr bwMode="auto">
          <a:xfrm>
            <a:off x="10425361" y="3194283"/>
            <a:ext cx="612000" cy="612001"/>
          </a:xfrm>
          <a:prstGeom prst="ellipse">
            <a:avLst/>
          </a:prstGeom>
          <a:solidFill>
            <a:srgbClr val="F69FB2"/>
          </a:solidFill>
          <a:ln>
            <a:noFill/>
          </a:ln>
        </p:spPr>
        <p:txBody>
          <a:bodyPr vert="horz" wrap="square" lIns="91440" tIns="45720" rIns="91440" bIns="45720" numCol="1" anchor="t" anchorCtr="0" compatLnSpc="1"/>
          <a:lstStyle/>
          <a:p>
            <a:endParaRPr lang="id-ID">
              <a:solidFill>
                <a:srgbClr val="FFFFFF"/>
              </a:solidFill>
              <a:latin typeface="Agency FB" charset="0"/>
              <a:cs typeface="+mn-ea"/>
              <a:sym typeface="+mn-lt"/>
            </a:endParaRPr>
          </a:p>
        </p:txBody>
      </p:sp>
      <p:pic>
        <p:nvPicPr>
          <p:cNvPr id="68" name="Picture 17"/>
          <p:cNvPicPr>
            <a:picLocks noChangeAspect="1"/>
          </p:cNvPicPr>
          <p:nvPr/>
        </p:nvPicPr>
        <p:blipFill>
          <a:blip r:embed="rId10"/>
          <a:stretch>
            <a:fillRect/>
          </a:stretch>
        </p:blipFill>
        <p:spPr>
          <a:xfrm>
            <a:off x="10545736" y="3247158"/>
            <a:ext cx="371250" cy="506250"/>
          </a:xfrm>
          <a:prstGeom prst="rect">
            <a:avLst/>
          </a:prstGeom>
        </p:spPr>
      </p:pic>
      <p:sp>
        <p:nvSpPr>
          <p:cNvPr id="70" name="文本框 69"/>
          <p:cNvSpPr txBox="1"/>
          <p:nvPr/>
        </p:nvSpPr>
        <p:spPr>
          <a:xfrm>
            <a:off x="5157595" y="681038"/>
            <a:ext cx="1876811" cy="369332"/>
          </a:xfrm>
          <a:prstGeom prst="rect">
            <a:avLst/>
          </a:prstGeom>
          <a:noFill/>
        </p:spPr>
        <p:txBody>
          <a:bodyPr wrap="square" rtlCol="0">
            <a:spAutoFit/>
          </a:bodyPr>
          <a:lstStyle/>
          <a:p>
            <a:pPr algn="ctr"/>
            <a:r>
              <a:rPr lang="zh-CN" altLang="en-US" b="1">
                <a:solidFill>
                  <a:srgbClr val="F69FB2"/>
                </a:solidFill>
                <a:cs typeface="+mn-ea"/>
                <a:sym typeface="+mn-lt"/>
              </a:rPr>
              <a:t>应急预案及其他</a:t>
            </a:r>
          </a:p>
        </p:txBody>
      </p:sp>
      <p:cxnSp>
        <p:nvCxnSpPr>
          <p:cNvPr id="71" name="直接连接符 70"/>
          <p:cNvCxnSpPr/>
          <p:nvPr/>
        </p:nvCxnSpPr>
        <p:spPr>
          <a:xfrm>
            <a:off x="5792058" y="1106807"/>
            <a:ext cx="561975" cy="0"/>
          </a:xfrm>
          <a:prstGeom prst="line">
            <a:avLst/>
          </a:prstGeom>
          <a:ln>
            <a:solidFill>
              <a:srgbClr val="F69FB2"/>
            </a:solidFill>
          </a:ln>
        </p:spPr>
        <p:style>
          <a:lnRef idx="1">
            <a:schemeClr val="accent1"/>
          </a:lnRef>
          <a:fillRef idx="0">
            <a:schemeClr val="accent1"/>
          </a:fillRef>
          <a:effectRef idx="0">
            <a:schemeClr val="accent1"/>
          </a:effectRef>
          <a:fontRef idx="minor">
            <a:schemeClr val="tx1"/>
          </a:fontRef>
        </p:style>
      </p:cxnSp>
      <p:pic>
        <p:nvPicPr>
          <p:cNvPr id="57" name="图片 56"/>
          <p:cNvPicPr>
            <a:picLocks noChangeAspect="1"/>
          </p:cNvPicPr>
          <p:nvPr/>
        </p:nvPicPr>
        <p:blipFill rotWithShape="1">
          <a:blip r:embed="rId4" cstate="screen"/>
          <a:srcRect t="17803" b="22866"/>
          <a:stretch>
            <a:fillRect/>
          </a:stretch>
        </p:blipFill>
        <p:spPr>
          <a:xfrm rot="3220857">
            <a:off x="-981196" y="-4718192"/>
            <a:ext cx="6289758" cy="10777833"/>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占位符 5"/>
          <p:cNvPicPr>
            <a:picLocks noGrp="1" noChangeAspect="1"/>
          </p:cNvPicPr>
          <p:nvPr>
            <p:ph type="pic" sz="quarter" idx="10"/>
          </p:nvPr>
        </p:nvPicPr>
        <p:blipFill>
          <a:blip r:embed="rId3" cstate="screen"/>
          <a:srcRect/>
          <a:stretch>
            <a:fillRect/>
          </a:stretch>
        </p:blipFill>
        <p:spPr/>
      </p:pic>
      <p:sp>
        <p:nvSpPr>
          <p:cNvPr id="14" name="矩形 13"/>
          <p:cNvSpPr/>
          <p:nvPr/>
        </p:nvSpPr>
        <p:spPr>
          <a:xfrm>
            <a:off x="0" y="-2421"/>
            <a:ext cx="12192000" cy="3771900"/>
          </a:xfrm>
          <a:prstGeom prst="rect">
            <a:avLst/>
          </a:prstGeom>
          <a:solidFill>
            <a:schemeClr val="accent2">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2" name="组合 1"/>
          <p:cNvGrpSpPr/>
          <p:nvPr/>
        </p:nvGrpSpPr>
        <p:grpSpPr>
          <a:xfrm>
            <a:off x="466725" y="461963"/>
            <a:ext cx="11258550" cy="5934075"/>
            <a:chOff x="466725" y="466725"/>
            <a:chExt cx="11258550" cy="5934075"/>
          </a:xfrm>
        </p:grpSpPr>
        <p:sp>
          <p:nvSpPr>
            <p:cNvPr id="10" name="矩形 9"/>
            <p:cNvSpPr/>
            <p:nvPr/>
          </p:nvSpPr>
          <p:spPr>
            <a:xfrm>
              <a:off x="466725" y="466725"/>
              <a:ext cx="11258550" cy="5934075"/>
            </a:xfrm>
            <a:prstGeom prst="rect">
              <a:avLst/>
            </a:prstGeom>
            <a:solidFill>
              <a:srgbClr val="F7F4F8"/>
            </a:solidFill>
            <a:ln>
              <a:noFill/>
            </a:ln>
            <a:effectLst>
              <a:outerShdw blurRad="304800" sx="104000" sy="104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0" name="矩形 19"/>
            <p:cNvSpPr/>
            <p:nvPr/>
          </p:nvSpPr>
          <p:spPr>
            <a:xfrm>
              <a:off x="4303277" y="3324682"/>
              <a:ext cx="3570209" cy="769441"/>
            </a:xfrm>
            <a:prstGeom prst="rect">
              <a:avLst/>
            </a:prstGeom>
          </p:spPr>
          <p:txBody>
            <a:bodyPr wrap="none">
              <a:spAutoFit/>
            </a:bodyPr>
            <a:lstStyle/>
            <a:p>
              <a:pPr algn="ctr"/>
              <a:r>
                <a:rPr lang="zh-CN" altLang="en-US" sz="4400" b="1" dirty="0">
                  <a:solidFill>
                    <a:srgbClr val="F69FB2"/>
                  </a:solidFill>
                  <a:cs typeface="+mn-ea"/>
                  <a:sym typeface="+mn-lt"/>
                </a:rPr>
                <a:t>感谢您的观看</a:t>
              </a:r>
            </a:p>
          </p:txBody>
        </p:sp>
        <p:sp>
          <p:nvSpPr>
            <p:cNvPr id="22" name="TextBox 60"/>
            <p:cNvSpPr txBox="1"/>
            <p:nvPr/>
          </p:nvSpPr>
          <p:spPr>
            <a:xfrm>
              <a:off x="4968522" y="2078987"/>
              <a:ext cx="2239716" cy="230832"/>
            </a:xfrm>
            <a:prstGeom prst="rect">
              <a:avLst/>
            </a:prstGeom>
            <a:noFill/>
          </p:spPr>
          <p:txBody>
            <a:bodyPr wrap="none" rtlCol="0">
              <a:spAutoFit/>
            </a:bodyPr>
            <a:lstStyle/>
            <a:p>
              <a:pPr algn="ctr" defTabSz="914400"/>
              <a:r>
                <a:rPr lang="en-US" sz="900" b="1" spc="150" dirty="0">
                  <a:solidFill>
                    <a:srgbClr val="F69FB2"/>
                  </a:solidFill>
                  <a:latin typeface="Calibri" panose="020F0502020204030204" pitchFamily="34" charset="0"/>
                  <a:cs typeface="Calibri" panose="020F0502020204030204" pitchFamily="34" charset="0"/>
                  <a:sym typeface="+mn-lt"/>
                </a:rPr>
                <a:t>WRITE A TITLE IN THIS SECTION</a:t>
              </a:r>
              <a:endParaRPr lang="en-US" sz="1000" b="1" spc="150" dirty="0">
                <a:solidFill>
                  <a:srgbClr val="F69FB2"/>
                </a:solidFill>
                <a:latin typeface="Calibri" panose="020F0502020204030204" pitchFamily="34" charset="0"/>
                <a:cs typeface="Calibri" panose="020F0502020204030204" pitchFamily="34" charset="0"/>
                <a:sym typeface="+mn-lt"/>
              </a:endParaRPr>
            </a:p>
          </p:txBody>
        </p:sp>
        <p:sp>
          <p:nvSpPr>
            <p:cNvPr id="19" name="文本框 18"/>
            <p:cNvSpPr txBox="1"/>
            <p:nvPr/>
          </p:nvSpPr>
          <p:spPr>
            <a:xfrm>
              <a:off x="4218954" y="4325105"/>
              <a:ext cx="3754092" cy="337185"/>
            </a:xfrm>
            <a:prstGeom prst="rect">
              <a:avLst/>
            </a:prstGeom>
            <a:noFill/>
          </p:spPr>
          <p:txBody>
            <a:bodyPr wrap="square" rtlCol="0">
              <a:spAutoFit/>
            </a:bodyPr>
            <a:lstStyle/>
            <a:p>
              <a:pPr algn="ctr"/>
              <a:r>
                <a:rPr lang="zh-CN" altLang="en-US" sz="1600" b="1">
                  <a:solidFill>
                    <a:srgbClr val="F69FB2"/>
                  </a:solidFill>
                  <a:cs typeface="+mn-ea"/>
                  <a:sym typeface="+mn-lt"/>
                </a:rPr>
                <a:t>汇报人：</a:t>
              </a:r>
              <a:r>
                <a:rPr lang="en-US" altLang="zh-CN" sz="1600" b="1">
                  <a:solidFill>
                    <a:srgbClr val="F69FB2"/>
                  </a:solidFill>
                  <a:cs typeface="+mn-ea"/>
                  <a:sym typeface="+mn-lt"/>
                </a:rPr>
                <a:t>xiazaii</a:t>
              </a:r>
              <a:endParaRPr lang="zh-CN" altLang="en-US" sz="1600" b="1" dirty="0">
                <a:solidFill>
                  <a:srgbClr val="F69FB2"/>
                </a:solidFill>
                <a:cs typeface="+mn-ea"/>
                <a:sym typeface="+mn-lt"/>
              </a:endParaRPr>
            </a:p>
          </p:txBody>
        </p:sp>
        <p:sp>
          <p:nvSpPr>
            <p:cNvPr id="23" name="矩形 22"/>
            <p:cNvSpPr/>
            <p:nvPr/>
          </p:nvSpPr>
          <p:spPr>
            <a:xfrm>
              <a:off x="4287034" y="2354888"/>
              <a:ext cx="3625656" cy="1015663"/>
            </a:xfrm>
            <a:prstGeom prst="rect">
              <a:avLst/>
            </a:prstGeom>
          </p:spPr>
          <p:txBody>
            <a:bodyPr wrap="square">
              <a:spAutoFit/>
            </a:bodyPr>
            <a:lstStyle/>
            <a:p>
              <a:pPr algn="dist"/>
              <a:r>
                <a:rPr lang="en-US" altLang="zh-CN" sz="6000" b="1" spc="300">
                  <a:solidFill>
                    <a:srgbClr val="F69FB2"/>
                  </a:solidFill>
                  <a:latin typeface="Calibri" panose="020F0502020204030204" pitchFamily="34" charset="0"/>
                  <a:cs typeface="Calibri" panose="020F0502020204030204" pitchFamily="34" charset="0"/>
                  <a:sym typeface="+mn-lt"/>
                </a:rPr>
                <a:t>THANK U</a:t>
              </a:r>
              <a:endParaRPr lang="zh-CN" altLang="en-US" sz="6000" b="1" dirty="0">
                <a:solidFill>
                  <a:srgbClr val="F69FB2"/>
                </a:solidFill>
                <a:latin typeface="Calibri" panose="020F0502020204030204" pitchFamily="34" charset="0"/>
                <a:cs typeface="Calibri" panose="020F0502020204030204" pitchFamily="34" charset="0"/>
                <a:sym typeface="+mn-lt"/>
              </a:endParaRPr>
            </a:p>
          </p:txBody>
        </p:sp>
      </p:grpSp>
      <p:sp>
        <p:nvSpPr>
          <p:cNvPr id="26" name="任意多边形: 形状 25"/>
          <p:cNvSpPr/>
          <p:nvPr/>
        </p:nvSpPr>
        <p:spPr>
          <a:xfrm>
            <a:off x="9272164" y="4378976"/>
            <a:ext cx="4467225" cy="4467225"/>
          </a:xfrm>
          <a:custGeom>
            <a:avLst/>
            <a:gdLst>
              <a:gd name="connsiteX0" fmla="*/ 586946 w 1173892"/>
              <a:gd name="connsiteY0" fmla="*/ 128716 h 1173892"/>
              <a:gd name="connsiteX1" fmla="*/ 128716 w 1173892"/>
              <a:gd name="connsiteY1" fmla="*/ 586946 h 1173892"/>
              <a:gd name="connsiteX2" fmla="*/ 586946 w 1173892"/>
              <a:gd name="connsiteY2" fmla="*/ 1045176 h 1173892"/>
              <a:gd name="connsiteX3" fmla="*/ 1045176 w 1173892"/>
              <a:gd name="connsiteY3" fmla="*/ 586946 h 1173892"/>
              <a:gd name="connsiteX4" fmla="*/ 586946 w 1173892"/>
              <a:gd name="connsiteY4" fmla="*/ 128716 h 1173892"/>
              <a:gd name="connsiteX5" fmla="*/ 586946 w 1173892"/>
              <a:gd name="connsiteY5" fmla="*/ 0 h 1173892"/>
              <a:gd name="connsiteX6" fmla="*/ 1173892 w 1173892"/>
              <a:gd name="connsiteY6" fmla="*/ 586946 h 1173892"/>
              <a:gd name="connsiteX7" fmla="*/ 586946 w 1173892"/>
              <a:gd name="connsiteY7" fmla="*/ 1173892 h 1173892"/>
              <a:gd name="connsiteX8" fmla="*/ 0 w 1173892"/>
              <a:gd name="connsiteY8" fmla="*/ 586946 h 1173892"/>
              <a:gd name="connsiteX9" fmla="*/ 586946 w 1173892"/>
              <a:gd name="connsiteY9" fmla="*/ 0 h 1173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73892" h="1173892">
                <a:moveTo>
                  <a:pt x="586946" y="128716"/>
                </a:moveTo>
                <a:cubicBezTo>
                  <a:pt x="333873" y="128716"/>
                  <a:pt x="128716" y="333873"/>
                  <a:pt x="128716" y="586946"/>
                </a:cubicBezTo>
                <a:cubicBezTo>
                  <a:pt x="128716" y="840019"/>
                  <a:pt x="333873" y="1045176"/>
                  <a:pt x="586946" y="1045176"/>
                </a:cubicBezTo>
                <a:cubicBezTo>
                  <a:pt x="840019" y="1045176"/>
                  <a:pt x="1045176" y="840019"/>
                  <a:pt x="1045176" y="586946"/>
                </a:cubicBezTo>
                <a:cubicBezTo>
                  <a:pt x="1045176" y="333873"/>
                  <a:pt x="840019" y="128716"/>
                  <a:pt x="586946" y="128716"/>
                </a:cubicBezTo>
                <a:close/>
                <a:moveTo>
                  <a:pt x="586946" y="0"/>
                </a:moveTo>
                <a:cubicBezTo>
                  <a:pt x="911107" y="0"/>
                  <a:pt x="1173892" y="262785"/>
                  <a:pt x="1173892" y="586946"/>
                </a:cubicBezTo>
                <a:cubicBezTo>
                  <a:pt x="1173892" y="911107"/>
                  <a:pt x="911107" y="1173892"/>
                  <a:pt x="586946" y="1173892"/>
                </a:cubicBezTo>
                <a:cubicBezTo>
                  <a:pt x="262785" y="1173892"/>
                  <a:pt x="0" y="911107"/>
                  <a:pt x="0" y="586946"/>
                </a:cubicBezTo>
                <a:cubicBezTo>
                  <a:pt x="0" y="262785"/>
                  <a:pt x="262785" y="0"/>
                  <a:pt x="586946" y="0"/>
                </a:cubicBezTo>
                <a:close/>
              </a:path>
            </a:pathLst>
          </a:custGeom>
          <a:solidFill>
            <a:srgbClr val="FFE083">
              <a:alpha val="1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 name="组合 3"/>
          <p:cNvGrpSpPr/>
          <p:nvPr/>
        </p:nvGrpSpPr>
        <p:grpSpPr>
          <a:xfrm>
            <a:off x="4578013" y="1198702"/>
            <a:ext cx="3309744" cy="3487598"/>
            <a:chOff x="6523348" y="1281172"/>
            <a:chExt cx="1024613" cy="1079672"/>
          </a:xfrm>
        </p:grpSpPr>
        <p:sp>
          <p:nvSpPr>
            <p:cNvPr id="3" name="矩形 2"/>
            <p:cNvSpPr/>
            <p:nvPr/>
          </p:nvSpPr>
          <p:spPr>
            <a:xfrm>
              <a:off x="6523348" y="1489435"/>
              <a:ext cx="848413" cy="871409"/>
            </a:xfrm>
            <a:prstGeom prst="rect">
              <a:avLst/>
            </a:prstGeom>
            <a:noFill/>
            <a:ln w="28575">
              <a:solidFill>
                <a:srgbClr val="FFE0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7195560" y="1281172"/>
              <a:ext cx="352401" cy="361953"/>
            </a:xfrm>
            <a:prstGeom prst="rect">
              <a:avLst/>
            </a:prstGeom>
            <a:noFill/>
            <a:ln w="19050">
              <a:solidFill>
                <a:srgbClr val="A8E0D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5FA6AE"/>
                </a:solidFill>
              </a:endParaRPr>
            </a:p>
          </p:txBody>
        </p:sp>
      </p:grpSp>
      <p:sp>
        <p:nvSpPr>
          <p:cNvPr id="15" name="任意多边形: 形状 14"/>
          <p:cNvSpPr/>
          <p:nvPr/>
        </p:nvSpPr>
        <p:spPr>
          <a:xfrm>
            <a:off x="0" y="5684108"/>
            <a:ext cx="1173892" cy="1173892"/>
          </a:xfrm>
          <a:custGeom>
            <a:avLst/>
            <a:gdLst>
              <a:gd name="connsiteX0" fmla="*/ 586946 w 1173892"/>
              <a:gd name="connsiteY0" fmla="*/ 128716 h 1173892"/>
              <a:gd name="connsiteX1" fmla="*/ 128716 w 1173892"/>
              <a:gd name="connsiteY1" fmla="*/ 586946 h 1173892"/>
              <a:gd name="connsiteX2" fmla="*/ 586946 w 1173892"/>
              <a:gd name="connsiteY2" fmla="*/ 1045176 h 1173892"/>
              <a:gd name="connsiteX3" fmla="*/ 1045176 w 1173892"/>
              <a:gd name="connsiteY3" fmla="*/ 586946 h 1173892"/>
              <a:gd name="connsiteX4" fmla="*/ 586946 w 1173892"/>
              <a:gd name="connsiteY4" fmla="*/ 128716 h 1173892"/>
              <a:gd name="connsiteX5" fmla="*/ 586946 w 1173892"/>
              <a:gd name="connsiteY5" fmla="*/ 0 h 1173892"/>
              <a:gd name="connsiteX6" fmla="*/ 1173892 w 1173892"/>
              <a:gd name="connsiteY6" fmla="*/ 586946 h 1173892"/>
              <a:gd name="connsiteX7" fmla="*/ 586946 w 1173892"/>
              <a:gd name="connsiteY7" fmla="*/ 1173892 h 1173892"/>
              <a:gd name="connsiteX8" fmla="*/ 0 w 1173892"/>
              <a:gd name="connsiteY8" fmla="*/ 586946 h 1173892"/>
              <a:gd name="connsiteX9" fmla="*/ 586946 w 1173892"/>
              <a:gd name="connsiteY9" fmla="*/ 0 h 1173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73892" h="1173892">
                <a:moveTo>
                  <a:pt x="586946" y="128716"/>
                </a:moveTo>
                <a:cubicBezTo>
                  <a:pt x="333873" y="128716"/>
                  <a:pt x="128716" y="333873"/>
                  <a:pt x="128716" y="586946"/>
                </a:cubicBezTo>
                <a:cubicBezTo>
                  <a:pt x="128716" y="840019"/>
                  <a:pt x="333873" y="1045176"/>
                  <a:pt x="586946" y="1045176"/>
                </a:cubicBezTo>
                <a:cubicBezTo>
                  <a:pt x="840019" y="1045176"/>
                  <a:pt x="1045176" y="840019"/>
                  <a:pt x="1045176" y="586946"/>
                </a:cubicBezTo>
                <a:cubicBezTo>
                  <a:pt x="1045176" y="333873"/>
                  <a:pt x="840019" y="128716"/>
                  <a:pt x="586946" y="128716"/>
                </a:cubicBezTo>
                <a:close/>
                <a:moveTo>
                  <a:pt x="586946" y="0"/>
                </a:moveTo>
                <a:cubicBezTo>
                  <a:pt x="911107" y="0"/>
                  <a:pt x="1173892" y="262785"/>
                  <a:pt x="1173892" y="586946"/>
                </a:cubicBezTo>
                <a:cubicBezTo>
                  <a:pt x="1173892" y="911107"/>
                  <a:pt x="911107" y="1173892"/>
                  <a:pt x="586946" y="1173892"/>
                </a:cubicBezTo>
                <a:cubicBezTo>
                  <a:pt x="262785" y="1173892"/>
                  <a:pt x="0" y="911107"/>
                  <a:pt x="0" y="586946"/>
                </a:cubicBezTo>
                <a:cubicBezTo>
                  <a:pt x="0" y="262785"/>
                  <a:pt x="262785" y="0"/>
                  <a:pt x="586946" y="0"/>
                </a:cubicBezTo>
                <a:close/>
              </a:path>
            </a:pathLst>
          </a:custGeom>
          <a:solidFill>
            <a:srgbClr val="F69F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形状 26"/>
          <p:cNvSpPr/>
          <p:nvPr/>
        </p:nvSpPr>
        <p:spPr>
          <a:xfrm>
            <a:off x="11981944" y="3936712"/>
            <a:ext cx="749588" cy="749588"/>
          </a:xfrm>
          <a:custGeom>
            <a:avLst/>
            <a:gdLst>
              <a:gd name="connsiteX0" fmla="*/ 586946 w 1173892"/>
              <a:gd name="connsiteY0" fmla="*/ 128716 h 1173892"/>
              <a:gd name="connsiteX1" fmla="*/ 128716 w 1173892"/>
              <a:gd name="connsiteY1" fmla="*/ 586946 h 1173892"/>
              <a:gd name="connsiteX2" fmla="*/ 586946 w 1173892"/>
              <a:gd name="connsiteY2" fmla="*/ 1045176 h 1173892"/>
              <a:gd name="connsiteX3" fmla="*/ 1045176 w 1173892"/>
              <a:gd name="connsiteY3" fmla="*/ 586946 h 1173892"/>
              <a:gd name="connsiteX4" fmla="*/ 586946 w 1173892"/>
              <a:gd name="connsiteY4" fmla="*/ 128716 h 1173892"/>
              <a:gd name="connsiteX5" fmla="*/ 586946 w 1173892"/>
              <a:gd name="connsiteY5" fmla="*/ 0 h 1173892"/>
              <a:gd name="connsiteX6" fmla="*/ 1173892 w 1173892"/>
              <a:gd name="connsiteY6" fmla="*/ 586946 h 1173892"/>
              <a:gd name="connsiteX7" fmla="*/ 586946 w 1173892"/>
              <a:gd name="connsiteY7" fmla="*/ 1173892 h 1173892"/>
              <a:gd name="connsiteX8" fmla="*/ 0 w 1173892"/>
              <a:gd name="connsiteY8" fmla="*/ 586946 h 1173892"/>
              <a:gd name="connsiteX9" fmla="*/ 586946 w 1173892"/>
              <a:gd name="connsiteY9" fmla="*/ 0 h 1173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73892" h="1173892">
                <a:moveTo>
                  <a:pt x="586946" y="128716"/>
                </a:moveTo>
                <a:cubicBezTo>
                  <a:pt x="333873" y="128716"/>
                  <a:pt x="128716" y="333873"/>
                  <a:pt x="128716" y="586946"/>
                </a:cubicBezTo>
                <a:cubicBezTo>
                  <a:pt x="128716" y="840019"/>
                  <a:pt x="333873" y="1045176"/>
                  <a:pt x="586946" y="1045176"/>
                </a:cubicBezTo>
                <a:cubicBezTo>
                  <a:pt x="840019" y="1045176"/>
                  <a:pt x="1045176" y="840019"/>
                  <a:pt x="1045176" y="586946"/>
                </a:cubicBezTo>
                <a:cubicBezTo>
                  <a:pt x="1045176" y="333873"/>
                  <a:pt x="840019" y="128716"/>
                  <a:pt x="586946" y="128716"/>
                </a:cubicBezTo>
                <a:close/>
                <a:moveTo>
                  <a:pt x="586946" y="0"/>
                </a:moveTo>
                <a:cubicBezTo>
                  <a:pt x="911107" y="0"/>
                  <a:pt x="1173892" y="262785"/>
                  <a:pt x="1173892" y="586946"/>
                </a:cubicBezTo>
                <a:cubicBezTo>
                  <a:pt x="1173892" y="911107"/>
                  <a:pt x="911107" y="1173892"/>
                  <a:pt x="586946" y="1173892"/>
                </a:cubicBezTo>
                <a:cubicBezTo>
                  <a:pt x="262785" y="1173892"/>
                  <a:pt x="0" y="911107"/>
                  <a:pt x="0" y="586946"/>
                </a:cubicBezTo>
                <a:cubicBezTo>
                  <a:pt x="0" y="262785"/>
                  <a:pt x="262785" y="0"/>
                  <a:pt x="586946" y="0"/>
                </a:cubicBezTo>
                <a:close/>
              </a:path>
            </a:pathLst>
          </a:custGeom>
          <a:solidFill>
            <a:srgbClr val="F69FB2">
              <a:alpha val="5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7F4F8"/>
        </a:solidFill>
        <a:effectLst/>
      </p:bgPr>
    </p:bg>
    <p:spTree>
      <p:nvGrpSpPr>
        <p:cNvPr id="1" name=""/>
        <p:cNvGrpSpPr/>
        <p:nvPr/>
      </p:nvGrpSpPr>
      <p:grpSpPr>
        <a:xfrm>
          <a:off x="0" y="0"/>
          <a:ext cx="0" cy="0"/>
          <a:chOff x="0" y="0"/>
          <a:chExt cx="0" cy="0"/>
        </a:xfrm>
      </p:grpSpPr>
      <p:pic>
        <p:nvPicPr>
          <p:cNvPr id="3" name="图片占位符 2"/>
          <p:cNvPicPr>
            <a:picLocks noGrp="1" noChangeAspect="1"/>
          </p:cNvPicPr>
          <p:nvPr>
            <p:ph type="pic" sz="quarter" idx="10"/>
          </p:nvPr>
        </p:nvPicPr>
        <p:blipFill>
          <a:blip r:embed="rId3" cstate="screen"/>
          <a:srcRect/>
          <a:stretch>
            <a:fillRect/>
          </a:stretch>
        </p:blipFill>
        <p:spPr/>
      </p:pic>
      <p:sp>
        <p:nvSpPr>
          <p:cNvPr id="14" name="矩形 13"/>
          <p:cNvSpPr/>
          <p:nvPr/>
        </p:nvSpPr>
        <p:spPr>
          <a:xfrm>
            <a:off x="0" y="-5674"/>
            <a:ext cx="12192000" cy="3771900"/>
          </a:xfrm>
          <a:prstGeom prst="rect">
            <a:avLst/>
          </a:prstGeom>
          <a:solidFill>
            <a:schemeClr val="accent2">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矩形 9"/>
          <p:cNvSpPr/>
          <p:nvPr/>
        </p:nvSpPr>
        <p:spPr>
          <a:xfrm>
            <a:off x="466725" y="461963"/>
            <a:ext cx="11258550" cy="5934075"/>
          </a:xfrm>
          <a:prstGeom prst="rect">
            <a:avLst/>
          </a:prstGeom>
          <a:solidFill>
            <a:srgbClr val="F7F4F8"/>
          </a:solidFill>
          <a:ln>
            <a:noFill/>
          </a:ln>
          <a:effectLst>
            <a:outerShdw blurRad="304800" sx="104000" sy="104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a:cs typeface="+mn-ea"/>
              <a:sym typeface="+mn-lt"/>
            </a:endParaRPr>
          </a:p>
        </p:txBody>
      </p:sp>
      <p:sp>
        <p:nvSpPr>
          <p:cNvPr id="26" name="任意多边形: 形状 25"/>
          <p:cNvSpPr/>
          <p:nvPr/>
        </p:nvSpPr>
        <p:spPr>
          <a:xfrm>
            <a:off x="9272164" y="4378976"/>
            <a:ext cx="4467225" cy="4467225"/>
          </a:xfrm>
          <a:custGeom>
            <a:avLst/>
            <a:gdLst>
              <a:gd name="connsiteX0" fmla="*/ 586946 w 1173892"/>
              <a:gd name="connsiteY0" fmla="*/ 128716 h 1173892"/>
              <a:gd name="connsiteX1" fmla="*/ 128716 w 1173892"/>
              <a:gd name="connsiteY1" fmla="*/ 586946 h 1173892"/>
              <a:gd name="connsiteX2" fmla="*/ 586946 w 1173892"/>
              <a:gd name="connsiteY2" fmla="*/ 1045176 h 1173892"/>
              <a:gd name="connsiteX3" fmla="*/ 1045176 w 1173892"/>
              <a:gd name="connsiteY3" fmla="*/ 586946 h 1173892"/>
              <a:gd name="connsiteX4" fmla="*/ 586946 w 1173892"/>
              <a:gd name="connsiteY4" fmla="*/ 128716 h 1173892"/>
              <a:gd name="connsiteX5" fmla="*/ 586946 w 1173892"/>
              <a:gd name="connsiteY5" fmla="*/ 0 h 1173892"/>
              <a:gd name="connsiteX6" fmla="*/ 1173892 w 1173892"/>
              <a:gd name="connsiteY6" fmla="*/ 586946 h 1173892"/>
              <a:gd name="connsiteX7" fmla="*/ 586946 w 1173892"/>
              <a:gd name="connsiteY7" fmla="*/ 1173892 h 1173892"/>
              <a:gd name="connsiteX8" fmla="*/ 0 w 1173892"/>
              <a:gd name="connsiteY8" fmla="*/ 586946 h 1173892"/>
              <a:gd name="connsiteX9" fmla="*/ 586946 w 1173892"/>
              <a:gd name="connsiteY9" fmla="*/ 0 h 1173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73892" h="1173892">
                <a:moveTo>
                  <a:pt x="586946" y="128716"/>
                </a:moveTo>
                <a:cubicBezTo>
                  <a:pt x="333873" y="128716"/>
                  <a:pt x="128716" y="333873"/>
                  <a:pt x="128716" y="586946"/>
                </a:cubicBezTo>
                <a:cubicBezTo>
                  <a:pt x="128716" y="840019"/>
                  <a:pt x="333873" y="1045176"/>
                  <a:pt x="586946" y="1045176"/>
                </a:cubicBezTo>
                <a:cubicBezTo>
                  <a:pt x="840019" y="1045176"/>
                  <a:pt x="1045176" y="840019"/>
                  <a:pt x="1045176" y="586946"/>
                </a:cubicBezTo>
                <a:cubicBezTo>
                  <a:pt x="1045176" y="333873"/>
                  <a:pt x="840019" y="128716"/>
                  <a:pt x="586946" y="128716"/>
                </a:cubicBezTo>
                <a:close/>
                <a:moveTo>
                  <a:pt x="586946" y="0"/>
                </a:moveTo>
                <a:cubicBezTo>
                  <a:pt x="911107" y="0"/>
                  <a:pt x="1173892" y="262785"/>
                  <a:pt x="1173892" y="586946"/>
                </a:cubicBezTo>
                <a:cubicBezTo>
                  <a:pt x="1173892" y="911107"/>
                  <a:pt x="911107" y="1173892"/>
                  <a:pt x="586946" y="1173892"/>
                </a:cubicBezTo>
                <a:cubicBezTo>
                  <a:pt x="262785" y="1173892"/>
                  <a:pt x="0" y="911107"/>
                  <a:pt x="0" y="586946"/>
                </a:cubicBezTo>
                <a:cubicBezTo>
                  <a:pt x="0" y="262785"/>
                  <a:pt x="262785" y="0"/>
                  <a:pt x="586946" y="0"/>
                </a:cubicBezTo>
                <a:close/>
              </a:path>
            </a:pathLst>
          </a:custGeom>
          <a:solidFill>
            <a:srgbClr val="FFE083">
              <a:alpha val="1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任意多边形: 形状 14"/>
          <p:cNvSpPr/>
          <p:nvPr/>
        </p:nvSpPr>
        <p:spPr>
          <a:xfrm>
            <a:off x="0" y="5684108"/>
            <a:ext cx="1173892" cy="1173892"/>
          </a:xfrm>
          <a:custGeom>
            <a:avLst/>
            <a:gdLst>
              <a:gd name="connsiteX0" fmla="*/ 586946 w 1173892"/>
              <a:gd name="connsiteY0" fmla="*/ 128716 h 1173892"/>
              <a:gd name="connsiteX1" fmla="*/ 128716 w 1173892"/>
              <a:gd name="connsiteY1" fmla="*/ 586946 h 1173892"/>
              <a:gd name="connsiteX2" fmla="*/ 586946 w 1173892"/>
              <a:gd name="connsiteY2" fmla="*/ 1045176 h 1173892"/>
              <a:gd name="connsiteX3" fmla="*/ 1045176 w 1173892"/>
              <a:gd name="connsiteY3" fmla="*/ 586946 h 1173892"/>
              <a:gd name="connsiteX4" fmla="*/ 586946 w 1173892"/>
              <a:gd name="connsiteY4" fmla="*/ 128716 h 1173892"/>
              <a:gd name="connsiteX5" fmla="*/ 586946 w 1173892"/>
              <a:gd name="connsiteY5" fmla="*/ 0 h 1173892"/>
              <a:gd name="connsiteX6" fmla="*/ 1173892 w 1173892"/>
              <a:gd name="connsiteY6" fmla="*/ 586946 h 1173892"/>
              <a:gd name="connsiteX7" fmla="*/ 586946 w 1173892"/>
              <a:gd name="connsiteY7" fmla="*/ 1173892 h 1173892"/>
              <a:gd name="connsiteX8" fmla="*/ 0 w 1173892"/>
              <a:gd name="connsiteY8" fmla="*/ 586946 h 1173892"/>
              <a:gd name="connsiteX9" fmla="*/ 586946 w 1173892"/>
              <a:gd name="connsiteY9" fmla="*/ 0 h 1173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73892" h="1173892">
                <a:moveTo>
                  <a:pt x="586946" y="128716"/>
                </a:moveTo>
                <a:cubicBezTo>
                  <a:pt x="333873" y="128716"/>
                  <a:pt x="128716" y="333873"/>
                  <a:pt x="128716" y="586946"/>
                </a:cubicBezTo>
                <a:cubicBezTo>
                  <a:pt x="128716" y="840019"/>
                  <a:pt x="333873" y="1045176"/>
                  <a:pt x="586946" y="1045176"/>
                </a:cubicBezTo>
                <a:cubicBezTo>
                  <a:pt x="840019" y="1045176"/>
                  <a:pt x="1045176" y="840019"/>
                  <a:pt x="1045176" y="586946"/>
                </a:cubicBezTo>
                <a:cubicBezTo>
                  <a:pt x="1045176" y="333873"/>
                  <a:pt x="840019" y="128716"/>
                  <a:pt x="586946" y="128716"/>
                </a:cubicBezTo>
                <a:close/>
                <a:moveTo>
                  <a:pt x="586946" y="0"/>
                </a:moveTo>
                <a:cubicBezTo>
                  <a:pt x="911107" y="0"/>
                  <a:pt x="1173892" y="262785"/>
                  <a:pt x="1173892" y="586946"/>
                </a:cubicBezTo>
                <a:cubicBezTo>
                  <a:pt x="1173892" y="911107"/>
                  <a:pt x="911107" y="1173892"/>
                  <a:pt x="586946" y="1173892"/>
                </a:cubicBezTo>
                <a:cubicBezTo>
                  <a:pt x="262785" y="1173892"/>
                  <a:pt x="0" y="911107"/>
                  <a:pt x="0" y="586946"/>
                </a:cubicBezTo>
                <a:cubicBezTo>
                  <a:pt x="0" y="262785"/>
                  <a:pt x="262785" y="0"/>
                  <a:pt x="586946" y="0"/>
                </a:cubicBezTo>
                <a:close/>
              </a:path>
            </a:pathLst>
          </a:custGeom>
          <a:solidFill>
            <a:srgbClr val="F69F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5175315" y="-2086710"/>
            <a:ext cx="920685" cy="3864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形状 26"/>
          <p:cNvSpPr/>
          <p:nvPr/>
        </p:nvSpPr>
        <p:spPr>
          <a:xfrm>
            <a:off x="11981944" y="3936712"/>
            <a:ext cx="749588" cy="749588"/>
          </a:xfrm>
          <a:custGeom>
            <a:avLst/>
            <a:gdLst>
              <a:gd name="connsiteX0" fmla="*/ 586946 w 1173892"/>
              <a:gd name="connsiteY0" fmla="*/ 128716 h 1173892"/>
              <a:gd name="connsiteX1" fmla="*/ 128716 w 1173892"/>
              <a:gd name="connsiteY1" fmla="*/ 586946 h 1173892"/>
              <a:gd name="connsiteX2" fmla="*/ 586946 w 1173892"/>
              <a:gd name="connsiteY2" fmla="*/ 1045176 h 1173892"/>
              <a:gd name="connsiteX3" fmla="*/ 1045176 w 1173892"/>
              <a:gd name="connsiteY3" fmla="*/ 586946 h 1173892"/>
              <a:gd name="connsiteX4" fmla="*/ 586946 w 1173892"/>
              <a:gd name="connsiteY4" fmla="*/ 128716 h 1173892"/>
              <a:gd name="connsiteX5" fmla="*/ 586946 w 1173892"/>
              <a:gd name="connsiteY5" fmla="*/ 0 h 1173892"/>
              <a:gd name="connsiteX6" fmla="*/ 1173892 w 1173892"/>
              <a:gd name="connsiteY6" fmla="*/ 586946 h 1173892"/>
              <a:gd name="connsiteX7" fmla="*/ 586946 w 1173892"/>
              <a:gd name="connsiteY7" fmla="*/ 1173892 h 1173892"/>
              <a:gd name="connsiteX8" fmla="*/ 0 w 1173892"/>
              <a:gd name="connsiteY8" fmla="*/ 586946 h 1173892"/>
              <a:gd name="connsiteX9" fmla="*/ 586946 w 1173892"/>
              <a:gd name="connsiteY9" fmla="*/ 0 h 1173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73892" h="1173892">
                <a:moveTo>
                  <a:pt x="586946" y="128716"/>
                </a:moveTo>
                <a:cubicBezTo>
                  <a:pt x="333873" y="128716"/>
                  <a:pt x="128716" y="333873"/>
                  <a:pt x="128716" y="586946"/>
                </a:cubicBezTo>
                <a:cubicBezTo>
                  <a:pt x="128716" y="840019"/>
                  <a:pt x="333873" y="1045176"/>
                  <a:pt x="586946" y="1045176"/>
                </a:cubicBezTo>
                <a:cubicBezTo>
                  <a:pt x="840019" y="1045176"/>
                  <a:pt x="1045176" y="840019"/>
                  <a:pt x="1045176" y="586946"/>
                </a:cubicBezTo>
                <a:cubicBezTo>
                  <a:pt x="1045176" y="333873"/>
                  <a:pt x="840019" y="128716"/>
                  <a:pt x="586946" y="128716"/>
                </a:cubicBezTo>
                <a:close/>
                <a:moveTo>
                  <a:pt x="586946" y="0"/>
                </a:moveTo>
                <a:cubicBezTo>
                  <a:pt x="911107" y="0"/>
                  <a:pt x="1173892" y="262785"/>
                  <a:pt x="1173892" y="586946"/>
                </a:cubicBezTo>
                <a:cubicBezTo>
                  <a:pt x="1173892" y="911107"/>
                  <a:pt x="911107" y="1173892"/>
                  <a:pt x="586946" y="1173892"/>
                </a:cubicBezTo>
                <a:cubicBezTo>
                  <a:pt x="262785" y="1173892"/>
                  <a:pt x="0" y="911107"/>
                  <a:pt x="0" y="586946"/>
                </a:cubicBezTo>
                <a:cubicBezTo>
                  <a:pt x="0" y="262785"/>
                  <a:pt x="262785" y="0"/>
                  <a:pt x="586946" y="0"/>
                </a:cubicBezTo>
                <a:close/>
              </a:path>
            </a:pathLst>
          </a:custGeom>
          <a:solidFill>
            <a:srgbClr val="F69FB2">
              <a:alpha val="5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2" name="图片 11" hidden="1"/>
          <p:cNvPicPr>
            <a:picLocks noChangeAspect="1"/>
          </p:cNvPicPr>
          <p:nvPr/>
        </p:nvPicPr>
        <p:blipFill rotWithShape="1">
          <a:blip r:embed="rId4" cstate="screen"/>
          <a:srcRect t="38033" b="24201"/>
          <a:stretch>
            <a:fillRect/>
          </a:stretch>
        </p:blipFill>
        <p:spPr>
          <a:xfrm>
            <a:off x="2515682" y="-2421"/>
            <a:ext cx="6289758" cy="6860421"/>
          </a:xfrm>
          <a:prstGeom prst="rect">
            <a:avLst/>
          </a:prstGeom>
        </p:spPr>
      </p:pic>
      <p:sp>
        <p:nvSpPr>
          <p:cNvPr id="35" name="矩形 60"/>
          <p:cNvSpPr/>
          <p:nvPr/>
        </p:nvSpPr>
        <p:spPr>
          <a:xfrm>
            <a:off x="3309329" y="2803286"/>
            <a:ext cx="5573342" cy="1108075"/>
          </a:xfrm>
          <a:prstGeom prst="rect">
            <a:avLst/>
          </a:prstGeom>
          <a:noFill/>
          <a:ln w="9525">
            <a:noFill/>
          </a:ln>
        </p:spPr>
        <p:txBody>
          <a:bodyPr wrap="square" lIns="0" tIns="0" rIns="0" bIns="0">
            <a:spAutoFit/>
          </a:bodyPr>
          <a:lstStyle>
            <a:lvl1pPr marL="342900" indent="-342900" algn="l" rtl="0" eaLnBrk="0" fontAlgn="base" hangingPunct="0">
              <a:spcBef>
                <a:spcPct val="20000"/>
              </a:spcBef>
              <a:spcAft>
                <a:spcPct val="0"/>
              </a:spcAft>
              <a:buChar char="•"/>
              <a:defRPr sz="2000">
                <a:solidFill>
                  <a:schemeClr val="tx2"/>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2"/>
                </a:solidFill>
                <a:latin typeface="+mn-lt"/>
                <a:ea typeface="仿宋_GB2312" pitchFamily="49" charset="-122"/>
              </a:defRPr>
            </a:lvl2pPr>
            <a:lvl3pPr marL="1143000" indent="-228600" algn="l" rtl="0" eaLnBrk="0" fontAlgn="base" hangingPunct="0">
              <a:spcBef>
                <a:spcPct val="20000"/>
              </a:spcBef>
              <a:spcAft>
                <a:spcPct val="0"/>
              </a:spcAft>
              <a:buChar char="•"/>
              <a:defRPr sz="2400">
                <a:solidFill>
                  <a:schemeClr val="tx1"/>
                </a:solidFill>
                <a:latin typeface="+mn-lt"/>
                <a:ea typeface="宋体" panose="02010600030101010101" pitchFamily="2" charset="-122"/>
              </a:defRPr>
            </a:lvl3pPr>
            <a:lvl4pPr marL="16002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4pPr>
            <a:lvl5pPr marL="20574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5pPr>
          </a:lstStyle>
          <a:p>
            <a:pPr marL="0" lvl="0" indent="0" eaLnBrk="1" hangingPunct="1">
              <a:spcBef>
                <a:spcPct val="0"/>
              </a:spcBef>
              <a:buNone/>
            </a:pPr>
            <a:r>
              <a:rPr lang="zh-CN" altLang="en-US" sz="7200" b="1" dirty="0">
                <a:solidFill>
                  <a:srgbClr val="F69FB2"/>
                </a:solidFill>
                <a:cs typeface="+mn-ea"/>
                <a:sym typeface="+mn-lt"/>
              </a:rPr>
              <a:t>活动整体思路</a:t>
            </a:r>
          </a:p>
        </p:txBody>
      </p:sp>
      <p:sp>
        <p:nvSpPr>
          <p:cNvPr id="36" name="TextBox 65"/>
          <p:cNvSpPr txBox="1"/>
          <p:nvPr/>
        </p:nvSpPr>
        <p:spPr>
          <a:xfrm>
            <a:off x="3519223" y="4146787"/>
            <a:ext cx="1533525" cy="40005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2000">
                <a:solidFill>
                  <a:schemeClr val="tx2"/>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2"/>
                </a:solidFill>
                <a:latin typeface="+mn-lt"/>
                <a:ea typeface="仿宋_GB2312" pitchFamily="49" charset="-122"/>
              </a:defRPr>
            </a:lvl2pPr>
            <a:lvl3pPr marL="1143000" indent="-228600" algn="l" rtl="0" eaLnBrk="0" fontAlgn="base" hangingPunct="0">
              <a:spcBef>
                <a:spcPct val="20000"/>
              </a:spcBef>
              <a:spcAft>
                <a:spcPct val="0"/>
              </a:spcAft>
              <a:buChar char="•"/>
              <a:defRPr sz="2400">
                <a:solidFill>
                  <a:schemeClr val="tx1"/>
                </a:solidFill>
                <a:latin typeface="+mn-lt"/>
                <a:ea typeface="宋体" panose="02010600030101010101" pitchFamily="2" charset="-122"/>
              </a:defRPr>
            </a:lvl3pPr>
            <a:lvl4pPr marL="16002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4pPr>
            <a:lvl5pPr marL="20574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5pPr>
          </a:lstStyle>
          <a:p>
            <a:pPr marL="0" lvl="0" indent="0" eaLnBrk="1" hangingPunct="1">
              <a:spcBef>
                <a:spcPct val="0"/>
              </a:spcBef>
              <a:buNone/>
            </a:pPr>
            <a:r>
              <a:rPr lang="zh-CN" altLang="en-US" dirty="0">
                <a:solidFill>
                  <a:srgbClr val="F69FB2"/>
                </a:solidFill>
                <a:cs typeface="+mn-ea"/>
                <a:sym typeface="+mn-lt"/>
              </a:rPr>
              <a:t>活动背景</a:t>
            </a:r>
          </a:p>
        </p:txBody>
      </p:sp>
      <p:sp>
        <p:nvSpPr>
          <p:cNvPr id="37" name="TextBox 66"/>
          <p:cNvSpPr txBox="1"/>
          <p:nvPr/>
        </p:nvSpPr>
        <p:spPr>
          <a:xfrm>
            <a:off x="5694098" y="4146787"/>
            <a:ext cx="1752600" cy="40005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2000">
                <a:solidFill>
                  <a:schemeClr val="tx2"/>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2"/>
                </a:solidFill>
                <a:latin typeface="+mn-lt"/>
                <a:ea typeface="仿宋_GB2312" pitchFamily="49" charset="-122"/>
              </a:defRPr>
            </a:lvl2pPr>
            <a:lvl3pPr marL="1143000" indent="-228600" algn="l" rtl="0" eaLnBrk="0" fontAlgn="base" hangingPunct="0">
              <a:spcBef>
                <a:spcPct val="20000"/>
              </a:spcBef>
              <a:spcAft>
                <a:spcPct val="0"/>
              </a:spcAft>
              <a:buChar char="•"/>
              <a:defRPr sz="2400">
                <a:solidFill>
                  <a:schemeClr val="tx1"/>
                </a:solidFill>
                <a:latin typeface="+mn-lt"/>
                <a:ea typeface="宋体" panose="02010600030101010101" pitchFamily="2" charset="-122"/>
              </a:defRPr>
            </a:lvl3pPr>
            <a:lvl4pPr marL="16002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4pPr>
            <a:lvl5pPr marL="20574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5pPr>
          </a:lstStyle>
          <a:p>
            <a:pPr marL="0" lvl="0" indent="0" eaLnBrk="1" hangingPunct="1">
              <a:spcBef>
                <a:spcPct val="0"/>
              </a:spcBef>
              <a:buNone/>
            </a:pPr>
            <a:r>
              <a:rPr lang="zh-CN" altLang="en-US" dirty="0">
                <a:solidFill>
                  <a:srgbClr val="F69FB2"/>
                </a:solidFill>
                <a:cs typeface="+mn-ea"/>
                <a:sym typeface="+mn-lt"/>
              </a:rPr>
              <a:t>活动主题</a:t>
            </a:r>
          </a:p>
        </p:txBody>
      </p:sp>
      <p:sp>
        <p:nvSpPr>
          <p:cNvPr id="38" name="Freeform 21"/>
          <p:cNvSpPr>
            <a:spLocks noEditPoints="1"/>
          </p:cNvSpPr>
          <p:nvPr/>
        </p:nvSpPr>
        <p:spPr>
          <a:xfrm>
            <a:off x="3135048" y="4213462"/>
            <a:ext cx="266700" cy="268288"/>
          </a:xfrm>
          <a:custGeom>
            <a:avLst/>
            <a:gdLst/>
            <a:ahLst/>
            <a:cxnLst>
              <a:cxn ang="0">
                <a:pos x="151984808" y="0"/>
              </a:cxn>
              <a:cxn ang="0">
                <a:pos x="303969615" y="153800109"/>
              </a:cxn>
              <a:cxn ang="0">
                <a:pos x="151984808" y="307600218"/>
              </a:cxn>
              <a:cxn ang="0">
                <a:pos x="0" y="153800109"/>
              </a:cxn>
              <a:cxn ang="0">
                <a:pos x="151984808" y="0"/>
              </a:cxn>
              <a:cxn ang="0">
                <a:pos x="128602968" y="261591119"/>
              </a:cxn>
              <a:cxn ang="0">
                <a:pos x="175366647" y="261591119"/>
              </a:cxn>
              <a:cxn ang="0">
                <a:pos x="175366647" y="178776117"/>
              </a:cxn>
              <a:cxn ang="0">
                <a:pos x="258504104" y="178776117"/>
              </a:cxn>
              <a:cxn ang="0">
                <a:pos x="258504104" y="130138024"/>
              </a:cxn>
              <a:cxn ang="0">
                <a:pos x="175366647" y="130138024"/>
              </a:cxn>
              <a:cxn ang="0">
                <a:pos x="175366647" y="46009099"/>
              </a:cxn>
              <a:cxn ang="0">
                <a:pos x="128602968" y="46009099"/>
              </a:cxn>
              <a:cxn ang="0">
                <a:pos x="128602968" y="130138024"/>
              </a:cxn>
              <a:cxn ang="0">
                <a:pos x="45465512" y="130138024"/>
              </a:cxn>
              <a:cxn ang="0">
                <a:pos x="45465512" y="178776117"/>
              </a:cxn>
              <a:cxn ang="0">
                <a:pos x="128602968" y="178776117"/>
              </a:cxn>
              <a:cxn ang="0">
                <a:pos x="128602968" y="261591119"/>
              </a:cxn>
            </a:cxnLst>
            <a:rect l="0" t="0" r="0" b="0"/>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rgbClr val="5FA6AE"/>
          </a:solidFill>
          <a:ln w="9525">
            <a:noFill/>
          </a:ln>
        </p:spPr>
        <p:txBody>
          <a:bodyPr/>
          <a:lstStyle/>
          <a:p>
            <a:endParaRPr lang="zh-CN" altLang="en-US">
              <a:solidFill>
                <a:schemeClr val="tx1">
                  <a:lumMod val="65000"/>
                  <a:lumOff val="35000"/>
                </a:schemeClr>
              </a:solidFill>
              <a:cs typeface="+mn-ea"/>
              <a:sym typeface="+mn-lt"/>
            </a:endParaRPr>
          </a:p>
        </p:txBody>
      </p:sp>
      <p:sp>
        <p:nvSpPr>
          <p:cNvPr id="39" name="Freeform 22"/>
          <p:cNvSpPr>
            <a:spLocks noEditPoints="1"/>
          </p:cNvSpPr>
          <p:nvPr/>
        </p:nvSpPr>
        <p:spPr>
          <a:xfrm>
            <a:off x="5309923" y="4213462"/>
            <a:ext cx="266700" cy="268288"/>
          </a:xfrm>
          <a:custGeom>
            <a:avLst/>
            <a:gdLst/>
            <a:ahLst/>
            <a:cxnLst>
              <a:cxn ang="0">
                <a:pos x="151984808" y="0"/>
              </a:cxn>
              <a:cxn ang="0">
                <a:pos x="303969615" y="153800109"/>
              </a:cxn>
              <a:cxn ang="0">
                <a:pos x="151984808" y="307600218"/>
              </a:cxn>
              <a:cxn ang="0">
                <a:pos x="0" y="153800109"/>
              </a:cxn>
              <a:cxn ang="0">
                <a:pos x="151984808" y="0"/>
              </a:cxn>
              <a:cxn ang="0">
                <a:pos x="128602968" y="261591119"/>
              </a:cxn>
              <a:cxn ang="0">
                <a:pos x="175366647" y="261591119"/>
              </a:cxn>
              <a:cxn ang="0">
                <a:pos x="175366647" y="178776117"/>
              </a:cxn>
              <a:cxn ang="0">
                <a:pos x="258504104" y="178776117"/>
              </a:cxn>
              <a:cxn ang="0">
                <a:pos x="258504104" y="128824101"/>
              </a:cxn>
              <a:cxn ang="0">
                <a:pos x="175366647" y="128824101"/>
              </a:cxn>
              <a:cxn ang="0">
                <a:pos x="175366647" y="46009099"/>
              </a:cxn>
              <a:cxn ang="0">
                <a:pos x="128602968" y="46009099"/>
              </a:cxn>
              <a:cxn ang="0">
                <a:pos x="128602968" y="128824101"/>
              </a:cxn>
              <a:cxn ang="0">
                <a:pos x="45465512" y="128824101"/>
              </a:cxn>
              <a:cxn ang="0">
                <a:pos x="45465512" y="178776117"/>
              </a:cxn>
              <a:cxn ang="0">
                <a:pos x="128602968" y="178776117"/>
              </a:cxn>
              <a:cxn ang="0">
                <a:pos x="128602968" y="261591119"/>
              </a:cxn>
            </a:cxnLst>
            <a:rect l="0" t="0" r="0" b="0"/>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8"/>
                </a:lnTo>
                <a:lnTo>
                  <a:pt x="135" y="98"/>
                </a:lnTo>
                <a:lnTo>
                  <a:pt x="135" y="35"/>
                </a:lnTo>
                <a:lnTo>
                  <a:pt x="99" y="35"/>
                </a:lnTo>
                <a:lnTo>
                  <a:pt x="99" y="98"/>
                </a:lnTo>
                <a:lnTo>
                  <a:pt x="35" y="98"/>
                </a:lnTo>
                <a:lnTo>
                  <a:pt x="35" y="136"/>
                </a:lnTo>
                <a:lnTo>
                  <a:pt x="99" y="136"/>
                </a:lnTo>
                <a:lnTo>
                  <a:pt x="99" y="199"/>
                </a:lnTo>
                <a:close/>
              </a:path>
            </a:pathLst>
          </a:custGeom>
          <a:solidFill>
            <a:srgbClr val="5FA6AE"/>
          </a:solidFill>
          <a:ln w="9525">
            <a:noFill/>
          </a:ln>
        </p:spPr>
        <p:txBody>
          <a:bodyPr/>
          <a:lstStyle/>
          <a:p>
            <a:endParaRPr lang="zh-CN" altLang="en-US">
              <a:solidFill>
                <a:schemeClr val="tx1">
                  <a:lumMod val="65000"/>
                  <a:lumOff val="35000"/>
                </a:schemeClr>
              </a:solidFill>
              <a:cs typeface="+mn-ea"/>
              <a:sym typeface="+mn-lt"/>
            </a:endParaRPr>
          </a:p>
        </p:txBody>
      </p:sp>
      <p:sp>
        <p:nvSpPr>
          <p:cNvPr id="40" name="TextBox 15"/>
          <p:cNvSpPr txBox="1"/>
          <p:nvPr/>
        </p:nvSpPr>
        <p:spPr>
          <a:xfrm>
            <a:off x="7808648" y="4130912"/>
            <a:ext cx="1248304" cy="400050"/>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Char char="•"/>
              <a:defRPr sz="2000">
                <a:solidFill>
                  <a:schemeClr val="tx2"/>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2"/>
                </a:solidFill>
                <a:latin typeface="+mn-lt"/>
                <a:ea typeface="仿宋_GB2312" pitchFamily="49" charset="-122"/>
              </a:defRPr>
            </a:lvl2pPr>
            <a:lvl3pPr marL="1143000" indent="-228600" algn="l" rtl="0" eaLnBrk="0" fontAlgn="base" hangingPunct="0">
              <a:spcBef>
                <a:spcPct val="20000"/>
              </a:spcBef>
              <a:spcAft>
                <a:spcPct val="0"/>
              </a:spcAft>
              <a:buChar char="•"/>
              <a:defRPr sz="2400">
                <a:solidFill>
                  <a:schemeClr val="tx1"/>
                </a:solidFill>
                <a:latin typeface="+mn-lt"/>
                <a:ea typeface="宋体" panose="02010600030101010101" pitchFamily="2" charset="-122"/>
              </a:defRPr>
            </a:lvl3pPr>
            <a:lvl4pPr marL="16002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4pPr>
            <a:lvl5pPr marL="20574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5pPr>
          </a:lstStyle>
          <a:p>
            <a:pPr marL="0" lvl="0" indent="0" eaLnBrk="1" hangingPunct="1">
              <a:spcBef>
                <a:spcPct val="0"/>
              </a:spcBef>
              <a:buNone/>
            </a:pPr>
            <a:r>
              <a:rPr lang="zh-CN" altLang="en-US" dirty="0">
                <a:solidFill>
                  <a:srgbClr val="F69FB2"/>
                </a:solidFill>
                <a:cs typeface="+mn-ea"/>
                <a:sym typeface="+mn-lt"/>
              </a:rPr>
              <a:t>活动意义</a:t>
            </a:r>
          </a:p>
        </p:txBody>
      </p:sp>
      <p:sp>
        <p:nvSpPr>
          <p:cNvPr id="41" name="Freeform 22"/>
          <p:cNvSpPr>
            <a:spLocks noEditPoints="1"/>
          </p:cNvSpPr>
          <p:nvPr/>
        </p:nvSpPr>
        <p:spPr>
          <a:xfrm>
            <a:off x="7424473" y="4196000"/>
            <a:ext cx="266700" cy="268287"/>
          </a:xfrm>
          <a:custGeom>
            <a:avLst/>
            <a:gdLst/>
            <a:ahLst/>
            <a:cxnLst>
              <a:cxn ang="0">
                <a:pos x="151984808" y="0"/>
              </a:cxn>
              <a:cxn ang="0">
                <a:pos x="303969615" y="153799536"/>
              </a:cxn>
              <a:cxn ang="0">
                <a:pos x="151984808" y="307599071"/>
              </a:cxn>
              <a:cxn ang="0">
                <a:pos x="0" y="153799536"/>
              </a:cxn>
              <a:cxn ang="0">
                <a:pos x="151984808" y="0"/>
              </a:cxn>
              <a:cxn ang="0">
                <a:pos x="128602968" y="261590144"/>
              </a:cxn>
              <a:cxn ang="0">
                <a:pos x="175366647" y="261590144"/>
              </a:cxn>
              <a:cxn ang="0">
                <a:pos x="175366647" y="178775450"/>
              </a:cxn>
              <a:cxn ang="0">
                <a:pos x="258504104" y="178775450"/>
              </a:cxn>
              <a:cxn ang="0">
                <a:pos x="258504104" y="128823621"/>
              </a:cxn>
              <a:cxn ang="0">
                <a:pos x="175366647" y="128823621"/>
              </a:cxn>
              <a:cxn ang="0">
                <a:pos x="175366647" y="46008927"/>
              </a:cxn>
              <a:cxn ang="0">
                <a:pos x="128602968" y="46008927"/>
              </a:cxn>
              <a:cxn ang="0">
                <a:pos x="128602968" y="128823621"/>
              </a:cxn>
              <a:cxn ang="0">
                <a:pos x="45465512" y="128823621"/>
              </a:cxn>
              <a:cxn ang="0">
                <a:pos x="45465512" y="178775450"/>
              </a:cxn>
              <a:cxn ang="0">
                <a:pos x="128602968" y="178775450"/>
              </a:cxn>
              <a:cxn ang="0">
                <a:pos x="128602968" y="261590144"/>
              </a:cxn>
            </a:cxnLst>
            <a:rect l="0" t="0" r="0" b="0"/>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8"/>
                </a:lnTo>
                <a:lnTo>
                  <a:pt x="135" y="98"/>
                </a:lnTo>
                <a:lnTo>
                  <a:pt x="135" y="35"/>
                </a:lnTo>
                <a:lnTo>
                  <a:pt x="99" y="35"/>
                </a:lnTo>
                <a:lnTo>
                  <a:pt x="99" y="98"/>
                </a:lnTo>
                <a:lnTo>
                  <a:pt x="35" y="98"/>
                </a:lnTo>
                <a:lnTo>
                  <a:pt x="35" y="136"/>
                </a:lnTo>
                <a:lnTo>
                  <a:pt x="99" y="136"/>
                </a:lnTo>
                <a:lnTo>
                  <a:pt x="99" y="199"/>
                </a:lnTo>
                <a:close/>
              </a:path>
            </a:pathLst>
          </a:custGeom>
          <a:solidFill>
            <a:srgbClr val="5FA6AE"/>
          </a:solidFill>
          <a:ln w="9525">
            <a:noFill/>
          </a:ln>
        </p:spPr>
        <p:txBody>
          <a:bodyPr/>
          <a:lstStyle/>
          <a:p>
            <a:endParaRPr lang="zh-CN" altLang="en-US">
              <a:solidFill>
                <a:schemeClr val="tx1">
                  <a:lumMod val="65000"/>
                  <a:lumOff val="35000"/>
                </a:schemeClr>
              </a:solidFill>
              <a:cs typeface="+mn-ea"/>
              <a:sym typeface="+mn-lt"/>
            </a:endParaRPr>
          </a:p>
        </p:txBody>
      </p:sp>
      <p:sp>
        <p:nvSpPr>
          <p:cNvPr id="42" name="文本框 41"/>
          <p:cNvSpPr txBox="1"/>
          <p:nvPr/>
        </p:nvSpPr>
        <p:spPr>
          <a:xfrm>
            <a:off x="5087620" y="1437640"/>
            <a:ext cx="2042160" cy="1323439"/>
          </a:xfrm>
          <a:prstGeom prst="rect">
            <a:avLst/>
          </a:prstGeom>
          <a:noFill/>
        </p:spPr>
        <p:txBody>
          <a:bodyPr wrap="square" rtlCol="0">
            <a:spAutoFit/>
          </a:bodyPr>
          <a:lstStyle/>
          <a:p>
            <a:pPr algn="ctr"/>
            <a:r>
              <a:rPr lang="en-US" altLang="zh-CN" sz="8000" b="1" dirty="0">
                <a:solidFill>
                  <a:srgbClr val="F69FB2"/>
                </a:solidFill>
                <a:latin typeface="Calibri" panose="020F0502020204030204" pitchFamily="34" charset="0"/>
                <a:cs typeface="Calibri" panose="020F0502020204030204" pitchFamily="34" charset="0"/>
                <a:sym typeface="+mn-lt"/>
              </a:rPr>
              <a:t>01</a:t>
            </a:r>
            <a:endParaRPr lang="zh-CN" altLang="en-US" sz="8000" b="1" dirty="0">
              <a:solidFill>
                <a:srgbClr val="F69FB2"/>
              </a:solidFill>
              <a:latin typeface="Calibri" panose="020F0502020204030204" pitchFamily="34" charset="0"/>
              <a:cs typeface="Calibri" panose="020F0502020204030204" pitchFamily="34" charset="0"/>
              <a:sym typeface="+mn-lt"/>
            </a:endParaRPr>
          </a:p>
        </p:txBody>
      </p:sp>
      <p:pic>
        <p:nvPicPr>
          <p:cNvPr id="59" name="图片 58"/>
          <p:cNvPicPr>
            <a:picLocks noChangeAspect="1"/>
          </p:cNvPicPr>
          <p:nvPr/>
        </p:nvPicPr>
        <p:blipFill rotWithShape="1">
          <a:blip r:embed="rId5" cstate="screen"/>
          <a:srcRect/>
          <a:stretch>
            <a:fillRect/>
          </a:stretch>
        </p:blipFill>
        <p:spPr>
          <a:xfrm>
            <a:off x="5270500" y="1239042"/>
            <a:ext cx="1651000" cy="1800794"/>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7F4F8"/>
        </a:solidFill>
        <a:effectLst/>
      </p:bgPr>
    </p:bg>
    <p:spTree>
      <p:nvGrpSpPr>
        <p:cNvPr id="1" name=""/>
        <p:cNvGrpSpPr/>
        <p:nvPr/>
      </p:nvGrpSpPr>
      <p:grpSpPr>
        <a:xfrm>
          <a:off x="0" y="0"/>
          <a:ext cx="0" cy="0"/>
          <a:chOff x="0" y="0"/>
          <a:chExt cx="0" cy="0"/>
        </a:xfrm>
      </p:grpSpPr>
      <p:pic>
        <p:nvPicPr>
          <p:cNvPr id="3" name="图片占位符 2"/>
          <p:cNvPicPr>
            <a:picLocks noGrp="1" noChangeAspect="1"/>
          </p:cNvPicPr>
          <p:nvPr>
            <p:ph type="pic" sz="quarter" idx="10"/>
          </p:nvPr>
        </p:nvPicPr>
        <p:blipFill>
          <a:blip r:embed="rId3" cstate="screen"/>
          <a:srcRect/>
          <a:stretch>
            <a:fillRect/>
          </a:stretch>
        </p:blipFill>
        <p:spPr/>
      </p:pic>
      <p:sp>
        <p:nvSpPr>
          <p:cNvPr id="14" name="矩形 13"/>
          <p:cNvSpPr/>
          <p:nvPr/>
        </p:nvSpPr>
        <p:spPr>
          <a:xfrm>
            <a:off x="0" y="-4883"/>
            <a:ext cx="12192000" cy="3771900"/>
          </a:xfrm>
          <a:prstGeom prst="rect">
            <a:avLst/>
          </a:prstGeom>
          <a:solidFill>
            <a:schemeClr val="accent2">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矩形 9"/>
          <p:cNvSpPr/>
          <p:nvPr/>
        </p:nvSpPr>
        <p:spPr>
          <a:xfrm>
            <a:off x="466725" y="461963"/>
            <a:ext cx="11258550" cy="5934075"/>
          </a:xfrm>
          <a:prstGeom prst="rect">
            <a:avLst/>
          </a:prstGeom>
          <a:solidFill>
            <a:srgbClr val="F7F4F8"/>
          </a:solidFill>
          <a:ln>
            <a:noFill/>
          </a:ln>
          <a:effectLst>
            <a:outerShdw blurRad="304800" sx="104000" sy="104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a:cs typeface="+mn-ea"/>
              <a:sym typeface="+mn-lt"/>
            </a:endParaRPr>
          </a:p>
        </p:txBody>
      </p:sp>
      <p:sp>
        <p:nvSpPr>
          <p:cNvPr id="26" name="任意多边形: 形状 25"/>
          <p:cNvSpPr/>
          <p:nvPr/>
        </p:nvSpPr>
        <p:spPr>
          <a:xfrm>
            <a:off x="9272164" y="4378976"/>
            <a:ext cx="4467225" cy="4467225"/>
          </a:xfrm>
          <a:custGeom>
            <a:avLst/>
            <a:gdLst>
              <a:gd name="connsiteX0" fmla="*/ 586946 w 1173892"/>
              <a:gd name="connsiteY0" fmla="*/ 128716 h 1173892"/>
              <a:gd name="connsiteX1" fmla="*/ 128716 w 1173892"/>
              <a:gd name="connsiteY1" fmla="*/ 586946 h 1173892"/>
              <a:gd name="connsiteX2" fmla="*/ 586946 w 1173892"/>
              <a:gd name="connsiteY2" fmla="*/ 1045176 h 1173892"/>
              <a:gd name="connsiteX3" fmla="*/ 1045176 w 1173892"/>
              <a:gd name="connsiteY3" fmla="*/ 586946 h 1173892"/>
              <a:gd name="connsiteX4" fmla="*/ 586946 w 1173892"/>
              <a:gd name="connsiteY4" fmla="*/ 128716 h 1173892"/>
              <a:gd name="connsiteX5" fmla="*/ 586946 w 1173892"/>
              <a:gd name="connsiteY5" fmla="*/ 0 h 1173892"/>
              <a:gd name="connsiteX6" fmla="*/ 1173892 w 1173892"/>
              <a:gd name="connsiteY6" fmla="*/ 586946 h 1173892"/>
              <a:gd name="connsiteX7" fmla="*/ 586946 w 1173892"/>
              <a:gd name="connsiteY7" fmla="*/ 1173892 h 1173892"/>
              <a:gd name="connsiteX8" fmla="*/ 0 w 1173892"/>
              <a:gd name="connsiteY8" fmla="*/ 586946 h 1173892"/>
              <a:gd name="connsiteX9" fmla="*/ 586946 w 1173892"/>
              <a:gd name="connsiteY9" fmla="*/ 0 h 1173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73892" h="1173892">
                <a:moveTo>
                  <a:pt x="586946" y="128716"/>
                </a:moveTo>
                <a:cubicBezTo>
                  <a:pt x="333873" y="128716"/>
                  <a:pt x="128716" y="333873"/>
                  <a:pt x="128716" y="586946"/>
                </a:cubicBezTo>
                <a:cubicBezTo>
                  <a:pt x="128716" y="840019"/>
                  <a:pt x="333873" y="1045176"/>
                  <a:pt x="586946" y="1045176"/>
                </a:cubicBezTo>
                <a:cubicBezTo>
                  <a:pt x="840019" y="1045176"/>
                  <a:pt x="1045176" y="840019"/>
                  <a:pt x="1045176" y="586946"/>
                </a:cubicBezTo>
                <a:cubicBezTo>
                  <a:pt x="1045176" y="333873"/>
                  <a:pt x="840019" y="128716"/>
                  <a:pt x="586946" y="128716"/>
                </a:cubicBezTo>
                <a:close/>
                <a:moveTo>
                  <a:pt x="586946" y="0"/>
                </a:moveTo>
                <a:cubicBezTo>
                  <a:pt x="911107" y="0"/>
                  <a:pt x="1173892" y="262785"/>
                  <a:pt x="1173892" y="586946"/>
                </a:cubicBezTo>
                <a:cubicBezTo>
                  <a:pt x="1173892" y="911107"/>
                  <a:pt x="911107" y="1173892"/>
                  <a:pt x="586946" y="1173892"/>
                </a:cubicBezTo>
                <a:cubicBezTo>
                  <a:pt x="262785" y="1173892"/>
                  <a:pt x="0" y="911107"/>
                  <a:pt x="0" y="586946"/>
                </a:cubicBezTo>
                <a:cubicBezTo>
                  <a:pt x="0" y="262785"/>
                  <a:pt x="262785" y="0"/>
                  <a:pt x="586946" y="0"/>
                </a:cubicBezTo>
                <a:close/>
              </a:path>
            </a:pathLst>
          </a:custGeom>
          <a:solidFill>
            <a:srgbClr val="FFE083">
              <a:alpha val="1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任意多边形: 形状 14"/>
          <p:cNvSpPr/>
          <p:nvPr/>
        </p:nvSpPr>
        <p:spPr>
          <a:xfrm>
            <a:off x="0" y="5684108"/>
            <a:ext cx="1173892" cy="1173892"/>
          </a:xfrm>
          <a:custGeom>
            <a:avLst/>
            <a:gdLst>
              <a:gd name="connsiteX0" fmla="*/ 586946 w 1173892"/>
              <a:gd name="connsiteY0" fmla="*/ 128716 h 1173892"/>
              <a:gd name="connsiteX1" fmla="*/ 128716 w 1173892"/>
              <a:gd name="connsiteY1" fmla="*/ 586946 h 1173892"/>
              <a:gd name="connsiteX2" fmla="*/ 586946 w 1173892"/>
              <a:gd name="connsiteY2" fmla="*/ 1045176 h 1173892"/>
              <a:gd name="connsiteX3" fmla="*/ 1045176 w 1173892"/>
              <a:gd name="connsiteY3" fmla="*/ 586946 h 1173892"/>
              <a:gd name="connsiteX4" fmla="*/ 586946 w 1173892"/>
              <a:gd name="connsiteY4" fmla="*/ 128716 h 1173892"/>
              <a:gd name="connsiteX5" fmla="*/ 586946 w 1173892"/>
              <a:gd name="connsiteY5" fmla="*/ 0 h 1173892"/>
              <a:gd name="connsiteX6" fmla="*/ 1173892 w 1173892"/>
              <a:gd name="connsiteY6" fmla="*/ 586946 h 1173892"/>
              <a:gd name="connsiteX7" fmla="*/ 586946 w 1173892"/>
              <a:gd name="connsiteY7" fmla="*/ 1173892 h 1173892"/>
              <a:gd name="connsiteX8" fmla="*/ 0 w 1173892"/>
              <a:gd name="connsiteY8" fmla="*/ 586946 h 1173892"/>
              <a:gd name="connsiteX9" fmla="*/ 586946 w 1173892"/>
              <a:gd name="connsiteY9" fmla="*/ 0 h 1173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73892" h="1173892">
                <a:moveTo>
                  <a:pt x="586946" y="128716"/>
                </a:moveTo>
                <a:cubicBezTo>
                  <a:pt x="333873" y="128716"/>
                  <a:pt x="128716" y="333873"/>
                  <a:pt x="128716" y="586946"/>
                </a:cubicBezTo>
                <a:cubicBezTo>
                  <a:pt x="128716" y="840019"/>
                  <a:pt x="333873" y="1045176"/>
                  <a:pt x="586946" y="1045176"/>
                </a:cubicBezTo>
                <a:cubicBezTo>
                  <a:pt x="840019" y="1045176"/>
                  <a:pt x="1045176" y="840019"/>
                  <a:pt x="1045176" y="586946"/>
                </a:cubicBezTo>
                <a:cubicBezTo>
                  <a:pt x="1045176" y="333873"/>
                  <a:pt x="840019" y="128716"/>
                  <a:pt x="586946" y="128716"/>
                </a:cubicBezTo>
                <a:close/>
                <a:moveTo>
                  <a:pt x="586946" y="0"/>
                </a:moveTo>
                <a:cubicBezTo>
                  <a:pt x="911107" y="0"/>
                  <a:pt x="1173892" y="262785"/>
                  <a:pt x="1173892" y="586946"/>
                </a:cubicBezTo>
                <a:cubicBezTo>
                  <a:pt x="1173892" y="911107"/>
                  <a:pt x="911107" y="1173892"/>
                  <a:pt x="586946" y="1173892"/>
                </a:cubicBezTo>
                <a:cubicBezTo>
                  <a:pt x="262785" y="1173892"/>
                  <a:pt x="0" y="911107"/>
                  <a:pt x="0" y="586946"/>
                </a:cubicBezTo>
                <a:cubicBezTo>
                  <a:pt x="0" y="262785"/>
                  <a:pt x="262785" y="0"/>
                  <a:pt x="586946" y="0"/>
                </a:cubicBezTo>
                <a:close/>
              </a:path>
            </a:pathLst>
          </a:custGeom>
          <a:solidFill>
            <a:srgbClr val="F69F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5175315" y="-2086710"/>
            <a:ext cx="920685" cy="3864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形状 26"/>
          <p:cNvSpPr/>
          <p:nvPr/>
        </p:nvSpPr>
        <p:spPr>
          <a:xfrm>
            <a:off x="11981944" y="3936712"/>
            <a:ext cx="749588" cy="749588"/>
          </a:xfrm>
          <a:custGeom>
            <a:avLst/>
            <a:gdLst>
              <a:gd name="connsiteX0" fmla="*/ 586946 w 1173892"/>
              <a:gd name="connsiteY0" fmla="*/ 128716 h 1173892"/>
              <a:gd name="connsiteX1" fmla="*/ 128716 w 1173892"/>
              <a:gd name="connsiteY1" fmla="*/ 586946 h 1173892"/>
              <a:gd name="connsiteX2" fmla="*/ 586946 w 1173892"/>
              <a:gd name="connsiteY2" fmla="*/ 1045176 h 1173892"/>
              <a:gd name="connsiteX3" fmla="*/ 1045176 w 1173892"/>
              <a:gd name="connsiteY3" fmla="*/ 586946 h 1173892"/>
              <a:gd name="connsiteX4" fmla="*/ 586946 w 1173892"/>
              <a:gd name="connsiteY4" fmla="*/ 128716 h 1173892"/>
              <a:gd name="connsiteX5" fmla="*/ 586946 w 1173892"/>
              <a:gd name="connsiteY5" fmla="*/ 0 h 1173892"/>
              <a:gd name="connsiteX6" fmla="*/ 1173892 w 1173892"/>
              <a:gd name="connsiteY6" fmla="*/ 586946 h 1173892"/>
              <a:gd name="connsiteX7" fmla="*/ 586946 w 1173892"/>
              <a:gd name="connsiteY7" fmla="*/ 1173892 h 1173892"/>
              <a:gd name="connsiteX8" fmla="*/ 0 w 1173892"/>
              <a:gd name="connsiteY8" fmla="*/ 586946 h 1173892"/>
              <a:gd name="connsiteX9" fmla="*/ 586946 w 1173892"/>
              <a:gd name="connsiteY9" fmla="*/ 0 h 1173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73892" h="1173892">
                <a:moveTo>
                  <a:pt x="586946" y="128716"/>
                </a:moveTo>
                <a:cubicBezTo>
                  <a:pt x="333873" y="128716"/>
                  <a:pt x="128716" y="333873"/>
                  <a:pt x="128716" y="586946"/>
                </a:cubicBezTo>
                <a:cubicBezTo>
                  <a:pt x="128716" y="840019"/>
                  <a:pt x="333873" y="1045176"/>
                  <a:pt x="586946" y="1045176"/>
                </a:cubicBezTo>
                <a:cubicBezTo>
                  <a:pt x="840019" y="1045176"/>
                  <a:pt x="1045176" y="840019"/>
                  <a:pt x="1045176" y="586946"/>
                </a:cubicBezTo>
                <a:cubicBezTo>
                  <a:pt x="1045176" y="333873"/>
                  <a:pt x="840019" y="128716"/>
                  <a:pt x="586946" y="128716"/>
                </a:cubicBezTo>
                <a:close/>
                <a:moveTo>
                  <a:pt x="586946" y="0"/>
                </a:moveTo>
                <a:cubicBezTo>
                  <a:pt x="911107" y="0"/>
                  <a:pt x="1173892" y="262785"/>
                  <a:pt x="1173892" y="586946"/>
                </a:cubicBezTo>
                <a:cubicBezTo>
                  <a:pt x="1173892" y="911107"/>
                  <a:pt x="911107" y="1173892"/>
                  <a:pt x="586946" y="1173892"/>
                </a:cubicBezTo>
                <a:cubicBezTo>
                  <a:pt x="262785" y="1173892"/>
                  <a:pt x="0" y="911107"/>
                  <a:pt x="0" y="586946"/>
                </a:cubicBezTo>
                <a:cubicBezTo>
                  <a:pt x="0" y="262785"/>
                  <a:pt x="262785" y="0"/>
                  <a:pt x="586946" y="0"/>
                </a:cubicBezTo>
                <a:close/>
              </a:path>
            </a:pathLst>
          </a:custGeom>
          <a:solidFill>
            <a:srgbClr val="F69FB2">
              <a:alpha val="5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8" name="图片 27"/>
          <p:cNvPicPr>
            <a:picLocks noChangeAspect="1"/>
          </p:cNvPicPr>
          <p:nvPr/>
        </p:nvPicPr>
        <p:blipFill>
          <a:blip r:embed="rId4"/>
          <a:stretch>
            <a:fillRect/>
          </a:stretch>
        </p:blipFill>
        <p:spPr>
          <a:xfrm rot="3220857">
            <a:off x="-1351711" y="-8139677"/>
            <a:ext cx="6289758" cy="18165523"/>
          </a:xfrm>
          <a:prstGeom prst="rect">
            <a:avLst/>
          </a:prstGeom>
        </p:spPr>
      </p:pic>
      <p:pic>
        <p:nvPicPr>
          <p:cNvPr id="12" name="图片 11" hidden="1"/>
          <p:cNvPicPr>
            <a:picLocks noChangeAspect="1"/>
          </p:cNvPicPr>
          <p:nvPr/>
        </p:nvPicPr>
        <p:blipFill rotWithShape="1">
          <a:blip r:embed="rId4" cstate="screen"/>
          <a:srcRect t="38033" b="24201"/>
          <a:stretch>
            <a:fillRect/>
          </a:stretch>
        </p:blipFill>
        <p:spPr>
          <a:xfrm>
            <a:off x="2515682" y="-2421"/>
            <a:ext cx="6289758" cy="6860421"/>
          </a:xfrm>
          <a:prstGeom prst="rect">
            <a:avLst/>
          </a:prstGeom>
        </p:spPr>
      </p:pic>
      <p:sp>
        <p:nvSpPr>
          <p:cNvPr id="21" name="文本框 20"/>
          <p:cNvSpPr txBox="1"/>
          <p:nvPr/>
        </p:nvSpPr>
        <p:spPr>
          <a:xfrm>
            <a:off x="5274469" y="681038"/>
            <a:ext cx="1643062" cy="369332"/>
          </a:xfrm>
          <a:prstGeom prst="rect">
            <a:avLst/>
          </a:prstGeom>
          <a:noFill/>
        </p:spPr>
        <p:txBody>
          <a:bodyPr wrap="square" rtlCol="0">
            <a:spAutoFit/>
          </a:bodyPr>
          <a:lstStyle/>
          <a:p>
            <a:pPr algn="ctr"/>
            <a:r>
              <a:rPr lang="zh-CN" altLang="en-US" b="1" dirty="0">
                <a:solidFill>
                  <a:srgbClr val="F69FB2"/>
                </a:solidFill>
                <a:cs typeface="+mn-ea"/>
                <a:sym typeface="+mn-lt"/>
              </a:rPr>
              <a:t>活动整体思路</a:t>
            </a:r>
          </a:p>
        </p:txBody>
      </p:sp>
      <p:cxnSp>
        <p:nvCxnSpPr>
          <p:cNvPr id="22" name="直接连接符 21"/>
          <p:cNvCxnSpPr/>
          <p:nvPr/>
        </p:nvCxnSpPr>
        <p:spPr>
          <a:xfrm>
            <a:off x="5792058" y="1106807"/>
            <a:ext cx="561975" cy="0"/>
          </a:xfrm>
          <a:prstGeom prst="line">
            <a:avLst/>
          </a:prstGeom>
          <a:ln>
            <a:solidFill>
              <a:srgbClr val="F69FB2"/>
            </a:solidFill>
          </a:ln>
        </p:spPr>
        <p:style>
          <a:lnRef idx="1">
            <a:schemeClr val="accent1"/>
          </a:lnRef>
          <a:fillRef idx="0">
            <a:schemeClr val="accent1"/>
          </a:fillRef>
          <a:effectRef idx="0">
            <a:schemeClr val="accent1"/>
          </a:effectRef>
          <a:fontRef idx="minor">
            <a:schemeClr val="tx1"/>
          </a:fontRef>
        </p:style>
      </p:cxnSp>
      <p:pic>
        <p:nvPicPr>
          <p:cNvPr id="23" name="图片占位符 8"/>
          <p:cNvPicPr>
            <a:picLocks noChangeAspect="1"/>
          </p:cNvPicPr>
          <p:nvPr/>
        </p:nvPicPr>
        <p:blipFill>
          <a:blip r:embed="rId5"/>
          <a:stretch>
            <a:fillRect/>
          </a:stretch>
        </p:blipFill>
        <p:spPr>
          <a:xfrm>
            <a:off x="7145129" y="1708049"/>
            <a:ext cx="4018171" cy="4018171"/>
          </a:xfrm>
          <a:prstGeom prst="rect">
            <a:avLst/>
          </a:prstGeom>
        </p:spPr>
      </p:pic>
      <p:sp>
        <p:nvSpPr>
          <p:cNvPr id="24" name="直角三角形 23"/>
          <p:cNvSpPr/>
          <p:nvPr/>
        </p:nvSpPr>
        <p:spPr>
          <a:xfrm flipV="1">
            <a:off x="7145129" y="1706458"/>
            <a:ext cx="895350" cy="895350"/>
          </a:xfrm>
          <a:prstGeom prst="rtTriangle">
            <a:avLst/>
          </a:prstGeom>
          <a:solidFill>
            <a:srgbClr val="5FA6A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tx1">
                  <a:lumMod val="65000"/>
                  <a:lumOff val="35000"/>
                </a:schemeClr>
              </a:solidFill>
              <a:cs typeface="+mn-ea"/>
              <a:sym typeface="+mn-lt"/>
            </a:endParaRPr>
          </a:p>
        </p:txBody>
      </p:sp>
      <p:grpSp>
        <p:nvGrpSpPr>
          <p:cNvPr id="25" name="组合 24"/>
          <p:cNvGrpSpPr/>
          <p:nvPr/>
        </p:nvGrpSpPr>
        <p:grpSpPr>
          <a:xfrm>
            <a:off x="6051133" y="3764233"/>
            <a:ext cx="1808371" cy="1808371"/>
            <a:chOff x="5686426" y="3429000"/>
            <a:chExt cx="2133600" cy="2133600"/>
          </a:xfrm>
          <a:solidFill>
            <a:srgbClr val="5FA6AE"/>
          </a:solidFill>
        </p:grpSpPr>
        <p:sp>
          <p:nvSpPr>
            <p:cNvPr id="29" name="矩形 28"/>
            <p:cNvSpPr/>
            <p:nvPr/>
          </p:nvSpPr>
          <p:spPr>
            <a:xfrm>
              <a:off x="5686426" y="3429000"/>
              <a:ext cx="2133600" cy="2133600"/>
            </a:xfrm>
            <a:prstGeom prst="rect">
              <a:avLst/>
            </a:prstGeom>
            <a:grpFill/>
            <a:ln>
              <a:noFill/>
            </a:ln>
            <a:effectLst>
              <a:outerShdw blurRad="228600" sx="105000" sy="105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400">
                <a:solidFill>
                  <a:schemeClr val="tx1">
                    <a:lumMod val="65000"/>
                    <a:lumOff val="35000"/>
                  </a:schemeClr>
                </a:solidFill>
                <a:cs typeface="+mn-ea"/>
                <a:sym typeface="+mn-lt"/>
              </a:endParaRPr>
            </a:p>
          </p:txBody>
        </p:sp>
        <p:grpSp>
          <p:nvGrpSpPr>
            <p:cNvPr id="30" name="组合 29"/>
            <p:cNvGrpSpPr/>
            <p:nvPr/>
          </p:nvGrpSpPr>
          <p:grpSpPr>
            <a:xfrm>
              <a:off x="6025831" y="3808922"/>
              <a:ext cx="1454786" cy="1398144"/>
              <a:chOff x="6025831" y="3577675"/>
              <a:chExt cx="1454786" cy="1398144"/>
            </a:xfrm>
            <a:grpFill/>
          </p:grpSpPr>
          <p:sp>
            <p:nvSpPr>
              <p:cNvPr id="31" name="文本框 30"/>
              <p:cNvSpPr txBox="1"/>
              <p:nvPr/>
            </p:nvSpPr>
            <p:spPr>
              <a:xfrm>
                <a:off x="6054127" y="4329110"/>
                <a:ext cx="1398198" cy="399442"/>
              </a:xfrm>
              <a:prstGeom prst="rect">
                <a:avLst/>
              </a:prstGeom>
              <a:grpFill/>
            </p:spPr>
            <p:txBody>
              <a:bodyPr wrap="none" rtlCol="0">
                <a:spAutoFit/>
              </a:bodyPr>
              <a:lstStyle/>
              <a:p>
                <a:pPr algn="ctr"/>
                <a:r>
                  <a:rPr lang="en-US" altLang="zh-CN" sz="1600" b="1">
                    <a:solidFill>
                      <a:schemeClr val="bg1"/>
                    </a:solidFill>
                    <a:latin typeface="Calibri" panose="020F0502020204030204" pitchFamily="34" charset="0"/>
                    <a:cs typeface="Calibri" panose="020F0502020204030204" pitchFamily="34" charset="0"/>
                    <a:sym typeface="+mn-lt"/>
                  </a:rPr>
                  <a:t>QUARTERLY</a:t>
                </a:r>
                <a:endParaRPr lang="en-US" altLang="zh-CN" sz="1600" b="1" dirty="0">
                  <a:solidFill>
                    <a:schemeClr val="bg1"/>
                  </a:solidFill>
                  <a:latin typeface="Calibri" panose="020F0502020204030204" pitchFamily="34" charset="0"/>
                  <a:cs typeface="Calibri" panose="020F0502020204030204" pitchFamily="34" charset="0"/>
                  <a:sym typeface="+mn-lt"/>
                </a:endParaRPr>
              </a:p>
            </p:txBody>
          </p:sp>
          <p:sp>
            <p:nvSpPr>
              <p:cNvPr id="32" name="文本框 31"/>
              <p:cNvSpPr txBox="1"/>
              <p:nvPr/>
            </p:nvSpPr>
            <p:spPr>
              <a:xfrm>
                <a:off x="6025831" y="4685316"/>
                <a:ext cx="1454786" cy="290503"/>
              </a:xfrm>
              <a:prstGeom prst="rect">
                <a:avLst/>
              </a:prstGeom>
              <a:grpFill/>
            </p:spPr>
            <p:txBody>
              <a:bodyPr wrap="none" rtlCol="0">
                <a:spAutoFit/>
              </a:bodyPr>
              <a:lstStyle/>
              <a:p>
                <a:pPr algn="ctr"/>
                <a:r>
                  <a:rPr lang="en-US" altLang="zh-CN" sz="1000" dirty="0">
                    <a:solidFill>
                      <a:schemeClr val="bg1"/>
                    </a:solidFill>
                    <a:latin typeface="Calibri" panose="020F0502020204030204" pitchFamily="34" charset="0"/>
                    <a:cs typeface="Calibri" panose="020F0502020204030204" pitchFamily="34" charset="0"/>
                    <a:sym typeface="+mn-lt"/>
                  </a:rPr>
                  <a:t>insert </a:t>
                </a:r>
                <a:r>
                  <a:rPr lang="en-US" altLang="zh-CN" sz="1000">
                    <a:solidFill>
                      <a:schemeClr val="bg1"/>
                    </a:solidFill>
                    <a:latin typeface="Calibri" panose="020F0502020204030204" pitchFamily="34" charset="0"/>
                    <a:cs typeface="Calibri" panose="020F0502020204030204" pitchFamily="34" charset="0"/>
                    <a:sym typeface="+mn-lt"/>
                  </a:rPr>
                  <a:t>you awesome</a:t>
                </a:r>
                <a:endParaRPr lang="en-US" altLang="zh-CN" sz="1000" dirty="0">
                  <a:solidFill>
                    <a:schemeClr val="bg1"/>
                  </a:solidFill>
                  <a:latin typeface="Calibri" panose="020F0502020204030204" pitchFamily="34" charset="0"/>
                  <a:cs typeface="Calibri" panose="020F0502020204030204" pitchFamily="34" charset="0"/>
                  <a:sym typeface="+mn-lt"/>
                </a:endParaRPr>
              </a:p>
            </p:txBody>
          </p:sp>
          <p:sp>
            <p:nvSpPr>
              <p:cNvPr id="33" name="文本框 32"/>
              <p:cNvSpPr txBox="1"/>
              <p:nvPr/>
            </p:nvSpPr>
            <p:spPr>
              <a:xfrm>
                <a:off x="6169023" y="3577675"/>
                <a:ext cx="1168400" cy="762571"/>
              </a:xfrm>
              <a:prstGeom prst="rect">
                <a:avLst/>
              </a:prstGeom>
              <a:grpFill/>
            </p:spPr>
            <p:txBody>
              <a:bodyPr wrap="square" rtlCol="0">
                <a:spAutoFit/>
              </a:bodyPr>
              <a:lstStyle/>
              <a:p>
                <a:r>
                  <a:rPr lang="en-US" altLang="zh-CN" sz="3600" b="1" dirty="0">
                    <a:solidFill>
                      <a:schemeClr val="bg1"/>
                    </a:solidFill>
                    <a:latin typeface="Calibri" panose="020F0502020204030204" pitchFamily="34" charset="0"/>
                    <a:cs typeface="Calibri" panose="020F0502020204030204" pitchFamily="34" charset="0"/>
                    <a:sym typeface="+mn-lt"/>
                  </a:rPr>
                  <a:t>56%</a:t>
                </a:r>
                <a:endParaRPr lang="zh-CN" altLang="en-US" sz="3600" b="1" dirty="0">
                  <a:solidFill>
                    <a:schemeClr val="bg1"/>
                  </a:solidFill>
                  <a:latin typeface="Calibri" panose="020F0502020204030204" pitchFamily="34" charset="0"/>
                  <a:cs typeface="Calibri" panose="020F0502020204030204" pitchFamily="34" charset="0"/>
                  <a:sym typeface="+mn-lt"/>
                </a:endParaRPr>
              </a:p>
            </p:txBody>
          </p:sp>
        </p:grpSp>
      </p:grpSp>
      <p:sp>
        <p:nvSpPr>
          <p:cNvPr id="34" name="TextBox 12"/>
          <p:cNvSpPr txBox="1"/>
          <p:nvPr/>
        </p:nvSpPr>
        <p:spPr>
          <a:xfrm>
            <a:off x="1524797" y="1855000"/>
            <a:ext cx="4035007" cy="830997"/>
          </a:xfrm>
          <a:prstGeom prst="rect">
            <a:avLst/>
          </a:prstGeom>
          <a:noFill/>
        </p:spPr>
        <p:txBody>
          <a:bodyPr wrap="square" rtlCol="0">
            <a:spAutoFit/>
          </a:bodyPr>
          <a:lstStyle/>
          <a:p>
            <a:r>
              <a:rPr lang="zh-CN" altLang="en-US" sz="4800" b="1" dirty="0">
                <a:solidFill>
                  <a:srgbClr val="F69FB2"/>
                </a:solidFill>
                <a:cs typeface="+mn-ea"/>
                <a:sym typeface="+mn-lt"/>
              </a:rPr>
              <a:t>活动主题</a:t>
            </a:r>
            <a:endParaRPr lang="id-ID" sz="4800" b="1" dirty="0">
              <a:solidFill>
                <a:srgbClr val="F69FB2"/>
              </a:solidFill>
              <a:cs typeface="+mn-ea"/>
              <a:sym typeface="+mn-lt"/>
            </a:endParaRPr>
          </a:p>
        </p:txBody>
      </p:sp>
      <p:sp>
        <p:nvSpPr>
          <p:cNvPr id="43" name="Text Placeholder 4"/>
          <p:cNvSpPr txBox="1"/>
          <p:nvPr/>
        </p:nvSpPr>
        <p:spPr>
          <a:xfrm>
            <a:off x="1553071" y="3432951"/>
            <a:ext cx="3710541" cy="102439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buNone/>
              <a:defRPr/>
            </a:pPr>
            <a:r>
              <a:rPr lang="id-ID" sz="1200" dirty="0">
                <a:solidFill>
                  <a:srgbClr val="F69FB2"/>
                </a:solidFill>
                <a:latin typeface="Calibri" panose="020F0502020204030204" pitchFamily="34" charset="0"/>
                <a:cs typeface="Calibri" panose="020F0502020204030204" pitchFamily="34" charset="0"/>
                <a:sym typeface="+mn-lt"/>
              </a:rPr>
              <a:t>Ut wisi enim ad minim veniam, quis nostrud exerci tation ullamcorper nibh euismod tincidunt ut laoreet dolore magna aliquam erat volutpat. Ut wisi enim ad minim veniam, quis nostrud exerci. </a:t>
            </a:r>
          </a:p>
        </p:txBody>
      </p:sp>
      <p:sp>
        <p:nvSpPr>
          <p:cNvPr id="44" name="TextBox 20"/>
          <p:cNvSpPr txBox="1"/>
          <p:nvPr/>
        </p:nvSpPr>
        <p:spPr>
          <a:xfrm>
            <a:off x="1597519" y="2875723"/>
            <a:ext cx="1671515" cy="276999"/>
          </a:xfrm>
          <a:prstGeom prst="rect">
            <a:avLst/>
          </a:prstGeom>
          <a:noFill/>
        </p:spPr>
        <p:txBody>
          <a:bodyPr wrap="square" rtlCol="0">
            <a:spAutoFit/>
          </a:bodyPr>
          <a:lstStyle/>
          <a:p>
            <a:r>
              <a:rPr lang="en-US" sz="1200" strike="noStrike" spc="600" dirty="0">
                <a:solidFill>
                  <a:srgbClr val="F69FB2"/>
                </a:solidFill>
                <a:latin typeface="Calibri" panose="020F0502020204030204" pitchFamily="34" charset="0"/>
                <a:cs typeface="Calibri" panose="020F0502020204030204" pitchFamily="34" charset="0"/>
                <a:sym typeface="+mn-lt"/>
              </a:rPr>
              <a:t>CREATIVE</a:t>
            </a:r>
            <a:endParaRPr lang="id-ID" sz="1200" strike="noStrike" spc="600" dirty="0">
              <a:solidFill>
                <a:srgbClr val="F69FB2"/>
              </a:solidFill>
              <a:latin typeface="Calibri" panose="020F0502020204030204" pitchFamily="34" charset="0"/>
              <a:cs typeface="Calibri" panose="020F0502020204030204" pitchFamily="34" charset="0"/>
              <a:sym typeface="+mn-lt"/>
            </a:endParaRPr>
          </a:p>
        </p:txBody>
      </p:sp>
      <p:sp>
        <p:nvSpPr>
          <p:cNvPr id="45" name="Rectangle: Rounded Corners 21"/>
          <p:cNvSpPr/>
          <p:nvPr/>
        </p:nvSpPr>
        <p:spPr>
          <a:xfrm>
            <a:off x="1597519" y="4999369"/>
            <a:ext cx="1002348" cy="280582"/>
          </a:xfrm>
          <a:prstGeom prst="roundRect">
            <a:avLst>
              <a:gd name="adj" fmla="val 50000"/>
            </a:avLst>
          </a:prstGeom>
          <a:solidFill>
            <a:srgbClr val="5FA6AE"/>
          </a:solidFill>
          <a:ln>
            <a:noFill/>
          </a:ln>
          <a:effectLst>
            <a:outerShdw blurRad="254000" dist="127000" dir="5400000" algn="t" rotWithShape="0">
              <a:schemeClr val="tx1">
                <a:lumMod val="95000"/>
                <a:lumOff val="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a:solidFill>
                  <a:schemeClr val="bg1"/>
                </a:solidFill>
                <a:latin typeface="Calibri" panose="020F0502020204030204" pitchFamily="34" charset="0"/>
                <a:cs typeface="Calibri" panose="020F0502020204030204" pitchFamily="34" charset="0"/>
                <a:sym typeface="+mn-lt"/>
              </a:rPr>
              <a:t>Read More</a:t>
            </a:r>
            <a:endParaRPr lang="id-ID" sz="900" b="1" dirty="0">
              <a:solidFill>
                <a:schemeClr val="bg1"/>
              </a:solidFill>
              <a:latin typeface="Calibri" panose="020F0502020204030204" pitchFamily="34" charset="0"/>
              <a:cs typeface="Calibri" panose="020F0502020204030204" pitchFamily="34" charset="0"/>
              <a:sym typeface="+mn-l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7F4F8"/>
        </a:solidFill>
        <a:effectLst/>
      </p:bgPr>
    </p:bg>
    <p:spTree>
      <p:nvGrpSpPr>
        <p:cNvPr id="1" name=""/>
        <p:cNvGrpSpPr/>
        <p:nvPr/>
      </p:nvGrpSpPr>
      <p:grpSpPr>
        <a:xfrm>
          <a:off x="0" y="0"/>
          <a:ext cx="0" cy="0"/>
          <a:chOff x="0" y="0"/>
          <a:chExt cx="0" cy="0"/>
        </a:xfrm>
      </p:grpSpPr>
      <p:pic>
        <p:nvPicPr>
          <p:cNvPr id="3" name="图片占位符 2"/>
          <p:cNvPicPr>
            <a:picLocks noGrp="1" noChangeAspect="1"/>
          </p:cNvPicPr>
          <p:nvPr>
            <p:ph type="pic" sz="quarter" idx="10"/>
          </p:nvPr>
        </p:nvPicPr>
        <p:blipFill>
          <a:blip r:embed="rId3" cstate="screen"/>
          <a:srcRect/>
          <a:stretch>
            <a:fillRect/>
          </a:stretch>
        </p:blipFill>
        <p:spPr/>
      </p:pic>
      <p:sp>
        <p:nvSpPr>
          <p:cNvPr id="14" name="矩形 13"/>
          <p:cNvSpPr/>
          <p:nvPr/>
        </p:nvSpPr>
        <p:spPr>
          <a:xfrm>
            <a:off x="0" y="1"/>
            <a:ext cx="12192000" cy="3771900"/>
          </a:xfrm>
          <a:prstGeom prst="rect">
            <a:avLst/>
          </a:prstGeom>
          <a:solidFill>
            <a:schemeClr val="accent2">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矩形 9"/>
          <p:cNvSpPr/>
          <p:nvPr/>
        </p:nvSpPr>
        <p:spPr>
          <a:xfrm>
            <a:off x="466725" y="461963"/>
            <a:ext cx="11258550" cy="5934075"/>
          </a:xfrm>
          <a:prstGeom prst="rect">
            <a:avLst/>
          </a:prstGeom>
          <a:solidFill>
            <a:srgbClr val="F7F4F8"/>
          </a:solidFill>
          <a:ln>
            <a:noFill/>
          </a:ln>
          <a:effectLst>
            <a:outerShdw blurRad="304800" sx="104000" sy="104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a:cs typeface="+mn-ea"/>
              <a:sym typeface="+mn-lt"/>
            </a:endParaRPr>
          </a:p>
        </p:txBody>
      </p:sp>
      <p:sp>
        <p:nvSpPr>
          <p:cNvPr id="26" name="任意多边形: 形状 25"/>
          <p:cNvSpPr/>
          <p:nvPr/>
        </p:nvSpPr>
        <p:spPr>
          <a:xfrm>
            <a:off x="9272164" y="4378976"/>
            <a:ext cx="4467225" cy="4467225"/>
          </a:xfrm>
          <a:custGeom>
            <a:avLst/>
            <a:gdLst>
              <a:gd name="connsiteX0" fmla="*/ 586946 w 1173892"/>
              <a:gd name="connsiteY0" fmla="*/ 128716 h 1173892"/>
              <a:gd name="connsiteX1" fmla="*/ 128716 w 1173892"/>
              <a:gd name="connsiteY1" fmla="*/ 586946 h 1173892"/>
              <a:gd name="connsiteX2" fmla="*/ 586946 w 1173892"/>
              <a:gd name="connsiteY2" fmla="*/ 1045176 h 1173892"/>
              <a:gd name="connsiteX3" fmla="*/ 1045176 w 1173892"/>
              <a:gd name="connsiteY3" fmla="*/ 586946 h 1173892"/>
              <a:gd name="connsiteX4" fmla="*/ 586946 w 1173892"/>
              <a:gd name="connsiteY4" fmla="*/ 128716 h 1173892"/>
              <a:gd name="connsiteX5" fmla="*/ 586946 w 1173892"/>
              <a:gd name="connsiteY5" fmla="*/ 0 h 1173892"/>
              <a:gd name="connsiteX6" fmla="*/ 1173892 w 1173892"/>
              <a:gd name="connsiteY6" fmla="*/ 586946 h 1173892"/>
              <a:gd name="connsiteX7" fmla="*/ 586946 w 1173892"/>
              <a:gd name="connsiteY7" fmla="*/ 1173892 h 1173892"/>
              <a:gd name="connsiteX8" fmla="*/ 0 w 1173892"/>
              <a:gd name="connsiteY8" fmla="*/ 586946 h 1173892"/>
              <a:gd name="connsiteX9" fmla="*/ 586946 w 1173892"/>
              <a:gd name="connsiteY9" fmla="*/ 0 h 1173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73892" h="1173892">
                <a:moveTo>
                  <a:pt x="586946" y="128716"/>
                </a:moveTo>
                <a:cubicBezTo>
                  <a:pt x="333873" y="128716"/>
                  <a:pt x="128716" y="333873"/>
                  <a:pt x="128716" y="586946"/>
                </a:cubicBezTo>
                <a:cubicBezTo>
                  <a:pt x="128716" y="840019"/>
                  <a:pt x="333873" y="1045176"/>
                  <a:pt x="586946" y="1045176"/>
                </a:cubicBezTo>
                <a:cubicBezTo>
                  <a:pt x="840019" y="1045176"/>
                  <a:pt x="1045176" y="840019"/>
                  <a:pt x="1045176" y="586946"/>
                </a:cubicBezTo>
                <a:cubicBezTo>
                  <a:pt x="1045176" y="333873"/>
                  <a:pt x="840019" y="128716"/>
                  <a:pt x="586946" y="128716"/>
                </a:cubicBezTo>
                <a:close/>
                <a:moveTo>
                  <a:pt x="586946" y="0"/>
                </a:moveTo>
                <a:cubicBezTo>
                  <a:pt x="911107" y="0"/>
                  <a:pt x="1173892" y="262785"/>
                  <a:pt x="1173892" y="586946"/>
                </a:cubicBezTo>
                <a:cubicBezTo>
                  <a:pt x="1173892" y="911107"/>
                  <a:pt x="911107" y="1173892"/>
                  <a:pt x="586946" y="1173892"/>
                </a:cubicBezTo>
                <a:cubicBezTo>
                  <a:pt x="262785" y="1173892"/>
                  <a:pt x="0" y="911107"/>
                  <a:pt x="0" y="586946"/>
                </a:cubicBezTo>
                <a:cubicBezTo>
                  <a:pt x="0" y="262785"/>
                  <a:pt x="262785" y="0"/>
                  <a:pt x="586946" y="0"/>
                </a:cubicBezTo>
                <a:close/>
              </a:path>
            </a:pathLst>
          </a:custGeom>
          <a:solidFill>
            <a:srgbClr val="FFE083">
              <a:alpha val="1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任意多边形: 形状 14"/>
          <p:cNvSpPr/>
          <p:nvPr/>
        </p:nvSpPr>
        <p:spPr>
          <a:xfrm>
            <a:off x="0" y="5684108"/>
            <a:ext cx="1173892" cy="1173892"/>
          </a:xfrm>
          <a:custGeom>
            <a:avLst/>
            <a:gdLst>
              <a:gd name="connsiteX0" fmla="*/ 586946 w 1173892"/>
              <a:gd name="connsiteY0" fmla="*/ 128716 h 1173892"/>
              <a:gd name="connsiteX1" fmla="*/ 128716 w 1173892"/>
              <a:gd name="connsiteY1" fmla="*/ 586946 h 1173892"/>
              <a:gd name="connsiteX2" fmla="*/ 586946 w 1173892"/>
              <a:gd name="connsiteY2" fmla="*/ 1045176 h 1173892"/>
              <a:gd name="connsiteX3" fmla="*/ 1045176 w 1173892"/>
              <a:gd name="connsiteY3" fmla="*/ 586946 h 1173892"/>
              <a:gd name="connsiteX4" fmla="*/ 586946 w 1173892"/>
              <a:gd name="connsiteY4" fmla="*/ 128716 h 1173892"/>
              <a:gd name="connsiteX5" fmla="*/ 586946 w 1173892"/>
              <a:gd name="connsiteY5" fmla="*/ 0 h 1173892"/>
              <a:gd name="connsiteX6" fmla="*/ 1173892 w 1173892"/>
              <a:gd name="connsiteY6" fmla="*/ 586946 h 1173892"/>
              <a:gd name="connsiteX7" fmla="*/ 586946 w 1173892"/>
              <a:gd name="connsiteY7" fmla="*/ 1173892 h 1173892"/>
              <a:gd name="connsiteX8" fmla="*/ 0 w 1173892"/>
              <a:gd name="connsiteY8" fmla="*/ 586946 h 1173892"/>
              <a:gd name="connsiteX9" fmla="*/ 586946 w 1173892"/>
              <a:gd name="connsiteY9" fmla="*/ 0 h 1173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73892" h="1173892">
                <a:moveTo>
                  <a:pt x="586946" y="128716"/>
                </a:moveTo>
                <a:cubicBezTo>
                  <a:pt x="333873" y="128716"/>
                  <a:pt x="128716" y="333873"/>
                  <a:pt x="128716" y="586946"/>
                </a:cubicBezTo>
                <a:cubicBezTo>
                  <a:pt x="128716" y="840019"/>
                  <a:pt x="333873" y="1045176"/>
                  <a:pt x="586946" y="1045176"/>
                </a:cubicBezTo>
                <a:cubicBezTo>
                  <a:pt x="840019" y="1045176"/>
                  <a:pt x="1045176" y="840019"/>
                  <a:pt x="1045176" y="586946"/>
                </a:cubicBezTo>
                <a:cubicBezTo>
                  <a:pt x="1045176" y="333873"/>
                  <a:pt x="840019" y="128716"/>
                  <a:pt x="586946" y="128716"/>
                </a:cubicBezTo>
                <a:close/>
                <a:moveTo>
                  <a:pt x="586946" y="0"/>
                </a:moveTo>
                <a:cubicBezTo>
                  <a:pt x="911107" y="0"/>
                  <a:pt x="1173892" y="262785"/>
                  <a:pt x="1173892" y="586946"/>
                </a:cubicBezTo>
                <a:cubicBezTo>
                  <a:pt x="1173892" y="911107"/>
                  <a:pt x="911107" y="1173892"/>
                  <a:pt x="586946" y="1173892"/>
                </a:cubicBezTo>
                <a:cubicBezTo>
                  <a:pt x="262785" y="1173892"/>
                  <a:pt x="0" y="911107"/>
                  <a:pt x="0" y="586946"/>
                </a:cubicBezTo>
                <a:cubicBezTo>
                  <a:pt x="0" y="262785"/>
                  <a:pt x="262785" y="0"/>
                  <a:pt x="586946" y="0"/>
                </a:cubicBezTo>
                <a:close/>
              </a:path>
            </a:pathLst>
          </a:custGeom>
          <a:solidFill>
            <a:srgbClr val="F69F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5175315" y="-2086710"/>
            <a:ext cx="920685" cy="3864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形状 26"/>
          <p:cNvSpPr/>
          <p:nvPr/>
        </p:nvSpPr>
        <p:spPr>
          <a:xfrm>
            <a:off x="11981944" y="3936712"/>
            <a:ext cx="749588" cy="749588"/>
          </a:xfrm>
          <a:custGeom>
            <a:avLst/>
            <a:gdLst>
              <a:gd name="connsiteX0" fmla="*/ 586946 w 1173892"/>
              <a:gd name="connsiteY0" fmla="*/ 128716 h 1173892"/>
              <a:gd name="connsiteX1" fmla="*/ 128716 w 1173892"/>
              <a:gd name="connsiteY1" fmla="*/ 586946 h 1173892"/>
              <a:gd name="connsiteX2" fmla="*/ 586946 w 1173892"/>
              <a:gd name="connsiteY2" fmla="*/ 1045176 h 1173892"/>
              <a:gd name="connsiteX3" fmla="*/ 1045176 w 1173892"/>
              <a:gd name="connsiteY3" fmla="*/ 586946 h 1173892"/>
              <a:gd name="connsiteX4" fmla="*/ 586946 w 1173892"/>
              <a:gd name="connsiteY4" fmla="*/ 128716 h 1173892"/>
              <a:gd name="connsiteX5" fmla="*/ 586946 w 1173892"/>
              <a:gd name="connsiteY5" fmla="*/ 0 h 1173892"/>
              <a:gd name="connsiteX6" fmla="*/ 1173892 w 1173892"/>
              <a:gd name="connsiteY6" fmla="*/ 586946 h 1173892"/>
              <a:gd name="connsiteX7" fmla="*/ 586946 w 1173892"/>
              <a:gd name="connsiteY7" fmla="*/ 1173892 h 1173892"/>
              <a:gd name="connsiteX8" fmla="*/ 0 w 1173892"/>
              <a:gd name="connsiteY8" fmla="*/ 586946 h 1173892"/>
              <a:gd name="connsiteX9" fmla="*/ 586946 w 1173892"/>
              <a:gd name="connsiteY9" fmla="*/ 0 h 1173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73892" h="1173892">
                <a:moveTo>
                  <a:pt x="586946" y="128716"/>
                </a:moveTo>
                <a:cubicBezTo>
                  <a:pt x="333873" y="128716"/>
                  <a:pt x="128716" y="333873"/>
                  <a:pt x="128716" y="586946"/>
                </a:cubicBezTo>
                <a:cubicBezTo>
                  <a:pt x="128716" y="840019"/>
                  <a:pt x="333873" y="1045176"/>
                  <a:pt x="586946" y="1045176"/>
                </a:cubicBezTo>
                <a:cubicBezTo>
                  <a:pt x="840019" y="1045176"/>
                  <a:pt x="1045176" y="840019"/>
                  <a:pt x="1045176" y="586946"/>
                </a:cubicBezTo>
                <a:cubicBezTo>
                  <a:pt x="1045176" y="333873"/>
                  <a:pt x="840019" y="128716"/>
                  <a:pt x="586946" y="128716"/>
                </a:cubicBezTo>
                <a:close/>
                <a:moveTo>
                  <a:pt x="586946" y="0"/>
                </a:moveTo>
                <a:cubicBezTo>
                  <a:pt x="911107" y="0"/>
                  <a:pt x="1173892" y="262785"/>
                  <a:pt x="1173892" y="586946"/>
                </a:cubicBezTo>
                <a:cubicBezTo>
                  <a:pt x="1173892" y="911107"/>
                  <a:pt x="911107" y="1173892"/>
                  <a:pt x="586946" y="1173892"/>
                </a:cubicBezTo>
                <a:cubicBezTo>
                  <a:pt x="262785" y="1173892"/>
                  <a:pt x="0" y="911107"/>
                  <a:pt x="0" y="586946"/>
                </a:cubicBezTo>
                <a:cubicBezTo>
                  <a:pt x="0" y="262785"/>
                  <a:pt x="262785" y="0"/>
                  <a:pt x="586946" y="0"/>
                </a:cubicBezTo>
                <a:close/>
              </a:path>
            </a:pathLst>
          </a:custGeom>
          <a:solidFill>
            <a:srgbClr val="F69FB2">
              <a:alpha val="5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2" name="图片 11" hidden="1"/>
          <p:cNvPicPr>
            <a:picLocks noChangeAspect="1"/>
          </p:cNvPicPr>
          <p:nvPr/>
        </p:nvPicPr>
        <p:blipFill rotWithShape="1">
          <a:blip r:embed="rId4" cstate="screen"/>
          <a:srcRect t="38033" b="24201"/>
          <a:stretch>
            <a:fillRect/>
          </a:stretch>
        </p:blipFill>
        <p:spPr>
          <a:xfrm>
            <a:off x="2515682" y="-2421"/>
            <a:ext cx="6289758" cy="6860421"/>
          </a:xfrm>
          <a:prstGeom prst="rect">
            <a:avLst/>
          </a:prstGeom>
        </p:spPr>
      </p:pic>
      <p:pic>
        <p:nvPicPr>
          <p:cNvPr id="37" name="图片占位符 12"/>
          <p:cNvPicPr>
            <a:picLocks noChangeAspect="1"/>
          </p:cNvPicPr>
          <p:nvPr/>
        </p:nvPicPr>
        <p:blipFill>
          <a:blip r:embed="rId5" cstate="screen"/>
          <a:srcRect/>
          <a:stretch>
            <a:fillRect/>
          </a:stretch>
        </p:blipFill>
        <p:spPr>
          <a:xfrm>
            <a:off x="8213510" y="1657353"/>
            <a:ext cx="1799273" cy="1797685"/>
          </a:xfrm>
          <a:prstGeom prst="ellipse">
            <a:avLst/>
          </a:prstGeom>
        </p:spPr>
      </p:pic>
      <p:pic>
        <p:nvPicPr>
          <p:cNvPr id="38" name="图片占位符 10"/>
          <p:cNvPicPr>
            <a:picLocks noChangeAspect="1"/>
          </p:cNvPicPr>
          <p:nvPr/>
        </p:nvPicPr>
        <p:blipFill>
          <a:blip r:embed="rId6" cstate="screen"/>
          <a:srcRect/>
          <a:stretch>
            <a:fillRect/>
          </a:stretch>
        </p:blipFill>
        <p:spPr>
          <a:xfrm>
            <a:off x="5282181" y="1657353"/>
            <a:ext cx="1799273" cy="1797685"/>
          </a:xfrm>
          <a:prstGeom prst="ellipse">
            <a:avLst/>
          </a:prstGeom>
        </p:spPr>
      </p:pic>
      <p:pic>
        <p:nvPicPr>
          <p:cNvPr id="39" name="图片占位符 5"/>
          <p:cNvPicPr>
            <a:picLocks noChangeAspect="1"/>
          </p:cNvPicPr>
          <p:nvPr/>
        </p:nvPicPr>
        <p:blipFill>
          <a:blip r:embed="rId7" cstate="screen"/>
          <a:srcRect/>
          <a:stretch>
            <a:fillRect/>
          </a:stretch>
        </p:blipFill>
        <p:spPr>
          <a:xfrm>
            <a:off x="2351021" y="1657353"/>
            <a:ext cx="1799273" cy="1797685"/>
          </a:xfrm>
          <a:prstGeom prst="ellipse">
            <a:avLst/>
          </a:prstGeom>
        </p:spPr>
      </p:pic>
      <p:sp>
        <p:nvSpPr>
          <p:cNvPr id="60" name="Oval 6"/>
          <p:cNvSpPr/>
          <p:nvPr/>
        </p:nvSpPr>
        <p:spPr>
          <a:xfrm>
            <a:off x="2801621" y="2107159"/>
            <a:ext cx="898072" cy="898072"/>
          </a:xfrm>
          <a:prstGeom prst="ellipse">
            <a:avLst/>
          </a:prstGeom>
          <a:solidFill>
            <a:srgbClr val="5FA6AE">
              <a:alpha val="6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id-ID">
              <a:solidFill>
                <a:schemeClr val="tx1">
                  <a:lumMod val="65000"/>
                  <a:lumOff val="35000"/>
                </a:schemeClr>
              </a:solidFill>
              <a:cs typeface="+mn-ea"/>
              <a:sym typeface="+mn-lt"/>
            </a:endParaRPr>
          </a:p>
        </p:txBody>
      </p:sp>
      <p:sp>
        <p:nvSpPr>
          <p:cNvPr id="40" name="Text Placeholder 4"/>
          <p:cNvSpPr txBox="1"/>
          <p:nvPr/>
        </p:nvSpPr>
        <p:spPr>
          <a:xfrm>
            <a:off x="4942073" y="4403523"/>
            <a:ext cx="2480442" cy="97747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14000"/>
              </a:lnSpc>
              <a:buNone/>
              <a:defRPr/>
            </a:pPr>
            <a:r>
              <a:rPr lang="id-ID" altLang="zh-CN" sz="1200">
                <a:solidFill>
                  <a:srgbClr val="F69FB2"/>
                </a:solidFill>
                <a:latin typeface="Calibri" panose="020F0502020204030204" pitchFamily="34" charset="0"/>
                <a:cs typeface="Calibri" panose="020F0502020204030204" pitchFamily="34" charset="0"/>
                <a:sym typeface="+mn-lt"/>
              </a:rPr>
              <a:t>Ut wisi enim ad minim veniam, quis nostrud exerci tation ullamcorper nibh euismod tincidunt ut laoreet dolore magna</a:t>
            </a:r>
            <a:endParaRPr lang="id-ID" altLang="zh-CN" sz="1200" dirty="0">
              <a:solidFill>
                <a:srgbClr val="F69FB2"/>
              </a:solidFill>
              <a:latin typeface="Calibri" panose="020F0502020204030204" pitchFamily="34" charset="0"/>
              <a:cs typeface="Calibri" panose="020F0502020204030204" pitchFamily="34" charset="0"/>
              <a:sym typeface="+mn-lt"/>
            </a:endParaRPr>
          </a:p>
        </p:txBody>
      </p:sp>
      <p:sp>
        <p:nvSpPr>
          <p:cNvPr id="41" name="TextBox 40"/>
          <p:cNvSpPr txBox="1"/>
          <p:nvPr/>
        </p:nvSpPr>
        <p:spPr>
          <a:xfrm>
            <a:off x="5474409" y="3854605"/>
            <a:ext cx="1415772" cy="338554"/>
          </a:xfrm>
          <a:prstGeom prst="rect">
            <a:avLst/>
          </a:prstGeom>
          <a:noFill/>
        </p:spPr>
        <p:txBody>
          <a:bodyPr wrap="none" rtlCol="0">
            <a:spAutoFit/>
          </a:bodyPr>
          <a:lstStyle/>
          <a:p>
            <a:pPr algn="ctr"/>
            <a:r>
              <a:rPr lang="zh-CN" altLang="en-US" sz="1600" b="1" dirty="0">
                <a:solidFill>
                  <a:srgbClr val="F69FB2"/>
                </a:solidFill>
                <a:cs typeface="+mn-ea"/>
                <a:sym typeface="+mn-lt"/>
              </a:rPr>
              <a:t>点击添加标题</a:t>
            </a:r>
            <a:endParaRPr lang="id-ID" altLang="zh-CN" sz="1600" b="1" dirty="0">
              <a:solidFill>
                <a:srgbClr val="F69FB2"/>
              </a:solidFill>
              <a:cs typeface="+mn-ea"/>
              <a:sym typeface="+mn-lt"/>
            </a:endParaRPr>
          </a:p>
        </p:txBody>
      </p:sp>
      <p:sp>
        <p:nvSpPr>
          <p:cNvPr id="42" name="Text Placeholder 4"/>
          <p:cNvSpPr txBox="1"/>
          <p:nvPr/>
        </p:nvSpPr>
        <p:spPr>
          <a:xfrm>
            <a:off x="1970441" y="4403523"/>
            <a:ext cx="2480442" cy="97747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14000"/>
              </a:lnSpc>
              <a:buFont typeface="Arial" panose="020B0604020202020204" pitchFamily="34" charset="0"/>
              <a:buNone/>
              <a:defRPr/>
            </a:pPr>
            <a:r>
              <a:rPr lang="id-ID" sz="1200" dirty="0">
                <a:solidFill>
                  <a:srgbClr val="F69FB2"/>
                </a:solidFill>
                <a:latin typeface="Calibri" panose="020F0502020204030204" pitchFamily="34" charset="0"/>
                <a:cs typeface="Calibri" panose="020F0502020204030204" pitchFamily="34" charset="0"/>
                <a:sym typeface="+mn-lt"/>
              </a:rPr>
              <a:t>Ut wisi enim ad minim veniam, quis nostrud exerci tation ullamcorper nibh euismod tincidunt ut laoreet dolore magna</a:t>
            </a:r>
          </a:p>
        </p:txBody>
      </p:sp>
      <p:sp>
        <p:nvSpPr>
          <p:cNvPr id="46" name="TextBox 39"/>
          <p:cNvSpPr txBox="1"/>
          <p:nvPr/>
        </p:nvSpPr>
        <p:spPr>
          <a:xfrm>
            <a:off x="2502778" y="3854605"/>
            <a:ext cx="1415772" cy="338554"/>
          </a:xfrm>
          <a:prstGeom prst="rect">
            <a:avLst/>
          </a:prstGeom>
          <a:noFill/>
        </p:spPr>
        <p:txBody>
          <a:bodyPr wrap="none" rtlCol="0">
            <a:spAutoFit/>
          </a:bodyPr>
          <a:lstStyle/>
          <a:p>
            <a:pPr algn="ctr"/>
            <a:r>
              <a:rPr lang="zh-CN" altLang="en-US" sz="1600" b="1" dirty="0">
                <a:solidFill>
                  <a:srgbClr val="F69FB2"/>
                </a:solidFill>
                <a:cs typeface="+mn-ea"/>
                <a:sym typeface="+mn-lt"/>
              </a:rPr>
              <a:t>点击添加标题</a:t>
            </a:r>
            <a:endParaRPr lang="id-ID" sz="1600" b="1" dirty="0">
              <a:solidFill>
                <a:srgbClr val="F69FB2"/>
              </a:solidFill>
              <a:cs typeface="+mn-ea"/>
              <a:sym typeface="+mn-lt"/>
            </a:endParaRPr>
          </a:p>
        </p:txBody>
      </p:sp>
      <p:sp>
        <p:nvSpPr>
          <p:cNvPr id="47" name="Text Placeholder 4"/>
          <p:cNvSpPr txBox="1"/>
          <p:nvPr/>
        </p:nvSpPr>
        <p:spPr>
          <a:xfrm>
            <a:off x="7913705" y="4403523"/>
            <a:ext cx="2480442" cy="97747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14000"/>
              </a:lnSpc>
              <a:buNone/>
              <a:defRPr/>
            </a:pPr>
            <a:r>
              <a:rPr lang="id-ID" altLang="zh-CN" sz="1200">
                <a:solidFill>
                  <a:srgbClr val="F69FB2"/>
                </a:solidFill>
                <a:latin typeface="Calibri" panose="020F0502020204030204" pitchFamily="34" charset="0"/>
                <a:cs typeface="Calibri" panose="020F0502020204030204" pitchFamily="34" charset="0"/>
                <a:sym typeface="+mn-lt"/>
              </a:rPr>
              <a:t>Ut wisi enim ad minim veniam, quis nostrud exerci tation ullamcorper nibh euismod tincidunt ut laoreet dolore magna</a:t>
            </a:r>
            <a:endParaRPr lang="id-ID" altLang="zh-CN" sz="1200" dirty="0">
              <a:solidFill>
                <a:srgbClr val="F69FB2"/>
              </a:solidFill>
              <a:latin typeface="Calibri" panose="020F0502020204030204" pitchFamily="34" charset="0"/>
              <a:cs typeface="Calibri" panose="020F0502020204030204" pitchFamily="34" charset="0"/>
              <a:sym typeface="+mn-lt"/>
            </a:endParaRPr>
          </a:p>
        </p:txBody>
      </p:sp>
      <p:sp>
        <p:nvSpPr>
          <p:cNvPr id="48" name="TextBox 41"/>
          <p:cNvSpPr txBox="1"/>
          <p:nvPr/>
        </p:nvSpPr>
        <p:spPr>
          <a:xfrm>
            <a:off x="8446042" y="3854605"/>
            <a:ext cx="1415772" cy="338554"/>
          </a:xfrm>
          <a:prstGeom prst="rect">
            <a:avLst/>
          </a:prstGeom>
          <a:noFill/>
        </p:spPr>
        <p:txBody>
          <a:bodyPr wrap="none" rtlCol="0">
            <a:spAutoFit/>
          </a:bodyPr>
          <a:lstStyle/>
          <a:p>
            <a:pPr algn="ctr"/>
            <a:r>
              <a:rPr lang="zh-CN" altLang="en-US" sz="1600" b="1" dirty="0">
                <a:solidFill>
                  <a:srgbClr val="F69FB2"/>
                </a:solidFill>
                <a:cs typeface="+mn-ea"/>
                <a:sym typeface="+mn-lt"/>
              </a:rPr>
              <a:t>点击添加标题</a:t>
            </a:r>
            <a:endParaRPr lang="id-ID" altLang="zh-CN" sz="1600" b="1" dirty="0">
              <a:solidFill>
                <a:srgbClr val="F69FB2"/>
              </a:solidFill>
              <a:cs typeface="+mn-ea"/>
              <a:sym typeface="+mn-lt"/>
            </a:endParaRPr>
          </a:p>
        </p:txBody>
      </p:sp>
      <p:sp>
        <p:nvSpPr>
          <p:cNvPr id="65" name="Oval 6"/>
          <p:cNvSpPr/>
          <p:nvPr/>
        </p:nvSpPr>
        <p:spPr>
          <a:xfrm>
            <a:off x="8663941" y="2107159"/>
            <a:ext cx="898072" cy="898072"/>
          </a:xfrm>
          <a:prstGeom prst="ellipse">
            <a:avLst/>
          </a:prstGeom>
          <a:solidFill>
            <a:srgbClr val="5FA6AE">
              <a:alpha val="6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id-ID">
              <a:solidFill>
                <a:schemeClr val="tx1">
                  <a:lumMod val="65000"/>
                  <a:lumOff val="35000"/>
                </a:schemeClr>
              </a:solidFill>
              <a:cs typeface="+mn-ea"/>
              <a:sym typeface="+mn-lt"/>
            </a:endParaRPr>
          </a:p>
        </p:txBody>
      </p:sp>
      <p:sp>
        <p:nvSpPr>
          <p:cNvPr id="64" name="Oval 6"/>
          <p:cNvSpPr/>
          <p:nvPr/>
        </p:nvSpPr>
        <p:spPr>
          <a:xfrm>
            <a:off x="5732781" y="2107159"/>
            <a:ext cx="898072" cy="898072"/>
          </a:xfrm>
          <a:prstGeom prst="ellipse">
            <a:avLst/>
          </a:prstGeom>
          <a:solidFill>
            <a:srgbClr val="5FA6AE">
              <a:alpha val="6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id-ID">
              <a:solidFill>
                <a:schemeClr val="tx1">
                  <a:lumMod val="65000"/>
                  <a:lumOff val="35000"/>
                </a:schemeClr>
              </a:solidFill>
              <a:cs typeface="+mn-ea"/>
              <a:sym typeface="+mn-lt"/>
            </a:endParaRPr>
          </a:p>
        </p:txBody>
      </p:sp>
      <p:grpSp>
        <p:nvGrpSpPr>
          <p:cNvPr id="51" name="Group 48"/>
          <p:cNvGrpSpPr/>
          <p:nvPr/>
        </p:nvGrpSpPr>
        <p:grpSpPr>
          <a:xfrm>
            <a:off x="6034956" y="2341419"/>
            <a:ext cx="294676" cy="429552"/>
            <a:chOff x="3582988" y="3510757"/>
            <a:chExt cx="319088" cy="465138"/>
          </a:xfrm>
          <a:solidFill>
            <a:sysClr val="window" lastClr="FFFFFF"/>
          </a:solidFill>
        </p:grpSpPr>
        <p:sp>
          <p:nvSpPr>
            <p:cNvPr id="52" name="AutoShape 113"/>
            <p:cNvSpPr/>
            <p:nvPr/>
          </p:nvSpPr>
          <p:spPr bwMode="auto">
            <a:xfrm>
              <a:off x="3582988" y="3510757"/>
              <a:ext cx="319088" cy="4651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386" y="14175"/>
                  </a:moveTo>
                  <a:lnTo>
                    <a:pt x="6223" y="14175"/>
                  </a:lnTo>
                  <a:cubicBezTo>
                    <a:pt x="5734" y="13446"/>
                    <a:pt x="5147" y="12716"/>
                    <a:pt x="4568" y="12003"/>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1"/>
                  </a:cubicBezTo>
                  <a:cubicBezTo>
                    <a:pt x="16455" y="12723"/>
                    <a:pt x="15873" y="13449"/>
                    <a:pt x="15386" y="14175"/>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5"/>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4"/>
                    <a:pt x="21600" y="7425"/>
                  </a:cubicBezTo>
                  <a:cubicBezTo>
                    <a:pt x="21600" y="3324"/>
                    <a:pt x="16764" y="0"/>
                    <a:pt x="10800"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dirty="0">
                <a:ln>
                  <a:noFill/>
                </a:ln>
                <a:solidFill>
                  <a:schemeClr val="tx1">
                    <a:lumMod val="65000"/>
                    <a:lumOff val="35000"/>
                  </a:schemeClr>
                </a:solidFill>
                <a:effectLst>
                  <a:outerShdw blurRad="38100" dist="38100" dir="2700000" algn="tl">
                    <a:srgbClr val="000000"/>
                  </a:outerShdw>
                </a:effectLst>
                <a:uLnTx/>
                <a:uFillTx/>
                <a:cs typeface="+mn-ea"/>
                <a:sym typeface="+mn-lt"/>
              </a:endParaRPr>
            </a:p>
          </p:txBody>
        </p:sp>
        <p:sp>
          <p:nvSpPr>
            <p:cNvPr id="53" name="AutoShape 114"/>
            <p:cNvSpPr/>
            <p:nvPr/>
          </p:nvSpPr>
          <p:spPr bwMode="auto">
            <a:xfrm>
              <a:off x="3655219" y="3583782"/>
              <a:ext cx="94456" cy="944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dirty="0">
                <a:ln>
                  <a:noFill/>
                </a:ln>
                <a:solidFill>
                  <a:schemeClr val="tx1">
                    <a:lumMod val="65000"/>
                    <a:lumOff val="35000"/>
                  </a:schemeClr>
                </a:solidFill>
                <a:effectLst>
                  <a:outerShdw blurRad="38100" dist="38100" dir="2700000" algn="tl">
                    <a:srgbClr val="000000"/>
                  </a:outerShdw>
                </a:effectLst>
                <a:uLnTx/>
                <a:uFillTx/>
                <a:cs typeface="+mn-ea"/>
                <a:sym typeface="+mn-lt"/>
              </a:endParaRPr>
            </a:p>
          </p:txBody>
        </p:sp>
      </p:grpSp>
      <p:grpSp>
        <p:nvGrpSpPr>
          <p:cNvPr id="56" name="Group 51"/>
          <p:cNvGrpSpPr/>
          <p:nvPr/>
        </p:nvGrpSpPr>
        <p:grpSpPr>
          <a:xfrm>
            <a:off x="8952248" y="2341419"/>
            <a:ext cx="321796" cy="429552"/>
            <a:chOff x="2639219" y="3510757"/>
            <a:chExt cx="348456" cy="465138"/>
          </a:xfrm>
          <a:solidFill>
            <a:sysClr val="window" lastClr="FFFFFF"/>
          </a:solidFill>
        </p:grpSpPr>
        <p:sp>
          <p:nvSpPr>
            <p:cNvPr id="57" name="AutoShape 115"/>
            <p:cNvSpPr/>
            <p:nvPr/>
          </p:nvSpPr>
          <p:spPr bwMode="auto">
            <a:xfrm>
              <a:off x="2639219" y="3510757"/>
              <a:ext cx="348456" cy="4651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800" y="12825"/>
                  </a:moveTo>
                  <a:lnTo>
                    <a:pt x="19800" y="13500"/>
                  </a:lnTo>
                  <a:lnTo>
                    <a:pt x="19800" y="14850"/>
                  </a:lnTo>
                  <a:lnTo>
                    <a:pt x="19800" y="15525"/>
                  </a:lnTo>
                  <a:cubicBezTo>
                    <a:pt x="19800" y="18129"/>
                    <a:pt x="16972" y="20249"/>
                    <a:pt x="13499" y="20249"/>
                  </a:cubicBezTo>
                  <a:lnTo>
                    <a:pt x="8099" y="20249"/>
                  </a:lnTo>
                  <a:cubicBezTo>
                    <a:pt x="4627" y="20249"/>
                    <a:pt x="1800" y="18129"/>
                    <a:pt x="1800" y="15525"/>
                  </a:cubicBezTo>
                  <a:lnTo>
                    <a:pt x="1800" y="14850"/>
                  </a:lnTo>
                  <a:lnTo>
                    <a:pt x="1800" y="13500"/>
                  </a:lnTo>
                  <a:lnTo>
                    <a:pt x="1800" y="12825"/>
                  </a:lnTo>
                  <a:lnTo>
                    <a:pt x="1800" y="10800"/>
                  </a:lnTo>
                  <a:cubicBezTo>
                    <a:pt x="1800" y="10427"/>
                    <a:pt x="2203" y="10124"/>
                    <a:pt x="2699" y="10124"/>
                  </a:cubicBezTo>
                  <a:lnTo>
                    <a:pt x="4499" y="10124"/>
                  </a:lnTo>
                  <a:lnTo>
                    <a:pt x="17100" y="10124"/>
                  </a:lnTo>
                  <a:lnTo>
                    <a:pt x="18899" y="10124"/>
                  </a:lnTo>
                  <a:cubicBezTo>
                    <a:pt x="19396" y="10124"/>
                    <a:pt x="19800" y="10427"/>
                    <a:pt x="19800" y="10800"/>
                  </a:cubicBezTo>
                  <a:cubicBezTo>
                    <a:pt x="19800" y="10800"/>
                    <a:pt x="19800" y="12825"/>
                    <a:pt x="19800" y="12825"/>
                  </a:cubicBezTo>
                  <a:close/>
                  <a:moveTo>
                    <a:pt x="14400" y="6075"/>
                  </a:moveTo>
                  <a:lnTo>
                    <a:pt x="14400" y="6076"/>
                  </a:lnTo>
                  <a:lnTo>
                    <a:pt x="14400" y="8774"/>
                  </a:lnTo>
                  <a:lnTo>
                    <a:pt x="7200" y="8774"/>
                  </a:lnTo>
                  <a:lnTo>
                    <a:pt x="7200" y="6076"/>
                  </a:lnTo>
                  <a:lnTo>
                    <a:pt x="7200" y="6075"/>
                  </a:lnTo>
                  <a:cubicBezTo>
                    <a:pt x="7200" y="4583"/>
                    <a:pt x="8811" y="3375"/>
                    <a:pt x="10800" y="3375"/>
                  </a:cubicBezTo>
                  <a:cubicBezTo>
                    <a:pt x="12788" y="3375"/>
                    <a:pt x="14400" y="4583"/>
                    <a:pt x="14400" y="6075"/>
                  </a:cubicBezTo>
                  <a:moveTo>
                    <a:pt x="4499" y="6075"/>
                  </a:moveTo>
                  <a:cubicBezTo>
                    <a:pt x="4499" y="3465"/>
                    <a:pt x="7320" y="1350"/>
                    <a:pt x="10800" y="1350"/>
                  </a:cubicBezTo>
                  <a:cubicBezTo>
                    <a:pt x="14279" y="1350"/>
                    <a:pt x="17100" y="3465"/>
                    <a:pt x="17100" y="6075"/>
                  </a:cubicBezTo>
                  <a:lnTo>
                    <a:pt x="17100" y="8774"/>
                  </a:lnTo>
                  <a:lnTo>
                    <a:pt x="15299" y="8774"/>
                  </a:lnTo>
                  <a:lnTo>
                    <a:pt x="15299" y="6076"/>
                  </a:lnTo>
                  <a:cubicBezTo>
                    <a:pt x="15299" y="4212"/>
                    <a:pt x="13285" y="2701"/>
                    <a:pt x="10800" y="2701"/>
                  </a:cubicBezTo>
                  <a:cubicBezTo>
                    <a:pt x="8314" y="2701"/>
                    <a:pt x="6299" y="4212"/>
                    <a:pt x="6299" y="6076"/>
                  </a:cubicBezTo>
                  <a:lnTo>
                    <a:pt x="6299" y="8774"/>
                  </a:lnTo>
                  <a:lnTo>
                    <a:pt x="4499" y="8774"/>
                  </a:lnTo>
                  <a:cubicBezTo>
                    <a:pt x="4499" y="8774"/>
                    <a:pt x="4499" y="6075"/>
                    <a:pt x="4499" y="6075"/>
                  </a:cubicBezTo>
                  <a:close/>
                  <a:moveTo>
                    <a:pt x="18899" y="8774"/>
                  </a:moveTo>
                  <a:lnTo>
                    <a:pt x="18899" y="6075"/>
                  </a:lnTo>
                  <a:cubicBezTo>
                    <a:pt x="18899" y="2719"/>
                    <a:pt x="15274" y="0"/>
                    <a:pt x="10800" y="0"/>
                  </a:cubicBezTo>
                  <a:cubicBezTo>
                    <a:pt x="6325" y="0"/>
                    <a:pt x="2699" y="2719"/>
                    <a:pt x="2699" y="6075"/>
                  </a:cubicBezTo>
                  <a:lnTo>
                    <a:pt x="2699" y="8774"/>
                  </a:lnTo>
                  <a:cubicBezTo>
                    <a:pt x="1208" y="8774"/>
                    <a:pt x="0" y="9681"/>
                    <a:pt x="0" y="10800"/>
                  </a:cubicBezTo>
                  <a:lnTo>
                    <a:pt x="0" y="12825"/>
                  </a:lnTo>
                  <a:lnTo>
                    <a:pt x="0" y="13500"/>
                  </a:lnTo>
                  <a:lnTo>
                    <a:pt x="0" y="14850"/>
                  </a:lnTo>
                  <a:lnTo>
                    <a:pt x="0" y="15525"/>
                  </a:lnTo>
                  <a:cubicBezTo>
                    <a:pt x="0" y="18880"/>
                    <a:pt x="3625" y="21599"/>
                    <a:pt x="8099" y="21599"/>
                  </a:cubicBezTo>
                  <a:lnTo>
                    <a:pt x="13499" y="21599"/>
                  </a:lnTo>
                  <a:cubicBezTo>
                    <a:pt x="17974" y="21599"/>
                    <a:pt x="21600" y="18880"/>
                    <a:pt x="21600" y="15525"/>
                  </a:cubicBezTo>
                  <a:lnTo>
                    <a:pt x="21600" y="14850"/>
                  </a:lnTo>
                  <a:lnTo>
                    <a:pt x="21600" y="13500"/>
                  </a:lnTo>
                  <a:lnTo>
                    <a:pt x="21600" y="12825"/>
                  </a:lnTo>
                  <a:lnTo>
                    <a:pt x="21600" y="10800"/>
                  </a:lnTo>
                  <a:cubicBezTo>
                    <a:pt x="21600" y="9681"/>
                    <a:pt x="20391" y="8774"/>
                    <a:pt x="18899" y="8774"/>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dirty="0">
                <a:ln>
                  <a:noFill/>
                </a:ln>
                <a:solidFill>
                  <a:schemeClr val="tx1">
                    <a:lumMod val="65000"/>
                    <a:lumOff val="35000"/>
                  </a:schemeClr>
                </a:solidFill>
                <a:effectLst>
                  <a:outerShdw blurRad="38100" dist="38100" dir="2700000" algn="tl">
                    <a:srgbClr val="000000"/>
                  </a:outerShdw>
                </a:effectLst>
                <a:uLnTx/>
                <a:uFillTx/>
                <a:cs typeface="+mn-ea"/>
                <a:sym typeface="+mn-lt"/>
              </a:endParaRPr>
            </a:p>
          </p:txBody>
        </p:sp>
        <p:sp>
          <p:nvSpPr>
            <p:cNvPr id="58" name="AutoShape 116"/>
            <p:cNvSpPr/>
            <p:nvPr/>
          </p:nvSpPr>
          <p:spPr bwMode="auto">
            <a:xfrm>
              <a:off x="2784475" y="3786982"/>
              <a:ext cx="57944" cy="873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8" y="0"/>
                    <a:pt x="0" y="3226"/>
                    <a:pt x="0" y="7201"/>
                  </a:cubicBezTo>
                  <a:cubicBezTo>
                    <a:pt x="0" y="9390"/>
                    <a:pt x="1798" y="13537"/>
                    <a:pt x="3601" y="16821"/>
                  </a:cubicBezTo>
                  <a:cubicBezTo>
                    <a:pt x="5070" y="19493"/>
                    <a:pt x="6916" y="21600"/>
                    <a:pt x="10800" y="21600"/>
                  </a:cubicBezTo>
                  <a:cubicBezTo>
                    <a:pt x="15016" y="21600"/>
                    <a:pt x="16529" y="19514"/>
                    <a:pt x="18003" y="16858"/>
                  </a:cubicBezTo>
                  <a:cubicBezTo>
                    <a:pt x="19828" y="13567"/>
                    <a:pt x="21600" y="9397"/>
                    <a:pt x="21600" y="7201"/>
                  </a:cubicBezTo>
                  <a:cubicBezTo>
                    <a:pt x="21600" y="3226"/>
                    <a:pt x="16761" y="0"/>
                    <a:pt x="10800"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dirty="0">
                <a:ln>
                  <a:noFill/>
                </a:ln>
                <a:solidFill>
                  <a:schemeClr val="tx1">
                    <a:lumMod val="65000"/>
                    <a:lumOff val="35000"/>
                  </a:schemeClr>
                </a:solidFill>
                <a:effectLst>
                  <a:outerShdw blurRad="38100" dist="38100" dir="2700000" algn="tl">
                    <a:srgbClr val="000000"/>
                  </a:outerShdw>
                </a:effectLst>
                <a:uLnTx/>
                <a:uFillTx/>
                <a:cs typeface="+mn-ea"/>
                <a:sym typeface="+mn-lt"/>
              </a:endParaRPr>
            </a:p>
          </p:txBody>
        </p:sp>
      </p:grpSp>
      <p:sp>
        <p:nvSpPr>
          <p:cNvPr id="62" name="文本框 61"/>
          <p:cNvSpPr txBox="1"/>
          <p:nvPr/>
        </p:nvSpPr>
        <p:spPr>
          <a:xfrm>
            <a:off x="5274469" y="681038"/>
            <a:ext cx="1643062" cy="369332"/>
          </a:xfrm>
          <a:prstGeom prst="rect">
            <a:avLst/>
          </a:prstGeom>
          <a:noFill/>
        </p:spPr>
        <p:txBody>
          <a:bodyPr wrap="square" rtlCol="0">
            <a:spAutoFit/>
          </a:bodyPr>
          <a:lstStyle/>
          <a:p>
            <a:pPr algn="ctr"/>
            <a:r>
              <a:rPr lang="zh-CN" altLang="en-US" b="1" dirty="0">
                <a:solidFill>
                  <a:srgbClr val="F69FB2"/>
                </a:solidFill>
                <a:cs typeface="+mn-ea"/>
                <a:sym typeface="+mn-lt"/>
              </a:rPr>
              <a:t>活动整体思路</a:t>
            </a:r>
          </a:p>
        </p:txBody>
      </p:sp>
      <p:cxnSp>
        <p:nvCxnSpPr>
          <p:cNvPr id="63" name="直接连接符 62"/>
          <p:cNvCxnSpPr/>
          <p:nvPr/>
        </p:nvCxnSpPr>
        <p:spPr>
          <a:xfrm>
            <a:off x="5792058" y="1106807"/>
            <a:ext cx="561975" cy="0"/>
          </a:xfrm>
          <a:prstGeom prst="line">
            <a:avLst/>
          </a:prstGeom>
          <a:ln>
            <a:solidFill>
              <a:srgbClr val="F69FB2"/>
            </a:solidFill>
          </a:ln>
        </p:spPr>
        <p:style>
          <a:lnRef idx="1">
            <a:schemeClr val="accent1"/>
          </a:lnRef>
          <a:fillRef idx="0">
            <a:schemeClr val="accent1"/>
          </a:fillRef>
          <a:effectRef idx="0">
            <a:schemeClr val="accent1"/>
          </a:effectRef>
          <a:fontRef idx="minor">
            <a:schemeClr val="tx1"/>
          </a:fontRef>
        </p:style>
      </p:cxnSp>
      <p:sp>
        <p:nvSpPr>
          <p:cNvPr id="61" name="AutoShape 117"/>
          <p:cNvSpPr/>
          <p:nvPr/>
        </p:nvSpPr>
        <p:spPr bwMode="auto">
          <a:xfrm>
            <a:off x="3036248" y="2395297"/>
            <a:ext cx="428818" cy="321796"/>
          </a:xfrm>
          <a:custGeom>
            <a:avLst/>
            <a:gdLst>
              <a:gd name="T0" fmla="+- 0 10799 1"/>
              <a:gd name="T1" fmla="*/ T0 w 21596"/>
              <a:gd name="T2" fmla="*/ 10800 h 21600"/>
              <a:gd name="T3" fmla="+- 0 10799 1"/>
              <a:gd name="T4" fmla="*/ T3 w 21596"/>
              <a:gd name="T5" fmla="*/ 10800 h 21600"/>
              <a:gd name="T6" fmla="+- 0 10799 1"/>
              <a:gd name="T7" fmla="*/ T6 w 21596"/>
              <a:gd name="T8" fmla="*/ 10800 h 21600"/>
              <a:gd name="T9" fmla="+- 0 10799 1"/>
              <a:gd name="T10" fmla="*/ T9 w 21596"/>
              <a:gd name="T11" fmla="*/ 10800 h 21600"/>
            </a:gdLst>
            <a:ahLst/>
            <a:cxnLst>
              <a:cxn ang="0">
                <a:pos x="T1" y="T2"/>
              </a:cxn>
              <a:cxn ang="0">
                <a:pos x="T4" y="T5"/>
              </a:cxn>
              <a:cxn ang="0">
                <a:pos x="T7" y="T8"/>
              </a:cxn>
              <a:cxn ang="0">
                <a:pos x="T10" y="T11"/>
              </a:cxn>
            </a:cxnLst>
            <a:rect l="0" t="0" r="r" b="b"/>
            <a:pathLst>
              <a:path w="21596" h="21600">
                <a:moveTo>
                  <a:pt x="4511" y="2151"/>
                </a:moveTo>
                <a:lnTo>
                  <a:pt x="6064" y="3877"/>
                </a:lnTo>
                <a:lnTo>
                  <a:pt x="4246" y="6302"/>
                </a:lnTo>
                <a:lnTo>
                  <a:pt x="1353" y="6302"/>
                </a:lnTo>
                <a:cubicBezTo>
                  <a:pt x="1353" y="6302"/>
                  <a:pt x="4511" y="2151"/>
                  <a:pt x="4511" y="2151"/>
                </a:cubicBezTo>
                <a:close/>
                <a:moveTo>
                  <a:pt x="17348" y="6302"/>
                </a:moveTo>
                <a:lnTo>
                  <a:pt x="15531" y="3877"/>
                </a:lnTo>
                <a:lnTo>
                  <a:pt x="17082" y="2153"/>
                </a:lnTo>
                <a:lnTo>
                  <a:pt x="20191" y="6302"/>
                </a:lnTo>
                <a:cubicBezTo>
                  <a:pt x="20191" y="6302"/>
                  <a:pt x="17348" y="6302"/>
                  <a:pt x="17348" y="6302"/>
                </a:cubicBezTo>
                <a:close/>
                <a:moveTo>
                  <a:pt x="17264" y="7202"/>
                </a:moveTo>
                <a:lnTo>
                  <a:pt x="19663" y="7202"/>
                </a:lnTo>
                <a:lnTo>
                  <a:pt x="13021" y="16638"/>
                </a:lnTo>
                <a:cubicBezTo>
                  <a:pt x="13021" y="16638"/>
                  <a:pt x="17264" y="7202"/>
                  <a:pt x="17264" y="7202"/>
                </a:cubicBezTo>
                <a:close/>
                <a:moveTo>
                  <a:pt x="8574" y="16637"/>
                </a:moveTo>
                <a:lnTo>
                  <a:pt x="1933" y="7202"/>
                </a:lnTo>
                <a:lnTo>
                  <a:pt x="4330" y="7202"/>
                </a:lnTo>
                <a:cubicBezTo>
                  <a:pt x="4330" y="7202"/>
                  <a:pt x="8574" y="16637"/>
                  <a:pt x="8574" y="16637"/>
                </a:cubicBezTo>
                <a:close/>
                <a:moveTo>
                  <a:pt x="8429" y="7202"/>
                </a:moveTo>
                <a:lnTo>
                  <a:pt x="10084" y="18249"/>
                </a:lnTo>
                <a:lnTo>
                  <a:pt x="5117" y="7202"/>
                </a:lnTo>
                <a:cubicBezTo>
                  <a:pt x="5117" y="7202"/>
                  <a:pt x="8429" y="7202"/>
                  <a:pt x="8429" y="7202"/>
                </a:cubicBezTo>
                <a:close/>
                <a:moveTo>
                  <a:pt x="6584" y="4456"/>
                </a:moveTo>
                <a:lnTo>
                  <a:pt x="8246" y="6302"/>
                </a:lnTo>
                <a:lnTo>
                  <a:pt x="5200" y="6302"/>
                </a:lnTo>
                <a:cubicBezTo>
                  <a:pt x="5200" y="6302"/>
                  <a:pt x="6584" y="4456"/>
                  <a:pt x="6584" y="4456"/>
                </a:cubicBezTo>
                <a:close/>
                <a:moveTo>
                  <a:pt x="6543" y="3238"/>
                </a:moveTo>
                <a:lnTo>
                  <a:pt x="5250" y="1800"/>
                </a:lnTo>
                <a:lnTo>
                  <a:pt x="7621" y="1800"/>
                </a:lnTo>
                <a:cubicBezTo>
                  <a:pt x="7621" y="1800"/>
                  <a:pt x="6543" y="3238"/>
                  <a:pt x="6543" y="3238"/>
                </a:cubicBezTo>
                <a:close/>
                <a:moveTo>
                  <a:pt x="10797" y="3466"/>
                </a:moveTo>
                <a:lnTo>
                  <a:pt x="9299" y="1800"/>
                </a:lnTo>
                <a:lnTo>
                  <a:pt x="12296" y="1800"/>
                </a:lnTo>
                <a:cubicBezTo>
                  <a:pt x="12296" y="1800"/>
                  <a:pt x="10797" y="3466"/>
                  <a:pt x="10797" y="3466"/>
                </a:cubicBezTo>
                <a:close/>
                <a:moveTo>
                  <a:pt x="13974" y="1800"/>
                </a:moveTo>
                <a:lnTo>
                  <a:pt x="16345" y="1800"/>
                </a:lnTo>
                <a:lnTo>
                  <a:pt x="15052" y="3238"/>
                </a:lnTo>
                <a:cubicBezTo>
                  <a:pt x="15052" y="3238"/>
                  <a:pt x="13974" y="1800"/>
                  <a:pt x="13974" y="1800"/>
                </a:cubicBezTo>
                <a:close/>
                <a:moveTo>
                  <a:pt x="13349" y="6302"/>
                </a:moveTo>
                <a:lnTo>
                  <a:pt x="15011" y="4456"/>
                </a:lnTo>
                <a:lnTo>
                  <a:pt x="16394" y="6302"/>
                </a:lnTo>
                <a:cubicBezTo>
                  <a:pt x="16394" y="6302"/>
                  <a:pt x="13349" y="6302"/>
                  <a:pt x="13349" y="6302"/>
                </a:cubicBezTo>
                <a:close/>
                <a:moveTo>
                  <a:pt x="13166" y="7202"/>
                </a:moveTo>
                <a:lnTo>
                  <a:pt x="16478" y="7202"/>
                </a:lnTo>
                <a:lnTo>
                  <a:pt x="11511" y="18249"/>
                </a:lnTo>
                <a:cubicBezTo>
                  <a:pt x="11511" y="18249"/>
                  <a:pt x="13166" y="7202"/>
                  <a:pt x="13166" y="7202"/>
                </a:cubicBezTo>
                <a:close/>
                <a:moveTo>
                  <a:pt x="12478" y="7202"/>
                </a:moveTo>
                <a:lnTo>
                  <a:pt x="10797" y="18414"/>
                </a:lnTo>
                <a:lnTo>
                  <a:pt x="9117" y="7202"/>
                </a:lnTo>
                <a:cubicBezTo>
                  <a:pt x="9117" y="7202"/>
                  <a:pt x="12478" y="7202"/>
                  <a:pt x="12478" y="7202"/>
                </a:cubicBezTo>
                <a:close/>
                <a:moveTo>
                  <a:pt x="8773" y="5716"/>
                </a:moveTo>
                <a:lnTo>
                  <a:pt x="7064" y="3817"/>
                </a:lnTo>
                <a:lnTo>
                  <a:pt x="8426" y="2000"/>
                </a:lnTo>
                <a:lnTo>
                  <a:pt x="10270" y="4051"/>
                </a:lnTo>
                <a:cubicBezTo>
                  <a:pt x="10270" y="4051"/>
                  <a:pt x="8773" y="5716"/>
                  <a:pt x="8773" y="5716"/>
                </a:cubicBezTo>
                <a:close/>
                <a:moveTo>
                  <a:pt x="11325" y="4051"/>
                </a:moveTo>
                <a:lnTo>
                  <a:pt x="13169" y="2000"/>
                </a:lnTo>
                <a:lnTo>
                  <a:pt x="14531" y="3817"/>
                </a:lnTo>
                <a:lnTo>
                  <a:pt x="12822" y="5716"/>
                </a:lnTo>
                <a:cubicBezTo>
                  <a:pt x="12822" y="5716"/>
                  <a:pt x="11325" y="4051"/>
                  <a:pt x="11325" y="4051"/>
                </a:cubicBezTo>
                <a:close/>
                <a:moveTo>
                  <a:pt x="12296" y="6302"/>
                </a:moveTo>
                <a:lnTo>
                  <a:pt x="9299" y="6302"/>
                </a:lnTo>
                <a:lnTo>
                  <a:pt x="10797" y="4638"/>
                </a:lnTo>
                <a:cubicBezTo>
                  <a:pt x="10797" y="4638"/>
                  <a:pt x="12296" y="6302"/>
                  <a:pt x="12296" y="6302"/>
                </a:cubicBezTo>
                <a:close/>
                <a:moveTo>
                  <a:pt x="21200" y="5102"/>
                </a:moveTo>
                <a:lnTo>
                  <a:pt x="17771" y="527"/>
                </a:lnTo>
                <a:cubicBezTo>
                  <a:pt x="17518" y="189"/>
                  <a:pt x="17176" y="0"/>
                  <a:pt x="16817" y="0"/>
                </a:cubicBezTo>
                <a:lnTo>
                  <a:pt x="4779" y="0"/>
                </a:lnTo>
                <a:cubicBezTo>
                  <a:pt x="4420" y="0"/>
                  <a:pt x="4077" y="189"/>
                  <a:pt x="3824" y="527"/>
                </a:cubicBezTo>
                <a:lnTo>
                  <a:pt x="395" y="5102"/>
                </a:lnTo>
                <a:cubicBezTo>
                  <a:pt x="131" y="5455"/>
                  <a:pt x="-1" y="5921"/>
                  <a:pt x="-1" y="6387"/>
                </a:cubicBezTo>
                <a:cubicBezTo>
                  <a:pt x="1" y="6810"/>
                  <a:pt x="114" y="7233"/>
                  <a:pt x="341" y="7573"/>
                </a:cubicBezTo>
                <a:lnTo>
                  <a:pt x="9788" y="20995"/>
                </a:lnTo>
                <a:cubicBezTo>
                  <a:pt x="10045" y="21379"/>
                  <a:pt x="10412" y="21599"/>
                  <a:pt x="10797" y="21599"/>
                </a:cubicBezTo>
                <a:cubicBezTo>
                  <a:pt x="11183" y="21599"/>
                  <a:pt x="11550" y="21379"/>
                  <a:pt x="11807" y="20995"/>
                </a:cubicBezTo>
                <a:lnTo>
                  <a:pt x="21255" y="7573"/>
                </a:lnTo>
                <a:cubicBezTo>
                  <a:pt x="21485" y="7226"/>
                  <a:pt x="21598" y="6791"/>
                  <a:pt x="21595" y="6359"/>
                </a:cubicBezTo>
                <a:cubicBezTo>
                  <a:pt x="21593" y="5902"/>
                  <a:pt x="21459" y="5449"/>
                  <a:pt x="21200" y="5102"/>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dirty="0">
              <a:ln>
                <a:noFill/>
              </a:ln>
              <a:solidFill>
                <a:schemeClr val="tx1">
                  <a:lumMod val="65000"/>
                  <a:lumOff val="35000"/>
                </a:schemeClr>
              </a:solidFill>
              <a:effectLst>
                <a:outerShdw blurRad="38100" dist="38100" dir="2700000" algn="tl">
                  <a:srgbClr val="000000"/>
                </a:outerShdw>
              </a:effectLst>
              <a:uLnTx/>
              <a:uFillTx/>
              <a:cs typeface="+mn-ea"/>
              <a:sym typeface="+mn-lt"/>
            </a:endParaRPr>
          </a:p>
        </p:txBody>
      </p:sp>
      <p:pic>
        <p:nvPicPr>
          <p:cNvPr id="66" name="图片 65"/>
          <p:cNvPicPr>
            <a:picLocks noChangeAspect="1"/>
          </p:cNvPicPr>
          <p:nvPr/>
        </p:nvPicPr>
        <p:blipFill>
          <a:blip r:embed="rId4"/>
          <a:stretch>
            <a:fillRect/>
          </a:stretch>
        </p:blipFill>
        <p:spPr>
          <a:xfrm rot="3220857">
            <a:off x="-1351711" y="-8139677"/>
            <a:ext cx="6289758" cy="18165523"/>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7F4F8"/>
        </a:solidFill>
        <a:effectLst/>
      </p:bgPr>
    </p:bg>
    <p:spTree>
      <p:nvGrpSpPr>
        <p:cNvPr id="1" name=""/>
        <p:cNvGrpSpPr/>
        <p:nvPr/>
      </p:nvGrpSpPr>
      <p:grpSpPr>
        <a:xfrm>
          <a:off x="0" y="0"/>
          <a:ext cx="0" cy="0"/>
          <a:chOff x="0" y="0"/>
          <a:chExt cx="0" cy="0"/>
        </a:xfrm>
      </p:grpSpPr>
      <p:pic>
        <p:nvPicPr>
          <p:cNvPr id="5" name="图片占位符 4"/>
          <p:cNvPicPr>
            <a:picLocks noGrp="1" noChangeAspect="1"/>
          </p:cNvPicPr>
          <p:nvPr>
            <p:ph type="pic" sz="quarter" idx="10"/>
          </p:nvPr>
        </p:nvPicPr>
        <p:blipFill>
          <a:blip r:embed="rId3" cstate="screen"/>
          <a:srcRect/>
          <a:stretch>
            <a:fillRect/>
          </a:stretch>
        </p:blipFill>
        <p:spPr/>
      </p:pic>
      <p:sp>
        <p:nvSpPr>
          <p:cNvPr id="14" name="矩形 13"/>
          <p:cNvSpPr/>
          <p:nvPr/>
        </p:nvSpPr>
        <p:spPr>
          <a:xfrm>
            <a:off x="0" y="-6223"/>
            <a:ext cx="12192000" cy="3771900"/>
          </a:xfrm>
          <a:prstGeom prst="rect">
            <a:avLst/>
          </a:prstGeom>
          <a:solidFill>
            <a:schemeClr val="accent2">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矩形 9"/>
          <p:cNvSpPr/>
          <p:nvPr/>
        </p:nvSpPr>
        <p:spPr>
          <a:xfrm>
            <a:off x="466725" y="461963"/>
            <a:ext cx="11258550" cy="5934075"/>
          </a:xfrm>
          <a:prstGeom prst="rect">
            <a:avLst/>
          </a:prstGeom>
          <a:solidFill>
            <a:srgbClr val="F7F4F8"/>
          </a:solidFill>
          <a:ln>
            <a:noFill/>
          </a:ln>
          <a:effectLst>
            <a:outerShdw blurRad="304800" sx="104000" sy="104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a:cs typeface="+mn-ea"/>
              <a:sym typeface="+mn-lt"/>
            </a:endParaRPr>
          </a:p>
        </p:txBody>
      </p:sp>
      <p:sp>
        <p:nvSpPr>
          <p:cNvPr id="26" name="任意多边形: 形状 25"/>
          <p:cNvSpPr/>
          <p:nvPr/>
        </p:nvSpPr>
        <p:spPr>
          <a:xfrm>
            <a:off x="9272164" y="4378976"/>
            <a:ext cx="4467225" cy="4467225"/>
          </a:xfrm>
          <a:custGeom>
            <a:avLst/>
            <a:gdLst>
              <a:gd name="connsiteX0" fmla="*/ 586946 w 1173892"/>
              <a:gd name="connsiteY0" fmla="*/ 128716 h 1173892"/>
              <a:gd name="connsiteX1" fmla="*/ 128716 w 1173892"/>
              <a:gd name="connsiteY1" fmla="*/ 586946 h 1173892"/>
              <a:gd name="connsiteX2" fmla="*/ 586946 w 1173892"/>
              <a:gd name="connsiteY2" fmla="*/ 1045176 h 1173892"/>
              <a:gd name="connsiteX3" fmla="*/ 1045176 w 1173892"/>
              <a:gd name="connsiteY3" fmla="*/ 586946 h 1173892"/>
              <a:gd name="connsiteX4" fmla="*/ 586946 w 1173892"/>
              <a:gd name="connsiteY4" fmla="*/ 128716 h 1173892"/>
              <a:gd name="connsiteX5" fmla="*/ 586946 w 1173892"/>
              <a:gd name="connsiteY5" fmla="*/ 0 h 1173892"/>
              <a:gd name="connsiteX6" fmla="*/ 1173892 w 1173892"/>
              <a:gd name="connsiteY6" fmla="*/ 586946 h 1173892"/>
              <a:gd name="connsiteX7" fmla="*/ 586946 w 1173892"/>
              <a:gd name="connsiteY7" fmla="*/ 1173892 h 1173892"/>
              <a:gd name="connsiteX8" fmla="*/ 0 w 1173892"/>
              <a:gd name="connsiteY8" fmla="*/ 586946 h 1173892"/>
              <a:gd name="connsiteX9" fmla="*/ 586946 w 1173892"/>
              <a:gd name="connsiteY9" fmla="*/ 0 h 1173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73892" h="1173892">
                <a:moveTo>
                  <a:pt x="586946" y="128716"/>
                </a:moveTo>
                <a:cubicBezTo>
                  <a:pt x="333873" y="128716"/>
                  <a:pt x="128716" y="333873"/>
                  <a:pt x="128716" y="586946"/>
                </a:cubicBezTo>
                <a:cubicBezTo>
                  <a:pt x="128716" y="840019"/>
                  <a:pt x="333873" y="1045176"/>
                  <a:pt x="586946" y="1045176"/>
                </a:cubicBezTo>
                <a:cubicBezTo>
                  <a:pt x="840019" y="1045176"/>
                  <a:pt x="1045176" y="840019"/>
                  <a:pt x="1045176" y="586946"/>
                </a:cubicBezTo>
                <a:cubicBezTo>
                  <a:pt x="1045176" y="333873"/>
                  <a:pt x="840019" y="128716"/>
                  <a:pt x="586946" y="128716"/>
                </a:cubicBezTo>
                <a:close/>
                <a:moveTo>
                  <a:pt x="586946" y="0"/>
                </a:moveTo>
                <a:cubicBezTo>
                  <a:pt x="911107" y="0"/>
                  <a:pt x="1173892" y="262785"/>
                  <a:pt x="1173892" y="586946"/>
                </a:cubicBezTo>
                <a:cubicBezTo>
                  <a:pt x="1173892" y="911107"/>
                  <a:pt x="911107" y="1173892"/>
                  <a:pt x="586946" y="1173892"/>
                </a:cubicBezTo>
                <a:cubicBezTo>
                  <a:pt x="262785" y="1173892"/>
                  <a:pt x="0" y="911107"/>
                  <a:pt x="0" y="586946"/>
                </a:cubicBezTo>
                <a:cubicBezTo>
                  <a:pt x="0" y="262785"/>
                  <a:pt x="262785" y="0"/>
                  <a:pt x="586946" y="0"/>
                </a:cubicBezTo>
                <a:close/>
              </a:path>
            </a:pathLst>
          </a:custGeom>
          <a:solidFill>
            <a:srgbClr val="FFE083">
              <a:alpha val="1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任意多边形: 形状 14"/>
          <p:cNvSpPr/>
          <p:nvPr/>
        </p:nvSpPr>
        <p:spPr>
          <a:xfrm>
            <a:off x="0" y="5684108"/>
            <a:ext cx="1173892" cy="1173892"/>
          </a:xfrm>
          <a:custGeom>
            <a:avLst/>
            <a:gdLst>
              <a:gd name="connsiteX0" fmla="*/ 586946 w 1173892"/>
              <a:gd name="connsiteY0" fmla="*/ 128716 h 1173892"/>
              <a:gd name="connsiteX1" fmla="*/ 128716 w 1173892"/>
              <a:gd name="connsiteY1" fmla="*/ 586946 h 1173892"/>
              <a:gd name="connsiteX2" fmla="*/ 586946 w 1173892"/>
              <a:gd name="connsiteY2" fmla="*/ 1045176 h 1173892"/>
              <a:gd name="connsiteX3" fmla="*/ 1045176 w 1173892"/>
              <a:gd name="connsiteY3" fmla="*/ 586946 h 1173892"/>
              <a:gd name="connsiteX4" fmla="*/ 586946 w 1173892"/>
              <a:gd name="connsiteY4" fmla="*/ 128716 h 1173892"/>
              <a:gd name="connsiteX5" fmla="*/ 586946 w 1173892"/>
              <a:gd name="connsiteY5" fmla="*/ 0 h 1173892"/>
              <a:gd name="connsiteX6" fmla="*/ 1173892 w 1173892"/>
              <a:gd name="connsiteY6" fmla="*/ 586946 h 1173892"/>
              <a:gd name="connsiteX7" fmla="*/ 586946 w 1173892"/>
              <a:gd name="connsiteY7" fmla="*/ 1173892 h 1173892"/>
              <a:gd name="connsiteX8" fmla="*/ 0 w 1173892"/>
              <a:gd name="connsiteY8" fmla="*/ 586946 h 1173892"/>
              <a:gd name="connsiteX9" fmla="*/ 586946 w 1173892"/>
              <a:gd name="connsiteY9" fmla="*/ 0 h 1173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73892" h="1173892">
                <a:moveTo>
                  <a:pt x="586946" y="128716"/>
                </a:moveTo>
                <a:cubicBezTo>
                  <a:pt x="333873" y="128716"/>
                  <a:pt x="128716" y="333873"/>
                  <a:pt x="128716" y="586946"/>
                </a:cubicBezTo>
                <a:cubicBezTo>
                  <a:pt x="128716" y="840019"/>
                  <a:pt x="333873" y="1045176"/>
                  <a:pt x="586946" y="1045176"/>
                </a:cubicBezTo>
                <a:cubicBezTo>
                  <a:pt x="840019" y="1045176"/>
                  <a:pt x="1045176" y="840019"/>
                  <a:pt x="1045176" y="586946"/>
                </a:cubicBezTo>
                <a:cubicBezTo>
                  <a:pt x="1045176" y="333873"/>
                  <a:pt x="840019" y="128716"/>
                  <a:pt x="586946" y="128716"/>
                </a:cubicBezTo>
                <a:close/>
                <a:moveTo>
                  <a:pt x="586946" y="0"/>
                </a:moveTo>
                <a:cubicBezTo>
                  <a:pt x="911107" y="0"/>
                  <a:pt x="1173892" y="262785"/>
                  <a:pt x="1173892" y="586946"/>
                </a:cubicBezTo>
                <a:cubicBezTo>
                  <a:pt x="1173892" y="911107"/>
                  <a:pt x="911107" y="1173892"/>
                  <a:pt x="586946" y="1173892"/>
                </a:cubicBezTo>
                <a:cubicBezTo>
                  <a:pt x="262785" y="1173892"/>
                  <a:pt x="0" y="911107"/>
                  <a:pt x="0" y="586946"/>
                </a:cubicBezTo>
                <a:cubicBezTo>
                  <a:pt x="0" y="262785"/>
                  <a:pt x="262785" y="0"/>
                  <a:pt x="586946" y="0"/>
                </a:cubicBezTo>
                <a:close/>
              </a:path>
            </a:pathLst>
          </a:custGeom>
          <a:solidFill>
            <a:srgbClr val="F69F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5175315" y="-2086710"/>
            <a:ext cx="920685" cy="3864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形状 26"/>
          <p:cNvSpPr/>
          <p:nvPr/>
        </p:nvSpPr>
        <p:spPr>
          <a:xfrm>
            <a:off x="11981944" y="3936712"/>
            <a:ext cx="749588" cy="749588"/>
          </a:xfrm>
          <a:custGeom>
            <a:avLst/>
            <a:gdLst>
              <a:gd name="connsiteX0" fmla="*/ 586946 w 1173892"/>
              <a:gd name="connsiteY0" fmla="*/ 128716 h 1173892"/>
              <a:gd name="connsiteX1" fmla="*/ 128716 w 1173892"/>
              <a:gd name="connsiteY1" fmla="*/ 586946 h 1173892"/>
              <a:gd name="connsiteX2" fmla="*/ 586946 w 1173892"/>
              <a:gd name="connsiteY2" fmla="*/ 1045176 h 1173892"/>
              <a:gd name="connsiteX3" fmla="*/ 1045176 w 1173892"/>
              <a:gd name="connsiteY3" fmla="*/ 586946 h 1173892"/>
              <a:gd name="connsiteX4" fmla="*/ 586946 w 1173892"/>
              <a:gd name="connsiteY4" fmla="*/ 128716 h 1173892"/>
              <a:gd name="connsiteX5" fmla="*/ 586946 w 1173892"/>
              <a:gd name="connsiteY5" fmla="*/ 0 h 1173892"/>
              <a:gd name="connsiteX6" fmla="*/ 1173892 w 1173892"/>
              <a:gd name="connsiteY6" fmla="*/ 586946 h 1173892"/>
              <a:gd name="connsiteX7" fmla="*/ 586946 w 1173892"/>
              <a:gd name="connsiteY7" fmla="*/ 1173892 h 1173892"/>
              <a:gd name="connsiteX8" fmla="*/ 0 w 1173892"/>
              <a:gd name="connsiteY8" fmla="*/ 586946 h 1173892"/>
              <a:gd name="connsiteX9" fmla="*/ 586946 w 1173892"/>
              <a:gd name="connsiteY9" fmla="*/ 0 h 1173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73892" h="1173892">
                <a:moveTo>
                  <a:pt x="586946" y="128716"/>
                </a:moveTo>
                <a:cubicBezTo>
                  <a:pt x="333873" y="128716"/>
                  <a:pt x="128716" y="333873"/>
                  <a:pt x="128716" y="586946"/>
                </a:cubicBezTo>
                <a:cubicBezTo>
                  <a:pt x="128716" y="840019"/>
                  <a:pt x="333873" y="1045176"/>
                  <a:pt x="586946" y="1045176"/>
                </a:cubicBezTo>
                <a:cubicBezTo>
                  <a:pt x="840019" y="1045176"/>
                  <a:pt x="1045176" y="840019"/>
                  <a:pt x="1045176" y="586946"/>
                </a:cubicBezTo>
                <a:cubicBezTo>
                  <a:pt x="1045176" y="333873"/>
                  <a:pt x="840019" y="128716"/>
                  <a:pt x="586946" y="128716"/>
                </a:cubicBezTo>
                <a:close/>
                <a:moveTo>
                  <a:pt x="586946" y="0"/>
                </a:moveTo>
                <a:cubicBezTo>
                  <a:pt x="911107" y="0"/>
                  <a:pt x="1173892" y="262785"/>
                  <a:pt x="1173892" y="586946"/>
                </a:cubicBezTo>
                <a:cubicBezTo>
                  <a:pt x="1173892" y="911107"/>
                  <a:pt x="911107" y="1173892"/>
                  <a:pt x="586946" y="1173892"/>
                </a:cubicBezTo>
                <a:cubicBezTo>
                  <a:pt x="262785" y="1173892"/>
                  <a:pt x="0" y="911107"/>
                  <a:pt x="0" y="586946"/>
                </a:cubicBezTo>
                <a:cubicBezTo>
                  <a:pt x="0" y="262785"/>
                  <a:pt x="262785" y="0"/>
                  <a:pt x="586946" y="0"/>
                </a:cubicBezTo>
                <a:close/>
              </a:path>
            </a:pathLst>
          </a:custGeom>
          <a:solidFill>
            <a:srgbClr val="F69FB2">
              <a:alpha val="5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2" name="图片 11" hidden="1"/>
          <p:cNvPicPr>
            <a:picLocks noChangeAspect="1"/>
          </p:cNvPicPr>
          <p:nvPr/>
        </p:nvPicPr>
        <p:blipFill rotWithShape="1">
          <a:blip r:embed="rId4" cstate="screen"/>
          <a:srcRect t="38033" b="24201"/>
          <a:stretch>
            <a:fillRect/>
          </a:stretch>
        </p:blipFill>
        <p:spPr>
          <a:xfrm>
            <a:off x="2515682" y="-2421"/>
            <a:ext cx="6289758" cy="6860421"/>
          </a:xfrm>
          <a:prstGeom prst="rect">
            <a:avLst/>
          </a:prstGeom>
        </p:spPr>
      </p:pic>
      <p:sp>
        <p:nvSpPr>
          <p:cNvPr id="13" name="文本框 12"/>
          <p:cNvSpPr txBox="1"/>
          <p:nvPr/>
        </p:nvSpPr>
        <p:spPr>
          <a:xfrm>
            <a:off x="5274469" y="681038"/>
            <a:ext cx="1643062" cy="369332"/>
          </a:xfrm>
          <a:prstGeom prst="rect">
            <a:avLst/>
          </a:prstGeom>
          <a:noFill/>
        </p:spPr>
        <p:txBody>
          <a:bodyPr wrap="square" rtlCol="0">
            <a:spAutoFit/>
          </a:bodyPr>
          <a:lstStyle/>
          <a:p>
            <a:pPr algn="ctr"/>
            <a:r>
              <a:rPr lang="zh-CN" altLang="en-US" b="1" dirty="0">
                <a:solidFill>
                  <a:srgbClr val="F69FB2"/>
                </a:solidFill>
                <a:cs typeface="+mn-ea"/>
                <a:sym typeface="+mn-lt"/>
              </a:rPr>
              <a:t>活动整体思路</a:t>
            </a:r>
          </a:p>
        </p:txBody>
      </p:sp>
      <p:cxnSp>
        <p:nvCxnSpPr>
          <p:cNvPr id="18" name="直接连接符 17"/>
          <p:cNvCxnSpPr/>
          <p:nvPr/>
        </p:nvCxnSpPr>
        <p:spPr>
          <a:xfrm>
            <a:off x="5792058" y="1106807"/>
            <a:ext cx="561975" cy="0"/>
          </a:xfrm>
          <a:prstGeom prst="line">
            <a:avLst/>
          </a:prstGeom>
          <a:ln>
            <a:solidFill>
              <a:srgbClr val="F69FB2"/>
            </a:solidFill>
          </a:ln>
        </p:spPr>
        <p:style>
          <a:lnRef idx="1">
            <a:schemeClr val="accent1"/>
          </a:lnRef>
          <a:fillRef idx="0">
            <a:schemeClr val="accent1"/>
          </a:fillRef>
          <a:effectRef idx="0">
            <a:schemeClr val="accent1"/>
          </a:effectRef>
          <a:fontRef idx="minor">
            <a:schemeClr val="tx1"/>
          </a:fontRef>
        </p:style>
      </p:cxnSp>
      <p:sp>
        <p:nvSpPr>
          <p:cNvPr id="20" name="Oval 8"/>
          <p:cNvSpPr/>
          <p:nvPr/>
        </p:nvSpPr>
        <p:spPr>
          <a:xfrm>
            <a:off x="5664724" y="3874456"/>
            <a:ext cx="872712" cy="872712"/>
          </a:xfrm>
          <a:prstGeom prst="ellipse">
            <a:avLst/>
          </a:prstGeom>
          <a:solidFill>
            <a:srgbClr val="5FA6A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id-ID" sz="1800" u="none" strike="noStrike" kern="0" cap="none" spc="0" normalizeH="0" baseline="0" noProof="0">
              <a:ln>
                <a:noFill/>
              </a:ln>
              <a:solidFill>
                <a:schemeClr val="tx1">
                  <a:lumMod val="65000"/>
                  <a:lumOff val="35000"/>
                </a:schemeClr>
              </a:solidFill>
              <a:effectLst/>
              <a:uLnTx/>
              <a:uFillTx/>
              <a:cs typeface="+mn-ea"/>
              <a:sym typeface="+mn-lt"/>
            </a:endParaRPr>
          </a:p>
        </p:txBody>
      </p:sp>
      <p:grpSp>
        <p:nvGrpSpPr>
          <p:cNvPr id="21" name="Group 10"/>
          <p:cNvGrpSpPr/>
          <p:nvPr/>
        </p:nvGrpSpPr>
        <p:grpSpPr>
          <a:xfrm>
            <a:off x="5948692" y="4158424"/>
            <a:ext cx="304775" cy="304775"/>
            <a:chOff x="4427654" y="3049909"/>
            <a:chExt cx="464344" cy="464344"/>
          </a:xfrm>
          <a:solidFill>
            <a:srgbClr val="F8F8F8"/>
          </a:solidFill>
        </p:grpSpPr>
        <p:sp>
          <p:nvSpPr>
            <p:cNvPr id="22" name="AutoShape 123"/>
            <p:cNvSpPr/>
            <p:nvPr/>
          </p:nvSpPr>
          <p:spPr bwMode="auto">
            <a:xfrm>
              <a:off x="4427654" y="3049909"/>
              <a:ext cx="464344"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180" y="12132"/>
                  </a:moveTo>
                  <a:cubicBezTo>
                    <a:pt x="17710" y="12226"/>
                    <a:pt x="17327" y="12561"/>
                    <a:pt x="17170" y="13012"/>
                  </a:cubicBezTo>
                  <a:cubicBezTo>
                    <a:pt x="17083" y="13261"/>
                    <a:pt x="16981" y="13503"/>
                    <a:pt x="16868" y="13738"/>
                  </a:cubicBezTo>
                  <a:cubicBezTo>
                    <a:pt x="16658" y="14169"/>
                    <a:pt x="16694" y="14677"/>
                    <a:pt x="16959" y="15075"/>
                  </a:cubicBezTo>
                  <a:lnTo>
                    <a:pt x="18131" y="16833"/>
                  </a:lnTo>
                  <a:lnTo>
                    <a:pt x="16832" y="18132"/>
                  </a:lnTo>
                  <a:lnTo>
                    <a:pt x="15075" y="16960"/>
                  </a:lnTo>
                  <a:cubicBezTo>
                    <a:pt x="14850" y="16810"/>
                    <a:pt x="14589" y="16733"/>
                    <a:pt x="14326" y="16733"/>
                  </a:cubicBezTo>
                  <a:cubicBezTo>
                    <a:pt x="14126" y="16733"/>
                    <a:pt x="13924" y="16778"/>
                    <a:pt x="13738" y="16868"/>
                  </a:cubicBezTo>
                  <a:cubicBezTo>
                    <a:pt x="13504" y="16981"/>
                    <a:pt x="13262" y="17083"/>
                    <a:pt x="13012" y="17170"/>
                  </a:cubicBezTo>
                  <a:cubicBezTo>
                    <a:pt x="12561" y="17327"/>
                    <a:pt x="12226" y="17712"/>
                    <a:pt x="12133" y="18180"/>
                  </a:cubicBezTo>
                  <a:lnTo>
                    <a:pt x="11717" y="20249"/>
                  </a:lnTo>
                  <a:lnTo>
                    <a:pt x="9881" y="20249"/>
                  </a:lnTo>
                  <a:lnTo>
                    <a:pt x="9467" y="18180"/>
                  </a:lnTo>
                  <a:cubicBezTo>
                    <a:pt x="9373" y="17712"/>
                    <a:pt x="9039" y="17327"/>
                    <a:pt x="8588" y="17170"/>
                  </a:cubicBezTo>
                  <a:cubicBezTo>
                    <a:pt x="8339" y="17083"/>
                    <a:pt x="8096" y="16983"/>
                    <a:pt x="7861" y="16869"/>
                  </a:cubicBezTo>
                  <a:cubicBezTo>
                    <a:pt x="7675" y="16778"/>
                    <a:pt x="7474" y="16733"/>
                    <a:pt x="7273" y="16733"/>
                  </a:cubicBezTo>
                  <a:cubicBezTo>
                    <a:pt x="7011" y="16733"/>
                    <a:pt x="6750" y="16810"/>
                    <a:pt x="6525" y="16960"/>
                  </a:cubicBezTo>
                  <a:lnTo>
                    <a:pt x="4767" y="18132"/>
                  </a:lnTo>
                  <a:lnTo>
                    <a:pt x="3468" y="16833"/>
                  </a:lnTo>
                  <a:lnTo>
                    <a:pt x="4639" y="15075"/>
                  </a:lnTo>
                  <a:cubicBezTo>
                    <a:pt x="4904" y="14677"/>
                    <a:pt x="4939" y="14169"/>
                    <a:pt x="4732" y="13738"/>
                  </a:cubicBezTo>
                  <a:cubicBezTo>
                    <a:pt x="4618" y="13504"/>
                    <a:pt x="4516" y="13263"/>
                    <a:pt x="4429" y="13013"/>
                  </a:cubicBezTo>
                  <a:cubicBezTo>
                    <a:pt x="4273" y="12561"/>
                    <a:pt x="3888" y="12227"/>
                    <a:pt x="3419" y="12133"/>
                  </a:cubicBezTo>
                  <a:lnTo>
                    <a:pt x="1350" y="11718"/>
                  </a:lnTo>
                  <a:lnTo>
                    <a:pt x="1349" y="9882"/>
                  </a:lnTo>
                  <a:lnTo>
                    <a:pt x="3419" y="9468"/>
                  </a:lnTo>
                  <a:cubicBezTo>
                    <a:pt x="3888" y="9374"/>
                    <a:pt x="4273" y="9039"/>
                    <a:pt x="4429" y="8588"/>
                  </a:cubicBezTo>
                  <a:cubicBezTo>
                    <a:pt x="4516" y="8338"/>
                    <a:pt x="4617" y="8096"/>
                    <a:pt x="4731" y="7862"/>
                  </a:cubicBezTo>
                  <a:cubicBezTo>
                    <a:pt x="4940" y="7431"/>
                    <a:pt x="4905" y="6923"/>
                    <a:pt x="4639" y="6524"/>
                  </a:cubicBezTo>
                  <a:lnTo>
                    <a:pt x="3468" y="4767"/>
                  </a:lnTo>
                  <a:lnTo>
                    <a:pt x="4767" y="3468"/>
                  </a:lnTo>
                  <a:lnTo>
                    <a:pt x="6525" y="4639"/>
                  </a:lnTo>
                  <a:cubicBezTo>
                    <a:pt x="6750" y="4790"/>
                    <a:pt x="7011" y="4866"/>
                    <a:pt x="7273" y="4866"/>
                  </a:cubicBezTo>
                  <a:cubicBezTo>
                    <a:pt x="7474" y="4866"/>
                    <a:pt x="7674" y="4822"/>
                    <a:pt x="7861" y="4732"/>
                  </a:cubicBezTo>
                  <a:cubicBezTo>
                    <a:pt x="8095" y="4619"/>
                    <a:pt x="8337" y="4517"/>
                    <a:pt x="8586" y="4430"/>
                  </a:cubicBezTo>
                  <a:cubicBezTo>
                    <a:pt x="9039" y="4272"/>
                    <a:pt x="9373" y="3888"/>
                    <a:pt x="9467" y="3420"/>
                  </a:cubicBezTo>
                  <a:lnTo>
                    <a:pt x="9881" y="1350"/>
                  </a:lnTo>
                  <a:lnTo>
                    <a:pt x="11717" y="1350"/>
                  </a:lnTo>
                  <a:lnTo>
                    <a:pt x="12131" y="3420"/>
                  </a:lnTo>
                  <a:cubicBezTo>
                    <a:pt x="12225" y="3888"/>
                    <a:pt x="12560" y="4272"/>
                    <a:pt x="13012" y="4430"/>
                  </a:cubicBezTo>
                  <a:cubicBezTo>
                    <a:pt x="13261" y="4517"/>
                    <a:pt x="13502" y="4617"/>
                    <a:pt x="13737" y="4731"/>
                  </a:cubicBezTo>
                  <a:cubicBezTo>
                    <a:pt x="13924" y="4822"/>
                    <a:pt x="14125" y="4866"/>
                    <a:pt x="14326" y="4866"/>
                  </a:cubicBezTo>
                  <a:cubicBezTo>
                    <a:pt x="14589" y="4866"/>
                    <a:pt x="14850" y="4790"/>
                    <a:pt x="15075" y="4639"/>
                  </a:cubicBezTo>
                  <a:lnTo>
                    <a:pt x="16832" y="3468"/>
                  </a:lnTo>
                  <a:lnTo>
                    <a:pt x="18131" y="4767"/>
                  </a:lnTo>
                  <a:lnTo>
                    <a:pt x="16959" y="6524"/>
                  </a:lnTo>
                  <a:cubicBezTo>
                    <a:pt x="16694" y="6923"/>
                    <a:pt x="16660" y="7431"/>
                    <a:pt x="16867" y="7861"/>
                  </a:cubicBezTo>
                  <a:cubicBezTo>
                    <a:pt x="16980" y="8096"/>
                    <a:pt x="17083" y="8337"/>
                    <a:pt x="17170" y="8587"/>
                  </a:cubicBezTo>
                  <a:cubicBezTo>
                    <a:pt x="17327" y="9039"/>
                    <a:pt x="17710" y="9373"/>
                    <a:pt x="18180" y="9467"/>
                  </a:cubicBezTo>
                  <a:lnTo>
                    <a:pt x="20248" y="9882"/>
                  </a:lnTo>
                  <a:lnTo>
                    <a:pt x="20250" y="11718"/>
                  </a:lnTo>
                  <a:cubicBezTo>
                    <a:pt x="20250" y="11718"/>
                    <a:pt x="18180" y="12132"/>
                    <a:pt x="18180" y="12132"/>
                  </a:cubicBezTo>
                  <a:close/>
                  <a:moveTo>
                    <a:pt x="20513" y="8558"/>
                  </a:moveTo>
                  <a:lnTo>
                    <a:pt x="18445" y="8143"/>
                  </a:lnTo>
                  <a:cubicBezTo>
                    <a:pt x="18341" y="7844"/>
                    <a:pt x="18218" y="7554"/>
                    <a:pt x="18082" y="7273"/>
                  </a:cubicBezTo>
                  <a:lnTo>
                    <a:pt x="19254" y="5516"/>
                  </a:lnTo>
                  <a:cubicBezTo>
                    <a:pt x="19611" y="4980"/>
                    <a:pt x="19540" y="4268"/>
                    <a:pt x="19085" y="3813"/>
                  </a:cubicBezTo>
                  <a:lnTo>
                    <a:pt x="17787" y="2514"/>
                  </a:lnTo>
                  <a:cubicBezTo>
                    <a:pt x="17526" y="2253"/>
                    <a:pt x="17181" y="2118"/>
                    <a:pt x="16831" y="2118"/>
                  </a:cubicBezTo>
                  <a:cubicBezTo>
                    <a:pt x="16573" y="2118"/>
                    <a:pt x="16312" y="2193"/>
                    <a:pt x="16084" y="2345"/>
                  </a:cubicBezTo>
                  <a:lnTo>
                    <a:pt x="14326" y="3516"/>
                  </a:lnTo>
                  <a:cubicBezTo>
                    <a:pt x="14044" y="3380"/>
                    <a:pt x="13754" y="3258"/>
                    <a:pt x="13455" y="3155"/>
                  </a:cubicBezTo>
                  <a:lnTo>
                    <a:pt x="13041" y="1085"/>
                  </a:lnTo>
                  <a:cubicBezTo>
                    <a:pt x="12916" y="454"/>
                    <a:pt x="12361" y="0"/>
                    <a:pt x="11717" y="0"/>
                  </a:cubicBezTo>
                  <a:lnTo>
                    <a:pt x="9881" y="0"/>
                  </a:lnTo>
                  <a:cubicBezTo>
                    <a:pt x="9238" y="0"/>
                    <a:pt x="8684" y="454"/>
                    <a:pt x="8557" y="1085"/>
                  </a:cubicBezTo>
                  <a:lnTo>
                    <a:pt x="8143" y="3155"/>
                  </a:lnTo>
                  <a:cubicBezTo>
                    <a:pt x="7843" y="3258"/>
                    <a:pt x="7554" y="3381"/>
                    <a:pt x="7273" y="3516"/>
                  </a:cubicBezTo>
                  <a:lnTo>
                    <a:pt x="5516" y="2345"/>
                  </a:lnTo>
                  <a:cubicBezTo>
                    <a:pt x="5287" y="2193"/>
                    <a:pt x="5026" y="2118"/>
                    <a:pt x="4767" y="2118"/>
                  </a:cubicBezTo>
                  <a:cubicBezTo>
                    <a:pt x="4419" y="2118"/>
                    <a:pt x="4073" y="2253"/>
                    <a:pt x="3812" y="2514"/>
                  </a:cubicBezTo>
                  <a:lnTo>
                    <a:pt x="2514" y="3813"/>
                  </a:lnTo>
                  <a:cubicBezTo>
                    <a:pt x="2059" y="4268"/>
                    <a:pt x="1988" y="4980"/>
                    <a:pt x="2345" y="5516"/>
                  </a:cubicBezTo>
                  <a:lnTo>
                    <a:pt x="3516" y="7273"/>
                  </a:lnTo>
                  <a:cubicBezTo>
                    <a:pt x="3380" y="7555"/>
                    <a:pt x="3258" y="7844"/>
                    <a:pt x="3154" y="8144"/>
                  </a:cubicBezTo>
                  <a:lnTo>
                    <a:pt x="1085" y="8558"/>
                  </a:lnTo>
                  <a:cubicBezTo>
                    <a:pt x="454" y="8684"/>
                    <a:pt x="0" y="9238"/>
                    <a:pt x="0" y="9882"/>
                  </a:cubicBezTo>
                  <a:lnTo>
                    <a:pt x="0" y="11718"/>
                  </a:lnTo>
                  <a:cubicBezTo>
                    <a:pt x="0" y="12361"/>
                    <a:pt x="454" y="12916"/>
                    <a:pt x="1085" y="13042"/>
                  </a:cubicBezTo>
                  <a:lnTo>
                    <a:pt x="3154" y="13456"/>
                  </a:lnTo>
                  <a:cubicBezTo>
                    <a:pt x="3258" y="13755"/>
                    <a:pt x="3380" y="14046"/>
                    <a:pt x="3516" y="14326"/>
                  </a:cubicBezTo>
                  <a:lnTo>
                    <a:pt x="2345" y="16083"/>
                  </a:lnTo>
                  <a:cubicBezTo>
                    <a:pt x="1988" y="16619"/>
                    <a:pt x="2059" y="17332"/>
                    <a:pt x="2514" y="17787"/>
                  </a:cubicBezTo>
                  <a:lnTo>
                    <a:pt x="3812" y="19086"/>
                  </a:lnTo>
                  <a:cubicBezTo>
                    <a:pt x="4073" y="19346"/>
                    <a:pt x="4419" y="19482"/>
                    <a:pt x="4767" y="19482"/>
                  </a:cubicBezTo>
                  <a:cubicBezTo>
                    <a:pt x="5026" y="19482"/>
                    <a:pt x="5287" y="19406"/>
                    <a:pt x="5516" y="19254"/>
                  </a:cubicBezTo>
                  <a:lnTo>
                    <a:pt x="7273" y="18083"/>
                  </a:lnTo>
                  <a:cubicBezTo>
                    <a:pt x="7554" y="18220"/>
                    <a:pt x="7843" y="18341"/>
                    <a:pt x="8143" y="18445"/>
                  </a:cubicBezTo>
                  <a:lnTo>
                    <a:pt x="8557" y="20514"/>
                  </a:lnTo>
                  <a:cubicBezTo>
                    <a:pt x="8684" y="21146"/>
                    <a:pt x="9238" y="21599"/>
                    <a:pt x="9881" y="21599"/>
                  </a:cubicBezTo>
                  <a:lnTo>
                    <a:pt x="11717" y="21599"/>
                  </a:lnTo>
                  <a:cubicBezTo>
                    <a:pt x="12361" y="21599"/>
                    <a:pt x="12916" y="21146"/>
                    <a:pt x="13041" y="20514"/>
                  </a:cubicBezTo>
                  <a:lnTo>
                    <a:pt x="13456" y="18445"/>
                  </a:lnTo>
                  <a:cubicBezTo>
                    <a:pt x="13755" y="18341"/>
                    <a:pt x="14046" y="18219"/>
                    <a:pt x="14326" y="18083"/>
                  </a:cubicBezTo>
                  <a:lnTo>
                    <a:pt x="16084" y="19254"/>
                  </a:lnTo>
                  <a:cubicBezTo>
                    <a:pt x="16312" y="19406"/>
                    <a:pt x="16573" y="19482"/>
                    <a:pt x="16831" y="19482"/>
                  </a:cubicBezTo>
                  <a:cubicBezTo>
                    <a:pt x="17181" y="19482"/>
                    <a:pt x="17526" y="19346"/>
                    <a:pt x="17787" y="19086"/>
                  </a:cubicBezTo>
                  <a:lnTo>
                    <a:pt x="19085" y="17787"/>
                  </a:lnTo>
                  <a:cubicBezTo>
                    <a:pt x="19540" y="17332"/>
                    <a:pt x="19611" y="16619"/>
                    <a:pt x="19254" y="16083"/>
                  </a:cubicBezTo>
                  <a:lnTo>
                    <a:pt x="18082" y="14326"/>
                  </a:lnTo>
                  <a:cubicBezTo>
                    <a:pt x="18219" y="14045"/>
                    <a:pt x="18341" y="13755"/>
                    <a:pt x="18445" y="13456"/>
                  </a:cubicBezTo>
                  <a:lnTo>
                    <a:pt x="20513" y="13042"/>
                  </a:lnTo>
                  <a:cubicBezTo>
                    <a:pt x="21145" y="12916"/>
                    <a:pt x="21599" y="12361"/>
                    <a:pt x="21599" y="11718"/>
                  </a:cubicBezTo>
                  <a:lnTo>
                    <a:pt x="21599" y="9882"/>
                  </a:lnTo>
                  <a:cubicBezTo>
                    <a:pt x="21599" y="9238"/>
                    <a:pt x="21145" y="8684"/>
                    <a:pt x="20513" y="8558"/>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u="none" strike="noStrike" kern="0" cap="none" spc="0" normalizeH="0" baseline="0" noProof="0" dirty="0">
                <a:ln>
                  <a:noFill/>
                </a:ln>
                <a:solidFill>
                  <a:schemeClr val="tx1">
                    <a:lumMod val="65000"/>
                    <a:lumOff val="35000"/>
                  </a:schemeClr>
                </a:solidFill>
                <a:effectLst>
                  <a:outerShdw blurRad="38100" dist="38100" dir="2700000" algn="tl">
                    <a:srgbClr val="000000"/>
                  </a:outerShdw>
                </a:effectLst>
                <a:uLnTx/>
                <a:uFillTx/>
                <a:cs typeface="+mn-ea"/>
                <a:sym typeface="+mn-lt"/>
              </a:endParaRPr>
            </a:p>
          </p:txBody>
        </p:sp>
        <p:sp>
          <p:nvSpPr>
            <p:cNvPr id="23" name="AutoShape 124"/>
            <p:cNvSpPr/>
            <p:nvPr/>
          </p:nvSpPr>
          <p:spPr bwMode="auto">
            <a:xfrm>
              <a:off x="4558623" y="3180084"/>
              <a:ext cx="203200" cy="203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0250"/>
                  </a:moveTo>
                  <a:cubicBezTo>
                    <a:pt x="5580" y="20250"/>
                    <a:pt x="1350" y="16017"/>
                    <a:pt x="1350" y="10800"/>
                  </a:cubicBezTo>
                  <a:cubicBezTo>
                    <a:pt x="1350" y="5582"/>
                    <a:pt x="5580" y="1349"/>
                    <a:pt x="10800" y="1349"/>
                  </a:cubicBezTo>
                  <a:cubicBezTo>
                    <a:pt x="16016" y="1349"/>
                    <a:pt x="20250" y="5582"/>
                    <a:pt x="20250" y="10800"/>
                  </a:cubicBezTo>
                  <a:cubicBezTo>
                    <a:pt x="20250" y="16017"/>
                    <a:pt x="16016" y="20250"/>
                    <a:pt x="10800" y="20250"/>
                  </a:cubicBezTo>
                  <a:moveTo>
                    <a:pt x="10800" y="0"/>
                  </a:moveTo>
                  <a:cubicBezTo>
                    <a:pt x="4836" y="0"/>
                    <a:pt x="0" y="4836"/>
                    <a:pt x="0" y="10800"/>
                  </a:cubicBezTo>
                  <a:cubicBezTo>
                    <a:pt x="0" y="16763"/>
                    <a:pt x="4836" y="21600"/>
                    <a:pt x="10800" y="21600"/>
                  </a:cubicBezTo>
                  <a:cubicBezTo>
                    <a:pt x="16763" y="21600"/>
                    <a:pt x="21599" y="16763"/>
                    <a:pt x="21599" y="10800"/>
                  </a:cubicBezTo>
                  <a:cubicBezTo>
                    <a:pt x="21599" y="4836"/>
                    <a:pt x="16763" y="0"/>
                    <a:pt x="10800"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u="none" strike="noStrike" kern="0" cap="none" spc="0" normalizeH="0" baseline="0" noProof="0" dirty="0">
                <a:ln>
                  <a:noFill/>
                </a:ln>
                <a:solidFill>
                  <a:schemeClr val="tx1">
                    <a:lumMod val="65000"/>
                    <a:lumOff val="35000"/>
                  </a:schemeClr>
                </a:solidFill>
                <a:effectLst>
                  <a:outerShdw blurRad="38100" dist="38100" dir="2700000" algn="tl">
                    <a:srgbClr val="000000"/>
                  </a:outerShdw>
                </a:effectLst>
                <a:uLnTx/>
                <a:uFillTx/>
                <a:cs typeface="+mn-ea"/>
                <a:sym typeface="+mn-lt"/>
              </a:endParaRPr>
            </a:p>
          </p:txBody>
        </p:sp>
        <p:sp>
          <p:nvSpPr>
            <p:cNvPr id="24" name="AutoShape 125"/>
            <p:cNvSpPr/>
            <p:nvPr/>
          </p:nvSpPr>
          <p:spPr bwMode="auto">
            <a:xfrm>
              <a:off x="4601485" y="3223740"/>
              <a:ext cx="116682" cy="1166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8900"/>
                  </a:moveTo>
                  <a:cubicBezTo>
                    <a:pt x="6328" y="18900"/>
                    <a:pt x="2699" y="15271"/>
                    <a:pt x="2699" y="10800"/>
                  </a:cubicBezTo>
                  <a:cubicBezTo>
                    <a:pt x="2699" y="6329"/>
                    <a:pt x="6328" y="2700"/>
                    <a:pt x="10800" y="2700"/>
                  </a:cubicBezTo>
                  <a:cubicBezTo>
                    <a:pt x="15271" y="2700"/>
                    <a:pt x="18899" y="6329"/>
                    <a:pt x="18899" y="10800"/>
                  </a:cubicBezTo>
                  <a:cubicBezTo>
                    <a:pt x="18899" y="15271"/>
                    <a:pt x="15271" y="18900"/>
                    <a:pt x="10800" y="18900"/>
                  </a:cubicBezTo>
                  <a:moveTo>
                    <a:pt x="10800" y="0"/>
                  </a:moveTo>
                  <a:cubicBezTo>
                    <a:pt x="4830" y="0"/>
                    <a:pt x="0" y="4833"/>
                    <a:pt x="0" y="10800"/>
                  </a:cubicBezTo>
                  <a:cubicBezTo>
                    <a:pt x="0" y="16766"/>
                    <a:pt x="4830" y="21599"/>
                    <a:pt x="10800" y="21599"/>
                  </a:cubicBezTo>
                  <a:cubicBezTo>
                    <a:pt x="16764" y="21599"/>
                    <a:pt x="21600" y="16766"/>
                    <a:pt x="21600" y="10800"/>
                  </a:cubicBezTo>
                  <a:cubicBezTo>
                    <a:pt x="21600" y="4833"/>
                    <a:pt x="16764" y="0"/>
                    <a:pt x="10800"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u="none" strike="noStrike" kern="0" cap="none" spc="0" normalizeH="0" baseline="0" noProof="0" dirty="0">
                <a:ln>
                  <a:noFill/>
                </a:ln>
                <a:solidFill>
                  <a:schemeClr val="tx1">
                    <a:lumMod val="65000"/>
                    <a:lumOff val="35000"/>
                  </a:schemeClr>
                </a:solidFill>
                <a:effectLst>
                  <a:outerShdw blurRad="38100" dist="38100" dir="2700000" algn="tl">
                    <a:srgbClr val="000000"/>
                  </a:outerShdw>
                </a:effectLst>
                <a:uLnTx/>
                <a:uFillTx/>
                <a:cs typeface="+mn-ea"/>
                <a:sym typeface="+mn-lt"/>
              </a:endParaRPr>
            </a:p>
          </p:txBody>
        </p:sp>
      </p:grpSp>
      <p:sp>
        <p:nvSpPr>
          <p:cNvPr id="29" name="Oval 3"/>
          <p:cNvSpPr/>
          <p:nvPr/>
        </p:nvSpPr>
        <p:spPr>
          <a:xfrm>
            <a:off x="5664724" y="1517095"/>
            <a:ext cx="872712" cy="872712"/>
          </a:xfrm>
          <a:prstGeom prst="ellipse">
            <a:avLst/>
          </a:prstGeom>
          <a:solidFill>
            <a:srgbClr val="5FA6A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id-ID" sz="1800" u="none" strike="noStrike" kern="0" cap="none" spc="0" normalizeH="0" baseline="0" noProof="0">
              <a:ln>
                <a:noFill/>
              </a:ln>
              <a:solidFill>
                <a:schemeClr val="tx1">
                  <a:lumMod val="65000"/>
                  <a:lumOff val="35000"/>
                </a:schemeClr>
              </a:solidFill>
              <a:effectLst/>
              <a:uLnTx/>
              <a:uFillTx/>
              <a:cs typeface="+mn-ea"/>
              <a:sym typeface="+mn-lt"/>
            </a:endParaRPr>
          </a:p>
        </p:txBody>
      </p:sp>
      <p:grpSp>
        <p:nvGrpSpPr>
          <p:cNvPr id="30" name="Group 23"/>
          <p:cNvGrpSpPr/>
          <p:nvPr/>
        </p:nvGrpSpPr>
        <p:grpSpPr>
          <a:xfrm>
            <a:off x="5948692" y="1819818"/>
            <a:ext cx="304775" cy="267265"/>
            <a:chOff x="1640798" y="2149003"/>
            <a:chExt cx="464344" cy="407194"/>
          </a:xfrm>
          <a:solidFill>
            <a:sysClr val="window" lastClr="FFFFFF"/>
          </a:solidFill>
        </p:grpSpPr>
        <p:sp>
          <p:nvSpPr>
            <p:cNvPr id="31" name="AutoShape 147"/>
            <p:cNvSpPr/>
            <p:nvPr/>
          </p:nvSpPr>
          <p:spPr bwMode="auto">
            <a:xfrm>
              <a:off x="1640798" y="2149003"/>
              <a:ext cx="464344" cy="407194"/>
            </a:xfrm>
            <a:custGeom>
              <a:avLst/>
              <a:gdLst>
                <a:gd name="T0" fmla="+- 0 10800 597"/>
                <a:gd name="T1" fmla="*/ T0 w 20407"/>
                <a:gd name="T2" fmla="+- 0 11028 672"/>
                <a:gd name="T3" fmla="*/ 11028 h 20712"/>
                <a:gd name="T4" fmla="+- 0 10800 597"/>
                <a:gd name="T5" fmla="*/ T4 w 20407"/>
                <a:gd name="T6" fmla="+- 0 11028 672"/>
                <a:gd name="T7" fmla="*/ 11028 h 20712"/>
                <a:gd name="T8" fmla="+- 0 10800 597"/>
                <a:gd name="T9" fmla="*/ T8 w 20407"/>
                <a:gd name="T10" fmla="+- 0 11028 672"/>
                <a:gd name="T11" fmla="*/ 11028 h 20712"/>
                <a:gd name="T12" fmla="+- 0 10800 597"/>
                <a:gd name="T13" fmla="*/ T12 w 20407"/>
                <a:gd name="T14" fmla="+- 0 11028 672"/>
                <a:gd name="T15" fmla="*/ 11028 h 20712"/>
              </a:gdLst>
              <a:ahLst/>
              <a:cxnLst>
                <a:cxn ang="0">
                  <a:pos x="T1" y="T3"/>
                </a:cxn>
                <a:cxn ang="0">
                  <a:pos x="T5" y="T7"/>
                </a:cxn>
                <a:cxn ang="0">
                  <a:pos x="T9" y="T11"/>
                </a:cxn>
                <a:cxn ang="0">
                  <a:pos x="T13" y="T15"/>
                </a:cxn>
              </a:cxnLst>
              <a:rect l="0" t="0" r="r" b="b"/>
              <a:pathLst>
                <a:path w="20407" h="20712">
                  <a:moveTo>
                    <a:pt x="17706" y="10922"/>
                  </a:moveTo>
                  <a:lnTo>
                    <a:pt x="10657" y="19017"/>
                  </a:lnTo>
                  <a:cubicBezTo>
                    <a:pt x="10407" y="19305"/>
                    <a:pt x="9998" y="19305"/>
                    <a:pt x="9748" y="19017"/>
                  </a:cubicBezTo>
                  <a:lnTo>
                    <a:pt x="2699" y="10922"/>
                  </a:lnTo>
                  <a:cubicBezTo>
                    <a:pt x="817" y="8762"/>
                    <a:pt x="817" y="5247"/>
                    <a:pt x="2699" y="3087"/>
                  </a:cubicBezTo>
                  <a:cubicBezTo>
                    <a:pt x="4512" y="1004"/>
                    <a:pt x="7429" y="931"/>
                    <a:pt x="9338" y="2923"/>
                  </a:cubicBezTo>
                  <a:lnTo>
                    <a:pt x="10202" y="3825"/>
                  </a:lnTo>
                  <a:lnTo>
                    <a:pt x="11067" y="2923"/>
                  </a:lnTo>
                  <a:cubicBezTo>
                    <a:pt x="12976" y="931"/>
                    <a:pt x="15893" y="1004"/>
                    <a:pt x="17706" y="3087"/>
                  </a:cubicBezTo>
                  <a:cubicBezTo>
                    <a:pt x="19588" y="5247"/>
                    <a:pt x="19588" y="8762"/>
                    <a:pt x="17706" y="10922"/>
                  </a:cubicBezTo>
                  <a:moveTo>
                    <a:pt x="18616" y="2043"/>
                  </a:moveTo>
                  <a:cubicBezTo>
                    <a:pt x="16301" y="-617"/>
                    <a:pt x="12601" y="-672"/>
                    <a:pt x="10202" y="1830"/>
                  </a:cubicBezTo>
                  <a:cubicBezTo>
                    <a:pt x="7805" y="-672"/>
                    <a:pt x="4104" y="-617"/>
                    <a:pt x="1789" y="2043"/>
                  </a:cubicBezTo>
                  <a:cubicBezTo>
                    <a:pt x="-597" y="4783"/>
                    <a:pt x="-597" y="9226"/>
                    <a:pt x="1789" y="11967"/>
                  </a:cubicBezTo>
                  <a:cubicBezTo>
                    <a:pt x="2470" y="12750"/>
                    <a:pt x="8838" y="20061"/>
                    <a:pt x="8838" y="20061"/>
                  </a:cubicBezTo>
                  <a:cubicBezTo>
                    <a:pt x="9592" y="20928"/>
                    <a:pt x="10812" y="20928"/>
                    <a:pt x="11567" y="20061"/>
                  </a:cubicBezTo>
                  <a:cubicBezTo>
                    <a:pt x="11567" y="20061"/>
                    <a:pt x="18539" y="12056"/>
                    <a:pt x="18616" y="11967"/>
                  </a:cubicBezTo>
                  <a:cubicBezTo>
                    <a:pt x="21003" y="9226"/>
                    <a:pt x="21003" y="4783"/>
                    <a:pt x="18616" y="2043"/>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u="none" strike="noStrike" kern="0" cap="none" spc="0" normalizeH="0" baseline="0" noProof="0" dirty="0">
                <a:ln>
                  <a:noFill/>
                </a:ln>
                <a:solidFill>
                  <a:schemeClr val="tx1">
                    <a:lumMod val="65000"/>
                    <a:lumOff val="35000"/>
                  </a:schemeClr>
                </a:solidFill>
                <a:effectLst>
                  <a:outerShdw blurRad="38100" dist="38100" dir="2700000" algn="tl">
                    <a:srgbClr val="000000"/>
                  </a:outerShdw>
                </a:effectLst>
                <a:uLnTx/>
                <a:uFillTx/>
                <a:cs typeface="+mn-ea"/>
                <a:sym typeface="+mn-lt"/>
              </a:endParaRPr>
            </a:p>
          </p:txBody>
        </p:sp>
        <p:sp>
          <p:nvSpPr>
            <p:cNvPr id="32" name="AutoShape 148"/>
            <p:cNvSpPr/>
            <p:nvPr/>
          </p:nvSpPr>
          <p:spPr bwMode="auto">
            <a:xfrm>
              <a:off x="1713029" y="2222028"/>
              <a:ext cx="69056" cy="6905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326" y="0"/>
                  </a:moveTo>
                  <a:cubicBezTo>
                    <a:pt x="19317" y="0"/>
                    <a:pt x="19317" y="4"/>
                    <a:pt x="19308" y="4"/>
                  </a:cubicBezTo>
                  <a:cubicBezTo>
                    <a:pt x="8643" y="13"/>
                    <a:pt x="0" y="8659"/>
                    <a:pt x="0" y="19326"/>
                  </a:cubicBezTo>
                  <a:cubicBezTo>
                    <a:pt x="0" y="20580"/>
                    <a:pt x="1019" y="21600"/>
                    <a:pt x="2273" y="21600"/>
                  </a:cubicBezTo>
                  <a:cubicBezTo>
                    <a:pt x="3528" y="21600"/>
                    <a:pt x="4547" y="20580"/>
                    <a:pt x="4547" y="19326"/>
                  </a:cubicBezTo>
                  <a:lnTo>
                    <a:pt x="4547" y="19321"/>
                  </a:lnTo>
                  <a:cubicBezTo>
                    <a:pt x="4547" y="11164"/>
                    <a:pt x="11164" y="4547"/>
                    <a:pt x="19321" y="4547"/>
                  </a:cubicBezTo>
                  <a:lnTo>
                    <a:pt x="19326" y="4547"/>
                  </a:lnTo>
                  <a:cubicBezTo>
                    <a:pt x="20580" y="4547"/>
                    <a:pt x="21599" y="3528"/>
                    <a:pt x="21599" y="2273"/>
                  </a:cubicBezTo>
                  <a:cubicBezTo>
                    <a:pt x="21599" y="1019"/>
                    <a:pt x="20580" y="0"/>
                    <a:pt x="19326"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u="none" strike="noStrike" kern="0" cap="none" spc="0" normalizeH="0" baseline="0" noProof="0" dirty="0">
                <a:ln>
                  <a:noFill/>
                </a:ln>
                <a:solidFill>
                  <a:schemeClr val="tx1">
                    <a:lumMod val="65000"/>
                    <a:lumOff val="35000"/>
                  </a:schemeClr>
                </a:solidFill>
                <a:effectLst>
                  <a:outerShdw blurRad="38100" dist="38100" dir="2700000" algn="tl">
                    <a:srgbClr val="000000"/>
                  </a:outerShdw>
                </a:effectLst>
                <a:uLnTx/>
                <a:uFillTx/>
                <a:cs typeface="+mn-ea"/>
                <a:sym typeface="+mn-lt"/>
              </a:endParaRPr>
            </a:p>
          </p:txBody>
        </p:sp>
      </p:grpSp>
      <p:sp>
        <p:nvSpPr>
          <p:cNvPr id="33" name="Text Placeholder 4"/>
          <p:cNvSpPr txBox="1"/>
          <p:nvPr/>
        </p:nvSpPr>
        <p:spPr>
          <a:xfrm>
            <a:off x="5039666" y="2978119"/>
            <a:ext cx="2122828" cy="55934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14000"/>
              </a:lnSpc>
              <a:buNone/>
              <a:defRPr/>
            </a:pPr>
            <a:r>
              <a:rPr lang="id-ID" altLang="zh-CN" sz="1200">
                <a:solidFill>
                  <a:srgbClr val="F69FB2"/>
                </a:solidFill>
                <a:latin typeface="Calibri" panose="020F0502020204030204" pitchFamily="34" charset="0"/>
                <a:cs typeface="Calibri" panose="020F0502020204030204" pitchFamily="34" charset="0"/>
                <a:sym typeface="+mn-lt"/>
              </a:rPr>
              <a:t>Ut wisi enim ad minim veniam, quis nostrud exerci tation</a:t>
            </a:r>
            <a:endParaRPr lang="id-ID" altLang="zh-CN" sz="1200" dirty="0">
              <a:solidFill>
                <a:srgbClr val="F69FB2"/>
              </a:solidFill>
              <a:latin typeface="Calibri" panose="020F0502020204030204" pitchFamily="34" charset="0"/>
              <a:cs typeface="Calibri" panose="020F0502020204030204" pitchFamily="34" charset="0"/>
              <a:sym typeface="+mn-lt"/>
            </a:endParaRPr>
          </a:p>
        </p:txBody>
      </p:sp>
      <p:sp>
        <p:nvSpPr>
          <p:cNvPr id="34" name="TextBox 36"/>
          <p:cNvSpPr txBox="1"/>
          <p:nvPr/>
        </p:nvSpPr>
        <p:spPr>
          <a:xfrm>
            <a:off x="5393195" y="2611840"/>
            <a:ext cx="1415772" cy="338554"/>
          </a:xfrm>
          <a:prstGeom prst="rect">
            <a:avLst/>
          </a:prstGeom>
          <a:noFill/>
        </p:spPr>
        <p:txBody>
          <a:bodyPr wrap="none" rtlCol="0">
            <a:spAutoFit/>
          </a:bodyPr>
          <a:lstStyle/>
          <a:p>
            <a:pPr algn="ctr"/>
            <a:r>
              <a:rPr lang="zh-CN" altLang="en-US" sz="1600" b="1" dirty="0">
                <a:solidFill>
                  <a:srgbClr val="F69FB2"/>
                </a:solidFill>
                <a:cs typeface="+mn-ea"/>
                <a:sym typeface="+mn-lt"/>
              </a:rPr>
              <a:t>点击添加标题</a:t>
            </a:r>
            <a:endParaRPr lang="id-ID" altLang="zh-CN" sz="1600" b="1" dirty="0">
              <a:solidFill>
                <a:srgbClr val="F69FB2"/>
              </a:solidFill>
              <a:cs typeface="+mn-ea"/>
              <a:sym typeface="+mn-lt"/>
            </a:endParaRPr>
          </a:p>
        </p:txBody>
      </p:sp>
      <p:sp>
        <p:nvSpPr>
          <p:cNvPr id="35" name="Text Placeholder 4"/>
          <p:cNvSpPr txBox="1"/>
          <p:nvPr/>
        </p:nvSpPr>
        <p:spPr>
          <a:xfrm>
            <a:off x="5039666" y="5290963"/>
            <a:ext cx="2122828" cy="55934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14000"/>
              </a:lnSpc>
              <a:buNone/>
              <a:defRPr/>
            </a:pPr>
            <a:r>
              <a:rPr lang="id-ID" altLang="zh-CN" sz="1200">
                <a:solidFill>
                  <a:srgbClr val="F69FB2"/>
                </a:solidFill>
                <a:latin typeface="Calibri" panose="020F0502020204030204" pitchFamily="34" charset="0"/>
                <a:cs typeface="Calibri" panose="020F0502020204030204" pitchFamily="34" charset="0"/>
                <a:sym typeface="+mn-lt"/>
              </a:rPr>
              <a:t>Ut wisi enim ad minim veniam, quis nostrud exerci tation</a:t>
            </a:r>
            <a:endParaRPr lang="id-ID" altLang="zh-CN" sz="1200" dirty="0">
              <a:solidFill>
                <a:srgbClr val="F69FB2"/>
              </a:solidFill>
              <a:latin typeface="Calibri" panose="020F0502020204030204" pitchFamily="34" charset="0"/>
              <a:cs typeface="Calibri" panose="020F0502020204030204" pitchFamily="34" charset="0"/>
              <a:sym typeface="+mn-lt"/>
            </a:endParaRPr>
          </a:p>
        </p:txBody>
      </p:sp>
      <p:sp>
        <p:nvSpPr>
          <p:cNvPr id="36" name="TextBox 39"/>
          <p:cNvSpPr txBox="1"/>
          <p:nvPr/>
        </p:nvSpPr>
        <p:spPr>
          <a:xfrm>
            <a:off x="5393195" y="4924684"/>
            <a:ext cx="1415772" cy="338554"/>
          </a:xfrm>
          <a:prstGeom prst="rect">
            <a:avLst/>
          </a:prstGeom>
          <a:noFill/>
        </p:spPr>
        <p:txBody>
          <a:bodyPr wrap="none" rtlCol="0">
            <a:spAutoFit/>
          </a:bodyPr>
          <a:lstStyle/>
          <a:p>
            <a:pPr algn="ctr"/>
            <a:r>
              <a:rPr lang="zh-CN" altLang="en-US" sz="1600" b="1" dirty="0">
                <a:solidFill>
                  <a:srgbClr val="F69FB2"/>
                </a:solidFill>
                <a:cs typeface="+mn-ea"/>
                <a:sym typeface="+mn-lt"/>
              </a:rPr>
              <a:t>点击添加标题</a:t>
            </a:r>
            <a:endParaRPr lang="id-ID" altLang="zh-CN" sz="1600" b="1" dirty="0">
              <a:solidFill>
                <a:srgbClr val="F69FB2"/>
              </a:solidFill>
              <a:cs typeface="+mn-ea"/>
              <a:sym typeface="+mn-lt"/>
            </a:endParaRPr>
          </a:p>
        </p:txBody>
      </p:sp>
      <p:sp>
        <p:nvSpPr>
          <p:cNvPr id="38" name="Oval 7"/>
          <p:cNvSpPr/>
          <p:nvPr/>
        </p:nvSpPr>
        <p:spPr>
          <a:xfrm>
            <a:off x="2379699" y="3874456"/>
            <a:ext cx="872712" cy="872712"/>
          </a:xfrm>
          <a:prstGeom prst="ellipse">
            <a:avLst/>
          </a:prstGeom>
          <a:solidFill>
            <a:srgbClr val="5FA6A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id-ID" sz="1800" u="none" strike="noStrike" kern="0" cap="none" spc="0" normalizeH="0" baseline="0" noProof="0">
              <a:ln>
                <a:noFill/>
              </a:ln>
              <a:solidFill>
                <a:schemeClr val="tx1">
                  <a:lumMod val="65000"/>
                  <a:lumOff val="35000"/>
                </a:schemeClr>
              </a:solidFill>
              <a:effectLst/>
              <a:uLnTx/>
              <a:uFillTx/>
              <a:cs typeface="+mn-ea"/>
              <a:sym typeface="+mn-lt"/>
            </a:endParaRPr>
          </a:p>
        </p:txBody>
      </p:sp>
      <p:grpSp>
        <p:nvGrpSpPr>
          <p:cNvPr id="39" name="Group 17"/>
          <p:cNvGrpSpPr/>
          <p:nvPr/>
        </p:nvGrpSpPr>
        <p:grpSpPr>
          <a:xfrm>
            <a:off x="2682684" y="4158424"/>
            <a:ext cx="266743" cy="304775"/>
            <a:chOff x="740685" y="2696368"/>
            <a:chExt cx="406400" cy="464344"/>
          </a:xfrm>
          <a:solidFill>
            <a:srgbClr val="F8F8F8"/>
          </a:solidFill>
        </p:grpSpPr>
        <p:sp>
          <p:nvSpPr>
            <p:cNvPr id="40" name="AutoShape 131"/>
            <p:cNvSpPr/>
            <p:nvPr/>
          </p:nvSpPr>
          <p:spPr bwMode="auto">
            <a:xfrm>
              <a:off x="740685" y="2696368"/>
              <a:ext cx="406400"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057" y="5400"/>
                  </a:moveTo>
                  <a:lnTo>
                    <a:pt x="20057" y="6075"/>
                  </a:lnTo>
                  <a:lnTo>
                    <a:pt x="1542" y="6075"/>
                  </a:lnTo>
                  <a:lnTo>
                    <a:pt x="1542" y="5400"/>
                  </a:lnTo>
                  <a:lnTo>
                    <a:pt x="1542" y="4725"/>
                  </a:lnTo>
                  <a:cubicBezTo>
                    <a:pt x="1542" y="4352"/>
                    <a:pt x="1887" y="4050"/>
                    <a:pt x="2314" y="4050"/>
                  </a:cubicBezTo>
                  <a:lnTo>
                    <a:pt x="19285" y="4050"/>
                  </a:lnTo>
                  <a:cubicBezTo>
                    <a:pt x="19712" y="4050"/>
                    <a:pt x="20057" y="4352"/>
                    <a:pt x="20057" y="4725"/>
                  </a:cubicBezTo>
                  <a:cubicBezTo>
                    <a:pt x="20057" y="4725"/>
                    <a:pt x="20057" y="5400"/>
                    <a:pt x="20057" y="5400"/>
                  </a:cubicBezTo>
                  <a:close/>
                  <a:moveTo>
                    <a:pt x="18514" y="18900"/>
                  </a:moveTo>
                  <a:cubicBezTo>
                    <a:pt x="18514" y="19644"/>
                    <a:pt x="17822" y="20249"/>
                    <a:pt x="16971" y="20249"/>
                  </a:cubicBezTo>
                  <a:lnTo>
                    <a:pt x="4628" y="20249"/>
                  </a:lnTo>
                  <a:cubicBezTo>
                    <a:pt x="3777" y="20249"/>
                    <a:pt x="3085" y="19644"/>
                    <a:pt x="3085" y="18900"/>
                  </a:cubicBezTo>
                  <a:lnTo>
                    <a:pt x="3085" y="7425"/>
                  </a:lnTo>
                  <a:lnTo>
                    <a:pt x="18514" y="7425"/>
                  </a:lnTo>
                  <a:cubicBezTo>
                    <a:pt x="18514" y="7425"/>
                    <a:pt x="18514" y="18900"/>
                    <a:pt x="18514" y="18900"/>
                  </a:cubicBezTo>
                  <a:close/>
                  <a:moveTo>
                    <a:pt x="6171" y="2025"/>
                  </a:moveTo>
                  <a:cubicBezTo>
                    <a:pt x="6171" y="1652"/>
                    <a:pt x="6516" y="1350"/>
                    <a:pt x="6942" y="1350"/>
                  </a:cubicBezTo>
                  <a:lnTo>
                    <a:pt x="14657" y="1350"/>
                  </a:lnTo>
                  <a:cubicBezTo>
                    <a:pt x="15083" y="1350"/>
                    <a:pt x="15428" y="1652"/>
                    <a:pt x="15428" y="2025"/>
                  </a:cubicBezTo>
                  <a:lnTo>
                    <a:pt x="15428" y="2700"/>
                  </a:lnTo>
                  <a:lnTo>
                    <a:pt x="6171" y="2700"/>
                  </a:lnTo>
                  <a:cubicBezTo>
                    <a:pt x="6171" y="2700"/>
                    <a:pt x="6171" y="2025"/>
                    <a:pt x="6171" y="2025"/>
                  </a:cubicBezTo>
                  <a:close/>
                  <a:moveTo>
                    <a:pt x="21585" y="4601"/>
                  </a:moveTo>
                  <a:cubicBezTo>
                    <a:pt x="21511" y="3541"/>
                    <a:pt x="20516" y="2700"/>
                    <a:pt x="19285" y="2700"/>
                  </a:cubicBezTo>
                  <a:lnTo>
                    <a:pt x="16971" y="2700"/>
                  </a:lnTo>
                  <a:lnTo>
                    <a:pt x="16971" y="2025"/>
                  </a:lnTo>
                  <a:cubicBezTo>
                    <a:pt x="16971" y="906"/>
                    <a:pt x="15935" y="0"/>
                    <a:pt x="14657" y="0"/>
                  </a:cubicBezTo>
                  <a:lnTo>
                    <a:pt x="6942" y="0"/>
                  </a:lnTo>
                  <a:cubicBezTo>
                    <a:pt x="5664" y="0"/>
                    <a:pt x="4628" y="906"/>
                    <a:pt x="4628" y="2025"/>
                  </a:cubicBezTo>
                  <a:lnTo>
                    <a:pt x="4628" y="2700"/>
                  </a:lnTo>
                  <a:lnTo>
                    <a:pt x="2314" y="2700"/>
                  </a:lnTo>
                  <a:cubicBezTo>
                    <a:pt x="1083" y="2700"/>
                    <a:pt x="88" y="3541"/>
                    <a:pt x="14" y="4601"/>
                  </a:cubicBezTo>
                  <a:lnTo>
                    <a:pt x="0" y="4601"/>
                  </a:lnTo>
                  <a:lnTo>
                    <a:pt x="0" y="5400"/>
                  </a:lnTo>
                  <a:lnTo>
                    <a:pt x="0" y="6075"/>
                  </a:lnTo>
                  <a:cubicBezTo>
                    <a:pt x="0" y="6820"/>
                    <a:pt x="691" y="7425"/>
                    <a:pt x="1542" y="7425"/>
                  </a:cubicBezTo>
                  <a:lnTo>
                    <a:pt x="1542" y="18900"/>
                  </a:lnTo>
                  <a:cubicBezTo>
                    <a:pt x="1542" y="20391"/>
                    <a:pt x="2924" y="21599"/>
                    <a:pt x="4628" y="21599"/>
                  </a:cubicBezTo>
                  <a:lnTo>
                    <a:pt x="16971" y="21599"/>
                  </a:lnTo>
                  <a:cubicBezTo>
                    <a:pt x="18675" y="21599"/>
                    <a:pt x="20057" y="20391"/>
                    <a:pt x="20057" y="18900"/>
                  </a:cubicBezTo>
                  <a:lnTo>
                    <a:pt x="20057" y="7425"/>
                  </a:lnTo>
                  <a:cubicBezTo>
                    <a:pt x="20908" y="7425"/>
                    <a:pt x="21599" y="6820"/>
                    <a:pt x="21599" y="6075"/>
                  </a:cubicBezTo>
                  <a:lnTo>
                    <a:pt x="21599" y="5400"/>
                  </a:lnTo>
                  <a:lnTo>
                    <a:pt x="21599" y="4601"/>
                  </a:lnTo>
                  <a:cubicBezTo>
                    <a:pt x="21599" y="4601"/>
                    <a:pt x="21585" y="4601"/>
                    <a:pt x="21585" y="4601"/>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u="none" strike="noStrike" kern="0" cap="none" spc="0" normalizeH="0" baseline="0" noProof="0" dirty="0">
                <a:ln>
                  <a:noFill/>
                </a:ln>
                <a:solidFill>
                  <a:schemeClr val="tx1">
                    <a:lumMod val="65000"/>
                    <a:lumOff val="35000"/>
                  </a:schemeClr>
                </a:solidFill>
                <a:effectLst>
                  <a:outerShdw blurRad="38100" dist="38100" dir="2700000" algn="tl">
                    <a:srgbClr val="000000"/>
                  </a:outerShdw>
                </a:effectLst>
                <a:uLnTx/>
                <a:uFillTx/>
                <a:cs typeface="+mn-ea"/>
                <a:sym typeface="+mn-lt"/>
              </a:endParaRPr>
            </a:p>
          </p:txBody>
        </p:sp>
        <p:sp>
          <p:nvSpPr>
            <p:cNvPr id="41" name="AutoShape 132"/>
            <p:cNvSpPr/>
            <p:nvPr/>
          </p:nvSpPr>
          <p:spPr bwMode="auto">
            <a:xfrm>
              <a:off x="827998" y="2884487"/>
              <a:ext cx="57944" cy="2182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399" y="1440"/>
                  </a:moveTo>
                  <a:lnTo>
                    <a:pt x="16199" y="1440"/>
                  </a:lnTo>
                  <a:lnTo>
                    <a:pt x="16199" y="20160"/>
                  </a:lnTo>
                  <a:lnTo>
                    <a:pt x="5399" y="20160"/>
                  </a:lnTo>
                  <a:cubicBezTo>
                    <a:pt x="5399" y="20160"/>
                    <a:pt x="5399" y="1440"/>
                    <a:pt x="5399" y="1440"/>
                  </a:cubicBezTo>
                  <a:close/>
                  <a:moveTo>
                    <a:pt x="5399" y="21600"/>
                  </a:moveTo>
                  <a:lnTo>
                    <a:pt x="16199" y="21600"/>
                  </a:lnTo>
                  <a:cubicBezTo>
                    <a:pt x="19187" y="21600"/>
                    <a:pt x="21600" y="20956"/>
                    <a:pt x="21600" y="20160"/>
                  </a:cubicBezTo>
                  <a:lnTo>
                    <a:pt x="21600" y="1440"/>
                  </a:lnTo>
                  <a:cubicBezTo>
                    <a:pt x="21600" y="644"/>
                    <a:pt x="19187" y="0"/>
                    <a:pt x="16199" y="0"/>
                  </a:cubicBezTo>
                  <a:lnTo>
                    <a:pt x="5399" y="0"/>
                  </a:lnTo>
                  <a:cubicBezTo>
                    <a:pt x="2412" y="0"/>
                    <a:pt x="0" y="644"/>
                    <a:pt x="0" y="1440"/>
                  </a:cubicBezTo>
                  <a:lnTo>
                    <a:pt x="0" y="20160"/>
                  </a:lnTo>
                  <a:cubicBezTo>
                    <a:pt x="0" y="20956"/>
                    <a:pt x="2412" y="21600"/>
                    <a:pt x="5399" y="2160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u="none" strike="noStrike" kern="0" cap="none" spc="0" normalizeH="0" baseline="0" noProof="0" dirty="0">
                <a:ln>
                  <a:noFill/>
                </a:ln>
                <a:solidFill>
                  <a:schemeClr val="tx1">
                    <a:lumMod val="65000"/>
                    <a:lumOff val="35000"/>
                  </a:schemeClr>
                </a:solidFill>
                <a:effectLst>
                  <a:outerShdw blurRad="38100" dist="38100" dir="2700000" algn="tl">
                    <a:srgbClr val="000000"/>
                  </a:outerShdw>
                </a:effectLst>
                <a:uLnTx/>
                <a:uFillTx/>
                <a:cs typeface="+mn-ea"/>
                <a:sym typeface="+mn-lt"/>
              </a:endParaRPr>
            </a:p>
          </p:txBody>
        </p:sp>
        <p:sp>
          <p:nvSpPr>
            <p:cNvPr id="42" name="AutoShape 133"/>
            <p:cNvSpPr/>
            <p:nvPr/>
          </p:nvSpPr>
          <p:spPr bwMode="auto">
            <a:xfrm>
              <a:off x="915310" y="2884487"/>
              <a:ext cx="57944" cy="2182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399" y="1440"/>
                  </a:moveTo>
                  <a:lnTo>
                    <a:pt x="16199" y="1440"/>
                  </a:lnTo>
                  <a:lnTo>
                    <a:pt x="16199" y="20160"/>
                  </a:lnTo>
                  <a:lnTo>
                    <a:pt x="5399" y="20160"/>
                  </a:lnTo>
                  <a:cubicBezTo>
                    <a:pt x="5399" y="20160"/>
                    <a:pt x="5399" y="1440"/>
                    <a:pt x="5399" y="1440"/>
                  </a:cubicBezTo>
                  <a:close/>
                  <a:moveTo>
                    <a:pt x="5399" y="21600"/>
                  </a:moveTo>
                  <a:lnTo>
                    <a:pt x="16199" y="21600"/>
                  </a:lnTo>
                  <a:cubicBezTo>
                    <a:pt x="19187" y="21600"/>
                    <a:pt x="21600" y="20956"/>
                    <a:pt x="21600" y="20160"/>
                  </a:cubicBezTo>
                  <a:lnTo>
                    <a:pt x="21600" y="1440"/>
                  </a:lnTo>
                  <a:cubicBezTo>
                    <a:pt x="21600" y="644"/>
                    <a:pt x="19187" y="0"/>
                    <a:pt x="16199" y="0"/>
                  </a:cubicBezTo>
                  <a:lnTo>
                    <a:pt x="5399" y="0"/>
                  </a:lnTo>
                  <a:cubicBezTo>
                    <a:pt x="2412" y="0"/>
                    <a:pt x="0" y="644"/>
                    <a:pt x="0" y="1440"/>
                  </a:cubicBezTo>
                  <a:lnTo>
                    <a:pt x="0" y="20160"/>
                  </a:lnTo>
                  <a:cubicBezTo>
                    <a:pt x="0" y="20956"/>
                    <a:pt x="2412" y="21600"/>
                    <a:pt x="5399" y="2160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u="none" strike="noStrike" kern="0" cap="none" spc="0" normalizeH="0" baseline="0" noProof="0" dirty="0">
                <a:ln>
                  <a:noFill/>
                </a:ln>
                <a:solidFill>
                  <a:schemeClr val="tx1">
                    <a:lumMod val="65000"/>
                    <a:lumOff val="35000"/>
                  </a:schemeClr>
                </a:solidFill>
                <a:effectLst>
                  <a:outerShdw blurRad="38100" dist="38100" dir="2700000" algn="tl">
                    <a:srgbClr val="000000"/>
                  </a:outerShdw>
                </a:effectLst>
                <a:uLnTx/>
                <a:uFillTx/>
                <a:cs typeface="+mn-ea"/>
                <a:sym typeface="+mn-lt"/>
              </a:endParaRPr>
            </a:p>
          </p:txBody>
        </p:sp>
        <p:sp>
          <p:nvSpPr>
            <p:cNvPr id="43" name="AutoShape 134"/>
            <p:cNvSpPr/>
            <p:nvPr/>
          </p:nvSpPr>
          <p:spPr bwMode="auto">
            <a:xfrm>
              <a:off x="1001829" y="2884487"/>
              <a:ext cx="57944" cy="2182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399" y="1440"/>
                  </a:moveTo>
                  <a:lnTo>
                    <a:pt x="16199" y="1440"/>
                  </a:lnTo>
                  <a:lnTo>
                    <a:pt x="16199" y="20160"/>
                  </a:lnTo>
                  <a:lnTo>
                    <a:pt x="5399" y="20160"/>
                  </a:lnTo>
                  <a:cubicBezTo>
                    <a:pt x="5399" y="20160"/>
                    <a:pt x="5399" y="1440"/>
                    <a:pt x="5399" y="1440"/>
                  </a:cubicBezTo>
                  <a:close/>
                  <a:moveTo>
                    <a:pt x="5399" y="21600"/>
                  </a:moveTo>
                  <a:lnTo>
                    <a:pt x="16199" y="21600"/>
                  </a:lnTo>
                  <a:cubicBezTo>
                    <a:pt x="19187" y="21600"/>
                    <a:pt x="21600" y="20956"/>
                    <a:pt x="21600" y="20160"/>
                  </a:cubicBezTo>
                  <a:lnTo>
                    <a:pt x="21600" y="1440"/>
                  </a:lnTo>
                  <a:cubicBezTo>
                    <a:pt x="21600" y="644"/>
                    <a:pt x="19187" y="0"/>
                    <a:pt x="16199" y="0"/>
                  </a:cubicBezTo>
                  <a:lnTo>
                    <a:pt x="5399" y="0"/>
                  </a:lnTo>
                  <a:cubicBezTo>
                    <a:pt x="2412" y="0"/>
                    <a:pt x="0" y="644"/>
                    <a:pt x="0" y="1440"/>
                  </a:cubicBezTo>
                  <a:lnTo>
                    <a:pt x="0" y="20160"/>
                  </a:lnTo>
                  <a:cubicBezTo>
                    <a:pt x="0" y="20956"/>
                    <a:pt x="2412" y="21600"/>
                    <a:pt x="5399" y="2160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u="none" strike="noStrike" kern="0" cap="none" spc="0" normalizeH="0" baseline="0" noProof="0" dirty="0">
                <a:ln>
                  <a:noFill/>
                </a:ln>
                <a:solidFill>
                  <a:schemeClr val="tx1">
                    <a:lumMod val="65000"/>
                    <a:lumOff val="35000"/>
                  </a:schemeClr>
                </a:solidFill>
                <a:effectLst>
                  <a:outerShdw blurRad="38100" dist="38100" dir="2700000" algn="tl">
                    <a:srgbClr val="000000"/>
                  </a:outerShdw>
                </a:effectLst>
                <a:uLnTx/>
                <a:uFillTx/>
                <a:cs typeface="+mn-ea"/>
                <a:sym typeface="+mn-lt"/>
              </a:endParaRPr>
            </a:p>
          </p:txBody>
        </p:sp>
      </p:grpSp>
      <p:sp>
        <p:nvSpPr>
          <p:cNvPr id="45" name="Oval 2"/>
          <p:cNvSpPr/>
          <p:nvPr/>
        </p:nvSpPr>
        <p:spPr>
          <a:xfrm>
            <a:off x="2379699" y="1517095"/>
            <a:ext cx="872712" cy="872712"/>
          </a:xfrm>
          <a:prstGeom prst="ellipse">
            <a:avLst/>
          </a:prstGeom>
          <a:solidFill>
            <a:srgbClr val="5FA6A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id-ID">
              <a:solidFill>
                <a:schemeClr val="tx1">
                  <a:lumMod val="65000"/>
                  <a:lumOff val="35000"/>
                </a:schemeClr>
              </a:solidFill>
              <a:cs typeface="+mn-ea"/>
              <a:sym typeface="+mn-lt"/>
            </a:endParaRPr>
          </a:p>
        </p:txBody>
      </p:sp>
      <p:sp>
        <p:nvSpPr>
          <p:cNvPr id="46" name="AutoShape 149"/>
          <p:cNvSpPr/>
          <p:nvPr/>
        </p:nvSpPr>
        <p:spPr bwMode="auto">
          <a:xfrm>
            <a:off x="2663667" y="1843785"/>
            <a:ext cx="304775" cy="21933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537" y="19720"/>
                </a:moveTo>
                <a:lnTo>
                  <a:pt x="16537" y="19721"/>
                </a:lnTo>
                <a:lnTo>
                  <a:pt x="4387" y="19721"/>
                </a:lnTo>
                <a:cubicBezTo>
                  <a:pt x="2713" y="19720"/>
                  <a:pt x="1350" y="17824"/>
                  <a:pt x="1350" y="15494"/>
                </a:cubicBezTo>
                <a:cubicBezTo>
                  <a:pt x="1350" y="13992"/>
                  <a:pt x="1918" y="12635"/>
                  <a:pt x="2871" y="11862"/>
                </a:cubicBezTo>
                <a:cubicBezTo>
                  <a:pt x="3797" y="11123"/>
                  <a:pt x="3860" y="10975"/>
                  <a:pt x="3472" y="9647"/>
                </a:cubicBezTo>
                <a:cubicBezTo>
                  <a:pt x="3406" y="9374"/>
                  <a:pt x="3375" y="9136"/>
                  <a:pt x="3375" y="8921"/>
                </a:cubicBezTo>
                <a:cubicBezTo>
                  <a:pt x="3375" y="7626"/>
                  <a:pt x="4131" y="6573"/>
                  <a:pt x="5062" y="6573"/>
                </a:cubicBezTo>
                <a:cubicBezTo>
                  <a:pt x="5062" y="6573"/>
                  <a:pt x="5505" y="6529"/>
                  <a:pt x="5976" y="6789"/>
                </a:cubicBezTo>
                <a:cubicBezTo>
                  <a:pt x="6750" y="7219"/>
                  <a:pt x="6834" y="6808"/>
                  <a:pt x="7200" y="5701"/>
                </a:cubicBezTo>
                <a:cubicBezTo>
                  <a:pt x="7974" y="3380"/>
                  <a:pt x="9652" y="1878"/>
                  <a:pt x="11475" y="1878"/>
                </a:cubicBezTo>
                <a:cubicBezTo>
                  <a:pt x="13905" y="1878"/>
                  <a:pt x="15914" y="4435"/>
                  <a:pt x="16148" y="7826"/>
                </a:cubicBezTo>
                <a:cubicBezTo>
                  <a:pt x="16231" y="9171"/>
                  <a:pt x="16231" y="9171"/>
                  <a:pt x="17239" y="9491"/>
                </a:cubicBezTo>
                <a:cubicBezTo>
                  <a:pt x="18984" y="9955"/>
                  <a:pt x="20250" y="12085"/>
                  <a:pt x="20250" y="14555"/>
                </a:cubicBezTo>
                <a:cubicBezTo>
                  <a:pt x="20250" y="17404"/>
                  <a:pt x="18585" y="19720"/>
                  <a:pt x="16537" y="19720"/>
                </a:cubicBezTo>
                <a:moveTo>
                  <a:pt x="17492" y="7647"/>
                </a:moveTo>
                <a:cubicBezTo>
                  <a:pt x="17196" y="3362"/>
                  <a:pt x="14632" y="0"/>
                  <a:pt x="11475" y="0"/>
                </a:cubicBezTo>
                <a:cubicBezTo>
                  <a:pt x="9031" y="0"/>
                  <a:pt x="6939" y="2017"/>
                  <a:pt x="5976" y="4911"/>
                </a:cubicBezTo>
                <a:cubicBezTo>
                  <a:pt x="5685" y="4784"/>
                  <a:pt x="5383" y="4695"/>
                  <a:pt x="5062" y="4695"/>
                </a:cubicBezTo>
                <a:cubicBezTo>
                  <a:pt x="3385" y="4695"/>
                  <a:pt x="2025" y="6589"/>
                  <a:pt x="2025" y="8921"/>
                </a:cubicBezTo>
                <a:cubicBezTo>
                  <a:pt x="2025" y="9385"/>
                  <a:pt x="2092" y="9824"/>
                  <a:pt x="2191" y="10240"/>
                </a:cubicBezTo>
                <a:cubicBezTo>
                  <a:pt x="886" y="11298"/>
                  <a:pt x="0" y="13242"/>
                  <a:pt x="0" y="15494"/>
                </a:cubicBezTo>
                <a:cubicBezTo>
                  <a:pt x="0" y="18866"/>
                  <a:pt x="1964" y="21599"/>
                  <a:pt x="4387" y="21599"/>
                </a:cubicBezTo>
                <a:lnTo>
                  <a:pt x="4387" y="21600"/>
                </a:lnTo>
                <a:lnTo>
                  <a:pt x="16537" y="21600"/>
                </a:lnTo>
                <a:lnTo>
                  <a:pt x="16537" y="21599"/>
                </a:lnTo>
                <a:cubicBezTo>
                  <a:pt x="19334" y="21599"/>
                  <a:pt x="21599" y="18446"/>
                  <a:pt x="21599" y="14555"/>
                </a:cubicBezTo>
                <a:cubicBezTo>
                  <a:pt x="21599" y="11120"/>
                  <a:pt x="19831" y="8269"/>
                  <a:pt x="17492" y="7647"/>
                </a:cubicBezTo>
              </a:path>
            </a:pathLst>
          </a:custGeom>
          <a:solidFill>
            <a:sysClr val="window" lastClr="FFFFFF"/>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u="none" strike="noStrike" kern="0" cap="none" spc="0" normalizeH="0" baseline="0" noProof="0" dirty="0">
              <a:ln>
                <a:noFill/>
              </a:ln>
              <a:solidFill>
                <a:schemeClr val="tx1">
                  <a:lumMod val="65000"/>
                  <a:lumOff val="35000"/>
                </a:schemeClr>
              </a:solidFill>
              <a:effectLst>
                <a:outerShdw blurRad="38100" dist="38100" dir="2700000" algn="tl">
                  <a:srgbClr val="000000"/>
                </a:outerShdw>
              </a:effectLst>
              <a:uLnTx/>
              <a:uFillTx/>
              <a:cs typeface="+mn-ea"/>
              <a:sym typeface="+mn-lt"/>
            </a:endParaRPr>
          </a:p>
        </p:txBody>
      </p:sp>
      <p:sp>
        <p:nvSpPr>
          <p:cNvPr id="47" name="Text Placeholder 4"/>
          <p:cNvSpPr txBox="1"/>
          <p:nvPr/>
        </p:nvSpPr>
        <p:spPr>
          <a:xfrm>
            <a:off x="1754641" y="2978119"/>
            <a:ext cx="2122828" cy="55934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14000"/>
              </a:lnSpc>
              <a:buFont typeface="Arial" panose="020B0604020202020204" pitchFamily="34" charset="0"/>
              <a:buNone/>
              <a:defRPr/>
            </a:pPr>
            <a:r>
              <a:rPr lang="id-ID" sz="1200" dirty="0">
                <a:solidFill>
                  <a:srgbClr val="F69FB2"/>
                </a:solidFill>
                <a:latin typeface="Calibri" panose="020F0502020204030204" pitchFamily="34" charset="0"/>
                <a:cs typeface="Calibri" panose="020F0502020204030204" pitchFamily="34" charset="0"/>
                <a:sym typeface="+mn-lt"/>
              </a:rPr>
              <a:t>Ut wisi enim ad minim veniam, quis nostrud exerci tation</a:t>
            </a:r>
          </a:p>
        </p:txBody>
      </p:sp>
      <p:sp>
        <p:nvSpPr>
          <p:cNvPr id="48" name="TextBox 29"/>
          <p:cNvSpPr txBox="1"/>
          <p:nvPr/>
        </p:nvSpPr>
        <p:spPr>
          <a:xfrm>
            <a:off x="2108173" y="2611840"/>
            <a:ext cx="1415772" cy="338554"/>
          </a:xfrm>
          <a:prstGeom prst="rect">
            <a:avLst/>
          </a:prstGeom>
          <a:noFill/>
        </p:spPr>
        <p:txBody>
          <a:bodyPr wrap="none" rtlCol="0">
            <a:spAutoFit/>
          </a:bodyPr>
          <a:lstStyle/>
          <a:p>
            <a:pPr algn="ctr"/>
            <a:r>
              <a:rPr lang="zh-CN" altLang="en-US" sz="1600" b="1" dirty="0">
                <a:solidFill>
                  <a:srgbClr val="F69FB2"/>
                </a:solidFill>
                <a:cs typeface="+mn-ea"/>
                <a:sym typeface="+mn-lt"/>
              </a:rPr>
              <a:t>点击添加标题</a:t>
            </a:r>
            <a:endParaRPr lang="id-ID" sz="1600" b="1" dirty="0">
              <a:solidFill>
                <a:srgbClr val="F69FB2"/>
              </a:solidFill>
              <a:cs typeface="+mn-ea"/>
              <a:sym typeface="+mn-lt"/>
            </a:endParaRPr>
          </a:p>
        </p:txBody>
      </p:sp>
      <p:sp>
        <p:nvSpPr>
          <p:cNvPr id="49" name="Text Placeholder 4"/>
          <p:cNvSpPr txBox="1"/>
          <p:nvPr/>
        </p:nvSpPr>
        <p:spPr>
          <a:xfrm>
            <a:off x="1754641" y="5290963"/>
            <a:ext cx="2122828" cy="55934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14000"/>
              </a:lnSpc>
              <a:buNone/>
              <a:defRPr/>
            </a:pPr>
            <a:r>
              <a:rPr lang="id-ID" altLang="zh-CN" sz="1200">
                <a:solidFill>
                  <a:srgbClr val="F69FB2"/>
                </a:solidFill>
                <a:latin typeface="Calibri" panose="020F0502020204030204" pitchFamily="34" charset="0"/>
                <a:cs typeface="Calibri" panose="020F0502020204030204" pitchFamily="34" charset="0"/>
                <a:sym typeface="+mn-lt"/>
              </a:rPr>
              <a:t>Ut wisi enim ad minim veniam, quis nostrud exerci tation</a:t>
            </a:r>
            <a:endParaRPr lang="id-ID" altLang="zh-CN" sz="1200" dirty="0">
              <a:solidFill>
                <a:srgbClr val="F69FB2"/>
              </a:solidFill>
              <a:latin typeface="Calibri" panose="020F0502020204030204" pitchFamily="34" charset="0"/>
              <a:cs typeface="Calibri" panose="020F0502020204030204" pitchFamily="34" charset="0"/>
              <a:sym typeface="+mn-lt"/>
            </a:endParaRPr>
          </a:p>
        </p:txBody>
      </p:sp>
      <p:sp>
        <p:nvSpPr>
          <p:cNvPr id="50" name="TextBox 33"/>
          <p:cNvSpPr txBox="1"/>
          <p:nvPr/>
        </p:nvSpPr>
        <p:spPr>
          <a:xfrm>
            <a:off x="2108170" y="4924684"/>
            <a:ext cx="1415772" cy="338554"/>
          </a:xfrm>
          <a:prstGeom prst="rect">
            <a:avLst/>
          </a:prstGeom>
          <a:noFill/>
        </p:spPr>
        <p:txBody>
          <a:bodyPr wrap="none" rtlCol="0">
            <a:spAutoFit/>
          </a:bodyPr>
          <a:lstStyle/>
          <a:p>
            <a:pPr algn="ctr"/>
            <a:r>
              <a:rPr lang="zh-CN" altLang="en-US" sz="1600" b="1" dirty="0">
                <a:solidFill>
                  <a:srgbClr val="F69FB2"/>
                </a:solidFill>
                <a:cs typeface="+mn-ea"/>
                <a:sym typeface="+mn-lt"/>
              </a:rPr>
              <a:t>点击添加标题</a:t>
            </a:r>
            <a:endParaRPr lang="id-ID" altLang="zh-CN" sz="1600" b="1" dirty="0">
              <a:solidFill>
                <a:srgbClr val="F69FB2"/>
              </a:solidFill>
              <a:cs typeface="+mn-ea"/>
              <a:sym typeface="+mn-lt"/>
            </a:endParaRPr>
          </a:p>
        </p:txBody>
      </p:sp>
      <p:sp>
        <p:nvSpPr>
          <p:cNvPr id="52" name="Oval 4"/>
          <p:cNvSpPr/>
          <p:nvPr/>
        </p:nvSpPr>
        <p:spPr>
          <a:xfrm>
            <a:off x="8949749" y="1517095"/>
            <a:ext cx="872712" cy="872712"/>
          </a:xfrm>
          <a:prstGeom prst="ellipse">
            <a:avLst/>
          </a:prstGeom>
          <a:solidFill>
            <a:srgbClr val="5FA6A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id-ID" sz="1800" u="none" strike="noStrike" kern="0" cap="none" spc="0" normalizeH="0" baseline="0" noProof="0" dirty="0">
              <a:ln>
                <a:noFill/>
              </a:ln>
              <a:solidFill>
                <a:schemeClr val="tx1">
                  <a:lumMod val="65000"/>
                  <a:lumOff val="35000"/>
                </a:schemeClr>
              </a:solidFill>
              <a:effectLst/>
              <a:uLnTx/>
              <a:uFillTx/>
              <a:cs typeface="+mn-ea"/>
              <a:sym typeface="+mn-lt"/>
            </a:endParaRPr>
          </a:p>
        </p:txBody>
      </p:sp>
      <p:grpSp>
        <p:nvGrpSpPr>
          <p:cNvPr id="53" name="Group 14"/>
          <p:cNvGrpSpPr/>
          <p:nvPr/>
        </p:nvGrpSpPr>
        <p:grpSpPr>
          <a:xfrm>
            <a:off x="9233717" y="1801063"/>
            <a:ext cx="304775" cy="304775"/>
            <a:chOff x="3498967" y="3049909"/>
            <a:chExt cx="464344" cy="464344"/>
          </a:xfrm>
          <a:solidFill>
            <a:sysClr val="window" lastClr="FFFFFF"/>
          </a:solidFill>
        </p:grpSpPr>
        <p:sp>
          <p:nvSpPr>
            <p:cNvPr id="54" name="AutoShape 126"/>
            <p:cNvSpPr/>
            <p:nvPr/>
          </p:nvSpPr>
          <p:spPr bwMode="auto">
            <a:xfrm>
              <a:off x="3498967" y="3049909"/>
              <a:ext cx="464344"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499" y="14850"/>
                  </a:moveTo>
                  <a:cubicBezTo>
                    <a:pt x="9772" y="14850"/>
                    <a:pt x="6749" y="11827"/>
                    <a:pt x="6749" y="8100"/>
                  </a:cubicBezTo>
                  <a:cubicBezTo>
                    <a:pt x="6749" y="4372"/>
                    <a:pt x="9772" y="1350"/>
                    <a:pt x="13499" y="1350"/>
                  </a:cubicBezTo>
                  <a:cubicBezTo>
                    <a:pt x="17227" y="1350"/>
                    <a:pt x="20249" y="4372"/>
                    <a:pt x="20249" y="8100"/>
                  </a:cubicBezTo>
                  <a:cubicBezTo>
                    <a:pt x="20249" y="11827"/>
                    <a:pt x="17227" y="14850"/>
                    <a:pt x="13499" y="14850"/>
                  </a:cubicBezTo>
                  <a:moveTo>
                    <a:pt x="3236" y="20042"/>
                  </a:moveTo>
                  <a:cubicBezTo>
                    <a:pt x="3019" y="20266"/>
                    <a:pt x="2718" y="20408"/>
                    <a:pt x="2382" y="20408"/>
                  </a:cubicBezTo>
                  <a:cubicBezTo>
                    <a:pt x="1724" y="20408"/>
                    <a:pt x="1191" y="19875"/>
                    <a:pt x="1191" y="19218"/>
                  </a:cubicBezTo>
                  <a:cubicBezTo>
                    <a:pt x="1191" y="18881"/>
                    <a:pt x="1332" y="18580"/>
                    <a:pt x="1557" y="18363"/>
                  </a:cubicBezTo>
                  <a:lnTo>
                    <a:pt x="1551" y="18358"/>
                  </a:lnTo>
                  <a:lnTo>
                    <a:pt x="6996" y="12913"/>
                  </a:lnTo>
                  <a:cubicBezTo>
                    <a:pt x="7472" y="13555"/>
                    <a:pt x="8039" y="14122"/>
                    <a:pt x="8680" y="14599"/>
                  </a:cubicBezTo>
                  <a:cubicBezTo>
                    <a:pt x="8680" y="14599"/>
                    <a:pt x="3236" y="20042"/>
                    <a:pt x="3236" y="20042"/>
                  </a:cubicBezTo>
                  <a:close/>
                  <a:moveTo>
                    <a:pt x="13499" y="0"/>
                  </a:moveTo>
                  <a:cubicBezTo>
                    <a:pt x="9026" y="0"/>
                    <a:pt x="5399" y="3626"/>
                    <a:pt x="5399" y="8100"/>
                  </a:cubicBezTo>
                  <a:cubicBezTo>
                    <a:pt x="5399" y="9467"/>
                    <a:pt x="5742" y="10754"/>
                    <a:pt x="6341" y="11884"/>
                  </a:cubicBezTo>
                  <a:lnTo>
                    <a:pt x="709" y="17515"/>
                  </a:lnTo>
                  <a:lnTo>
                    <a:pt x="713" y="17520"/>
                  </a:lnTo>
                  <a:cubicBezTo>
                    <a:pt x="274" y="17953"/>
                    <a:pt x="0" y="18552"/>
                    <a:pt x="0" y="19218"/>
                  </a:cubicBezTo>
                  <a:cubicBezTo>
                    <a:pt x="0" y="20533"/>
                    <a:pt x="1066" y="21599"/>
                    <a:pt x="2382" y="21599"/>
                  </a:cubicBezTo>
                  <a:cubicBezTo>
                    <a:pt x="3047" y="21599"/>
                    <a:pt x="3647" y="21326"/>
                    <a:pt x="4079" y="20885"/>
                  </a:cubicBezTo>
                  <a:lnTo>
                    <a:pt x="4078" y="20884"/>
                  </a:lnTo>
                  <a:lnTo>
                    <a:pt x="9708" y="15255"/>
                  </a:lnTo>
                  <a:cubicBezTo>
                    <a:pt x="10839" y="15856"/>
                    <a:pt x="12128" y="16200"/>
                    <a:pt x="13499" y="16200"/>
                  </a:cubicBezTo>
                  <a:cubicBezTo>
                    <a:pt x="17973" y="16200"/>
                    <a:pt x="21600" y="12573"/>
                    <a:pt x="21600" y="8100"/>
                  </a:cubicBezTo>
                  <a:cubicBezTo>
                    <a:pt x="21600" y="3626"/>
                    <a:pt x="17973" y="0"/>
                    <a:pt x="13499"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u="none" strike="noStrike" kern="0" cap="none" spc="0" normalizeH="0" baseline="0" noProof="0" dirty="0">
                <a:ln>
                  <a:noFill/>
                </a:ln>
                <a:solidFill>
                  <a:schemeClr val="tx1">
                    <a:lumMod val="65000"/>
                    <a:lumOff val="35000"/>
                  </a:schemeClr>
                </a:solidFill>
                <a:effectLst>
                  <a:outerShdw blurRad="38100" dist="38100" dir="2700000" algn="tl">
                    <a:srgbClr val="000000"/>
                  </a:outerShdw>
                </a:effectLst>
                <a:uLnTx/>
                <a:uFillTx/>
                <a:cs typeface="+mn-ea"/>
                <a:sym typeface="+mn-lt"/>
              </a:endParaRPr>
            </a:p>
          </p:txBody>
        </p:sp>
        <p:sp>
          <p:nvSpPr>
            <p:cNvPr id="55" name="AutoShape 127"/>
            <p:cNvSpPr/>
            <p:nvPr/>
          </p:nvSpPr>
          <p:spPr bwMode="auto">
            <a:xfrm>
              <a:off x="3687085" y="3122140"/>
              <a:ext cx="109538" cy="1087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60" y="0"/>
                  </a:moveTo>
                  <a:cubicBezTo>
                    <a:pt x="9025" y="0"/>
                    <a:pt x="0" y="9025"/>
                    <a:pt x="0" y="20160"/>
                  </a:cubicBezTo>
                  <a:cubicBezTo>
                    <a:pt x="0" y="20954"/>
                    <a:pt x="644" y="21600"/>
                    <a:pt x="1440" y="21600"/>
                  </a:cubicBezTo>
                  <a:cubicBezTo>
                    <a:pt x="2235" y="21600"/>
                    <a:pt x="2880" y="20954"/>
                    <a:pt x="2880" y="20160"/>
                  </a:cubicBezTo>
                  <a:cubicBezTo>
                    <a:pt x="2880" y="10618"/>
                    <a:pt x="10617" y="2880"/>
                    <a:pt x="20160" y="2880"/>
                  </a:cubicBezTo>
                  <a:cubicBezTo>
                    <a:pt x="20955" y="2880"/>
                    <a:pt x="21599" y="2234"/>
                    <a:pt x="21599" y="1440"/>
                  </a:cubicBezTo>
                  <a:cubicBezTo>
                    <a:pt x="21599" y="645"/>
                    <a:pt x="20955" y="0"/>
                    <a:pt x="20160"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u="none" strike="noStrike" kern="0" cap="none" spc="0" normalizeH="0" baseline="0" noProof="0" dirty="0">
                <a:ln>
                  <a:noFill/>
                </a:ln>
                <a:solidFill>
                  <a:schemeClr val="tx1">
                    <a:lumMod val="65000"/>
                    <a:lumOff val="35000"/>
                  </a:schemeClr>
                </a:solidFill>
                <a:effectLst>
                  <a:outerShdw blurRad="38100" dist="38100" dir="2700000" algn="tl">
                    <a:srgbClr val="000000"/>
                  </a:outerShdw>
                </a:effectLst>
                <a:uLnTx/>
                <a:uFillTx/>
                <a:cs typeface="+mn-ea"/>
                <a:sym typeface="+mn-lt"/>
              </a:endParaRPr>
            </a:p>
          </p:txBody>
        </p:sp>
      </p:grpSp>
      <p:sp>
        <p:nvSpPr>
          <p:cNvPr id="57" name="Oval 9"/>
          <p:cNvSpPr/>
          <p:nvPr/>
        </p:nvSpPr>
        <p:spPr>
          <a:xfrm>
            <a:off x="8949749" y="3874456"/>
            <a:ext cx="872712" cy="872712"/>
          </a:xfrm>
          <a:prstGeom prst="ellipse">
            <a:avLst/>
          </a:prstGeom>
          <a:solidFill>
            <a:srgbClr val="5FA6A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id-ID" sz="1800" u="none" strike="noStrike" kern="0" cap="none" spc="0" normalizeH="0" baseline="0" noProof="0">
              <a:ln>
                <a:noFill/>
              </a:ln>
              <a:solidFill>
                <a:schemeClr val="tx1">
                  <a:lumMod val="65000"/>
                  <a:lumOff val="35000"/>
                </a:schemeClr>
              </a:solidFill>
              <a:effectLst/>
              <a:uLnTx/>
              <a:uFillTx/>
              <a:cs typeface="+mn-ea"/>
              <a:sym typeface="+mn-lt"/>
            </a:endParaRPr>
          </a:p>
        </p:txBody>
      </p:sp>
      <p:sp>
        <p:nvSpPr>
          <p:cNvPr id="58" name="AutoShape 139"/>
          <p:cNvSpPr/>
          <p:nvPr/>
        </p:nvSpPr>
        <p:spPr bwMode="auto">
          <a:xfrm>
            <a:off x="9233717" y="4163115"/>
            <a:ext cx="304775" cy="295396"/>
          </a:xfrm>
          <a:custGeom>
            <a:avLst/>
            <a:gdLst>
              <a:gd name="T0" fmla="+- 0 10800 104"/>
              <a:gd name="T1" fmla="*/ T0 w 21392"/>
              <a:gd name="T2" fmla="*/ 10800 h 21600"/>
              <a:gd name="T3" fmla="+- 0 10800 104"/>
              <a:gd name="T4" fmla="*/ T3 w 21392"/>
              <a:gd name="T5" fmla="*/ 10800 h 21600"/>
              <a:gd name="T6" fmla="+- 0 10800 104"/>
              <a:gd name="T7" fmla="*/ T6 w 21392"/>
              <a:gd name="T8" fmla="*/ 10800 h 21600"/>
              <a:gd name="T9" fmla="+- 0 10800 104"/>
              <a:gd name="T10" fmla="*/ T9 w 21392"/>
              <a:gd name="T11" fmla="*/ 10800 h 21600"/>
            </a:gdLst>
            <a:ahLst/>
            <a:cxnLst>
              <a:cxn ang="0">
                <a:pos x="T1" y="T2"/>
              </a:cxn>
              <a:cxn ang="0">
                <a:pos x="T4" y="T5"/>
              </a:cxn>
              <a:cxn ang="0">
                <a:pos x="T7" y="T8"/>
              </a:cxn>
              <a:cxn ang="0">
                <a:pos x="T10" y="T11"/>
              </a:cxn>
            </a:cxnLst>
            <a:rect l="0" t="0" r="r" b="b"/>
            <a:pathLst>
              <a:path w="21392" h="21600">
                <a:moveTo>
                  <a:pt x="15768" y="12794"/>
                </a:moveTo>
                <a:cubicBezTo>
                  <a:pt x="15426" y="13150"/>
                  <a:pt x="15271" y="13651"/>
                  <a:pt x="15350" y="14142"/>
                </a:cubicBezTo>
                <a:lnTo>
                  <a:pt x="16296" y="20031"/>
                </a:lnTo>
                <a:lnTo>
                  <a:pt x="11443" y="17309"/>
                </a:lnTo>
                <a:cubicBezTo>
                  <a:pt x="11210" y="17178"/>
                  <a:pt x="10953" y="17112"/>
                  <a:pt x="10696" y="17112"/>
                </a:cubicBezTo>
                <a:cubicBezTo>
                  <a:pt x="10439" y="17112"/>
                  <a:pt x="10182" y="17178"/>
                  <a:pt x="9949" y="17309"/>
                </a:cubicBezTo>
                <a:lnTo>
                  <a:pt x="5095" y="20031"/>
                </a:lnTo>
                <a:lnTo>
                  <a:pt x="6042" y="14142"/>
                </a:lnTo>
                <a:cubicBezTo>
                  <a:pt x="6121" y="13651"/>
                  <a:pt x="5966" y="13150"/>
                  <a:pt x="5624" y="12794"/>
                </a:cubicBezTo>
                <a:lnTo>
                  <a:pt x="1545" y="8550"/>
                </a:lnTo>
                <a:lnTo>
                  <a:pt x="7111" y="7685"/>
                </a:lnTo>
                <a:cubicBezTo>
                  <a:pt x="7619" y="7607"/>
                  <a:pt x="8057" y="7275"/>
                  <a:pt x="8276" y="6802"/>
                </a:cubicBezTo>
                <a:lnTo>
                  <a:pt x="10696" y="1568"/>
                </a:lnTo>
                <a:lnTo>
                  <a:pt x="13116" y="6802"/>
                </a:lnTo>
                <a:cubicBezTo>
                  <a:pt x="13334" y="7275"/>
                  <a:pt x="13772" y="7607"/>
                  <a:pt x="14280" y="7685"/>
                </a:cubicBezTo>
                <a:lnTo>
                  <a:pt x="19847" y="8550"/>
                </a:lnTo>
                <a:cubicBezTo>
                  <a:pt x="19847" y="8550"/>
                  <a:pt x="15768" y="12794"/>
                  <a:pt x="15768" y="12794"/>
                </a:cubicBezTo>
                <a:close/>
                <a:moveTo>
                  <a:pt x="21312" y="8051"/>
                </a:moveTo>
                <a:cubicBezTo>
                  <a:pt x="21127" y="7495"/>
                  <a:pt x="20652" y="7088"/>
                  <a:pt x="20080" y="6999"/>
                </a:cubicBezTo>
                <a:lnTo>
                  <a:pt x="14514" y="6136"/>
                </a:lnTo>
                <a:lnTo>
                  <a:pt x="12094" y="901"/>
                </a:lnTo>
                <a:cubicBezTo>
                  <a:pt x="11840" y="351"/>
                  <a:pt x="11295" y="0"/>
                  <a:pt x="10696" y="0"/>
                </a:cubicBezTo>
                <a:cubicBezTo>
                  <a:pt x="10097" y="0"/>
                  <a:pt x="9552" y="351"/>
                  <a:pt x="9297" y="901"/>
                </a:cubicBezTo>
                <a:lnTo>
                  <a:pt x="6878" y="6136"/>
                </a:lnTo>
                <a:lnTo>
                  <a:pt x="1311" y="6999"/>
                </a:lnTo>
                <a:cubicBezTo>
                  <a:pt x="739" y="7088"/>
                  <a:pt x="264" y="7495"/>
                  <a:pt x="80" y="8051"/>
                </a:cubicBezTo>
                <a:cubicBezTo>
                  <a:pt x="-104" y="8609"/>
                  <a:pt x="35" y="9224"/>
                  <a:pt x="439" y="9644"/>
                </a:cubicBezTo>
                <a:lnTo>
                  <a:pt x="4518" y="13889"/>
                </a:lnTo>
                <a:lnTo>
                  <a:pt x="3572" y="19777"/>
                </a:lnTo>
                <a:cubicBezTo>
                  <a:pt x="3476" y="20370"/>
                  <a:pt x="3722" y="20966"/>
                  <a:pt x="4206" y="21313"/>
                </a:cubicBezTo>
                <a:cubicBezTo>
                  <a:pt x="4471" y="21503"/>
                  <a:pt x="4783" y="21600"/>
                  <a:pt x="5095" y="21600"/>
                </a:cubicBezTo>
                <a:cubicBezTo>
                  <a:pt x="5352" y="21600"/>
                  <a:pt x="5609" y="21534"/>
                  <a:pt x="5843" y="21404"/>
                </a:cubicBezTo>
                <a:lnTo>
                  <a:pt x="10696" y="18681"/>
                </a:lnTo>
                <a:lnTo>
                  <a:pt x="15549" y="21404"/>
                </a:lnTo>
                <a:cubicBezTo>
                  <a:pt x="15782" y="21534"/>
                  <a:pt x="16040" y="21600"/>
                  <a:pt x="16296" y="21600"/>
                </a:cubicBezTo>
                <a:cubicBezTo>
                  <a:pt x="16608" y="21600"/>
                  <a:pt x="16920" y="21503"/>
                  <a:pt x="17186" y="21313"/>
                </a:cubicBezTo>
                <a:cubicBezTo>
                  <a:pt x="17669" y="20966"/>
                  <a:pt x="17915" y="20370"/>
                  <a:pt x="17820" y="19777"/>
                </a:cubicBezTo>
                <a:lnTo>
                  <a:pt x="16873" y="13889"/>
                </a:lnTo>
                <a:lnTo>
                  <a:pt x="20953" y="9644"/>
                </a:lnTo>
                <a:cubicBezTo>
                  <a:pt x="21357" y="9224"/>
                  <a:pt x="21496" y="8609"/>
                  <a:pt x="21312" y="8051"/>
                </a:cubicBezTo>
              </a:path>
            </a:pathLst>
          </a:custGeom>
          <a:solidFill>
            <a:srgbClr val="F8F8F8"/>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u="none" strike="noStrike" kern="0" cap="none" spc="0" normalizeH="0" baseline="0" noProof="0" dirty="0">
              <a:ln>
                <a:noFill/>
              </a:ln>
              <a:solidFill>
                <a:schemeClr val="tx1">
                  <a:lumMod val="65000"/>
                  <a:lumOff val="35000"/>
                </a:schemeClr>
              </a:solidFill>
              <a:effectLst>
                <a:outerShdw blurRad="38100" dist="38100" dir="2700000" algn="tl">
                  <a:srgbClr val="000000"/>
                </a:outerShdw>
              </a:effectLst>
              <a:uLnTx/>
              <a:uFillTx/>
              <a:cs typeface="+mn-ea"/>
              <a:sym typeface="+mn-lt"/>
            </a:endParaRPr>
          </a:p>
        </p:txBody>
      </p:sp>
      <p:sp>
        <p:nvSpPr>
          <p:cNvPr id="59" name="Text Placeholder 4"/>
          <p:cNvSpPr txBox="1"/>
          <p:nvPr/>
        </p:nvSpPr>
        <p:spPr>
          <a:xfrm>
            <a:off x="8324691" y="2978119"/>
            <a:ext cx="2122828" cy="55934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14000"/>
              </a:lnSpc>
              <a:buNone/>
              <a:defRPr/>
            </a:pPr>
            <a:r>
              <a:rPr lang="id-ID" altLang="zh-CN" sz="1200">
                <a:solidFill>
                  <a:srgbClr val="F69FB2"/>
                </a:solidFill>
                <a:latin typeface="Calibri" panose="020F0502020204030204" pitchFamily="34" charset="0"/>
                <a:cs typeface="Calibri" panose="020F0502020204030204" pitchFamily="34" charset="0"/>
                <a:sym typeface="+mn-lt"/>
              </a:rPr>
              <a:t>Ut wisi enim ad minim veniam, quis nostrud exerci tation</a:t>
            </a:r>
            <a:endParaRPr lang="id-ID" altLang="zh-CN" sz="1200" dirty="0">
              <a:solidFill>
                <a:srgbClr val="F69FB2"/>
              </a:solidFill>
              <a:latin typeface="Calibri" panose="020F0502020204030204" pitchFamily="34" charset="0"/>
              <a:cs typeface="Calibri" panose="020F0502020204030204" pitchFamily="34" charset="0"/>
              <a:sym typeface="+mn-lt"/>
            </a:endParaRPr>
          </a:p>
        </p:txBody>
      </p:sp>
      <p:sp>
        <p:nvSpPr>
          <p:cNvPr id="60" name="TextBox 42"/>
          <p:cNvSpPr txBox="1"/>
          <p:nvPr/>
        </p:nvSpPr>
        <p:spPr>
          <a:xfrm>
            <a:off x="8678220" y="2611840"/>
            <a:ext cx="1415772" cy="338554"/>
          </a:xfrm>
          <a:prstGeom prst="rect">
            <a:avLst/>
          </a:prstGeom>
          <a:noFill/>
        </p:spPr>
        <p:txBody>
          <a:bodyPr wrap="none" rtlCol="0">
            <a:spAutoFit/>
          </a:bodyPr>
          <a:lstStyle/>
          <a:p>
            <a:pPr algn="ctr"/>
            <a:r>
              <a:rPr lang="zh-CN" altLang="en-US" sz="1600" b="1" dirty="0">
                <a:solidFill>
                  <a:srgbClr val="F69FB2"/>
                </a:solidFill>
                <a:cs typeface="+mn-ea"/>
                <a:sym typeface="+mn-lt"/>
              </a:rPr>
              <a:t>点击添加标题</a:t>
            </a:r>
            <a:endParaRPr lang="id-ID" altLang="zh-CN" sz="1600" b="1" dirty="0">
              <a:solidFill>
                <a:srgbClr val="F69FB2"/>
              </a:solidFill>
              <a:cs typeface="+mn-ea"/>
              <a:sym typeface="+mn-lt"/>
            </a:endParaRPr>
          </a:p>
        </p:txBody>
      </p:sp>
      <p:sp>
        <p:nvSpPr>
          <p:cNvPr id="61" name="Text Placeholder 4"/>
          <p:cNvSpPr txBox="1"/>
          <p:nvPr/>
        </p:nvSpPr>
        <p:spPr>
          <a:xfrm>
            <a:off x="8324691" y="5290963"/>
            <a:ext cx="2122828" cy="55934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14000"/>
              </a:lnSpc>
              <a:buNone/>
              <a:defRPr/>
            </a:pPr>
            <a:r>
              <a:rPr lang="id-ID" altLang="zh-CN" sz="1200">
                <a:solidFill>
                  <a:srgbClr val="F69FB2"/>
                </a:solidFill>
                <a:latin typeface="Calibri" panose="020F0502020204030204" pitchFamily="34" charset="0"/>
                <a:cs typeface="Calibri" panose="020F0502020204030204" pitchFamily="34" charset="0"/>
                <a:sym typeface="+mn-lt"/>
              </a:rPr>
              <a:t>Ut wisi enim ad minim veniam, quis nostrud exerci tation</a:t>
            </a:r>
            <a:endParaRPr lang="id-ID" altLang="zh-CN" sz="1200" dirty="0">
              <a:solidFill>
                <a:srgbClr val="F69FB2"/>
              </a:solidFill>
              <a:latin typeface="Calibri" panose="020F0502020204030204" pitchFamily="34" charset="0"/>
              <a:cs typeface="Calibri" panose="020F0502020204030204" pitchFamily="34" charset="0"/>
              <a:sym typeface="+mn-lt"/>
            </a:endParaRPr>
          </a:p>
        </p:txBody>
      </p:sp>
      <p:sp>
        <p:nvSpPr>
          <p:cNvPr id="62" name="TextBox 45"/>
          <p:cNvSpPr txBox="1"/>
          <p:nvPr/>
        </p:nvSpPr>
        <p:spPr>
          <a:xfrm>
            <a:off x="8678221" y="4924684"/>
            <a:ext cx="1415772" cy="338554"/>
          </a:xfrm>
          <a:prstGeom prst="rect">
            <a:avLst/>
          </a:prstGeom>
          <a:noFill/>
        </p:spPr>
        <p:txBody>
          <a:bodyPr wrap="none" rtlCol="0">
            <a:spAutoFit/>
          </a:bodyPr>
          <a:lstStyle/>
          <a:p>
            <a:pPr algn="ctr"/>
            <a:r>
              <a:rPr lang="zh-CN" altLang="en-US" sz="1600" b="1" dirty="0">
                <a:solidFill>
                  <a:srgbClr val="F69FB2"/>
                </a:solidFill>
                <a:cs typeface="+mn-ea"/>
                <a:sym typeface="+mn-lt"/>
              </a:rPr>
              <a:t>点击添加标题</a:t>
            </a:r>
            <a:endParaRPr lang="id-ID" altLang="zh-CN" sz="1600" b="1" dirty="0">
              <a:solidFill>
                <a:srgbClr val="F69FB2"/>
              </a:solidFill>
              <a:cs typeface="+mn-ea"/>
              <a:sym typeface="+mn-lt"/>
            </a:endParaRPr>
          </a:p>
        </p:txBody>
      </p:sp>
      <p:pic>
        <p:nvPicPr>
          <p:cNvPr id="63" name="图片 62"/>
          <p:cNvPicPr>
            <a:picLocks noChangeAspect="1"/>
          </p:cNvPicPr>
          <p:nvPr/>
        </p:nvPicPr>
        <p:blipFill>
          <a:blip r:embed="rId4"/>
          <a:stretch>
            <a:fillRect/>
          </a:stretch>
        </p:blipFill>
        <p:spPr>
          <a:xfrm rot="3220857">
            <a:off x="-1351711" y="-8139677"/>
            <a:ext cx="6289758" cy="18165523"/>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占位符 2"/>
          <p:cNvPicPr>
            <a:picLocks noGrp="1" noChangeAspect="1"/>
          </p:cNvPicPr>
          <p:nvPr>
            <p:ph type="pic" sz="quarter" idx="10"/>
          </p:nvPr>
        </p:nvPicPr>
        <p:blipFill>
          <a:blip r:embed="rId3" cstate="screen"/>
          <a:srcRect/>
          <a:stretch>
            <a:fillRect/>
          </a:stretch>
        </p:blipFill>
        <p:spPr/>
      </p:pic>
      <p:sp>
        <p:nvSpPr>
          <p:cNvPr id="14" name="矩形 13"/>
          <p:cNvSpPr/>
          <p:nvPr/>
        </p:nvSpPr>
        <p:spPr>
          <a:xfrm>
            <a:off x="0" y="0"/>
            <a:ext cx="12192000" cy="3771900"/>
          </a:xfrm>
          <a:prstGeom prst="rect">
            <a:avLst/>
          </a:prstGeom>
          <a:solidFill>
            <a:schemeClr val="accent2">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矩形 9"/>
          <p:cNvSpPr/>
          <p:nvPr/>
        </p:nvSpPr>
        <p:spPr>
          <a:xfrm>
            <a:off x="466725" y="461963"/>
            <a:ext cx="11258550" cy="5934075"/>
          </a:xfrm>
          <a:prstGeom prst="rect">
            <a:avLst/>
          </a:prstGeom>
          <a:solidFill>
            <a:srgbClr val="F7F4F8"/>
          </a:solidFill>
          <a:ln>
            <a:noFill/>
          </a:ln>
          <a:effectLst>
            <a:outerShdw blurRad="304800" sx="104000" sy="104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a:cs typeface="+mn-ea"/>
              <a:sym typeface="+mn-lt"/>
            </a:endParaRPr>
          </a:p>
        </p:txBody>
      </p:sp>
      <p:sp>
        <p:nvSpPr>
          <p:cNvPr id="26" name="任意多边形: 形状 25"/>
          <p:cNvSpPr/>
          <p:nvPr/>
        </p:nvSpPr>
        <p:spPr>
          <a:xfrm>
            <a:off x="9272164" y="4378976"/>
            <a:ext cx="4467225" cy="4467225"/>
          </a:xfrm>
          <a:custGeom>
            <a:avLst/>
            <a:gdLst>
              <a:gd name="connsiteX0" fmla="*/ 586946 w 1173892"/>
              <a:gd name="connsiteY0" fmla="*/ 128716 h 1173892"/>
              <a:gd name="connsiteX1" fmla="*/ 128716 w 1173892"/>
              <a:gd name="connsiteY1" fmla="*/ 586946 h 1173892"/>
              <a:gd name="connsiteX2" fmla="*/ 586946 w 1173892"/>
              <a:gd name="connsiteY2" fmla="*/ 1045176 h 1173892"/>
              <a:gd name="connsiteX3" fmla="*/ 1045176 w 1173892"/>
              <a:gd name="connsiteY3" fmla="*/ 586946 h 1173892"/>
              <a:gd name="connsiteX4" fmla="*/ 586946 w 1173892"/>
              <a:gd name="connsiteY4" fmla="*/ 128716 h 1173892"/>
              <a:gd name="connsiteX5" fmla="*/ 586946 w 1173892"/>
              <a:gd name="connsiteY5" fmla="*/ 0 h 1173892"/>
              <a:gd name="connsiteX6" fmla="*/ 1173892 w 1173892"/>
              <a:gd name="connsiteY6" fmla="*/ 586946 h 1173892"/>
              <a:gd name="connsiteX7" fmla="*/ 586946 w 1173892"/>
              <a:gd name="connsiteY7" fmla="*/ 1173892 h 1173892"/>
              <a:gd name="connsiteX8" fmla="*/ 0 w 1173892"/>
              <a:gd name="connsiteY8" fmla="*/ 586946 h 1173892"/>
              <a:gd name="connsiteX9" fmla="*/ 586946 w 1173892"/>
              <a:gd name="connsiteY9" fmla="*/ 0 h 1173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73892" h="1173892">
                <a:moveTo>
                  <a:pt x="586946" y="128716"/>
                </a:moveTo>
                <a:cubicBezTo>
                  <a:pt x="333873" y="128716"/>
                  <a:pt x="128716" y="333873"/>
                  <a:pt x="128716" y="586946"/>
                </a:cubicBezTo>
                <a:cubicBezTo>
                  <a:pt x="128716" y="840019"/>
                  <a:pt x="333873" y="1045176"/>
                  <a:pt x="586946" y="1045176"/>
                </a:cubicBezTo>
                <a:cubicBezTo>
                  <a:pt x="840019" y="1045176"/>
                  <a:pt x="1045176" y="840019"/>
                  <a:pt x="1045176" y="586946"/>
                </a:cubicBezTo>
                <a:cubicBezTo>
                  <a:pt x="1045176" y="333873"/>
                  <a:pt x="840019" y="128716"/>
                  <a:pt x="586946" y="128716"/>
                </a:cubicBezTo>
                <a:close/>
                <a:moveTo>
                  <a:pt x="586946" y="0"/>
                </a:moveTo>
                <a:cubicBezTo>
                  <a:pt x="911107" y="0"/>
                  <a:pt x="1173892" y="262785"/>
                  <a:pt x="1173892" y="586946"/>
                </a:cubicBezTo>
                <a:cubicBezTo>
                  <a:pt x="1173892" y="911107"/>
                  <a:pt x="911107" y="1173892"/>
                  <a:pt x="586946" y="1173892"/>
                </a:cubicBezTo>
                <a:cubicBezTo>
                  <a:pt x="262785" y="1173892"/>
                  <a:pt x="0" y="911107"/>
                  <a:pt x="0" y="586946"/>
                </a:cubicBezTo>
                <a:cubicBezTo>
                  <a:pt x="0" y="262785"/>
                  <a:pt x="262785" y="0"/>
                  <a:pt x="586946" y="0"/>
                </a:cubicBezTo>
                <a:close/>
              </a:path>
            </a:pathLst>
          </a:custGeom>
          <a:solidFill>
            <a:srgbClr val="FFE083">
              <a:alpha val="1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任意多边形: 形状 14"/>
          <p:cNvSpPr/>
          <p:nvPr/>
        </p:nvSpPr>
        <p:spPr>
          <a:xfrm>
            <a:off x="0" y="5684108"/>
            <a:ext cx="1173892" cy="1173892"/>
          </a:xfrm>
          <a:custGeom>
            <a:avLst/>
            <a:gdLst>
              <a:gd name="connsiteX0" fmla="*/ 586946 w 1173892"/>
              <a:gd name="connsiteY0" fmla="*/ 128716 h 1173892"/>
              <a:gd name="connsiteX1" fmla="*/ 128716 w 1173892"/>
              <a:gd name="connsiteY1" fmla="*/ 586946 h 1173892"/>
              <a:gd name="connsiteX2" fmla="*/ 586946 w 1173892"/>
              <a:gd name="connsiteY2" fmla="*/ 1045176 h 1173892"/>
              <a:gd name="connsiteX3" fmla="*/ 1045176 w 1173892"/>
              <a:gd name="connsiteY3" fmla="*/ 586946 h 1173892"/>
              <a:gd name="connsiteX4" fmla="*/ 586946 w 1173892"/>
              <a:gd name="connsiteY4" fmla="*/ 128716 h 1173892"/>
              <a:gd name="connsiteX5" fmla="*/ 586946 w 1173892"/>
              <a:gd name="connsiteY5" fmla="*/ 0 h 1173892"/>
              <a:gd name="connsiteX6" fmla="*/ 1173892 w 1173892"/>
              <a:gd name="connsiteY6" fmla="*/ 586946 h 1173892"/>
              <a:gd name="connsiteX7" fmla="*/ 586946 w 1173892"/>
              <a:gd name="connsiteY7" fmla="*/ 1173892 h 1173892"/>
              <a:gd name="connsiteX8" fmla="*/ 0 w 1173892"/>
              <a:gd name="connsiteY8" fmla="*/ 586946 h 1173892"/>
              <a:gd name="connsiteX9" fmla="*/ 586946 w 1173892"/>
              <a:gd name="connsiteY9" fmla="*/ 0 h 1173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73892" h="1173892">
                <a:moveTo>
                  <a:pt x="586946" y="128716"/>
                </a:moveTo>
                <a:cubicBezTo>
                  <a:pt x="333873" y="128716"/>
                  <a:pt x="128716" y="333873"/>
                  <a:pt x="128716" y="586946"/>
                </a:cubicBezTo>
                <a:cubicBezTo>
                  <a:pt x="128716" y="840019"/>
                  <a:pt x="333873" y="1045176"/>
                  <a:pt x="586946" y="1045176"/>
                </a:cubicBezTo>
                <a:cubicBezTo>
                  <a:pt x="840019" y="1045176"/>
                  <a:pt x="1045176" y="840019"/>
                  <a:pt x="1045176" y="586946"/>
                </a:cubicBezTo>
                <a:cubicBezTo>
                  <a:pt x="1045176" y="333873"/>
                  <a:pt x="840019" y="128716"/>
                  <a:pt x="586946" y="128716"/>
                </a:cubicBezTo>
                <a:close/>
                <a:moveTo>
                  <a:pt x="586946" y="0"/>
                </a:moveTo>
                <a:cubicBezTo>
                  <a:pt x="911107" y="0"/>
                  <a:pt x="1173892" y="262785"/>
                  <a:pt x="1173892" y="586946"/>
                </a:cubicBezTo>
                <a:cubicBezTo>
                  <a:pt x="1173892" y="911107"/>
                  <a:pt x="911107" y="1173892"/>
                  <a:pt x="586946" y="1173892"/>
                </a:cubicBezTo>
                <a:cubicBezTo>
                  <a:pt x="262785" y="1173892"/>
                  <a:pt x="0" y="911107"/>
                  <a:pt x="0" y="586946"/>
                </a:cubicBezTo>
                <a:cubicBezTo>
                  <a:pt x="0" y="262785"/>
                  <a:pt x="262785" y="0"/>
                  <a:pt x="586946" y="0"/>
                </a:cubicBezTo>
                <a:close/>
              </a:path>
            </a:pathLst>
          </a:custGeom>
          <a:solidFill>
            <a:srgbClr val="F69F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5175315" y="-2086710"/>
            <a:ext cx="920685" cy="3864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形状 26"/>
          <p:cNvSpPr/>
          <p:nvPr/>
        </p:nvSpPr>
        <p:spPr>
          <a:xfrm>
            <a:off x="11981944" y="3936712"/>
            <a:ext cx="749588" cy="749588"/>
          </a:xfrm>
          <a:custGeom>
            <a:avLst/>
            <a:gdLst>
              <a:gd name="connsiteX0" fmla="*/ 586946 w 1173892"/>
              <a:gd name="connsiteY0" fmla="*/ 128716 h 1173892"/>
              <a:gd name="connsiteX1" fmla="*/ 128716 w 1173892"/>
              <a:gd name="connsiteY1" fmla="*/ 586946 h 1173892"/>
              <a:gd name="connsiteX2" fmla="*/ 586946 w 1173892"/>
              <a:gd name="connsiteY2" fmla="*/ 1045176 h 1173892"/>
              <a:gd name="connsiteX3" fmla="*/ 1045176 w 1173892"/>
              <a:gd name="connsiteY3" fmla="*/ 586946 h 1173892"/>
              <a:gd name="connsiteX4" fmla="*/ 586946 w 1173892"/>
              <a:gd name="connsiteY4" fmla="*/ 128716 h 1173892"/>
              <a:gd name="connsiteX5" fmla="*/ 586946 w 1173892"/>
              <a:gd name="connsiteY5" fmla="*/ 0 h 1173892"/>
              <a:gd name="connsiteX6" fmla="*/ 1173892 w 1173892"/>
              <a:gd name="connsiteY6" fmla="*/ 586946 h 1173892"/>
              <a:gd name="connsiteX7" fmla="*/ 586946 w 1173892"/>
              <a:gd name="connsiteY7" fmla="*/ 1173892 h 1173892"/>
              <a:gd name="connsiteX8" fmla="*/ 0 w 1173892"/>
              <a:gd name="connsiteY8" fmla="*/ 586946 h 1173892"/>
              <a:gd name="connsiteX9" fmla="*/ 586946 w 1173892"/>
              <a:gd name="connsiteY9" fmla="*/ 0 h 1173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73892" h="1173892">
                <a:moveTo>
                  <a:pt x="586946" y="128716"/>
                </a:moveTo>
                <a:cubicBezTo>
                  <a:pt x="333873" y="128716"/>
                  <a:pt x="128716" y="333873"/>
                  <a:pt x="128716" y="586946"/>
                </a:cubicBezTo>
                <a:cubicBezTo>
                  <a:pt x="128716" y="840019"/>
                  <a:pt x="333873" y="1045176"/>
                  <a:pt x="586946" y="1045176"/>
                </a:cubicBezTo>
                <a:cubicBezTo>
                  <a:pt x="840019" y="1045176"/>
                  <a:pt x="1045176" y="840019"/>
                  <a:pt x="1045176" y="586946"/>
                </a:cubicBezTo>
                <a:cubicBezTo>
                  <a:pt x="1045176" y="333873"/>
                  <a:pt x="840019" y="128716"/>
                  <a:pt x="586946" y="128716"/>
                </a:cubicBezTo>
                <a:close/>
                <a:moveTo>
                  <a:pt x="586946" y="0"/>
                </a:moveTo>
                <a:cubicBezTo>
                  <a:pt x="911107" y="0"/>
                  <a:pt x="1173892" y="262785"/>
                  <a:pt x="1173892" y="586946"/>
                </a:cubicBezTo>
                <a:cubicBezTo>
                  <a:pt x="1173892" y="911107"/>
                  <a:pt x="911107" y="1173892"/>
                  <a:pt x="586946" y="1173892"/>
                </a:cubicBezTo>
                <a:cubicBezTo>
                  <a:pt x="262785" y="1173892"/>
                  <a:pt x="0" y="911107"/>
                  <a:pt x="0" y="586946"/>
                </a:cubicBezTo>
                <a:cubicBezTo>
                  <a:pt x="0" y="262785"/>
                  <a:pt x="262785" y="0"/>
                  <a:pt x="586946" y="0"/>
                </a:cubicBezTo>
                <a:close/>
              </a:path>
            </a:pathLst>
          </a:custGeom>
          <a:solidFill>
            <a:srgbClr val="F69FB2">
              <a:alpha val="5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2" name="图片 11" hidden="1"/>
          <p:cNvPicPr>
            <a:picLocks noChangeAspect="1"/>
          </p:cNvPicPr>
          <p:nvPr/>
        </p:nvPicPr>
        <p:blipFill rotWithShape="1">
          <a:blip r:embed="rId4" cstate="screen"/>
          <a:srcRect t="38033" b="24201"/>
          <a:stretch>
            <a:fillRect/>
          </a:stretch>
        </p:blipFill>
        <p:spPr>
          <a:xfrm>
            <a:off x="2515682" y="-2421"/>
            <a:ext cx="6289758" cy="6860421"/>
          </a:xfrm>
          <a:prstGeom prst="rect">
            <a:avLst/>
          </a:prstGeom>
        </p:spPr>
      </p:pic>
      <p:sp>
        <p:nvSpPr>
          <p:cNvPr id="13" name="矩形 12"/>
          <p:cNvSpPr/>
          <p:nvPr/>
        </p:nvSpPr>
        <p:spPr>
          <a:xfrm>
            <a:off x="1257300" y="2527541"/>
            <a:ext cx="9677400" cy="3076575"/>
          </a:xfrm>
          <a:prstGeom prst="rect">
            <a:avLst/>
          </a:prstGeom>
          <a:solidFill>
            <a:srgbClr val="F7F4F8"/>
          </a:solidFill>
          <a:ln w="12700" cap="flat" cmpd="sng" algn="ctr">
            <a:noFill/>
            <a:prstDash val="solid"/>
            <a:miter lim="800000"/>
          </a:ln>
          <a:effectLst>
            <a:outerShdw blurRad="317500" sx="105000" sy="105000" algn="ctr" rotWithShape="0">
              <a:prstClr val="black">
                <a:alpha val="18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pic>
        <p:nvPicPr>
          <p:cNvPr id="18" name="图片 17"/>
          <p:cNvPicPr>
            <a:picLocks noChangeAspect="1"/>
          </p:cNvPicPr>
          <p:nvPr/>
        </p:nvPicPr>
        <p:blipFill>
          <a:blip r:embed="rId5"/>
          <a:stretch>
            <a:fillRect/>
          </a:stretch>
        </p:blipFill>
        <p:spPr>
          <a:xfrm>
            <a:off x="1660602" y="1824548"/>
            <a:ext cx="3731308" cy="3274786"/>
          </a:xfrm>
          <a:prstGeom prst="rect">
            <a:avLst/>
          </a:prstGeom>
          <a:solidFill>
            <a:srgbClr val="F7F4F8"/>
          </a:solidFill>
          <a:ln w="12700" cap="flat" cmpd="sng" algn="ctr">
            <a:noFill/>
            <a:prstDash val="solid"/>
            <a:miter lim="800000"/>
            <a:headEnd/>
            <a:tailEnd/>
          </a:ln>
          <a:effectLst>
            <a:outerShdw blurRad="317500" sx="105000" sy="105000" algn="ctr" rotWithShape="0">
              <a:prstClr val="black">
                <a:alpha val="18000"/>
              </a:prstClr>
            </a:outerShdw>
          </a:effectLst>
        </p:spPr>
      </p:pic>
      <p:sp>
        <p:nvSpPr>
          <p:cNvPr id="19" name="TextBox 12"/>
          <p:cNvSpPr txBox="1"/>
          <p:nvPr/>
        </p:nvSpPr>
        <p:spPr>
          <a:xfrm>
            <a:off x="6068052" y="2910127"/>
            <a:ext cx="4035007" cy="584775"/>
          </a:xfrm>
          <a:prstGeom prst="rect">
            <a:avLst/>
          </a:prstGeom>
          <a:noFill/>
        </p:spPr>
        <p:txBody>
          <a:bodyPr wrap="square" rtlCol="0">
            <a:spAutoFit/>
          </a:bodyPr>
          <a:lstStyle/>
          <a:p>
            <a:pPr>
              <a:defRPr/>
            </a:pPr>
            <a:r>
              <a:rPr lang="zh-CN" altLang="en-US" sz="3200" b="1" dirty="0">
                <a:solidFill>
                  <a:srgbClr val="F69FB2"/>
                </a:solidFill>
                <a:cs typeface="+mn-ea"/>
                <a:sym typeface="+mn-lt"/>
              </a:rPr>
              <a:t>方案提出者：</a:t>
            </a:r>
            <a:r>
              <a:rPr lang="zh-CN" altLang="en-US" sz="3200" b="1" dirty="0">
                <a:solidFill>
                  <a:srgbClr val="F69FB2"/>
                </a:solidFill>
                <a:latin typeface="Calibri" panose="020F0502020204030204" pitchFamily="34" charset="0"/>
                <a:cs typeface="Calibri" panose="020F0502020204030204" pitchFamily="34" charset="0"/>
                <a:sym typeface="+mn-lt"/>
              </a:rPr>
              <a:t>某某</a:t>
            </a:r>
            <a:endParaRPr lang="id-ID" sz="3200" b="1" dirty="0">
              <a:solidFill>
                <a:srgbClr val="F69FB2"/>
              </a:solidFill>
              <a:latin typeface="Calibri" panose="020F0502020204030204" pitchFamily="34" charset="0"/>
              <a:cs typeface="Calibri" panose="020F0502020204030204" pitchFamily="34" charset="0"/>
              <a:sym typeface="+mn-lt"/>
            </a:endParaRPr>
          </a:p>
        </p:txBody>
      </p:sp>
      <p:sp>
        <p:nvSpPr>
          <p:cNvPr id="20" name="Text Placeholder 4"/>
          <p:cNvSpPr txBox="1"/>
          <p:nvPr/>
        </p:nvSpPr>
        <p:spPr>
          <a:xfrm>
            <a:off x="6072921" y="4009626"/>
            <a:ext cx="4671279" cy="102439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4000"/>
              </a:lnSpc>
              <a:buFont typeface="Arial" panose="020B0604020202020204" pitchFamily="34" charset="0"/>
              <a:buNone/>
              <a:defRPr/>
            </a:pPr>
            <a:r>
              <a:rPr lang="id-ID" sz="1200" dirty="0">
                <a:solidFill>
                  <a:srgbClr val="F69FB2"/>
                </a:solidFill>
                <a:latin typeface="Calibri" panose="020F0502020204030204" pitchFamily="34" charset="0"/>
                <a:cs typeface="Calibri" panose="020F0502020204030204" pitchFamily="34" charset="0"/>
                <a:sym typeface="+mn-lt"/>
              </a:rPr>
              <a:t>Ut wisi enim ad minim veniam, quis nostrud exerci tation ullamcorper nibh euismod tincidunt ut laoreet dolore magna aliquam erat volutpat. Ut wisi enim ad minim veniam, quis nostrud exerci. </a:t>
            </a:r>
          </a:p>
        </p:txBody>
      </p:sp>
      <p:sp>
        <p:nvSpPr>
          <p:cNvPr id="21" name="TextBox 20"/>
          <p:cNvSpPr txBox="1"/>
          <p:nvPr/>
        </p:nvSpPr>
        <p:spPr>
          <a:xfrm>
            <a:off x="6117371" y="3589369"/>
            <a:ext cx="1671515" cy="276999"/>
          </a:xfrm>
          <a:prstGeom prst="rect">
            <a:avLst/>
          </a:prstGeom>
          <a:noFill/>
        </p:spPr>
        <p:txBody>
          <a:bodyPr wrap="square" rtlCol="0">
            <a:spAutoFit/>
          </a:bodyPr>
          <a:lstStyle/>
          <a:p>
            <a:pPr>
              <a:defRPr/>
            </a:pPr>
            <a:r>
              <a:rPr lang="en-US" sz="1200" spc="600" dirty="0">
                <a:solidFill>
                  <a:srgbClr val="F69FB2"/>
                </a:solidFill>
                <a:latin typeface="Calibri" panose="020F0502020204030204" pitchFamily="34" charset="0"/>
                <a:cs typeface="Calibri" panose="020F0502020204030204" pitchFamily="34" charset="0"/>
                <a:sym typeface="+mn-lt"/>
              </a:rPr>
              <a:t>CREATIVE</a:t>
            </a:r>
            <a:endParaRPr lang="id-ID" sz="1200" spc="600" dirty="0">
              <a:solidFill>
                <a:srgbClr val="F69FB2"/>
              </a:solidFill>
              <a:latin typeface="Calibri" panose="020F0502020204030204" pitchFamily="34" charset="0"/>
              <a:cs typeface="Calibri" panose="020F0502020204030204" pitchFamily="34" charset="0"/>
              <a:sym typeface="+mn-lt"/>
            </a:endParaRPr>
          </a:p>
        </p:txBody>
      </p:sp>
      <p:sp>
        <p:nvSpPr>
          <p:cNvPr id="22" name="Rectangle: Rounded Corners 21"/>
          <p:cNvSpPr/>
          <p:nvPr/>
        </p:nvSpPr>
        <p:spPr>
          <a:xfrm>
            <a:off x="6117371" y="4920948"/>
            <a:ext cx="1002348" cy="280582"/>
          </a:xfrm>
          <a:prstGeom prst="roundRect">
            <a:avLst>
              <a:gd name="adj" fmla="val 50000"/>
            </a:avLst>
          </a:prstGeom>
          <a:solidFill>
            <a:srgbClr val="5FA6AE"/>
          </a:solidFill>
          <a:ln w="12700" cap="flat" cmpd="sng" algn="ctr">
            <a:noFill/>
            <a:prstDash val="solid"/>
            <a:miter lim="800000"/>
          </a:ln>
          <a:effectLst>
            <a:outerShdw blurRad="254000" dist="127000" dir="5400000" algn="t" rotWithShape="0">
              <a:sysClr val="windowText" lastClr="000000">
                <a:lumMod val="95000"/>
                <a:lumOff val="5000"/>
                <a:alpha val="40000"/>
              </a:sys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sz="900" b="1" i="0" u="none" strike="noStrike" kern="0" cap="none" spc="0" normalizeH="0" baseline="0" noProof="0" dirty="0">
                <a:ln>
                  <a:noFill/>
                </a:ln>
                <a:solidFill>
                  <a:prstClr val="white"/>
                </a:solidFill>
                <a:effectLst/>
                <a:uLnTx/>
                <a:uFillTx/>
                <a:latin typeface="Calibri" panose="020F0502020204030204" pitchFamily="34" charset="0"/>
                <a:cs typeface="Calibri" panose="020F0502020204030204" pitchFamily="34" charset="0"/>
                <a:sym typeface="+mn-lt"/>
              </a:rPr>
              <a:t>Read More</a:t>
            </a:r>
            <a:endParaRPr kumimoji="0" lang="id-ID" sz="900" b="1" i="0" u="none" strike="noStrike" kern="0" cap="none" spc="0" normalizeH="0" baseline="0" noProof="0" dirty="0">
              <a:ln>
                <a:noFill/>
              </a:ln>
              <a:solidFill>
                <a:prstClr val="white"/>
              </a:solidFill>
              <a:effectLst/>
              <a:uLnTx/>
              <a:uFillTx/>
              <a:latin typeface="Calibri" panose="020F0502020204030204" pitchFamily="34" charset="0"/>
              <a:cs typeface="Calibri" panose="020F0502020204030204" pitchFamily="34" charset="0"/>
              <a:sym typeface="+mn-lt"/>
            </a:endParaRPr>
          </a:p>
        </p:txBody>
      </p:sp>
      <p:sp>
        <p:nvSpPr>
          <p:cNvPr id="23" name="文本框 22"/>
          <p:cNvSpPr txBox="1"/>
          <p:nvPr/>
        </p:nvSpPr>
        <p:spPr>
          <a:xfrm>
            <a:off x="5274469" y="681038"/>
            <a:ext cx="1643062" cy="369332"/>
          </a:xfrm>
          <a:prstGeom prst="rect">
            <a:avLst/>
          </a:prstGeom>
          <a:noFill/>
        </p:spPr>
        <p:txBody>
          <a:bodyPr wrap="square" rtlCol="0">
            <a:spAutoFit/>
          </a:bodyPr>
          <a:lstStyle/>
          <a:p>
            <a:pPr algn="ctr"/>
            <a:r>
              <a:rPr lang="zh-CN" altLang="en-US" b="1" dirty="0">
                <a:solidFill>
                  <a:srgbClr val="F69FB2"/>
                </a:solidFill>
                <a:cs typeface="+mn-ea"/>
                <a:sym typeface="+mn-lt"/>
              </a:rPr>
              <a:t>活动整体思路</a:t>
            </a:r>
          </a:p>
        </p:txBody>
      </p:sp>
      <p:cxnSp>
        <p:nvCxnSpPr>
          <p:cNvPr id="24" name="直接连接符 23"/>
          <p:cNvCxnSpPr/>
          <p:nvPr/>
        </p:nvCxnSpPr>
        <p:spPr>
          <a:xfrm>
            <a:off x="5792058" y="1106807"/>
            <a:ext cx="561975" cy="0"/>
          </a:xfrm>
          <a:prstGeom prst="line">
            <a:avLst/>
          </a:prstGeom>
          <a:ln>
            <a:solidFill>
              <a:srgbClr val="F69FB2"/>
            </a:solidFill>
          </a:ln>
        </p:spPr>
        <p:style>
          <a:lnRef idx="1">
            <a:schemeClr val="accent1"/>
          </a:lnRef>
          <a:fillRef idx="0">
            <a:schemeClr val="accent1"/>
          </a:fillRef>
          <a:effectRef idx="0">
            <a:schemeClr val="accent1"/>
          </a:effectRef>
          <a:fontRef idx="minor">
            <a:schemeClr val="tx1"/>
          </a:fontRef>
        </p:style>
      </p:cxnSp>
      <p:pic>
        <p:nvPicPr>
          <p:cNvPr id="25" name="图片 24"/>
          <p:cNvPicPr>
            <a:picLocks noChangeAspect="1"/>
          </p:cNvPicPr>
          <p:nvPr/>
        </p:nvPicPr>
        <p:blipFill>
          <a:blip r:embed="rId4"/>
          <a:stretch>
            <a:fillRect/>
          </a:stretch>
        </p:blipFill>
        <p:spPr>
          <a:xfrm rot="3220857">
            <a:off x="-1351711" y="-8139677"/>
            <a:ext cx="6289758" cy="18165523"/>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占位符 3"/>
          <p:cNvPicPr>
            <a:picLocks noGrp="1" noChangeAspect="1"/>
          </p:cNvPicPr>
          <p:nvPr>
            <p:ph type="pic" sz="quarter" idx="10"/>
          </p:nvPr>
        </p:nvPicPr>
        <p:blipFill>
          <a:blip r:embed="rId3" cstate="screen"/>
          <a:srcRect/>
          <a:stretch>
            <a:fillRect/>
          </a:stretch>
        </p:blipFill>
        <p:spPr/>
      </p:pic>
      <p:sp>
        <p:nvSpPr>
          <p:cNvPr id="14" name="矩形 13"/>
          <p:cNvSpPr/>
          <p:nvPr/>
        </p:nvSpPr>
        <p:spPr>
          <a:xfrm>
            <a:off x="0" y="4124"/>
            <a:ext cx="12192000" cy="3771900"/>
          </a:xfrm>
          <a:prstGeom prst="rect">
            <a:avLst/>
          </a:prstGeom>
          <a:solidFill>
            <a:schemeClr val="accent2">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矩形 9"/>
          <p:cNvSpPr/>
          <p:nvPr/>
        </p:nvSpPr>
        <p:spPr>
          <a:xfrm>
            <a:off x="466725" y="461963"/>
            <a:ext cx="11258550" cy="5934075"/>
          </a:xfrm>
          <a:prstGeom prst="rect">
            <a:avLst/>
          </a:prstGeom>
          <a:solidFill>
            <a:srgbClr val="F7F4F8"/>
          </a:solidFill>
          <a:ln>
            <a:noFill/>
          </a:ln>
          <a:effectLst>
            <a:outerShdw blurRad="304800" sx="104000" sy="104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a:cs typeface="+mn-ea"/>
              <a:sym typeface="+mn-lt"/>
            </a:endParaRPr>
          </a:p>
        </p:txBody>
      </p:sp>
      <p:sp>
        <p:nvSpPr>
          <p:cNvPr id="26" name="任意多边形: 形状 25"/>
          <p:cNvSpPr/>
          <p:nvPr/>
        </p:nvSpPr>
        <p:spPr>
          <a:xfrm>
            <a:off x="9272164" y="4378976"/>
            <a:ext cx="4467225" cy="4467225"/>
          </a:xfrm>
          <a:custGeom>
            <a:avLst/>
            <a:gdLst>
              <a:gd name="connsiteX0" fmla="*/ 586946 w 1173892"/>
              <a:gd name="connsiteY0" fmla="*/ 128716 h 1173892"/>
              <a:gd name="connsiteX1" fmla="*/ 128716 w 1173892"/>
              <a:gd name="connsiteY1" fmla="*/ 586946 h 1173892"/>
              <a:gd name="connsiteX2" fmla="*/ 586946 w 1173892"/>
              <a:gd name="connsiteY2" fmla="*/ 1045176 h 1173892"/>
              <a:gd name="connsiteX3" fmla="*/ 1045176 w 1173892"/>
              <a:gd name="connsiteY3" fmla="*/ 586946 h 1173892"/>
              <a:gd name="connsiteX4" fmla="*/ 586946 w 1173892"/>
              <a:gd name="connsiteY4" fmla="*/ 128716 h 1173892"/>
              <a:gd name="connsiteX5" fmla="*/ 586946 w 1173892"/>
              <a:gd name="connsiteY5" fmla="*/ 0 h 1173892"/>
              <a:gd name="connsiteX6" fmla="*/ 1173892 w 1173892"/>
              <a:gd name="connsiteY6" fmla="*/ 586946 h 1173892"/>
              <a:gd name="connsiteX7" fmla="*/ 586946 w 1173892"/>
              <a:gd name="connsiteY7" fmla="*/ 1173892 h 1173892"/>
              <a:gd name="connsiteX8" fmla="*/ 0 w 1173892"/>
              <a:gd name="connsiteY8" fmla="*/ 586946 h 1173892"/>
              <a:gd name="connsiteX9" fmla="*/ 586946 w 1173892"/>
              <a:gd name="connsiteY9" fmla="*/ 0 h 1173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73892" h="1173892">
                <a:moveTo>
                  <a:pt x="586946" y="128716"/>
                </a:moveTo>
                <a:cubicBezTo>
                  <a:pt x="333873" y="128716"/>
                  <a:pt x="128716" y="333873"/>
                  <a:pt x="128716" y="586946"/>
                </a:cubicBezTo>
                <a:cubicBezTo>
                  <a:pt x="128716" y="840019"/>
                  <a:pt x="333873" y="1045176"/>
                  <a:pt x="586946" y="1045176"/>
                </a:cubicBezTo>
                <a:cubicBezTo>
                  <a:pt x="840019" y="1045176"/>
                  <a:pt x="1045176" y="840019"/>
                  <a:pt x="1045176" y="586946"/>
                </a:cubicBezTo>
                <a:cubicBezTo>
                  <a:pt x="1045176" y="333873"/>
                  <a:pt x="840019" y="128716"/>
                  <a:pt x="586946" y="128716"/>
                </a:cubicBezTo>
                <a:close/>
                <a:moveTo>
                  <a:pt x="586946" y="0"/>
                </a:moveTo>
                <a:cubicBezTo>
                  <a:pt x="911107" y="0"/>
                  <a:pt x="1173892" y="262785"/>
                  <a:pt x="1173892" y="586946"/>
                </a:cubicBezTo>
                <a:cubicBezTo>
                  <a:pt x="1173892" y="911107"/>
                  <a:pt x="911107" y="1173892"/>
                  <a:pt x="586946" y="1173892"/>
                </a:cubicBezTo>
                <a:cubicBezTo>
                  <a:pt x="262785" y="1173892"/>
                  <a:pt x="0" y="911107"/>
                  <a:pt x="0" y="586946"/>
                </a:cubicBezTo>
                <a:cubicBezTo>
                  <a:pt x="0" y="262785"/>
                  <a:pt x="262785" y="0"/>
                  <a:pt x="586946" y="0"/>
                </a:cubicBezTo>
                <a:close/>
              </a:path>
            </a:pathLst>
          </a:custGeom>
          <a:solidFill>
            <a:srgbClr val="FFE083">
              <a:alpha val="1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任意多边形: 形状 14"/>
          <p:cNvSpPr/>
          <p:nvPr/>
        </p:nvSpPr>
        <p:spPr>
          <a:xfrm>
            <a:off x="0" y="5684108"/>
            <a:ext cx="1173892" cy="1173892"/>
          </a:xfrm>
          <a:custGeom>
            <a:avLst/>
            <a:gdLst>
              <a:gd name="connsiteX0" fmla="*/ 586946 w 1173892"/>
              <a:gd name="connsiteY0" fmla="*/ 128716 h 1173892"/>
              <a:gd name="connsiteX1" fmla="*/ 128716 w 1173892"/>
              <a:gd name="connsiteY1" fmla="*/ 586946 h 1173892"/>
              <a:gd name="connsiteX2" fmla="*/ 586946 w 1173892"/>
              <a:gd name="connsiteY2" fmla="*/ 1045176 h 1173892"/>
              <a:gd name="connsiteX3" fmla="*/ 1045176 w 1173892"/>
              <a:gd name="connsiteY3" fmla="*/ 586946 h 1173892"/>
              <a:gd name="connsiteX4" fmla="*/ 586946 w 1173892"/>
              <a:gd name="connsiteY4" fmla="*/ 128716 h 1173892"/>
              <a:gd name="connsiteX5" fmla="*/ 586946 w 1173892"/>
              <a:gd name="connsiteY5" fmla="*/ 0 h 1173892"/>
              <a:gd name="connsiteX6" fmla="*/ 1173892 w 1173892"/>
              <a:gd name="connsiteY6" fmla="*/ 586946 h 1173892"/>
              <a:gd name="connsiteX7" fmla="*/ 586946 w 1173892"/>
              <a:gd name="connsiteY7" fmla="*/ 1173892 h 1173892"/>
              <a:gd name="connsiteX8" fmla="*/ 0 w 1173892"/>
              <a:gd name="connsiteY8" fmla="*/ 586946 h 1173892"/>
              <a:gd name="connsiteX9" fmla="*/ 586946 w 1173892"/>
              <a:gd name="connsiteY9" fmla="*/ 0 h 1173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73892" h="1173892">
                <a:moveTo>
                  <a:pt x="586946" y="128716"/>
                </a:moveTo>
                <a:cubicBezTo>
                  <a:pt x="333873" y="128716"/>
                  <a:pt x="128716" y="333873"/>
                  <a:pt x="128716" y="586946"/>
                </a:cubicBezTo>
                <a:cubicBezTo>
                  <a:pt x="128716" y="840019"/>
                  <a:pt x="333873" y="1045176"/>
                  <a:pt x="586946" y="1045176"/>
                </a:cubicBezTo>
                <a:cubicBezTo>
                  <a:pt x="840019" y="1045176"/>
                  <a:pt x="1045176" y="840019"/>
                  <a:pt x="1045176" y="586946"/>
                </a:cubicBezTo>
                <a:cubicBezTo>
                  <a:pt x="1045176" y="333873"/>
                  <a:pt x="840019" y="128716"/>
                  <a:pt x="586946" y="128716"/>
                </a:cubicBezTo>
                <a:close/>
                <a:moveTo>
                  <a:pt x="586946" y="0"/>
                </a:moveTo>
                <a:cubicBezTo>
                  <a:pt x="911107" y="0"/>
                  <a:pt x="1173892" y="262785"/>
                  <a:pt x="1173892" y="586946"/>
                </a:cubicBezTo>
                <a:cubicBezTo>
                  <a:pt x="1173892" y="911107"/>
                  <a:pt x="911107" y="1173892"/>
                  <a:pt x="586946" y="1173892"/>
                </a:cubicBezTo>
                <a:cubicBezTo>
                  <a:pt x="262785" y="1173892"/>
                  <a:pt x="0" y="911107"/>
                  <a:pt x="0" y="586946"/>
                </a:cubicBezTo>
                <a:cubicBezTo>
                  <a:pt x="0" y="262785"/>
                  <a:pt x="262785" y="0"/>
                  <a:pt x="586946" y="0"/>
                </a:cubicBezTo>
                <a:close/>
              </a:path>
            </a:pathLst>
          </a:custGeom>
          <a:solidFill>
            <a:srgbClr val="F69F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形状 26"/>
          <p:cNvSpPr/>
          <p:nvPr/>
        </p:nvSpPr>
        <p:spPr>
          <a:xfrm>
            <a:off x="11981944" y="3936712"/>
            <a:ext cx="749588" cy="749588"/>
          </a:xfrm>
          <a:custGeom>
            <a:avLst/>
            <a:gdLst>
              <a:gd name="connsiteX0" fmla="*/ 586946 w 1173892"/>
              <a:gd name="connsiteY0" fmla="*/ 128716 h 1173892"/>
              <a:gd name="connsiteX1" fmla="*/ 128716 w 1173892"/>
              <a:gd name="connsiteY1" fmla="*/ 586946 h 1173892"/>
              <a:gd name="connsiteX2" fmla="*/ 586946 w 1173892"/>
              <a:gd name="connsiteY2" fmla="*/ 1045176 h 1173892"/>
              <a:gd name="connsiteX3" fmla="*/ 1045176 w 1173892"/>
              <a:gd name="connsiteY3" fmla="*/ 586946 h 1173892"/>
              <a:gd name="connsiteX4" fmla="*/ 586946 w 1173892"/>
              <a:gd name="connsiteY4" fmla="*/ 128716 h 1173892"/>
              <a:gd name="connsiteX5" fmla="*/ 586946 w 1173892"/>
              <a:gd name="connsiteY5" fmla="*/ 0 h 1173892"/>
              <a:gd name="connsiteX6" fmla="*/ 1173892 w 1173892"/>
              <a:gd name="connsiteY6" fmla="*/ 586946 h 1173892"/>
              <a:gd name="connsiteX7" fmla="*/ 586946 w 1173892"/>
              <a:gd name="connsiteY7" fmla="*/ 1173892 h 1173892"/>
              <a:gd name="connsiteX8" fmla="*/ 0 w 1173892"/>
              <a:gd name="connsiteY8" fmla="*/ 586946 h 1173892"/>
              <a:gd name="connsiteX9" fmla="*/ 586946 w 1173892"/>
              <a:gd name="connsiteY9" fmla="*/ 0 h 1173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73892" h="1173892">
                <a:moveTo>
                  <a:pt x="586946" y="128716"/>
                </a:moveTo>
                <a:cubicBezTo>
                  <a:pt x="333873" y="128716"/>
                  <a:pt x="128716" y="333873"/>
                  <a:pt x="128716" y="586946"/>
                </a:cubicBezTo>
                <a:cubicBezTo>
                  <a:pt x="128716" y="840019"/>
                  <a:pt x="333873" y="1045176"/>
                  <a:pt x="586946" y="1045176"/>
                </a:cubicBezTo>
                <a:cubicBezTo>
                  <a:pt x="840019" y="1045176"/>
                  <a:pt x="1045176" y="840019"/>
                  <a:pt x="1045176" y="586946"/>
                </a:cubicBezTo>
                <a:cubicBezTo>
                  <a:pt x="1045176" y="333873"/>
                  <a:pt x="840019" y="128716"/>
                  <a:pt x="586946" y="128716"/>
                </a:cubicBezTo>
                <a:close/>
                <a:moveTo>
                  <a:pt x="586946" y="0"/>
                </a:moveTo>
                <a:cubicBezTo>
                  <a:pt x="911107" y="0"/>
                  <a:pt x="1173892" y="262785"/>
                  <a:pt x="1173892" y="586946"/>
                </a:cubicBezTo>
                <a:cubicBezTo>
                  <a:pt x="1173892" y="911107"/>
                  <a:pt x="911107" y="1173892"/>
                  <a:pt x="586946" y="1173892"/>
                </a:cubicBezTo>
                <a:cubicBezTo>
                  <a:pt x="262785" y="1173892"/>
                  <a:pt x="0" y="911107"/>
                  <a:pt x="0" y="586946"/>
                </a:cubicBezTo>
                <a:cubicBezTo>
                  <a:pt x="0" y="262785"/>
                  <a:pt x="262785" y="0"/>
                  <a:pt x="586946" y="0"/>
                </a:cubicBezTo>
                <a:close/>
              </a:path>
            </a:pathLst>
          </a:custGeom>
          <a:solidFill>
            <a:srgbClr val="F69FB2">
              <a:alpha val="5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2" name="图片 11" hidden="1"/>
          <p:cNvPicPr>
            <a:picLocks noChangeAspect="1"/>
          </p:cNvPicPr>
          <p:nvPr/>
        </p:nvPicPr>
        <p:blipFill rotWithShape="1">
          <a:blip r:embed="rId4" cstate="screen"/>
          <a:srcRect t="38033" b="24201"/>
          <a:stretch>
            <a:fillRect/>
          </a:stretch>
        </p:blipFill>
        <p:spPr>
          <a:xfrm>
            <a:off x="2515682" y="-2421"/>
            <a:ext cx="6289758" cy="6860421"/>
          </a:xfrm>
          <a:prstGeom prst="rect">
            <a:avLst/>
          </a:prstGeom>
        </p:spPr>
      </p:pic>
      <p:sp>
        <p:nvSpPr>
          <p:cNvPr id="35" name="矩形 60"/>
          <p:cNvSpPr/>
          <p:nvPr/>
        </p:nvSpPr>
        <p:spPr>
          <a:xfrm>
            <a:off x="3348355" y="2803286"/>
            <a:ext cx="5495290" cy="1108075"/>
          </a:xfrm>
          <a:prstGeom prst="rect">
            <a:avLst/>
          </a:prstGeom>
          <a:noFill/>
          <a:ln w="9525">
            <a:noFill/>
          </a:ln>
        </p:spPr>
        <p:txBody>
          <a:bodyPr wrap="square" lIns="0" tIns="0" rIns="0" bIns="0">
            <a:spAutoFit/>
          </a:bodyPr>
          <a:lstStyle>
            <a:lvl1pPr marL="342900" indent="-342900" algn="l" rtl="0" eaLnBrk="0" fontAlgn="base" hangingPunct="0">
              <a:spcBef>
                <a:spcPct val="20000"/>
              </a:spcBef>
              <a:spcAft>
                <a:spcPct val="0"/>
              </a:spcAft>
              <a:buChar char="•"/>
              <a:defRPr sz="2000">
                <a:solidFill>
                  <a:schemeClr val="tx2"/>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2"/>
                </a:solidFill>
                <a:latin typeface="+mn-lt"/>
                <a:ea typeface="仿宋_GB2312" pitchFamily="49" charset="-122"/>
              </a:defRPr>
            </a:lvl2pPr>
            <a:lvl3pPr marL="1143000" indent="-228600" algn="l" rtl="0" eaLnBrk="0" fontAlgn="base" hangingPunct="0">
              <a:spcBef>
                <a:spcPct val="20000"/>
              </a:spcBef>
              <a:spcAft>
                <a:spcPct val="0"/>
              </a:spcAft>
              <a:buChar char="•"/>
              <a:defRPr sz="2400">
                <a:solidFill>
                  <a:schemeClr val="tx1"/>
                </a:solidFill>
                <a:latin typeface="+mn-lt"/>
                <a:ea typeface="宋体" panose="02010600030101010101" pitchFamily="2" charset="-122"/>
              </a:defRPr>
            </a:lvl3pPr>
            <a:lvl4pPr marL="16002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4pPr>
            <a:lvl5pPr marL="20574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5pPr>
          </a:lstStyle>
          <a:p>
            <a:pPr marL="0" lvl="0" indent="0" eaLnBrk="1" hangingPunct="1">
              <a:spcBef>
                <a:spcPct val="0"/>
              </a:spcBef>
              <a:buNone/>
            </a:pPr>
            <a:r>
              <a:rPr lang="zh-CN" altLang="en-US" sz="7200" b="1">
                <a:solidFill>
                  <a:srgbClr val="F69FB2"/>
                </a:solidFill>
                <a:cs typeface="+mn-ea"/>
                <a:sym typeface="+mn-lt"/>
              </a:rPr>
              <a:t>活动运作策划</a:t>
            </a:r>
          </a:p>
        </p:txBody>
      </p:sp>
      <p:grpSp>
        <p:nvGrpSpPr>
          <p:cNvPr id="2" name="组合 1"/>
          <p:cNvGrpSpPr/>
          <p:nvPr/>
        </p:nvGrpSpPr>
        <p:grpSpPr>
          <a:xfrm>
            <a:off x="3135048" y="4130912"/>
            <a:ext cx="5921904" cy="415925"/>
            <a:chOff x="3350260" y="4130912"/>
            <a:chExt cx="5921904" cy="415925"/>
          </a:xfrm>
        </p:grpSpPr>
        <p:sp>
          <p:nvSpPr>
            <p:cNvPr id="36" name="TextBox 65"/>
            <p:cNvSpPr txBox="1"/>
            <p:nvPr/>
          </p:nvSpPr>
          <p:spPr>
            <a:xfrm>
              <a:off x="3631248" y="4146787"/>
              <a:ext cx="1533525" cy="40005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2000">
                  <a:solidFill>
                    <a:schemeClr val="tx2"/>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2"/>
                  </a:solidFill>
                  <a:latin typeface="+mn-lt"/>
                  <a:ea typeface="仿宋_GB2312" pitchFamily="49" charset="-122"/>
                </a:defRPr>
              </a:lvl2pPr>
              <a:lvl3pPr marL="1143000" indent="-228600" algn="l" rtl="0" eaLnBrk="0" fontAlgn="base" hangingPunct="0">
                <a:spcBef>
                  <a:spcPct val="20000"/>
                </a:spcBef>
                <a:spcAft>
                  <a:spcPct val="0"/>
                </a:spcAft>
                <a:buChar char="•"/>
                <a:defRPr sz="2400">
                  <a:solidFill>
                    <a:schemeClr val="tx1"/>
                  </a:solidFill>
                  <a:latin typeface="+mn-lt"/>
                  <a:ea typeface="宋体" panose="02010600030101010101" pitchFamily="2" charset="-122"/>
                </a:defRPr>
              </a:lvl3pPr>
              <a:lvl4pPr marL="16002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4pPr>
              <a:lvl5pPr marL="20574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5pPr>
            </a:lstStyle>
            <a:p>
              <a:pPr marL="0" lvl="0" indent="0" eaLnBrk="1" hangingPunct="1">
                <a:spcBef>
                  <a:spcPct val="0"/>
                </a:spcBef>
                <a:buNone/>
              </a:pPr>
              <a:r>
                <a:rPr lang="zh-CN" altLang="en-US">
                  <a:solidFill>
                    <a:srgbClr val="F69FB2"/>
                  </a:solidFill>
                  <a:cs typeface="+mn-ea"/>
                  <a:sym typeface="+mn-lt"/>
                </a:rPr>
                <a:t>如何策划</a:t>
              </a:r>
              <a:endParaRPr lang="zh-CN" altLang="en-US" dirty="0">
                <a:solidFill>
                  <a:srgbClr val="F69FB2"/>
                </a:solidFill>
                <a:cs typeface="+mn-ea"/>
                <a:sym typeface="+mn-lt"/>
              </a:endParaRPr>
            </a:p>
          </p:txBody>
        </p:sp>
        <p:sp>
          <p:nvSpPr>
            <p:cNvPr id="37" name="TextBox 66"/>
            <p:cNvSpPr txBox="1"/>
            <p:nvPr/>
          </p:nvSpPr>
          <p:spPr>
            <a:xfrm>
              <a:off x="5810885" y="4146787"/>
              <a:ext cx="1752600" cy="40005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2000">
                  <a:solidFill>
                    <a:schemeClr val="tx2"/>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2"/>
                  </a:solidFill>
                  <a:latin typeface="+mn-lt"/>
                  <a:ea typeface="仿宋_GB2312" pitchFamily="49" charset="-122"/>
                </a:defRPr>
              </a:lvl2pPr>
              <a:lvl3pPr marL="1143000" indent="-228600" algn="l" rtl="0" eaLnBrk="0" fontAlgn="base" hangingPunct="0">
                <a:spcBef>
                  <a:spcPct val="20000"/>
                </a:spcBef>
                <a:spcAft>
                  <a:spcPct val="0"/>
                </a:spcAft>
                <a:buChar char="•"/>
                <a:defRPr sz="2400">
                  <a:solidFill>
                    <a:schemeClr val="tx1"/>
                  </a:solidFill>
                  <a:latin typeface="+mn-lt"/>
                  <a:ea typeface="宋体" panose="02010600030101010101" pitchFamily="2" charset="-122"/>
                </a:defRPr>
              </a:lvl3pPr>
              <a:lvl4pPr marL="16002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4pPr>
              <a:lvl5pPr marL="20574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5pPr>
            </a:lstStyle>
            <a:p>
              <a:pPr marL="0" lvl="0" indent="0" eaLnBrk="1" hangingPunct="1">
                <a:spcBef>
                  <a:spcPct val="0"/>
                </a:spcBef>
                <a:buNone/>
              </a:pPr>
              <a:r>
                <a:rPr lang="zh-CN" altLang="en-US">
                  <a:solidFill>
                    <a:srgbClr val="F69FB2"/>
                  </a:solidFill>
                  <a:cs typeface="+mn-ea"/>
                  <a:sym typeface="+mn-lt"/>
                </a:rPr>
                <a:t>策划流程</a:t>
              </a:r>
              <a:endParaRPr lang="zh-CN" altLang="en-US" dirty="0">
                <a:solidFill>
                  <a:srgbClr val="F69FB2"/>
                </a:solidFill>
                <a:cs typeface="+mn-ea"/>
                <a:sym typeface="+mn-lt"/>
              </a:endParaRPr>
            </a:p>
          </p:txBody>
        </p:sp>
        <p:sp>
          <p:nvSpPr>
            <p:cNvPr id="38" name="Freeform 21"/>
            <p:cNvSpPr>
              <a:spLocks noEditPoints="1"/>
            </p:cNvSpPr>
            <p:nvPr/>
          </p:nvSpPr>
          <p:spPr>
            <a:xfrm>
              <a:off x="3350260" y="4213462"/>
              <a:ext cx="266700" cy="268288"/>
            </a:xfrm>
            <a:custGeom>
              <a:avLst/>
              <a:gdLst/>
              <a:ahLst/>
              <a:cxnLst>
                <a:cxn ang="0">
                  <a:pos x="151984808" y="0"/>
                </a:cxn>
                <a:cxn ang="0">
                  <a:pos x="303969615" y="153800109"/>
                </a:cxn>
                <a:cxn ang="0">
                  <a:pos x="151984808" y="307600218"/>
                </a:cxn>
                <a:cxn ang="0">
                  <a:pos x="0" y="153800109"/>
                </a:cxn>
                <a:cxn ang="0">
                  <a:pos x="151984808" y="0"/>
                </a:cxn>
                <a:cxn ang="0">
                  <a:pos x="128602968" y="261591119"/>
                </a:cxn>
                <a:cxn ang="0">
                  <a:pos x="175366647" y="261591119"/>
                </a:cxn>
                <a:cxn ang="0">
                  <a:pos x="175366647" y="178776117"/>
                </a:cxn>
                <a:cxn ang="0">
                  <a:pos x="258504104" y="178776117"/>
                </a:cxn>
                <a:cxn ang="0">
                  <a:pos x="258504104" y="130138024"/>
                </a:cxn>
                <a:cxn ang="0">
                  <a:pos x="175366647" y="130138024"/>
                </a:cxn>
                <a:cxn ang="0">
                  <a:pos x="175366647" y="46009099"/>
                </a:cxn>
                <a:cxn ang="0">
                  <a:pos x="128602968" y="46009099"/>
                </a:cxn>
                <a:cxn ang="0">
                  <a:pos x="128602968" y="130138024"/>
                </a:cxn>
                <a:cxn ang="0">
                  <a:pos x="45465512" y="130138024"/>
                </a:cxn>
                <a:cxn ang="0">
                  <a:pos x="45465512" y="178776117"/>
                </a:cxn>
                <a:cxn ang="0">
                  <a:pos x="128602968" y="178776117"/>
                </a:cxn>
                <a:cxn ang="0">
                  <a:pos x="128602968" y="261591119"/>
                </a:cxn>
              </a:cxnLst>
              <a:rect l="0" t="0" r="0" b="0"/>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rgbClr val="5FA6AE"/>
            </a:solidFill>
            <a:ln w="9525">
              <a:noFill/>
            </a:ln>
          </p:spPr>
          <p:txBody>
            <a:bodyPr/>
            <a:lstStyle/>
            <a:p>
              <a:endParaRPr lang="zh-CN" altLang="en-US">
                <a:solidFill>
                  <a:schemeClr val="tx1">
                    <a:lumMod val="65000"/>
                    <a:lumOff val="35000"/>
                  </a:schemeClr>
                </a:solidFill>
                <a:cs typeface="+mn-ea"/>
                <a:sym typeface="+mn-lt"/>
              </a:endParaRPr>
            </a:p>
          </p:txBody>
        </p:sp>
        <p:sp>
          <p:nvSpPr>
            <p:cNvPr id="39" name="Freeform 22"/>
            <p:cNvSpPr>
              <a:spLocks noEditPoints="1"/>
            </p:cNvSpPr>
            <p:nvPr/>
          </p:nvSpPr>
          <p:spPr>
            <a:xfrm>
              <a:off x="5514023" y="4213462"/>
              <a:ext cx="266700" cy="268288"/>
            </a:xfrm>
            <a:custGeom>
              <a:avLst/>
              <a:gdLst/>
              <a:ahLst/>
              <a:cxnLst>
                <a:cxn ang="0">
                  <a:pos x="151984808" y="0"/>
                </a:cxn>
                <a:cxn ang="0">
                  <a:pos x="303969615" y="153800109"/>
                </a:cxn>
                <a:cxn ang="0">
                  <a:pos x="151984808" y="307600218"/>
                </a:cxn>
                <a:cxn ang="0">
                  <a:pos x="0" y="153800109"/>
                </a:cxn>
                <a:cxn ang="0">
                  <a:pos x="151984808" y="0"/>
                </a:cxn>
                <a:cxn ang="0">
                  <a:pos x="128602968" y="261591119"/>
                </a:cxn>
                <a:cxn ang="0">
                  <a:pos x="175366647" y="261591119"/>
                </a:cxn>
                <a:cxn ang="0">
                  <a:pos x="175366647" y="178776117"/>
                </a:cxn>
                <a:cxn ang="0">
                  <a:pos x="258504104" y="178776117"/>
                </a:cxn>
                <a:cxn ang="0">
                  <a:pos x="258504104" y="128824101"/>
                </a:cxn>
                <a:cxn ang="0">
                  <a:pos x="175366647" y="128824101"/>
                </a:cxn>
                <a:cxn ang="0">
                  <a:pos x="175366647" y="46009099"/>
                </a:cxn>
                <a:cxn ang="0">
                  <a:pos x="128602968" y="46009099"/>
                </a:cxn>
                <a:cxn ang="0">
                  <a:pos x="128602968" y="128824101"/>
                </a:cxn>
                <a:cxn ang="0">
                  <a:pos x="45465512" y="128824101"/>
                </a:cxn>
                <a:cxn ang="0">
                  <a:pos x="45465512" y="178776117"/>
                </a:cxn>
                <a:cxn ang="0">
                  <a:pos x="128602968" y="178776117"/>
                </a:cxn>
                <a:cxn ang="0">
                  <a:pos x="128602968" y="261591119"/>
                </a:cxn>
              </a:cxnLst>
              <a:rect l="0" t="0" r="0" b="0"/>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8"/>
                  </a:lnTo>
                  <a:lnTo>
                    <a:pt x="135" y="98"/>
                  </a:lnTo>
                  <a:lnTo>
                    <a:pt x="135" y="35"/>
                  </a:lnTo>
                  <a:lnTo>
                    <a:pt x="99" y="35"/>
                  </a:lnTo>
                  <a:lnTo>
                    <a:pt x="99" y="98"/>
                  </a:lnTo>
                  <a:lnTo>
                    <a:pt x="35" y="98"/>
                  </a:lnTo>
                  <a:lnTo>
                    <a:pt x="35" y="136"/>
                  </a:lnTo>
                  <a:lnTo>
                    <a:pt x="99" y="136"/>
                  </a:lnTo>
                  <a:lnTo>
                    <a:pt x="99" y="199"/>
                  </a:lnTo>
                  <a:close/>
                </a:path>
              </a:pathLst>
            </a:custGeom>
            <a:solidFill>
              <a:srgbClr val="5FA6AE"/>
            </a:solidFill>
            <a:ln w="9525">
              <a:noFill/>
            </a:ln>
          </p:spPr>
          <p:txBody>
            <a:bodyPr/>
            <a:lstStyle/>
            <a:p>
              <a:endParaRPr lang="zh-CN" altLang="en-US">
                <a:solidFill>
                  <a:schemeClr val="tx1">
                    <a:lumMod val="65000"/>
                    <a:lumOff val="35000"/>
                  </a:schemeClr>
                </a:solidFill>
                <a:cs typeface="+mn-ea"/>
                <a:sym typeface="+mn-lt"/>
              </a:endParaRPr>
            </a:p>
          </p:txBody>
        </p:sp>
        <p:sp>
          <p:nvSpPr>
            <p:cNvPr id="40" name="TextBox 15"/>
            <p:cNvSpPr txBox="1"/>
            <p:nvPr/>
          </p:nvSpPr>
          <p:spPr>
            <a:xfrm>
              <a:off x="8023860" y="4130912"/>
              <a:ext cx="1248304" cy="400050"/>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Char char="•"/>
                <a:defRPr sz="2000">
                  <a:solidFill>
                    <a:schemeClr val="tx2"/>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2"/>
                  </a:solidFill>
                  <a:latin typeface="+mn-lt"/>
                  <a:ea typeface="仿宋_GB2312" pitchFamily="49" charset="-122"/>
                </a:defRPr>
              </a:lvl2pPr>
              <a:lvl3pPr marL="1143000" indent="-228600" algn="l" rtl="0" eaLnBrk="0" fontAlgn="base" hangingPunct="0">
                <a:spcBef>
                  <a:spcPct val="20000"/>
                </a:spcBef>
                <a:spcAft>
                  <a:spcPct val="0"/>
                </a:spcAft>
                <a:buChar char="•"/>
                <a:defRPr sz="2400">
                  <a:solidFill>
                    <a:schemeClr val="tx1"/>
                  </a:solidFill>
                  <a:latin typeface="+mn-lt"/>
                  <a:ea typeface="宋体" panose="02010600030101010101" pitchFamily="2" charset="-122"/>
                </a:defRPr>
              </a:lvl3pPr>
              <a:lvl4pPr marL="16002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4pPr>
              <a:lvl5pPr marL="20574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5pPr>
            </a:lstStyle>
            <a:p>
              <a:pPr marL="0" lvl="0" indent="0" eaLnBrk="1" hangingPunct="1">
                <a:spcBef>
                  <a:spcPct val="0"/>
                </a:spcBef>
                <a:buNone/>
              </a:pPr>
              <a:r>
                <a:rPr lang="zh-CN" altLang="en-US">
                  <a:solidFill>
                    <a:srgbClr val="F69FB2"/>
                  </a:solidFill>
                  <a:cs typeface="+mn-ea"/>
                  <a:sym typeface="+mn-lt"/>
                </a:rPr>
                <a:t>其他问题</a:t>
              </a:r>
              <a:endParaRPr lang="zh-CN" altLang="en-US" dirty="0">
                <a:solidFill>
                  <a:srgbClr val="F69FB2"/>
                </a:solidFill>
                <a:cs typeface="+mn-ea"/>
                <a:sym typeface="+mn-lt"/>
              </a:endParaRPr>
            </a:p>
          </p:txBody>
        </p:sp>
        <p:sp>
          <p:nvSpPr>
            <p:cNvPr id="41" name="Freeform 22"/>
            <p:cNvSpPr>
              <a:spLocks noEditPoints="1"/>
            </p:cNvSpPr>
            <p:nvPr/>
          </p:nvSpPr>
          <p:spPr>
            <a:xfrm>
              <a:off x="7726998" y="4196000"/>
              <a:ext cx="266700" cy="268287"/>
            </a:xfrm>
            <a:custGeom>
              <a:avLst/>
              <a:gdLst/>
              <a:ahLst/>
              <a:cxnLst>
                <a:cxn ang="0">
                  <a:pos x="151984808" y="0"/>
                </a:cxn>
                <a:cxn ang="0">
                  <a:pos x="303969615" y="153799536"/>
                </a:cxn>
                <a:cxn ang="0">
                  <a:pos x="151984808" y="307599071"/>
                </a:cxn>
                <a:cxn ang="0">
                  <a:pos x="0" y="153799536"/>
                </a:cxn>
                <a:cxn ang="0">
                  <a:pos x="151984808" y="0"/>
                </a:cxn>
                <a:cxn ang="0">
                  <a:pos x="128602968" y="261590144"/>
                </a:cxn>
                <a:cxn ang="0">
                  <a:pos x="175366647" y="261590144"/>
                </a:cxn>
                <a:cxn ang="0">
                  <a:pos x="175366647" y="178775450"/>
                </a:cxn>
                <a:cxn ang="0">
                  <a:pos x="258504104" y="178775450"/>
                </a:cxn>
                <a:cxn ang="0">
                  <a:pos x="258504104" y="128823621"/>
                </a:cxn>
                <a:cxn ang="0">
                  <a:pos x="175366647" y="128823621"/>
                </a:cxn>
                <a:cxn ang="0">
                  <a:pos x="175366647" y="46008927"/>
                </a:cxn>
                <a:cxn ang="0">
                  <a:pos x="128602968" y="46008927"/>
                </a:cxn>
                <a:cxn ang="0">
                  <a:pos x="128602968" y="128823621"/>
                </a:cxn>
                <a:cxn ang="0">
                  <a:pos x="45465512" y="128823621"/>
                </a:cxn>
                <a:cxn ang="0">
                  <a:pos x="45465512" y="178775450"/>
                </a:cxn>
                <a:cxn ang="0">
                  <a:pos x="128602968" y="178775450"/>
                </a:cxn>
                <a:cxn ang="0">
                  <a:pos x="128602968" y="261590144"/>
                </a:cxn>
              </a:cxnLst>
              <a:rect l="0" t="0" r="0" b="0"/>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8"/>
                  </a:lnTo>
                  <a:lnTo>
                    <a:pt x="135" y="98"/>
                  </a:lnTo>
                  <a:lnTo>
                    <a:pt x="135" y="35"/>
                  </a:lnTo>
                  <a:lnTo>
                    <a:pt x="99" y="35"/>
                  </a:lnTo>
                  <a:lnTo>
                    <a:pt x="99" y="98"/>
                  </a:lnTo>
                  <a:lnTo>
                    <a:pt x="35" y="98"/>
                  </a:lnTo>
                  <a:lnTo>
                    <a:pt x="35" y="136"/>
                  </a:lnTo>
                  <a:lnTo>
                    <a:pt x="99" y="136"/>
                  </a:lnTo>
                  <a:lnTo>
                    <a:pt x="99" y="199"/>
                  </a:lnTo>
                  <a:close/>
                </a:path>
              </a:pathLst>
            </a:custGeom>
            <a:solidFill>
              <a:srgbClr val="5FA6AE"/>
            </a:solidFill>
            <a:ln w="9525">
              <a:noFill/>
            </a:ln>
          </p:spPr>
          <p:txBody>
            <a:bodyPr/>
            <a:lstStyle/>
            <a:p>
              <a:endParaRPr lang="zh-CN" altLang="en-US">
                <a:solidFill>
                  <a:schemeClr val="tx1">
                    <a:lumMod val="65000"/>
                    <a:lumOff val="35000"/>
                  </a:schemeClr>
                </a:solidFill>
                <a:cs typeface="+mn-ea"/>
                <a:sym typeface="+mn-lt"/>
              </a:endParaRPr>
            </a:p>
          </p:txBody>
        </p:sp>
      </p:grpSp>
      <p:sp>
        <p:nvSpPr>
          <p:cNvPr id="42" name="文本框 41"/>
          <p:cNvSpPr txBox="1"/>
          <p:nvPr/>
        </p:nvSpPr>
        <p:spPr>
          <a:xfrm>
            <a:off x="5087620" y="1437640"/>
            <a:ext cx="2042160" cy="1323439"/>
          </a:xfrm>
          <a:prstGeom prst="rect">
            <a:avLst/>
          </a:prstGeom>
          <a:noFill/>
        </p:spPr>
        <p:txBody>
          <a:bodyPr wrap="square" rtlCol="0">
            <a:spAutoFit/>
          </a:bodyPr>
          <a:lstStyle/>
          <a:p>
            <a:pPr algn="ctr"/>
            <a:r>
              <a:rPr lang="en-US" altLang="zh-CN" sz="8000" b="1">
                <a:solidFill>
                  <a:srgbClr val="F69FB2"/>
                </a:solidFill>
                <a:latin typeface="Calibri" panose="020F0502020204030204" pitchFamily="34" charset="0"/>
                <a:cs typeface="Calibri" panose="020F0502020204030204" pitchFamily="34" charset="0"/>
                <a:sym typeface="+mn-lt"/>
              </a:rPr>
              <a:t>02</a:t>
            </a:r>
            <a:endParaRPr lang="zh-CN" altLang="en-US" sz="8000" b="1" dirty="0">
              <a:solidFill>
                <a:srgbClr val="F69FB2"/>
              </a:solidFill>
              <a:latin typeface="Calibri" panose="020F0502020204030204" pitchFamily="34" charset="0"/>
              <a:cs typeface="Calibri" panose="020F0502020204030204" pitchFamily="34" charset="0"/>
              <a:sym typeface="+mn-lt"/>
            </a:endParaRPr>
          </a:p>
        </p:txBody>
      </p:sp>
      <p:pic>
        <p:nvPicPr>
          <p:cNvPr id="20" name="图片 19"/>
          <p:cNvPicPr>
            <a:picLocks noChangeAspect="1"/>
          </p:cNvPicPr>
          <p:nvPr/>
        </p:nvPicPr>
        <p:blipFill rotWithShape="1">
          <a:blip r:embed="rId5" cstate="screen"/>
          <a:srcRect/>
          <a:stretch>
            <a:fillRect/>
          </a:stretch>
        </p:blipFill>
        <p:spPr>
          <a:xfrm>
            <a:off x="5270500" y="1239042"/>
            <a:ext cx="1651000" cy="1800794"/>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占位符 2"/>
          <p:cNvPicPr>
            <a:picLocks noGrp="1" noChangeAspect="1"/>
          </p:cNvPicPr>
          <p:nvPr>
            <p:ph type="pic" sz="quarter" idx="10"/>
          </p:nvPr>
        </p:nvPicPr>
        <p:blipFill>
          <a:blip r:embed="rId3" cstate="screen"/>
          <a:srcRect/>
          <a:stretch>
            <a:fillRect/>
          </a:stretch>
        </p:blipFill>
        <p:spPr/>
      </p:pic>
      <p:sp>
        <p:nvSpPr>
          <p:cNvPr id="14" name="矩形 13"/>
          <p:cNvSpPr/>
          <p:nvPr/>
        </p:nvSpPr>
        <p:spPr>
          <a:xfrm>
            <a:off x="0" y="-204"/>
            <a:ext cx="12192000" cy="3771900"/>
          </a:xfrm>
          <a:prstGeom prst="rect">
            <a:avLst/>
          </a:prstGeom>
          <a:solidFill>
            <a:schemeClr val="accent2">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矩形 9"/>
          <p:cNvSpPr/>
          <p:nvPr/>
        </p:nvSpPr>
        <p:spPr>
          <a:xfrm>
            <a:off x="466725" y="461963"/>
            <a:ext cx="11258550" cy="5934075"/>
          </a:xfrm>
          <a:prstGeom prst="rect">
            <a:avLst/>
          </a:prstGeom>
          <a:solidFill>
            <a:srgbClr val="F7F4F8"/>
          </a:solidFill>
          <a:ln>
            <a:noFill/>
          </a:ln>
          <a:effectLst>
            <a:outerShdw blurRad="304800" sx="104000" sy="104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a:cs typeface="+mn-ea"/>
              <a:sym typeface="+mn-lt"/>
            </a:endParaRPr>
          </a:p>
        </p:txBody>
      </p:sp>
      <p:sp>
        <p:nvSpPr>
          <p:cNvPr id="26" name="任意多边形: 形状 25"/>
          <p:cNvSpPr/>
          <p:nvPr/>
        </p:nvSpPr>
        <p:spPr>
          <a:xfrm>
            <a:off x="9272164" y="4378976"/>
            <a:ext cx="4467225" cy="4467225"/>
          </a:xfrm>
          <a:custGeom>
            <a:avLst/>
            <a:gdLst>
              <a:gd name="connsiteX0" fmla="*/ 586946 w 1173892"/>
              <a:gd name="connsiteY0" fmla="*/ 128716 h 1173892"/>
              <a:gd name="connsiteX1" fmla="*/ 128716 w 1173892"/>
              <a:gd name="connsiteY1" fmla="*/ 586946 h 1173892"/>
              <a:gd name="connsiteX2" fmla="*/ 586946 w 1173892"/>
              <a:gd name="connsiteY2" fmla="*/ 1045176 h 1173892"/>
              <a:gd name="connsiteX3" fmla="*/ 1045176 w 1173892"/>
              <a:gd name="connsiteY3" fmla="*/ 586946 h 1173892"/>
              <a:gd name="connsiteX4" fmla="*/ 586946 w 1173892"/>
              <a:gd name="connsiteY4" fmla="*/ 128716 h 1173892"/>
              <a:gd name="connsiteX5" fmla="*/ 586946 w 1173892"/>
              <a:gd name="connsiteY5" fmla="*/ 0 h 1173892"/>
              <a:gd name="connsiteX6" fmla="*/ 1173892 w 1173892"/>
              <a:gd name="connsiteY6" fmla="*/ 586946 h 1173892"/>
              <a:gd name="connsiteX7" fmla="*/ 586946 w 1173892"/>
              <a:gd name="connsiteY7" fmla="*/ 1173892 h 1173892"/>
              <a:gd name="connsiteX8" fmla="*/ 0 w 1173892"/>
              <a:gd name="connsiteY8" fmla="*/ 586946 h 1173892"/>
              <a:gd name="connsiteX9" fmla="*/ 586946 w 1173892"/>
              <a:gd name="connsiteY9" fmla="*/ 0 h 1173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73892" h="1173892">
                <a:moveTo>
                  <a:pt x="586946" y="128716"/>
                </a:moveTo>
                <a:cubicBezTo>
                  <a:pt x="333873" y="128716"/>
                  <a:pt x="128716" y="333873"/>
                  <a:pt x="128716" y="586946"/>
                </a:cubicBezTo>
                <a:cubicBezTo>
                  <a:pt x="128716" y="840019"/>
                  <a:pt x="333873" y="1045176"/>
                  <a:pt x="586946" y="1045176"/>
                </a:cubicBezTo>
                <a:cubicBezTo>
                  <a:pt x="840019" y="1045176"/>
                  <a:pt x="1045176" y="840019"/>
                  <a:pt x="1045176" y="586946"/>
                </a:cubicBezTo>
                <a:cubicBezTo>
                  <a:pt x="1045176" y="333873"/>
                  <a:pt x="840019" y="128716"/>
                  <a:pt x="586946" y="128716"/>
                </a:cubicBezTo>
                <a:close/>
                <a:moveTo>
                  <a:pt x="586946" y="0"/>
                </a:moveTo>
                <a:cubicBezTo>
                  <a:pt x="911107" y="0"/>
                  <a:pt x="1173892" y="262785"/>
                  <a:pt x="1173892" y="586946"/>
                </a:cubicBezTo>
                <a:cubicBezTo>
                  <a:pt x="1173892" y="911107"/>
                  <a:pt x="911107" y="1173892"/>
                  <a:pt x="586946" y="1173892"/>
                </a:cubicBezTo>
                <a:cubicBezTo>
                  <a:pt x="262785" y="1173892"/>
                  <a:pt x="0" y="911107"/>
                  <a:pt x="0" y="586946"/>
                </a:cubicBezTo>
                <a:cubicBezTo>
                  <a:pt x="0" y="262785"/>
                  <a:pt x="262785" y="0"/>
                  <a:pt x="586946" y="0"/>
                </a:cubicBezTo>
                <a:close/>
              </a:path>
            </a:pathLst>
          </a:custGeom>
          <a:solidFill>
            <a:srgbClr val="FFE083">
              <a:alpha val="1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任意多边形: 形状 14"/>
          <p:cNvSpPr/>
          <p:nvPr/>
        </p:nvSpPr>
        <p:spPr>
          <a:xfrm>
            <a:off x="0" y="5684108"/>
            <a:ext cx="1173892" cy="1173892"/>
          </a:xfrm>
          <a:custGeom>
            <a:avLst/>
            <a:gdLst>
              <a:gd name="connsiteX0" fmla="*/ 586946 w 1173892"/>
              <a:gd name="connsiteY0" fmla="*/ 128716 h 1173892"/>
              <a:gd name="connsiteX1" fmla="*/ 128716 w 1173892"/>
              <a:gd name="connsiteY1" fmla="*/ 586946 h 1173892"/>
              <a:gd name="connsiteX2" fmla="*/ 586946 w 1173892"/>
              <a:gd name="connsiteY2" fmla="*/ 1045176 h 1173892"/>
              <a:gd name="connsiteX3" fmla="*/ 1045176 w 1173892"/>
              <a:gd name="connsiteY3" fmla="*/ 586946 h 1173892"/>
              <a:gd name="connsiteX4" fmla="*/ 586946 w 1173892"/>
              <a:gd name="connsiteY4" fmla="*/ 128716 h 1173892"/>
              <a:gd name="connsiteX5" fmla="*/ 586946 w 1173892"/>
              <a:gd name="connsiteY5" fmla="*/ 0 h 1173892"/>
              <a:gd name="connsiteX6" fmla="*/ 1173892 w 1173892"/>
              <a:gd name="connsiteY6" fmla="*/ 586946 h 1173892"/>
              <a:gd name="connsiteX7" fmla="*/ 586946 w 1173892"/>
              <a:gd name="connsiteY7" fmla="*/ 1173892 h 1173892"/>
              <a:gd name="connsiteX8" fmla="*/ 0 w 1173892"/>
              <a:gd name="connsiteY8" fmla="*/ 586946 h 1173892"/>
              <a:gd name="connsiteX9" fmla="*/ 586946 w 1173892"/>
              <a:gd name="connsiteY9" fmla="*/ 0 h 1173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73892" h="1173892">
                <a:moveTo>
                  <a:pt x="586946" y="128716"/>
                </a:moveTo>
                <a:cubicBezTo>
                  <a:pt x="333873" y="128716"/>
                  <a:pt x="128716" y="333873"/>
                  <a:pt x="128716" y="586946"/>
                </a:cubicBezTo>
                <a:cubicBezTo>
                  <a:pt x="128716" y="840019"/>
                  <a:pt x="333873" y="1045176"/>
                  <a:pt x="586946" y="1045176"/>
                </a:cubicBezTo>
                <a:cubicBezTo>
                  <a:pt x="840019" y="1045176"/>
                  <a:pt x="1045176" y="840019"/>
                  <a:pt x="1045176" y="586946"/>
                </a:cubicBezTo>
                <a:cubicBezTo>
                  <a:pt x="1045176" y="333873"/>
                  <a:pt x="840019" y="128716"/>
                  <a:pt x="586946" y="128716"/>
                </a:cubicBezTo>
                <a:close/>
                <a:moveTo>
                  <a:pt x="586946" y="0"/>
                </a:moveTo>
                <a:cubicBezTo>
                  <a:pt x="911107" y="0"/>
                  <a:pt x="1173892" y="262785"/>
                  <a:pt x="1173892" y="586946"/>
                </a:cubicBezTo>
                <a:cubicBezTo>
                  <a:pt x="1173892" y="911107"/>
                  <a:pt x="911107" y="1173892"/>
                  <a:pt x="586946" y="1173892"/>
                </a:cubicBezTo>
                <a:cubicBezTo>
                  <a:pt x="262785" y="1173892"/>
                  <a:pt x="0" y="911107"/>
                  <a:pt x="0" y="586946"/>
                </a:cubicBezTo>
                <a:cubicBezTo>
                  <a:pt x="0" y="262785"/>
                  <a:pt x="262785" y="0"/>
                  <a:pt x="586946" y="0"/>
                </a:cubicBezTo>
                <a:close/>
              </a:path>
            </a:pathLst>
          </a:custGeom>
          <a:solidFill>
            <a:srgbClr val="F69F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5175315" y="-2086710"/>
            <a:ext cx="920685" cy="3864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形状 26"/>
          <p:cNvSpPr/>
          <p:nvPr/>
        </p:nvSpPr>
        <p:spPr>
          <a:xfrm>
            <a:off x="11981944" y="3936712"/>
            <a:ext cx="749588" cy="749588"/>
          </a:xfrm>
          <a:custGeom>
            <a:avLst/>
            <a:gdLst>
              <a:gd name="connsiteX0" fmla="*/ 586946 w 1173892"/>
              <a:gd name="connsiteY0" fmla="*/ 128716 h 1173892"/>
              <a:gd name="connsiteX1" fmla="*/ 128716 w 1173892"/>
              <a:gd name="connsiteY1" fmla="*/ 586946 h 1173892"/>
              <a:gd name="connsiteX2" fmla="*/ 586946 w 1173892"/>
              <a:gd name="connsiteY2" fmla="*/ 1045176 h 1173892"/>
              <a:gd name="connsiteX3" fmla="*/ 1045176 w 1173892"/>
              <a:gd name="connsiteY3" fmla="*/ 586946 h 1173892"/>
              <a:gd name="connsiteX4" fmla="*/ 586946 w 1173892"/>
              <a:gd name="connsiteY4" fmla="*/ 128716 h 1173892"/>
              <a:gd name="connsiteX5" fmla="*/ 586946 w 1173892"/>
              <a:gd name="connsiteY5" fmla="*/ 0 h 1173892"/>
              <a:gd name="connsiteX6" fmla="*/ 1173892 w 1173892"/>
              <a:gd name="connsiteY6" fmla="*/ 586946 h 1173892"/>
              <a:gd name="connsiteX7" fmla="*/ 586946 w 1173892"/>
              <a:gd name="connsiteY7" fmla="*/ 1173892 h 1173892"/>
              <a:gd name="connsiteX8" fmla="*/ 0 w 1173892"/>
              <a:gd name="connsiteY8" fmla="*/ 586946 h 1173892"/>
              <a:gd name="connsiteX9" fmla="*/ 586946 w 1173892"/>
              <a:gd name="connsiteY9" fmla="*/ 0 h 1173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73892" h="1173892">
                <a:moveTo>
                  <a:pt x="586946" y="128716"/>
                </a:moveTo>
                <a:cubicBezTo>
                  <a:pt x="333873" y="128716"/>
                  <a:pt x="128716" y="333873"/>
                  <a:pt x="128716" y="586946"/>
                </a:cubicBezTo>
                <a:cubicBezTo>
                  <a:pt x="128716" y="840019"/>
                  <a:pt x="333873" y="1045176"/>
                  <a:pt x="586946" y="1045176"/>
                </a:cubicBezTo>
                <a:cubicBezTo>
                  <a:pt x="840019" y="1045176"/>
                  <a:pt x="1045176" y="840019"/>
                  <a:pt x="1045176" y="586946"/>
                </a:cubicBezTo>
                <a:cubicBezTo>
                  <a:pt x="1045176" y="333873"/>
                  <a:pt x="840019" y="128716"/>
                  <a:pt x="586946" y="128716"/>
                </a:cubicBezTo>
                <a:close/>
                <a:moveTo>
                  <a:pt x="586946" y="0"/>
                </a:moveTo>
                <a:cubicBezTo>
                  <a:pt x="911107" y="0"/>
                  <a:pt x="1173892" y="262785"/>
                  <a:pt x="1173892" y="586946"/>
                </a:cubicBezTo>
                <a:cubicBezTo>
                  <a:pt x="1173892" y="911107"/>
                  <a:pt x="911107" y="1173892"/>
                  <a:pt x="586946" y="1173892"/>
                </a:cubicBezTo>
                <a:cubicBezTo>
                  <a:pt x="262785" y="1173892"/>
                  <a:pt x="0" y="911107"/>
                  <a:pt x="0" y="586946"/>
                </a:cubicBezTo>
                <a:cubicBezTo>
                  <a:pt x="0" y="262785"/>
                  <a:pt x="262785" y="0"/>
                  <a:pt x="586946" y="0"/>
                </a:cubicBezTo>
                <a:close/>
              </a:path>
            </a:pathLst>
          </a:custGeom>
          <a:solidFill>
            <a:srgbClr val="F69FB2">
              <a:alpha val="5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2" name="图片 11" hidden="1"/>
          <p:cNvPicPr>
            <a:picLocks noChangeAspect="1"/>
          </p:cNvPicPr>
          <p:nvPr/>
        </p:nvPicPr>
        <p:blipFill rotWithShape="1">
          <a:blip r:embed="rId4" cstate="screen"/>
          <a:srcRect t="38033" b="24201"/>
          <a:stretch>
            <a:fillRect/>
          </a:stretch>
        </p:blipFill>
        <p:spPr>
          <a:xfrm>
            <a:off x="2515682" y="-2421"/>
            <a:ext cx="6289758" cy="6860421"/>
          </a:xfrm>
          <a:prstGeom prst="rect">
            <a:avLst/>
          </a:prstGeom>
        </p:spPr>
      </p:pic>
      <p:sp>
        <p:nvSpPr>
          <p:cNvPr id="13" name="文本框 12"/>
          <p:cNvSpPr txBox="1"/>
          <p:nvPr/>
        </p:nvSpPr>
        <p:spPr>
          <a:xfrm>
            <a:off x="5274469" y="681038"/>
            <a:ext cx="1643062" cy="369332"/>
          </a:xfrm>
          <a:prstGeom prst="rect">
            <a:avLst/>
          </a:prstGeom>
          <a:noFill/>
        </p:spPr>
        <p:txBody>
          <a:bodyPr wrap="square" rtlCol="0">
            <a:spAutoFit/>
          </a:bodyPr>
          <a:lstStyle/>
          <a:p>
            <a:pPr algn="ctr"/>
            <a:r>
              <a:rPr lang="zh-CN" altLang="en-US" b="1">
                <a:solidFill>
                  <a:srgbClr val="F69FB2"/>
                </a:solidFill>
                <a:cs typeface="+mn-ea"/>
                <a:sym typeface="+mn-lt"/>
              </a:rPr>
              <a:t>活动运作策划</a:t>
            </a:r>
          </a:p>
        </p:txBody>
      </p:sp>
      <p:cxnSp>
        <p:nvCxnSpPr>
          <p:cNvPr id="18" name="直接连接符 17"/>
          <p:cNvCxnSpPr/>
          <p:nvPr/>
        </p:nvCxnSpPr>
        <p:spPr>
          <a:xfrm>
            <a:off x="5792058" y="1106807"/>
            <a:ext cx="561975" cy="0"/>
          </a:xfrm>
          <a:prstGeom prst="line">
            <a:avLst/>
          </a:prstGeom>
          <a:ln>
            <a:solidFill>
              <a:srgbClr val="F69FB2"/>
            </a:solidFill>
          </a:ln>
        </p:spPr>
        <p:style>
          <a:lnRef idx="1">
            <a:schemeClr val="accent1"/>
          </a:lnRef>
          <a:fillRef idx="0">
            <a:schemeClr val="accent1"/>
          </a:fillRef>
          <a:effectRef idx="0">
            <a:schemeClr val="accent1"/>
          </a:effectRef>
          <a:fontRef idx="minor">
            <a:schemeClr val="tx1"/>
          </a:fontRef>
        </p:style>
      </p:cxnSp>
      <p:grpSp>
        <p:nvGrpSpPr>
          <p:cNvPr id="19" name="Group 74"/>
          <p:cNvGrpSpPr/>
          <p:nvPr/>
        </p:nvGrpSpPr>
        <p:grpSpPr>
          <a:xfrm>
            <a:off x="777785" y="2430689"/>
            <a:ext cx="386617" cy="834029"/>
            <a:chOff x="4395788" y="2198688"/>
            <a:chExt cx="344488" cy="742951"/>
          </a:xfrm>
          <a:solidFill>
            <a:srgbClr val="F69FB2"/>
          </a:solidFill>
        </p:grpSpPr>
        <p:sp>
          <p:nvSpPr>
            <p:cNvPr id="20" name="Oval 75"/>
            <p:cNvSpPr>
              <a:spLocks noChangeArrowheads="1"/>
            </p:cNvSpPr>
            <p:nvPr/>
          </p:nvSpPr>
          <p:spPr bwMode="auto">
            <a:xfrm>
              <a:off x="4511675" y="2198688"/>
              <a:ext cx="109538" cy="112713"/>
            </a:xfrm>
            <a:prstGeom prst="ellipse">
              <a:avLst/>
            </a:prstGeom>
            <a:grp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rgbClr val="F69FB2"/>
                </a:solidFill>
                <a:effectLst/>
                <a:uLnTx/>
                <a:uFillTx/>
                <a:cs typeface="+mn-ea"/>
                <a:sym typeface="+mn-lt"/>
              </a:endParaRPr>
            </a:p>
          </p:txBody>
        </p:sp>
        <p:sp>
          <p:nvSpPr>
            <p:cNvPr id="21" name="Freeform 7"/>
            <p:cNvSpPr/>
            <p:nvPr/>
          </p:nvSpPr>
          <p:spPr bwMode="auto">
            <a:xfrm>
              <a:off x="4395788" y="2333626"/>
              <a:ext cx="344488" cy="608013"/>
            </a:xfrm>
            <a:custGeom>
              <a:avLst/>
              <a:gdLst>
                <a:gd name="T0" fmla="*/ 91 w 92"/>
                <a:gd name="T1" fmla="*/ 60 h 162"/>
                <a:gd name="T2" fmla="*/ 75 w 92"/>
                <a:gd name="T3" fmla="*/ 10 h 162"/>
                <a:gd name="T4" fmla="*/ 64 w 92"/>
                <a:gd name="T5" fmla="*/ 0 h 162"/>
                <a:gd name="T6" fmla="*/ 28 w 92"/>
                <a:gd name="T7" fmla="*/ 0 h 162"/>
                <a:gd name="T8" fmla="*/ 19 w 92"/>
                <a:gd name="T9" fmla="*/ 5 h 162"/>
                <a:gd name="T10" fmla="*/ 18 w 92"/>
                <a:gd name="T11" fmla="*/ 7 h 162"/>
                <a:gd name="T12" fmla="*/ 18 w 92"/>
                <a:gd name="T13" fmla="*/ 7 h 162"/>
                <a:gd name="T14" fmla="*/ 17 w 92"/>
                <a:gd name="T15" fmla="*/ 8 h 162"/>
                <a:gd name="T16" fmla="*/ 1 w 92"/>
                <a:gd name="T17" fmla="*/ 60 h 162"/>
                <a:gd name="T18" fmla="*/ 5 w 92"/>
                <a:gd name="T19" fmla="*/ 68 h 162"/>
                <a:gd name="T20" fmla="*/ 14 w 92"/>
                <a:gd name="T21" fmla="*/ 64 h 162"/>
                <a:gd name="T22" fmla="*/ 26 w 92"/>
                <a:gd name="T23" fmla="*/ 23 h 162"/>
                <a:gd name="T24" fmla="*/ 28 w 92"/>
                <a:gd name="T25" fmla="*/ 23 h 162"/>
                <a:gd name="T26" fmla="*/ 29 w 92"/>
                <a:gd name="T27" fmla="*/ 23 h 162"/>
                <a:gd name="T28" fmla="*/ 9 w 92"/>
                <a:gd name="T29" fmla="*/ 96 h 162"/>
                <a:gd name="T30" fmla="*/ 29 w 92"/>
                <a:gd name="T31" fmla="*/ 96 h 162"/>
                <a:gd name="T32" fmla="*/ 29 w 92"/>
                <a:gd name="T33" fmla="*/ 154 h 162"/>
                <a:gd name="T34" fmla="*/ 37 w 92"/>
                <a:gd name="T35" fmla="*/ 162 h 162"/>
                <a:gd name="T36" fmla="*/ 44 w 92"/>
                <a:gd name="T37" fmla="*/ 154 h 162"/>
                <a:gd name="T38" fmla="*/ 44 w 92"/>
                <a:gd name="T39" fmla="*/ 96 h 162"/>
                <a:gd name="T40" fmla="*/ 49 w 92"/>
                <a:gd name="T41" fmla="*/ 96 h 162"/>
                <a:gd name="T42" fmla="*/ 49 w 92"/>
                <a:gd name="T43" fmla="*/ 154 h 162"/>
                <a:gd name="T44" fmla="*/ 56 w 92"/>
                <a:gd name="T45" fmla="*/ 162 h 162"/>
                <a:gd name="T46" fmla="*/ 64 w 92"/>
                <a:gd name="T47" fmla="*/ 154 h 162"/>
                <a:gd name="T48" fmla="*/ 64 w 92"/>
                <a:gd name="T49" fmla="*/ 96 h 162"/>
                <a:gd name="T50" fmla="*/ 83 w 92"/>
                <a:gd name="T51" fmla="*/ 96 h 162"/>
                <a:gd name="T52" fmla="*/ 63 w 92"/>
                <a:gd name="T53" fmla="*/ 23 h 162"/>
                <a:gd name="T54" fmla="*/ 64 w 92"/>
                <a:gd name="T55" fmla="*/ 23 h 162"/>
                <a:gd name="T56" fmla="*/ 65 w 92"/>
                <a:gd name="T57" fmla="*/ 23 h 162"/>
                <a:gd name="T58" fmla="*/ 79 w 92"/>
                <a:gd name="T59" fmla="*/ 64 h 162"/>
                <a:gd name="T60" fmla="*/ 87 w 92"/>
                <a:gd name="T61" fmla="*/ 68 h 162"/>
                <a:gd name="T62" fmla="*/ 91 w 92"/>
                <a:gd name="T63" fmla="*/ 6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2" h="162">
                  <a:moveTo>
                    <a:pt x="91" y="60"/>
                  </a:moveTo>
                  <a:cubicBezTo>
                    <a:pt x="75" y="10"/>
                    <a:pt x="75" y="10"/>
                    <a:pt x="75" y="10"/>
                  </a:cubicBezTo>
                  <a:cubicBezTo>
                    <a:pt x="74" y="4"/>
                    <a:pt x="70" y="0"/>
                    <a:pt x="64" y="0"/>
                  </a:cubicBezTo>
                  <a:cubicBezTo>
                    <a:pt x="28" y="0"/>
                    <a:pt x="28" y="0"/>
                    <a:pt x="28" y="0"/>
                  </a:cubicBezTo>
                  <a:cubicBezTo>
                    <a:pt x="24" y="0"/>
                    <a:pt x="21" y="2"/>
                    <a:pt x="19" y="5"/>
                  </a:cubicBezTo>
                  <a:cubicBezTo>
                    <a:pt x="18" y="5"/>
                    <a:pt x="18" y="6"/>
                    <a:pt x="18" y="7"/>
                  </a:cubicBezTo>
                  <a:cubicBezTo>
                    <a:pt x="18" y="7"/>
                    <a:pt x="18" y="7"/>
                    <a:pt x="18" y="7"/>
                  </a:cubicBezTo>
                  <a:cubicBezTo>
                    <a:pt x="18" y="7"/>
                    <a:pt x="17" y="8"/>
                    <a:pt x="17" y="8"/>
                  </a:cubicBezTo>
                  <a:cubicBezTo>
                    <a:pt x="1" y="60"/>
                    <a:pt x="1" y="60"/>
                    <a:pt x="1" y="60"/>
                  </a:cubicBezTo>
                  <a:cubicBezTo>
                    <a:pt x="0" y="63"/>
                    <a:pt x="2" y="67"/>
                    <a:pt x="5" y="68"/>
                  </a:cubicBezTo>
                  <a:cubicBezTo>
                    <a:pt x="9" y="69"/>
                    <a:pt x="13" y="67"/>
                    <a:pt x="14" y="64"/>
                  </a:cubicBezTo>
                  <a:cubicBezTo>
                    <a:pt x="26" y="23"/>
                    <a:pt x="26" y="23"/>
                    <a:pt x="26" y="23"/>
                  </a:cubicBezTo>
                  <a:cubicBezTo>
                    <a:pt x="27" y="23"/>
                    <a:pt x="27" y="23"/>
                    <a:pt x="28" y="23"/>
                  </a:cubicBezTo>
                  <a:cubicBezTo>
                    <a:pt x="29" y="23"/>
                    <a:pt x="29" y="23"/>
                    <a:pt x="29" y="23"/>
                  </a:cubicBezTo>
                  <a:cubicBezTo>
                    <a:pt x="9" y="96"/>
                    <a:pt x="9" y="96"/>
                    <a:pt x="9" y="96"/>
                  </a:cubicBezTo>
                  <a:cubicBezTo>
                    <a:pt x="29" y="96"/>
                    <a:pt x="29" y="96"/>
                    <a:pt x="29" y="96"/>
                  </a:cubicBezTo>
                  <a:cubicBezTo>
                    <a:pt x="29" y="154"/>
                    <a:pt x="29" y="154"/>
                    <a:pt x="29" y="154"/>
                  </a:cubicBezTo>
                  <a:cubicBezTo>
                    <a:pt x="29" y="159"/>
                    <a:pt x="33" y="162"/>
                    <a:pt x="37" y="162"/>
                  </a:cubicBezTo>
                  <a:cubicBezTo>
                    <a:pt x="41" y="162"/>
                    <a:pt x="44" y="159"/>
                    <a:pt x="44" y="154"/>
                  </a:cubicBezTo>
                  <a:cubicBezTo>
                    <a:pt x="44" y="96"/>
                    <a:pt x="44" y="96"/>
                    <a:pt x="44" y="96"/>
                  </a:cubicBezTo>
                  <a:cubicBezTo>
                    <a:pt x="49" y="96"/>
                    <a:pt x="49" y="96"/>
                    <a:pt x="49" y="96"/>
                  </a:cubicBezTo>
                  <a:cubicBezTo>
                    <a:pt x="49" y="154"/>
                    <a:pt x="49" y="154"/>
                    <a:pt x="49" y="154"/>
                  </a:cubicBezTo>
                  <a:cubicBezTo>
                    <a:pt x="49" y="159"/>
                    <a:pt x="52" y="162"/>
                    <a:pt x="56" y="162"/>
                  </a:cubicBezTo>
                  <a:cubicBezTo>
                    <a:pt x="60" y="162"/>
                    <a:pt x="64" y="159"/>
                    <a:pt x="64" y="154"/>
                  </a:cubicBezTo>
                  <a:cubicBezTo>
                    <a:pt x="64" y="96"/>
                    <a:pt x="64" y="96"/>
                    <a:pt x="64" y="96"/>
                  </a:cubicBezTo>
                  <a:cubicBezTo>
                    <a:pt x="83" y="96"/>
                    <a:pt x="83" y="96"/>
                    <a:pt x="83" y="96"/>
                  </a:cubicBezTo>
                  <a:cubicBezTo>
                    <a:pt x="63" y="23"/>
                    <a:pt x="63" y="23"/>
                    <a:pt x="63" y="23"/>
                  </a:cubicBezTo>
                  <a:cubicBezTo>
                    <a:pt x="64" y="23"/>
                    <a:pt x="64" y="23"/>
                    <a:pt x="64" y="23"/>
                  </a:cubicBezTo>
                  <a:cubicBezTo>
                    <a:pt x="65" y="23"/>
                    <a:pt x="65" y="23"/>
                    <a:pt x="65" y="23"/>
                  </a:cubicBezTo>
                  <a:cubicBezTo>
                    <a:pt x="79" y="64"/>
                    <a:pt x="79" y="64"/>
                    <a:pt x="79" y="64"/>
                  </a:cubicBezTo>
                  <a:cubicBezTo>
                    <a:pt x="80" y="67"/>
                    <a:pt x="84" y="69"/>
                    <a:pt x="87" y="68"/>
                  </a:cubicBezTo>
                  <a:cubicBezTo>
                    <a:pt x="91" y="67"/>
                    <a:pt x="92" y="63"/>
                    <a:pt x="91" y="60"/>
                  </a:cubicBezTo>
                  <a:close/>
                </a:path>
              </a:pathLst>
            </a:custGeom>
            <a:grp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rgbClr val="F69FB2"/>
                </a:solidFill>
                <a:effectLst/>
                <a:uLnTx/>
                <a:uFillTx/>
                <a:cs typeface="+mn-ea"/>
                <a:sym typeface="+mn-lt"/>
              </a:endParaRPr>
            </a:p>
          </p:txBody>
        </p:sp>
      </p:grpSp>
      <p:grpSp>
        <p:nvGrpSpPr>
          <p:cNvPr id="22" name="Group 74"/>
          <p:cNvGrpSpPr/>
          <p:nvPr/>
        </p:nvGrpSpPr>
        <p:grpSpPr>
          <a:xfrm>
            <a:off x="1217286" y="2430689"/>
            <a:ext cx="386617" cy="834029"/>
            <a:chOff x="4395788" y="2198688"/>
            <a:chExt cx="344488" cy="742951"/>
          </a:xfrm>
          <a:solidFill>
            <a:srgbClr val="F69FB2"/>
          </a:solidFill>
        </p:grpSpPr>
        <p:sp>
          <p:nvSpPr>
            <p:cNvPr id="23" name="Oval 75"/>
            <p:cNvSpPr>
              <a:spLocks noChangeArrowheads="1"/>
            </p:cNvSpPr>
            <p:nvPr/>
          </p:nvSpPr>
          <p:spPr bwMode="auto">
            <a:xfrm>
              <a:off x="4511675" y="2198688"/>
              <a:ext cx="109538" cy="112713"/>
            </a:xfrm>
            <a:prstGeom prst="ellipse">
              <a:avLst/>
            </a:prstGeom>
            <a:grp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rgbClr val="F69FB2"/>
                </a:solidFill>
                <a:effectLst/>
                <a:uLnTx/>
                <a:uFillTx/>
                <a:cs typeface="+mn-ea"/>
                <a:sym typeface="+mn-lt"/>
              </a:endParaRPr>
            </a:p>
          </p:txBody>
        </p:sp>
        <p:sp>
          <p:nvSpPr>
            <p:cNvPr id="24" name="Freeform 7"/>
            <p:cNvSpPr/>
            <p:nvPr/>
          </p:nvSpPr>
          <p:spPr bwMode="auto">
            <a:xfrm>
              <a:off x="4395788" y="2333626"/>
              <a:ext cx="344488" cy="608013"/>
            </a:xfrm>
            <a:custGeom>
              <a:avLst/>
              <a:gdLst>
                <a:gd name="T0" fmla="*/ 91 w 92"/>
                <a:gd name="T1" fmla="*/ 60 h 162"/>
                <a:gd name="T2" fmla="*/ 75 w 92"/>
                <a:gd name="T3" fmla="*/ 10 h 162"/>
                <a:gd name="T4" fmla="*/ 64 w 92"/>
                <a:gd name="T5" fmla="*/ 0 h 162"/>
                <a:gd name="T6" fmla="*/ 28 w 92"/>
                <a:gd name="T7" fmla="*/ 0 h 162"/>
                <a:gd name="T8" fmla="*/ 19 w 92"/>
                <a:gd name="T9" fmla="*/ 5 h 162"/>
                <a:gd name="T10" fmla="*/ 18 w 92"/>
                <a:gd name="T11" fmla="*/ 7 h 162"/>
                <a:gd name="T12" fmla="*/ 18 w 92"/>
                <a:gd name="T13" fmla="*/ 7 h 162"/>
                <a:gd name="T14" fmla="*/ 17 w 92"/>
                <a:gd name="T15" fmla="*/ 8 h 162"/>
                <a:gd name="T16" fmla="*/ 1 w 92"/>
                <a:gd name="T17" fmla="*/ 60 h 162"/>
                <a:gd name="T18" fmla="*/ 5 w 92"/>
                <a:gd name="T19" fmla="*/ 68 h 162"/>
                <a:gd name="T20" fmla="*/ 14 w 92"/>
                <a:gd name="T21" fmla="*/ 64 h 162"/>
                <a:gd name="T22" fmla="*/ 26 w 92"/>
                <a:gd name="T23" fmla="*/ 23 h 162"/>
                <a:gd name="T24" fmla="*/ 28 w 92"/>
                <a:gd name="T25" fmla="*/ 23 h 162"/>
                <a:gd name="T26" fmla="*/ 29 w 92"/>
                <a:gd name="T27" fmla="*/ 23 h 162"/>
                <a:gd name="T28" fmla="*/ 9 w 92"/>
                <a:gd name="T29" fmla="*/ 96 h 162"/>
                <a:gd name="T30" fmla="*/ 29 w 92"/>
                <a:gd name="T31" fmla="*/ 96 h 162"/>
                <a:gd name="T32" fmla="*/ 29 w 92"/>
                <a:gd name="T33" fmla="*/ 154 h 162"/>
                <a:gd name="T34" fmla="*/ 37 w 92"/>
                <a:gd name="T35" fmla="*/ 162 h 162"/>
                <a:gd name="T36" fmla="*/ 44 w 92"/>
                <a:gd name="T37" fmla="*/ 154 h 162"/>
                <a:gd name="T38" fmla="*/ 44 w 92"/>
                <a:gd name="T39" fmla="*/ 96 h 162"/>
                <a:gd name="T40" fmla="*/ 49 w 92"/>
                <a:gd name="T41" fmla="*/ 96 h 162"/>
                <a:gd name="T42" fmla="*/ 49 w 92"/>
                <a:gd name="T43" fmla="*/ 154 h 162"/>
                <a:gd name="T44" fmla="*/ 56 w 92"/>
                <a:gd name="T45" fmla="*/ 162 h 162"/>
                <a:gd name="T46" fmla="*/ 64 w 92"/>
                <a:gd name="T47" fmla="*/ 154 h 162"/>
                <a:gd name="T48" fmla="*/ 64 w 92"/>
                <a:gd name="T49" fmla="*/ 96 h 162"/>
                <a:gd name="T50" fmla="*/ 83 w 92"/>
                <a:gd name="T51" fmla="*/ 96 h 162"/>
                <a:gd name="T52" fmla="*/ 63 w 92"/>
                <a:gd name="T53" fmla="*/ 23 h 162"/>
                <a:gd name="T54" fmla="*/ 64 w 92"/>
                <a:gd name="T55" fmla="*/ 23 h 162"/>
                <a:gd name="T56" fmla="*/ 65 w 92"/>
                <a:gd name="T57" fmla="*/ 23 h 162"/>
                <a:gd name="T58" fmla="*/ 79 w 92"/>
                <a:gd name="T59" fmla="*/ 64 h 162"/>
                <a:gd name="T60" fmla="*/ 87 w 92"/>
                <a:gd name="T61" fmla="*/ 68 h 162"/>
                <a:gd name="T62" fmla="*/ 91 w 92"/>
                <a:gd name="T63" fmla="*/ 6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2" h="162">
                  <a:moveTo>
                    <a:pt x="91" y="60"/>
                  </a:moveTo>
                  <a:cubicBezTo>
                    <a:pt x="75" y="10"/>
                    <a:pt x="75" y="10"/>
                    <a:pt x="75" y="10"/>
                  </a:cubicBezTo>
                  <a:cubicBezTo>
                    <a:pt x="74" y="4"/>
                    <a:pt x="70" y="0"/>
                    <a:pt x="64" y="0"/>
                  </a:cubicBezTo>
                  <a:cubicBezTo>
                    <a:pt x="28" y="0"/>
                    <a:pt x="28" y="0"/>
                    <a:pt x="28" y="0"/>
                  </a:cubicBezTo>
                  <a:cubicBezTo>
                    <a:pt x="24" y="0"/>
                    <a:pt x="21" y="2"/>
                    <a:pt x="19" y="5"/>
                  </a:cubicBezTo>
                  <a:cubicBezTo>
                    <a:pt x="18" y="5"/>
                    <a:pt x="18" y="6"/>
                    <a:pt x="18" y="7"/>
                  </a:cubicBezTo>
                  <a:cubicBezTo>
                    <a:pt x="18" y="7"/>
                    <a:pt x="18" y="7"/>
                    <a:pt x="18" y="7"/>
                  </a:cubicBezTo>
                  <a:cubicBezTo>
                    <a:pt x="18" y="7"/>
                    <a:pt x="17" y="8"/>
                    <a:pt x="17" y="8"/>
                  </a:cubicBezTo>
                  <a:cubicBezTo>
                    <a:pt x="1" y="60"/>
                    <a:pt x="1" y="60"/>
                    <a:pt x="1" y="60"/>
                  </a:cubicBezTo>
                  <a:cubicBezTo>
                    <a:pt x="0" y="63"/>
                    <a:pt x="2" y="67"/>
                    <a:pt x="5" y="68"/>
                  </a:cubicBezTo>
                  <a:cubicBezTo>
                    <a:pt x="9" y="69"/>
                    <a:pt x="13" y="67"/>
                    <a:pt x="14" y="64"/>
                  </a:cubicBezTo>
                  <a:cubicBezTo>
                    <a:pt x="26" y="23"/>
                    <a:pt x="26" y="23"/>
                    <a:pt x="26" y="23"/>
                  </a:cubicBezTo>
                  <a:cubicBezTo>
                    <a:pt x="27" y="23"/>
                    <a:pt x="27" y="23"/>
                    <a:pt x="28" y="23"/>
                  </a:cubicBezTo>
                  <a:cubicBezTo>
                    <a:pt x="29" y="23"/>
                    <a:pt x="29" y="23"/>
                    <a:pt x="29" y="23"/>
                  </a:cubicBezTo>
                  <a:cubicBezTo>
                    <a:pt x="9" y="96"/>
                    <a:pt x="9" y="96"/>
                    <a:pt x="9" y="96"/>
                  </a:cubicBezTo>
                  <a:cubicBezTo>
                    <a:pt x="29" y="96"/>
                    <a:pt x="29" y="96"/>
                    <a:pt x="29" y="96"/>
                  </a:cubicBezTo>
                  <a:cubicBezTo>
                    <a:pt x="29" y="154"/>
                    <a:pt x="29" y="154"/>
                    <a:pt x="29" y="154"/>
                  </a:cubicBezTo>
                  <a:cubicBezTo>
                    <a:pt x="29" y="159"/>
                    <a:pt x="33" y="162"/>
                    <a:pt x="37" y="162"/>
                  </a:cubicBezTo>
                  <a:cubicBezTo>
                    <a:pt x="41" y="162"/>
                    <a:pt x="44" y="159"/>
                    <a:pt x="44" y="154"/>
                  </a:cubicBezTo>
                  <a:cubicBezTo>
                    <a:pt x="44" y="96"/>
                    <a:pt x="44" y="96"/>
                    <a:pt x="44" y="96"/>
                  </a:cubicBezTo>
                  <a:cubicBezTo>
                    <a:pt x="49" y="96"/>
                    <a:pt x="49" y="96"/>
                    <a:pt x="49" y="96"/>
                  </a:cubicBezTo>
                  <a:cubicBezTo>
                    <a:pt x="49" y="154"/>
                    <a:pt x="49" y="154"/>
                    <a:pt x="49" y="154"/>
                  </a:cubicBezTo>
                  <a:cubicBezTo>
                    <a:pt x="49" y="159"/>
                    <a:pt x="52" y="162"/>
                    <a:pt x="56" y="162"/>
                  </a:cubicBezTo>
                  <a:cubicBezTo>
                    <a:pt x="60" y="162"/>
                    <a:pt x="64" y="159"/>
                    <a:pt x="64" y="154"/>
                  </a:cubicBezTo>
                  <a:cubicBezTo>
                    <a:pt x="64" y="96"/>
                    <a:pt x="64" y="96"/>
                    <a:pt x="64" y="96"/>
                  </a:cubicBezTo>
                  <a:cubicBezTo>
                    <a:pt x="83" y="96"/>
                    <a:pt x="83" y="96"/>
                    <a:pt x="83" y="96"/>
                  </a:cubicBezTo>
                  <a:cubicBezTo>
                    <a:pt x="63" y="23"/>
                    <a:pt x="63" y="23"/>
                    <a:pt x="63" y="23"/>
                  </a:cubicBezTo>
                  <a:cubicBezTo>
                    <a:pt x="64" y="23"/>
                    <a:pt x="64" y="23"/>
                    <a:pt x="64" y="23"/>
                  </a:cubicBezTo>
                  <a:cubicBezTo>
                    <a:pt x="65" y="23"/>
                    <a:pt x="65" y="23"/>
                    <a:pt x="65" y="23"/>
                  </a:cubicBezTo>
                  <a:cubicBezTo>
                    <a:pt x="79" y="64"/>
                    <a:pt x="79" y="64"/>
                    <a:pt x="79" y="64"/>
                  </a:cubicBezTo>
                  <a:cubicBezTo>
                    <a:pt x="80" y="67"/>
                    <a:pt x="84" y="69"/>
                    <a:pt x="87" y="68"/>
                  </a:cubicBezTo>
                  <a:cubicBezTo>
                    <a:pt x="91" y="67"/>
                    <a:pt x="92" y="63"/>
                    <a:pt x="91" y="60"/>
                  </a:cubicBezTo>
                  <a:close/>
                </a:path>
              </a:pathLst>
            </a:custGeom>
            <a:grp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rgbClr val="F69FB2"/>
                </a:solidFill>
                <a:effectLst/>
                <a:uLnTx/>
                <a:uFillTx/>
                <a:cs typeface="+mn-ea"/>
                <a:sym typeface="+mn-lt"/>
              </a:endParaRPr>
            </a:p>
          </p:txBody>
        </p:sp>
      </p:grpSp>
      <p:grpSp>
        <p:nvGrpSpPr>
          <p:cNvPr id="25" name="Group 74"/>
          <p:cNvGrpSpPr/>
          <p:nvPr/>
        </p:nvGrpSpPr>
        <p:grpSpPr>
          <a:xfrm>
            <a:off x="1656787" y="2430689"/>
            <a:ext cx="386617" cy="834029"/>
            <a:chOff x="4395788" y="2198688"/>
            <a:chExt cx="344488" cy="742951"/>
          </a:xfrm>
          <a:solidFill>
            <a:srgbClr val="F69FB2"/>
          </a:solidFill>
        </p:grpSpPr>
        <p:sp>
          <p:nvSpPr>
            <p:cNvPr id="29" name="Oval 75"/>
            <p:cNvSpPr>
              <a:spLocks noChangeArrowheads="1"/>
            </p:cNvSpPr>
            <p:nvPr/>
          </p:nvSpPr>
          <p:spPr bwMode="auto">
            <a:xfrm>
              <a:off x="4511675" y="2198688"/>
              <a:ext cx="109538" cy="112713"/>
            </a:xfrm>
            <a:prstGeom prst="ellipse">
              <a:avLst/>
            </a:prstGeom>
            <a:grp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rgbClr val="F69FB2"/>
                </a:solidFill>
                <a:effectLst/>
                <a:uLnTx/>
                <a:uFillTx/>
                <a:cs typeface="+mn-ea"/>
                <a:sym typeface="+mn-lt"/>
              </a:endParaRPr>
            </a:p>
          </p:txBody>
        </p:sp>
        <p:sp>
          <p:nvSpPr>
            <p:cNvPr id="30" name="Freeform 7"/>
            <p:cNvSpPr/>
            <p:nvPr/>
          </p:nvSpPr>
          <p:spPr bwMode="auto">
            <a:xfrm>
              <a:off x="4395788" y="2333626"/>
              <a:ext cx="344488" cy="608013"/>
            </a:xfrm>
            <a:custGeom>
              <a:avLst/>
              <a:gdLst>
                <a:gd name="T0" fmla="*/ 91 w 92"/>
                <a:gd name="T1" fmla="*/ 60 h 162"/>
                <a:gd name="T2" fmla="*/ 75 w 92"/>
                <a:gd name="T3" fmla="*/ 10 h 162"/>
                <a:gd name="T4" fmla="*/ 64 w 92"/>
                <a:gd name="T5" fmla="*/ 0 h 162"/>
                <a:gd name="T6" fmla="*/ 28 w 92"/>
                <a:gd name="T7" fmla="*/ 0 h 162"/>
                <a:gd name="T8" fmla="*/ 19 w 92"/>
                <a:gd name="T9" fmla="*/ 5 h 162"/>
                <a:gd name="T10" fmla="*/ 18 w 92"/>
                <a:gd name="T11" fmla="*/ 7 h 162"/>
                <a:gd name="T12" fmla="*/ 18 w 92"/>
                <a:gd name="T13" fmla="*/ 7 h 162"/>
                <a:gd name="T14" fmla="*/ 17 w 92"/>
                <a:gd name="T15" fmla="*/ 8 h 162"/>
                <a:gd name="T16" fmla="*/ 1 w 92"/>
                <a:gd name="T17" fmla="*/ 60 h 162"/>
                <a:gd name="T18" fmla="*/ 5 w 92"/>
                <a:gd name="T19" fmla="*/ 68 h 162"/>
                <a:gd name="T20" fmla="*/ 14 w 92"/>
                <a:gd name="T21" fmla="*/ 64 h 162"/>
                <a:gd name="T22" fmla="*/ 26 w 92"/>
                <a:gd name="T23" fmla="*/ 23 h 162"/>
                <a:gd name="T24" fmla="*/ 28 w 92"/>
                <a:gd name="T25" fmla="*/ 23 h 162"/>
                <a:gd name="T26" fmla="*/ 29 w 92"/>
                <a:gd name="T27" fmla="*/ 23 h 162"/>
                <a:gd name="T28" fmla="*/ 9 w 92"/>
                <a:gd name="T29" fmla="*/ 96 h 162"/>
                <a:gd name="T30" fmla="*/ 29 w 92"/>
                <a:gd name="T31" fmla="*/ 96 h 162"/>
                <a:gd name="T32" fmla="*/ 29 w 92"/>
                <a:gd name="T33" fmla="*/ 154 h 162"/>
                <a:gd name="T34" fmla="*/ 37 w 92"/>
                <a:gd name="T35" fmla="*/ 162 h 162"/>
                <a:gd name="T36" fmla="*/ 44 w 92"/>
                <a:gd name="T37" fmla="*/ 154 h 162"/>
                <a:gd name="T38" fmla="*/ 44 w 92"/>
                <a:gd name="T39" fmla="*/ 96 h 162"/>
                <a:gd name="T40" fmla="*/ 49 w 92"/>
                <a:gd name="T41" fmla="*/ 96 h 162"/>
                <a:gd name="T42" fmla="*/ 49 w 92"/>
                <a:gd name="T43" fmla="*/ 154 h 162"/>
                <a:gd name="T44" fmla="*/ 56 w 92"/>
                <a:gd name="T45" fmla="*/ 162 h 162"/>
                <a:gd name="T46" fmla="*/ 64 w 92"/>
                <a:gd name="T47" fmla="*/ 154 h 162"/>
                <a:gd name="T48" fmla="*/ 64 w 92"/>
                <a:gd name="T49" fmla="*/ 96 h 162"/>
                <a:gd name="T50" fmla="*/ 83 w 92"/>
                <a:gd name="T51" fmla="*/ 96 h 162"/>
                <a:gd name="T52" fmla="*/ 63 w 92"/>
                <a:gd name="T53" fmla="*/ 23 h 162"/>
                <a:gd name="T54" fmla="*/ 64 w 92"/>
                <a:gd name="T55" fmla="*/ 23 h 162"/>
                <a:gd name="T56" fmla="*/ 65 w 92"/>
                <a:gd name="T57" fmla="*/ 23 h 162"/>
                <a:gd name="T58" fmla="*/ 79 w 92"/>
                <a:gd name="T59" fmla="*/ 64 h 162"/>
                <a:gd name="T60" fmla="*/ 87 w 92"/>
                <a:gd name="T61" fmla="*/ 68 h 162"/>
                <a:gd name="T62" fmla="*/ 91 w 92"/>
                <a:gd name="T63" fmla="*/ 6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2" h="162">
                  <a:moveTo>
                    <a:pt x="91" y="60"/>
                  </a:moveTo>
                  <a:cubicBezTo>
                    <a:pt x="75" y="10"/>
                    <a:pt x="75" y="10"/>
                    <a:pt x="75" y="10"/>
                  </a:cubicBezTo>
                  <a:cubicBezTo>
                    <a:pt x="74" y="4"/>
                    <a:pt x="70" y="0"/>
                    <a:pt x="64" y="0"/>
                  </a:cubicBezTo>
                  <a:cubicBezTo>
                    <a:pt x="28" y="0"/>
                    <a:pt x="28" y="0"/>
                    <a:pt x="28" y="0"/>
                  </a:cubicBezTo>
                  <a:cubicBezTo>
                    <a:pt x="24" y="0"/>
                    <a:pt x="21" y="2"/>
                    <a:pt x="19" y="5"/>
                  </a:cubicBezTo>
                  <a:cubicBezTo>
                    <a:pt x="18" y="5"/>
                    <a:pt x="18" y="6"/>
                    <a:pt x="18" y="7"/>
                  </a:cubicBezTo>
                  <a:cubicBezTo>
                    <a:pt x="18" y="7"/>
                    <a:pt x="18" y="7"/>
                    <a:pt x="18" y="7"/>
                  </a:cubicBezTo>
                  <a:cubicBezTo>
                    <a:pt x="18" y="7"/>
                    <a:pt x="17" y="8"/>
                    <a:pt x="17" y="8"/>
                  </a:cubicBezTo>
                  <a:cubicBezTo>
                    <a:pt x="1" y="60"/>
                    <a:pt x="1" y="60"/>
                    <a:pt x="1" y="60"/>
                  </a:cubicBezTo>
                  <a:cubicBezTo>
                    <a:pt x="0" y="63"/>
                    <a:pt x="2" y="67"/>
                    <a:pt x="5" y="68"/>
                  </a:cubicBezTo>
                  <a:cubicBezTo>
                    <a:pt x="9" y="69"/>
                    <a:pt x="13" y="67"/>
                    <a:pt x="14" y="64"/>
                  </a:cubicBezTo>
                  <a:cubicBezTo>
                    <a:pt x="26" y="23"/>
                    <a:pt x="26" y="23"/>
                    <a:pt x="26" y="23"/>
                  </a:cubicBezTo>
                  <a:cubicBezTo>
                    <a:pt x="27" y="23"/>
                    <a:pt x="27" y="23"/>
                    <a:pt x="28" y="23"/>
                  </a:cubicBezTo>
                  <a:cubicBezTo>
                    <a:pt x="29" y="23"/>
                    <a:pt x="29" y="23"/>
                    <a:pt x="29" y="23"/>
                  </a:cubicBezTo>
                  <a:cubicBezTo>
                    <a:pt x="9" y="96"/>
                    <a:pt x="9" y="96"/>
                    <a:pt x="9" y="96"/>
                  </a:cubicBezTo>
                  <a:cubicBezTo>
                    <a:pt x="29" y="96"/>
                    <a:pt x="29" y="96"/>
                    <a:pt x="29" y="96"/>
                  </a:cubicBezTo>
                  <a:cubicBezTo>
                    <a:pt x="29" y="154"/>
                    <a:pt x="29" y="154"/>
                    <a:pt x="29" y="154"/>
                  </a:cubicBezTo>
                  <a:cubicBezTo>
                    <a:pt x="29" y="159"/>
                    <a:pt x="33" y="162"/>
                    <a:pt x="37" y="162"/>
                  </a:cubicBezTo>
                  <a:cubicBezTo>
                    <a:pt x="41" y="162"/>
                    <a:pt x="44" y="159"/>
                    <a:pt x="44" y="154"/>
                  </a:cubicBezTo>
                  <a:cubicBezTo>
                    <a:pt x="44" y="96"/>
                    <a:pt x="44" y="96"/>
                    <a:pt x="44" y="96"/>
                  </a:cubicBezTo>
                  <a:cubicBezTo>
                    <a:pt x="49" y="96"/>
                    <a:pt x="49" y="96"/>
                    <a:pt x="49" y="96"/>
                  </a:cubicBezTo>
                  <a:cubicBezTo>
                    <a:pt x="49" y="154"/>
                    <a:pt x="49" y="154"/>
                    <a:pt x="49" y="154"/>
                  </a:cubicBezTo>
                  <a:cubicBezTo>
                    <a:pt x="49" y="159"/>
                    <a:pt x="52" y="162"/>
                    <a:pt x="56" y="162"/>
                  </a:cubicBezTo>
                  <a:cubicBezTo>
                    <a:pt x="60" y="162"/>
                    <a:pt x="64" y="159"/>
                    <a:pt x="64" y="154"/>
                  </a:cubicBezTo>
                  <a:cubicBezTo>
                    <a:pt x="64" y="96"/>
                    <a:pt x="64" y="96"/>
                    <a:pt x="64" y="96"/>
                  </a:cubicBezTo>
                  <a:cubicBezTo>
                    <a:pt x="83" y="96"/>
                    <a:pt x="83" y="96"/>
                    <a:pt x="83" y="96"/>
                  </a:cubicBezTo>
                  <a:cubicBezTo>
                    <a:pt x="63" y="23"/>
                    <a:pt x="63" y="23"/>
                    <a:pt x="63" y="23"/>
                  </a:cubicBezTo>
                  <a:cubicBezTo>
                    <a:pt x="64" y="23"/>
                    <a:pt x="64" y="23"/>
                    <a:pt x="64" y="23"/>
                  </a:cubicBezTo>
                  <a:cubicBezTo>
                    <a:pt x="65" y="23"/>
                    <a:pt x="65" y="23"/>
                    <a:pt x="65" y="23"/>
                  </a:cubicBezTo>
                  <a:cubicBezTo>
                    <a:pt x="79" y="64"/>
                    <a:pt x="79" y="64"/>
                    <a:pt x="79" y="64"/>
                  </a:cubicBezTo>
                  <a:cubicBezTo>
                    <a:pt x="80" y="67"/>
                    <a:pt x="84" y="69"/>
                    <a:pt x="87" y="68"/>
                  </a:cubicBezTo>
                  <a:cubicBezTo>
                    <a:pt x="91" y="67"/>
                    <a:pt x="92" y="63"/>
                    <a:pt x="91" y="60"/>
                  </a:cubicBezTo>
                  <a:close/>
                </a:path>
              </a:pathLst>
            </a:custGeom>
            <a:grp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rgbClr val="F69FB2"/>
                </a:solidFill>
                <a:effectLst/>
                <a:uLnTx/>
                <a:uFillTx/>
                <a:cs typeface="+mn-ea"/>
                <a:sym typeface="+mn-lt"/>
              </a:endParaRPr>
            </a:p>
          </p:txBody>
        </p:sp>
      </p:grpSp>
      <p:grpSp>
        <p:nvGrpSpPr>
          <p:cNvPr id="31" name="Group 74"/>
          <p:cNvGrpSpPr/>
          <p:nvPr/>
        </p:nvGrpSpPr>
        <p:grpSpPr>
          <a:xfrm>
            <a:off x="2096287" y="2430689"/>
            <a:ext cx="386617" cy="834029"/>
            <a:chOff x="4395788" y="2198688"/>
            <a:chExt cx="344488" cy="742951"/>
          </a:xfrm>
          <a:solidFill>
            <a:srgbClr val="F69FB2"/>
          </a:solidFill>
        </p:grpSpPr>
        <p:sp>
          <p:nvSpPr>
            <p:cNvPr id="32" name="Oval 75"/>
            <p:cNvSpPr>
              <a:spLocks noChangeArrowheads="1"/>
            </p:cNvSpPr>
            <p:nvPr/>
          </p:nvSpPr>
          <p:spPr bwMode="auto">
            <a:xfrm>
              <a:off x="4511675" y="2198688"/>
              <a:ext cx="109538" cy="112713"/>
            </a:xfrm>
            <a:prstGeom prst="ellipse">
              <a:avLst/>
            </a:prstGeom>
            <a:grp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rgbClr val="F69FB2"/>
                </a:solidFill>
                <a:effectLst/>
                <a:uLnTx/>
                <a:uFillTx/>
                <a:cs typeface="+mn-ea"/>
                <a:sym typeface="+mn-lt"/>
              </a:endParaRPr>
            </a:p>
          </p:txBody>
        </p:sp>
        <p:sp>
          <p:nvSpPr>
            <p:cNvPr id="33" name="Freeform 7"/>
            <p:cNvSpPr/>
            <p:nvPr/>
          </p:nvSpPr>
          <p:spPr bwMode="auto">
            <a:xfrm>
              <a:off x="4395788" y="2333626"/>
              <a:ext cx="344488" cy="608013"/>
            </a:xfrm>
            <a:custGeom>
              <a:avLst/>
              <a:gdLst>
                <a:gd name="T0" fmla="*/ 91 w 92"/>
                <a:gd name="T1" fmla="*/ 60 h 162"/>
                <a:gd name="T2" fmla="*/ 75 w 92"/>
                <a:gd name="T3" fmla="*/ 10 h 162"/>
                <a:gd name="T4" fmla="*/ 64 w 92"/>
                <a:gd name="T5" fmla="*/ 0 h 162"/>
                <a:gd name="T6" fmla="*/ 28 w 92"/>
                <a:gd name="T7" fmla="*/ 0 h 162"/>
                <a:gd name="T8" fmla="*/ 19 w 92"/>
                <a:gd name="T9" fmla="*/ 5 h 162"/>
                <a:gd name="T10" fmla="*/ 18 w 92"/>
                <a:gd name="T11" fmla="*/ 7 h 162"/>
                <a:gd name="T12" fmla="*/ 18 w 92"/>
                <a:gd name="T13" fmla="*/ 7 h 162"/>
                <a:gd name="T14" fmla="*/ 17 w 92"/>
                <a:gd name="T15" fmla="*/ 8 h 162"/>
                <a:gd name="T16" fmla="*/ 1 w 92"/>
                <a:gd name="T17" fmla="*/ 60 h 162"/>
                <a:gd name="T18" fmla="*/ 5 w 92"/>
                <a:gd name="T19" fmla="*/ 68 h 162"/>
                <a:gd name="T20" fmla="*/ 14 w 92"/>
                <a:gd name="T21" fmla="*/ 64 h 162"/>
                <a:gd name="T22" fmla="*/ 26 w 92"/>
                <a:gd name="T23" fmla="*/ 23 h 162"/>
                <a:gd name="T24" fmla="*/ 28 w 92"/>
                <a:gd name="T25" fmla="*/ 23 h 162"/>
                <a:gd name="T26" fmla="*/ 29 w 92"/>
                <a:gd name="T27" fmla="*/ 23 h 162"/>
                <a:gd name="T28" fmla="*/ 9 w 92"/>
                <a:gd name="T29" fmla="*/ 96 h 162"/>
                <a:gd name="T30" fmla="*/ 29 w 92"/>
                <a:gd name="T31" fmla="*/ 96 h 162"/>
                <a:gd name="T32" fmla="*/ 29 w 92"/>
                <a:gd name="T33" fmla="*/ 154 h 162"/>
                <a:gd name="T34" fmla="*/ 37 w 92"/>
                <a:gd name="T35" fmla="*/ 162 h 162"/>
                <a:gd name="T36" fmla="*/ 44 w 92"/>
                <a:gd name="T37" fmla="*/ 154 h 162"/>
                <a:gd name="T38" fmla="*/ 44 w 92"/>
                <a:gd name="T39" fmla="*/ 96 h 162"/>
                <a:gd name="T40" fmla="*/ 49 w 92"/>
                <a:gd name="T41" fmla="*/ 96 h 162"/>
                <a:gd name="T42" fmla="*/ 49 w 92"/>
                <a:gd name="T43" fmla="*/ 154 h 162"/>
                <a:gd name="T44" fmla="*/ 56 w 92"/>
                <a:gd name="T45" fmla="*/ 162 h 162"/>
                <a:gd name="T46" fmla="*/ 64 w 92"/>
                <a:gd name="T47" fmla="*/ 154 h 162"/>
                <a:gd name="T48" fmla="*/ 64 w 92"/>
                <a:gd name="T49" fmla="*/ 96 h 162"/>
                <a:gd name="T50" fmla="*/ 83 w 92"/>
                <a:gd name="T51" fmla="*/ 96 h 162"/>
                <a:gd name="T52" fmla="*/ 63 w 92"/>
                <a:gd name="T53" fmla="*/ 23 h 162"/>
                <a:gd name="T54" fmla="*/ 64 w 92"/>
                <a:gd name="T55" fmla="*/ 23 h 162"/>
                <a:gd name="T56" fmla="*/ 65 w 92"/>
                <a:gd name="T57" fmla="*/ 23 h 162"/>
                <a:gd name="T58" fmla="*/ 79 w 92"/>
                <a:gd name="T59" fmla="*/ 64 h 162"/>
                <a:gd name="T60" fmla="*/ 87 w 92"/>
                <a:gd name="T61" fmla="*/ 68 h 162"/>
                <a:gd name="T62" fmla="*/ 91 w 92"/>
                <a:gd name="T63" fmla="*/ 6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2" h="162">
                  <a:moveTo>
                    <a:pt x="91" y="60"/>
                  </a:moveTo>
                  <a:cubicBezTo>
                    <a:pt x="75" y="10"/>
                    <a:pt x="75" y="10"/>
                    <a:pt x="75" y="10"/>
                  </a:cubicBezTo>
                  <a:cubicBezTo>
                    <a:pt x="74" y="4"/>
                    <a:pt x="70" y="0"/>
                    <a:pt x="64" y="0"/>
                  </a:cubicBezTo>
                  <a:cubicBezTo>
                    <a:pt x="28" y="0"/>
                    <a:pt x="28" y="0"/>
                    <a:pt x="28" y="0"/>
                  </a:cubicBezTo>
                  <a:cubicBezTo>
                    <a:pt x="24" y="0"/>
                    <a:pt x="21" y="2"/>
                    <a:pt x="19" y="5"/>
                  </a:cubicBezTo>
                  <a:cubicBezTo>
                    <a:pt x="18" y="5"/>
                    <a:pt x="18" y="6"/>
                    <a:pt x="18" y="7"/>
                  </a:cubicBezTo>
                  <a:cubicBezTo>
                    <a:pt x="18" y="7"/>
                    <a:pt x="18" y="7"/>
                    <a:pt x="18" y="7"/>
                  </a:cubicBezTo>
                  <a:cubicBezTo>
                    <a:pt x="18" y="7"/>
                    <a:pt x="17" y="8"/>
                    <a:pt x="17" y="8"/>
                  </a:cubicBezTo>
                  <a:cubicBezTo>
                    <a:pt x="1" y="60"/>
                    <a:pt x="1" y="60"/>
                    <a:pt x="1" y="60"/>
                  </a:cubicBezTo>
                  <a:cubicBezTo>
                    <a:pt x="0" y="63"/>
                    <a:pt x="2" y="67"/>
                    <a:pt x="5" y="68"/>
                  </a:cubicBezTo>
                  <a:cubicBezTo>
                    <a:pt x="9" y="69"/>
                    <a:pt x="13" y="67"/>
                    <a:pt x="14" y="64"/>
                  </a:cubicBezTo>
                  <a:cubicBezTo>
                    <a:pt x="26" y="23"/>
                    <a:pt x="26" y="23"/>
                    <a:pt x="26" y="23"/>
                  </a:cubicBezTo>
                  <a:cubicBezTo>
                    <a:pt x="27" y="23"/>
                    <a:pt x="27" y="23"/>
                    <a:pt x="28" y="23"/>
                  </a:cubicBezTo>
                  <a:cubicBezTo>
                    <a:pt x="29" y="23"/>
                    <a:pt x="29" y="23"/>
                    <a:pt x="29" y="23"/>
                  </a:cubicBezTo>
                  <a:cubicBezTo>
                    <a:pt x="9" y="96"/>
                    <a:pt x="9" y="96"/>
                    <a:pt x="9" y="96"/>
                  </a:cubicBezTo>
                  <a:cubicBezTo>
                    <a:pt x="29" y="96"/>
                    <a:pt x="29" y="96"/>
                    <a:pt x="29" y="96"/>
                  </a:cubicBezTo>
                  <a:cubicBezTo>
                    <a:pt x="29" y="154"/>
                    <a:pt x="29" y="154"/>
                    <a:pt x="29" y="154"/>
                  </a:cubicBezTo>
                  <a:cubicBezTo>
                    <a:pt x="29" y="159"/>
                    <a:pt x="33" y="162"/>
                    <a:pt x="37" y="162"/>
                  </a:cubicBezTo>
                  <a:cubicBezTo>
                    <a:pt x="41" y="162"/>
                    <a:pt x="44" y="159"/>
                    <a:pt x="44" y="154"/>
                  </a:cubicBezTo>
                  <a:cubicBezTo>
                    <a:pt x="44" y="96"/>
                    <a:pt x="44" y="96"/>
                    <a:pt x="44" y="96"/>
                  </a:cubicBezTo>
                  <a:cubicBezTo>
                    <a:pt x="49" y="96"/>
                    <a:pt x="49" y="96"/>
                    <a:pt x="49" y="96"/>
                  </a:cubicBezTo>
                  <a:cubicBezTo>
                    <a:pt x="49" y="154"/>
                    <a:pt x="49" y="154"/>
                    <a:pt x="49" y="154"/>
                  </a:cubicBezTo>
                  <a:cubicBezTo>
                    <a:pt x="49" y="159"/>
                    <a:pt x="52" y="162"/>
                    <a:pt x="56" y="162"/>
                  </a:cubicBezTo>
                  <a:cubicBezTo>
                    <a:pt x="60" y="162"/>
                    <a:pt x="64" y="159"/>
                    <a:pt x="64" y="154"/>
                  </a:cubicBezTo>
                  <a:cubicBezTo>
                    <a:pt x="64" y="96"/>
                    <a:pt x="64" y="96"/>
                    <a:pt x="64" y="96"/>
                  </a:cubicBezTo>
                  <a:cubicBezTo>
                    <a:pt x="83" y="96"/>
                    <a:pt x="83" y="96"/>
                    <a:pt x="83" y="96"/>
                  </a:cubicBezTo>
                  <a:cubicBezTo>
                    <a:pt x="63" y="23"/>
                    <a:pt x="63" y="23"/>
                    <a:pt x="63" y="23"/>
                  </a:cubicBezTo>
                  <a:cubicBezTo>
                    <a:pt x="64" y="23"/>
                    <a:pt x="64" y="23"/>
                    <a:pt x="64" y="23"/>
                  </a:cubicBezTo>
                  <a:cubicBezTo>
                    <a:pt x="65" y="23"/>
                    <a:pt x="65" y="23"/>
                    <a:pt x="65" y="23"/>
                  </a:cubicBezTo>
                  <a:cubicBezTo>
                    <a:pt x="79" y="64"/>
                    <a:pt x="79" y="64"/>
                    <a:pt x="79" y="64"/>
                  </a:cubicBezTo>
                  <a:cubicBezTo>
                    <a:pt x="80" y="67"/>
                    <a:pt x="84" y="69"/>
                    <a:pt x="87" y="68"/>
                  </a:cubicBezTo>
                  <a:cubicBezTo>
                    <a:pt x="91" y="67"/>
                    <a:pt x="92" y="63"/>
                    <a:pt x="91" y="60"/>
                  </a:cubicBezTo>
                  <a:close/>
                </a:path>
              </a:pathLst>
            </a:custGeom>
            <a:grp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rgbClr val="F69FB2"/>
                </a:solidFill>
                <a:effectLst/>
                <a:uLnTx/>
                <a:uFillTx/>
                <a:cs typeface="+mn-ea"/>
                <a:sym typeface="+mn-lt"/>
              </a:endParaRPr>
            </a:p>
          </p:txBody>
        </p:sp>
      </p:grpSp>
      <p:grpSp>
        <p:nvGrpSpPr>
          <p:cNvPr id="34" name="Group 74"/>
          <p:cNvGrpSpPr/>
          <p:nvPr/>
        </p:nvGrpSpPr>
        <p:grpSpPr>
          <a:xfrm>
            <a:off x="2535788" y="2430689"/>
            <a:ext cx="386617" cy="834029"/>
            <a:chOff x="4395788" y="2198688"/>
            <a:chExt cx="344488" cy="742951"/>
          </a:xfrm>
          <a:solidFill>
            <a:srgbClr val="5FA6AE"/>
          </a:solidFill>
        </p:grpSpPr>
        <p:sp>
          <p:nvSpPr>
            <p:cNvPr id="35" name="Oval 75"/>
            <p:cNvSpPr>
              <a:spLocks noChangeArrowheads="1"/>
            </p:cNvSpPr>
            <p:nvPr/>
          </p:nvSpPr>
          <p:spPr bwMode="auto">
            <a:xfrm>
              <a:off x="4511675" y="2198688"/>
              <a:ext cx="109538" cy="112713"/>
            </a:xfrm>
            <a:prstGeom prst="ellipse">
              <a:avLst/>
            </a:prstGeom>
            <a:grp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chemeClr val="tx1">
                    <a:lumMod val="65000"/>
                    <a:lumOff val="35000"/>
                  </a:schemeClr>
                </a:solidFill>
                <a:effectLst/>
                <a:uLnTx/>
                <a:uFillTx/>
                <a:cs typeface="+mn-ea"/>
                <a:sym typeface="+mn-lt"/>
              </a:endParaRPr>
            </a:p>
          </p:txBody>
        </p:sp>
        <p:sp>
          <p:nvSpPr>
            <p:cNvPr id="36" name="Freeform 7"/>
            <p:cNvSpPr/>
            <p:nvPr/>
          </p:nvSpPr>
          <p:spPr bwMode="auto">
            <a:xfrm>
              <a:off x="4395788" y="2333626"/>
              <a:ext cx="344488" cy="608013"/>
            </a:xfrm>
            <a:custGeom>
              <a:avLst/>
              <a:gdLst>
                <a:gd name="T0" fmla="*/ 91 w 92"/>
                <a:gd name="T1" fmla="*/ 60 h 162"/>
                <a:gd name="T2" fmla="*/ 75 w 92"/>
                <a:gd name="T3" fmla="*/ 10 h 162"/>
                <a:gd name="T4" fmla="*/ 64 w 92"/>
                <a:gd name="T5" fmla="*/ 0 h 162"/>
                <a:gd name="T6" fmla="*/ 28 w 92"/>
                <a:gd name="T7" fmla="*/ 0 h 162"/>
                <a:gd name="T8" fmla="*/ 19 w 92"/>
                <a:gd name="T9" fmla="*/ 5 h 162"/>
                <a:gd name="T10" fmla="*/ 18 w 92"/>
                <a:gd name="T11" fmla="*/ 7 h 162"/>
                <a:gd name="T12" fmla="*/ 18 w 92"/>
                <a:gd name="T13" fmla="*/ 7 h 162"/>
                <a:gd name="T14" fmla="*/ 17 w 92"/>
                <a:gd name="T15" fmla="*/ 8 h 162"/>
                <a:gd name="T16" fmla="*/ 1 w 92"/>
                <a:gd name="T17" fmla="*/ 60 h 162"/>
                <a:gd name="T18" fmla="*/ 5 w 92"/>
                <a:gd name="T19" fmla="*/ 68 h 162"/>
                <a:gd name="T20" fmla="*/ 14 w 92"/>
                <a:gd name="T21" fmla="*/ 64 h 162"/>
                <a:gd name="T22" fmla="*/ 26 w 92"/>
                <a:gd name="T23" fmla="*/ 23 h 162"/>
                <a:gd name="T24" fmla="*/ 28 w 92"/>
                <a:gd name="T25" fmla="*/ 23 h 162"/>
                <a:gd name="T26" fmla="*/ 29 w 92"/>
                <a:gd name="T27" fmla="*/ 23 h 162"/>
                <a:gd name="T28" fmla="*/ 9 w 92"/>
                <a:gd name="T29" fmla="*/ 96 h 162"/>
                <a:gd name="T30" fmla="*/ 29 w 92"/>
                <a:gd name="T31" fmla="*/ 96 h 162"/>
                <a:gd name="T32" fmla="*/ 29 w 92"/>
                <a:gd name="T33" fmla="*/ 154 h 162"/>
                <a:gd name="T34" fmla="*/ 37 w 92"/>
                <a:gd name="T35" fmla="*/ 162 h 162"/>
                <a:gd name="T36" fmla="*/ 44 w 92"/>
                <a:gd name="T37" fmla="*/ 154 h 162"/>
                <a:gd name="T38" fmla="*/ 44 w 92"/>
                <a:gd name="T39" fmla="*/ 96 h 162"/>
                <a:gd name="T40" fmla="*/ 49 w 92"/>
                <a:gd name="T41" fmla="*/ 96 h 162"/>
                <a:gd name="T42" fmla="*/ 49 w 92"/>
                <a:gd name="T43" fmla="*/ 154 h 162"/>
                <a:gd name="T44" fmla="*/ 56 w 92"/>
                <a:gd name="T45" fmla="*/ 162 h 162"/>
                <a:gd name="T46" fmla="*/ 64 w 92"/>
                <a:gd name="T47" fmla="*/ 154 h 162"/>
                <a:gd name="T48" fmla="*/ 64 w 92"/>
                <a:gd name="T49" fmla="*/ 96 h 162"/>
                <a:gd name="T50" fmla="*/ 83 w 92"/>
                <a:gd name="T51" fmla="*/ 96 h 162"/>
                <a:gd name="T52" fmla="*/ 63 w 92"/>
                <a:gd name="T53" fmla="*/ 23 h 162"/>
                <a:gd name="T54" fmla="*/ 64 w 92"/>
                <a:gd name="T55" fmla="*/ 23 h 162"/>
                <a:gd name="T56" fmla="*/ 65 w 92"/>
                <a:gd name="T57" fmla="*/ 23 h 162"/>
                <a:gd name="T58" fmla="*/ 79 w 92"/>
                <a:gd name="T59" fmla="*/ 64 h 162"/>
                <a:gd name="T60" fmla="*/ 87 w 92"/>
                <a:gd name="T61" fmla="*/ 68 h 162"/>
                <a:gd name="T62" fmla="*/ 91 w 92"/>
                <a:gd name="T63" fmla="*/ 6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2" h="162">
                  <a:moveTo>
                    <a:pt x="91" y="60"/>
                  </a:moveTo>
                  <a:cubicBezTo>
                    <a:pt x="75" y="10"/>
                    <a:pt x="75" y="10"/>
                    <a:pt x="75" y="10"/>
                  </a:cubicBezTo>
                  <a:cubicBezTo>
                    <a:pt x="74" y="4"/>
                    <a:pt x="70" y="0"/>
                    <a:pt x="64" y="0"/>
                  </a:cubicBezTo>
                  <a:cubicBezTo>
                    <a:pt x="28" y="0"/>
                    <a:pt x="28" y="0"/>
                    <a:pt x="28" y="0"/>
                  </a:cubicBezTo>
                  <a:cubicBezTo>
                    <a:pt x="24" y="0"/>
                    <a:pt x="21" y="2"/>
                    <a:pt x="19" y="5"/>
                  </a:cubicBezTo>
                  <a:cubicBezTo>
                    <a:pt x="18" y="5"/>
                    <a:pt x="18" y="6"/>
                    <a:pt x="18" y="7"/>
                  </a:cubicBezTo>
                  <a:cubicBezTo>
                    <a:pt x="18" y="7"/>
                    <a:pt x="18" y="7"/>
                    <a:pt x="18" y="7"/>
                  </a:cubicBezTo>
                  <a:cubicBezTo>
                    <a:pt x="18" y="7"/>
                    <a:pt x="17" y="8"/>
                    <a:pt x="17" y="8"/>
                  </a:cubicBezTo>
                  <a:cubicBezTo>
                    <a:pt x="1" y="60"/>
                    <a:pt x="1" y="60"/>
                    <a:pt x="1" y="60"/>
                  </a:cubicBezTo>
                  <a:cubicBezTo>
                    <a:pt x="0" y="63"/>
                    <a:pt x="2" y="67"/>
                    <a:pt x="5" y="68"/>
                  </a:cubicBezTo>
                  <a:cubicBezTo>
                    <a:pt x="9" y="69"/>
                    <a:pt x="13" y="67"/>
                    <a:pt x="14" y="64"/>
                  </a:cubicBezTo>
                  <a:cubicBezTo>
                    <a:pt x="26" y="23"/>
                    <a:pt x="26" y="23"/>
                    <a:pt x="26" y="23"/>
                  </a:cubicBezTo>
                  <a:cubicBezTo>
                    <a:pt x="27" y="23"/>
                    <a:pt x="27" y="23"/>
                    <a:pt x="28" y="23"/>
                  </a:cubicBezTo>
                  <a:cubicBezTo>
                    <a:pt x="29" y="23"/>
                    <a:pt x="29" y="23"/>
                    <a:pt x="29" y="23"/>
                  </a:cubicBezTo>
                  <a:cubicBezTo>
                    <a:pt x="9" y="96"/>
                    <a:pt x="9" y="96"/>
                    <a:pt x="9" y="96"/>
                  </a:cubicBezTo>
                  <a:cubicBezTo>
                    <a:pt x="29" y="96"/>
                    <a:pt x="29" y="96"/>
                    <a:pt x="29" y="96"/>
                  </a:cubicBezTo>
                  <a:cubicBezTo>
                    <a:pt x="29" y="154"/>
                    <a:pt x="29" y="154"/>
                    <a:pt x="29" y="154"/>
                  </a:cubicBezTo>
                  <a:cubicBezTo>
                    <a:pt x="29" y="159"/>
                    <a:pt x="33" y="162"/>
                    <a:pt x="37" y="162"/>
                  </a:cubicBezTo>
                  <a:cubicBezTo>
                    <a:pt x="41" y="162"/>
                    <a:pt x="44" y="159"/>
                    <a:pt x="44" y="154"/>
                  </a:cubicBezTo>
                  <a:cubicBezTo>
                    <a:pt x="44" y="96"/>
                    <a:pt x="44" y="96"/>
                    <a:pt x="44" y="96"/>
                  </a:cubicBezTo>
                  <a:cubicBezTo>
                    <a:pt x="49" y="96"/>
                    <a:pt x="49" y="96"/>
                    <a:pt x="49" y="96"/>
                  </a:cubicBezTo>
                  <a:cubicBezTo>
                    <a:pt x="49" y="154"/>
                    <a:pt x="49" y="154"/>
                    <a:pt x="49" y="154"/>
                  </a:cubicBezTo>
                  <a:cubicBezTo>
                    <a:pt x="49" y="159"/>
                    <a:pt x="52" y="162"/>
                    <a:pt x="56" y="162"/>
                  </a:cubicBezTo>
                  <a:cubicBezTo>
                    <a:pt x="60" y="162"/>
                    <a:pt x="64" y="159"/>
                    <a:pt x="64" y="154"/>
                  </a:cubicBezTo>
                  <a:cubicBezTo>
                    <a:pt x="64" y="96"/>
                    <a:pt x="64" y="96"/>
                    <a:pt x="64" y="96"/>
                  </a:cubicBezTo>
                  <a:cubicBezTo>
                    <a:pt x="83" y="96"/>
                    <a:pt x="83" y="96"/>
                    <a:pt x="83" y="96"/>
                  </a:cubicBezTo>
                  <a:cubicBezTo>
                    <a:pt x="63" y="23"/>
                    <a:pt x="63" y="23"/>
                    <a:pt x="63" y="23"/>
                  </a:cubicBezTo>
                  <a:cubicBezTo>
                    <a:pt x="64" y="23"/>
                    <a:pt x="64" y="23"/>
                    <a:pt x="64" y="23"/>
                  </a:cubicBezTo>
                  <a:cubicBezTo>
                    <a:pt x="65" y="23"/>
                    <a:pt x="65" y="23"/>
                    <a:pt x="65" y="23"/>
                  </a:cubicBezTo>
                  <a:cubicBezTo>
                    <a:pt x="79" y="64"/>
                    <a:pt x="79" y="64"/>
                    <a:pt x="79" y="64"/>
                  </a:cubicBezTo>
                  <a:cubicBezTo>
                    <a:pt x="80" y="67"/>
                    <a:pt x="84" y="69"/>
                    <a:pt x="87" y="68"/>
                  </a:cubicBezTo>
                  <a:cubicBezTo>
                    <a:pt x="91" y="67"/>
                    <a:pt x="92" y="63"/>
                    <a:pt x="91" y="60"/>
                  </a:cubicBezTo>
                  <a:close/>
                </a:path>
              </a:pathLst>
            </a:custGeom>
            <a:grp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chemeClr val="tx1">
                    <a:lumMod val="65000"/>
                    <a:lumOff val="35000"/>
                  </a:schemeClr>
                </a:solidFill>
                <a:effectLst/>
                <a:uLnTx/>
                <a:uFillTx/>
                <a:cs typeface="+mn-ea"/>
                <a:sym typeface="+mn-lt"/>
              </a:endParaRPr>
            </a:p>
          </p:txBody>
        </p:sp>
      </p:grpSp>
      <p:grpSp>
        <p:nvGrpSpPr>
          <p:cNvPr id="37" name="Group 74"/>
          <p:cNvGrpSpPr/>
          <p:nvPr/>
        </p:nvGrpSpPr>
        <p:grpSpPr>
          <a:xfrm>
            <a:off x="2975289" y="2430689"/>
            <a:ext cx="386617" cy="834029"/>
            <a:chOff x="4395788" y="2198688"/>
            <a:chExt cx="344488" cy="742951"/>
          </a:xfrm>
          <a:solidFill>
            <a:srgbClr val="5FA6AE"/>
          </a:solidFill>
        </p:grpSpPr>
        <p:sp>
          <p:nvSpPr>
            <p:cNvPr id="38" name="Oval 75"/>
            <p:cNvSpPr>
              <a:spLocks noChangeArrowheads="1"/>
            </p:cNvSpPr>
            <p:nvPr/>
          </p:nvSpPr>
          <p:spPr bwMode="auto">
            <a:xfrm>
              <a:off x="4511675" y="2198688"/>
              <a:ext cx="109538" cy="112713"/>
            </a:xfrm>
            <a:prstGeom prst="ellipse">
              <a:avLst/>
            </a:prstGeom>
            <a:grp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chemeClr val="tx1">
                    <a:lumMod val="65000"/>
                    <a:lumOff val="35000"/>
                  </a:schemeClr>
                </a:solidFill>
                <a:effectLst/>
                <a:uLnTx/>
                <a:uFillTx/>
                <a:cs typeface="+mn-ea"/>
                <a:sym typeface="+mn-lt"/>
              </a:endParaRPr>
            </a:p>
          </p:txBody>
        </p:sp>
        <p:sp>
          <p:nvSpPr>
            <p:cNvPr id="39" name="Freeform 7"/>
            <p:cNvSpPr/>
            <p:nvPr/>
          </p:nvSpPr>
          <p:spPr bwMode="auto">
            <a:xfrm>
              <a:off x="4395788" y="2333626"/>
              <a:ext cx="344488" cy="608013"/>
            </a:xfrm>
            <a:custGeom>
              <a:avLst/>
              <a:gdLst>
                <a:gd name="T0" fmla="*/ 91 w 92"/>
                <a:gd name="T1" fmla="*/ 60 h 162"/>
                <a:gd name="T2" fmla="*/ 75 w 92"/>
                <a:gd name="T3" fmla="*/ 10 h 162"/>
                <a:gd name="T4" fmla="*/ 64 w 92"/>
                <a:gd name="T5" fmla="*/ 0 h 162"/>
                <a:gd name="T6" fmla="*/ 28 w 92"/>
                <a:gd name="T7" fmla="*/ 0 h 162"/>
                <a:gd name="T8" fmla="*/ 19 w 92"/>
                <a:gd name="T9" fmla="*/ 5 h 162"/>
                <a:gd name="T10" fmla="*/ 18 w 92"/>
                <a:gd name="T11" fmla="*/ 7 h 162"/>
                <a:gd name="T12" fmla="*/ 18 w 92"/>
                <a:gd name="T13" fmla="*/ 7 h 162"/>
                <a:gd name="T14" fmla="*/ 17 w 92"/>
                <a:gd name="T15" fmla="*/ 8 h 162"/>
                <a:gd name="T16" fmla="*/ 1 w 92"/>
                <a:gd name="T17" fmla="*/ 60 h 162"/>
                <a:gd name="T18" fmla="*/ 5 w 92"/>
                <a:gd name="T19" fmla="*/ 68 h 162"/>
                <a:gd name="T20" fmla="*/ 14 w 92"/>
                <a:gd name="T21" fmla="*/ 64 h 162"/>
                <a:gd name="T22" fmla="*/ 26 w 92"/>
                <a:gd name="T23" fmla="*/ 23 h 162"/>
                <a:gd name="T24" fmla="*/ 28 w 92"/>
                <a:gd name="T25" fmla="*/ 23 h 162"/>
                <a:gd name="T26" fmla="*/ 29 w 92"/>
                <a:gd name="T27" fmla="*/ 23 h 162"/>
                <a:gd name="T28" fmla="*/ 9 w 92"/>
                <a:gd name="T29" fmla="*/ 96 h 162"/>
                <a:gd name="T30" fmla="*/ 29 w 92"/>
                <a:gd name="T31" fmla="*/ 96 h 162"/>
                <a:gd name="T32" fmla="*/ 29 w 92"/>
                <a:gd name="T33" fmla="*/ 154 h 162"/>
                <a:gd name="T34" fmla="*/ 37 w 92"/>
                <a:gd name="T35" fmla="*/ 162 h 162"/>
                <a:gd name="T36" fmla="*/ 44 w 92"/>
                <a:gd name="T37" fmla="*/ 154 h 162"/>
                <a:gd name="T38" fmla="*/ 44 w 92"/>
                <a:gd name="T39" fmla="*/ 96 h 162"/>
                <a:gd name="T40" fmla="*/ 49 w 92"/>
                <a:gd name="T41" fmla="*/ 96 h 162"/>
                <a:gd name="T42" fmla="*/ 49 w 92"/>
                <a:gd name="T43" fmla="*/ 154 h 162"/>
                <a:gd name="T44" fmla="*/ 56 w 92"/>
                <a:gd name="T45" fmla="*/ 162 h 162"/>
                <a:gd name="T46" fmla="*/ 64 w 92"/>
                <a:gd name="T47" fmla="*/ 154 h 162"/>
                <a:gd name="T48" fmla="*/ 64 w 92"/>
                <a:gd name="T49" fmla="*/ 96 h 162"/>
                <a:gd name="T50" fmla="*/ 83 w 92"/>
                <a:gd name="T51" fmla="*/ 96 h 162"/>
                <a:gd name="T52" fmla="*/ 63 w 92"/>
                <a:gd name="T53" fmla="*/ 23 h 162"/>
                <a:gd name="T54" fmla="*/ 64 w 92"/>
                <a:gd name="T55" fmla="*/ 23 h 162"/>
                <a:gd name="T56" fmla="*/ 65 w 92"/>
                <a:gd name="T57" fmla="*/ 23 h 162"/>
                <a:gd name="T58" fmla="*/ 79 w 92"/>
                <a:gd name="T59" fmla="*/ 64 h 162"/>
                <a:gd name="T60" fmla="*/ 87 w 92"/>
                <a:gd name="T61" fmla="*/ 68 h 162"/>
                <a:gd name="T62" fmla="*/ 91 w 92"/>
                <a:gd name="T63" fmla="*/ 6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2" h="162">
                  <a:moveTo>
                    <a:pt x="91" y="60"/>
                  </a:moveTo>
                  <a:cubicBezTo>
                    <a:pt x="75" y="10"/>
                    <a:pt x="75" y="10"/>
                    <a:pt x="75" y="10"/>
                  </a:cubicBezTo>
                  <a:cubicBezTo>
                    <a:pt x="74" y="4"/>
                    <a:pt x="70" y="0"/>
                    <a:pt x="64" y="0"/>
                  </a:cubicBezTo>
                  <a:cubicBezTo>
                    <a:pt x="28" y="0"/>
                    <a:pt x="28" y="0"/>
                    <a:pt x="28" y="0"/>
                  </a:cubicBezTo>
                  <a:cubicBezTo>
                    <a:pt x="24" y="0"/>
                    <a:pt x="21" y="2"/>
                    <a:pt x="19" y="5"/>
                  </a:cubicBezTo>
                  <a:cubicBezTo>
                    <a:pt x="18" y="5"/>
                    <a:pt x="18" y="6"/>
                    <a:pt x="18" y="7"/>
                  </a:cubicBezTo>
                  <a:cubicBezTo>
                    <a:pt x="18" y="7"/>
                    <a:pt x="18" y="7"/>
                    <a:pt x="18" y="7"/>
                  </a:cubicBezTo>
                  <a:cubicBezTo>
                    <a:pt x="18" y="7"/>
                    <a:pt x="17" y="8"/>
                    <a:pt x="17" y="8"/>
                  </a:cubicBezTo>
                  <a:cubicBezTo>
                    <a:pt x="1" y="60"/>
                    <a:pt x="1" y="60"/>
                    <a:pt x="1" y="60"/>
                  </a:cubicBezTo>
                  <a:cubicBezTo>
                    <a:pt x="0" y="63"/>
                    <a:pt x="2" y="67"/>
                    <a:pt x="5" y="68"/>
                  </a:cubicBezTo>
                  <a:cubicBezTo>
                    <a:pt x="9" y="69"/>
                    <a:pt x="13" y="67"/>
                    <a:pt x="14" y="64"/>
                  </a:cubicBezTo>
                  <a:cubicBezTo>
                    <a:pt x="26" y="23"/>
                    <a:pt x="26" y="23"/>
                    <a:pt x="26" y="23"/>
                  </a:cubicBezTo>
                  <a:cubicBezTo>
                    <a:pt x="27" y="23"/>
                    <a:pt x="27" y="23"/>
                    <a:pt x="28" y="23"/>
                  </a:cubicBezTo>
                  <a:cubicBezTo>
                    <a:pt x="29" y="23"/>
                    <a:pt x="29" y="23"/>
                    <a:pt x="29" y="23"/>
                  </a:cubicBezTo>
                  <a:cubicBezTo>
                    <a:pt x="9" y="96"/>
                    <a:pt x="9" y="96"/>
                    <a:pt x="9" y="96"/>
                  </a:cubicBezTo>
                  <a:cubicBezTo>
                    <a:pt x="29" y="96"/>
                    <a:pt x="29" y="96"/>
                    <a:pt x="29" y="96"/>
                  </a:cubicBezTo>
                  <a:cubicBezTo>
                    <a:pt x="29" y="154"/>
                    <a:pt x="29" y="154"/>
                    <a:pt x="29" y="154"/>
                  </a:cubicBezTo>
                  <a:cubicBezTo>
                    <a:pt x="29" y="159"/>
                    <a:pt x="33" y="162"/>
                    <a:pt x="37" y="162"/>
                  </a:cubicBezTo>
                  <a:cubicBezTo>
                    <a:pt x="41" y="162"/>
                    <a:pt x="44" y="159"/>
                    <a:pt x="44" y="154"/>
                  </a:cubicBezTo>
                  <a:cubicBezTo>
                    <a:pt x="44" y="96"/>
                    <a:pt x="44" y="96"/>
                    <a:pt x="44" y="96"/>
                  </a:cubicBezTo>
                  <a:cubicBezTo>
                    <a:pt x="49" y="96"/>
                    <a:pt x="49" y="96"/>
                    <a:pt x="49" y="96"/>
                  </a:cubicBezTo>
                  <a:cubicBezTo>
                    <a:pt x="49" y="154"/>
                    <a:pt x="49" y="154"/>
                    <a:pt x="49" y="154"/>
                  </a:cubicBezTo>
                  <a:cubicBezTo>
                    <a:pt x="49" y="159"/>
                    <a:pt x="52" y="162"/>
                    <a:pt x="56" y="162"/>
                  </a:cubicBezTo>
                  <a:cubicBezTo>
                    <a:pt x="60" y="162"/>
                    <a:pt x="64" y="159"/>
                    <a:pt x="64" y="154"/>
                  </a:cubicBezTo>
                  <a:cubicBezTo>
                    <a:pt x="64" y="96"/>
                    <a:pt x="64" y="96"/>
                    <a:pt x="64" y="96"/>
                  </a:cubicBezTo>
                  <a:cubicBezTo>
                    <a:pt x="83" y="96"/>
                    <a:pt x="83" y="96"/>
                    <a:pt x="83" y="96"/>
                  </a:cubicBezTo>
                  <a:cubicBezTo>
                    <a:pt x="63" y="23"/>
                    <a:pt x="63" y="23"/>
                    <a:pt x="63" y="23"/>
                  </a:cubicBezTo>
                  <a:cubicBezTo>
                    <a:pt x="64" y="23"/>
                    <a:pt x="64" y="23"/>
                    <a:pt x="64" y="23"/>
                  </a:cubicBezTo>
                  <a:cubicBezTo>
                    <a:pt x="65" y="23"/>
                    <a:pt x="65" y="23"/>
                    <a:pt x="65" y="23"/>
                  </a:cubicBezTo>
                  <a:cubicBezTo>
                    <a:pt x="79" y="64"/>
                    <a:pt x="79" y="64"/>
                    <a:pt x="79" y="64"/>
                  </a:cubicBezTo>
                  <a:cubicBezTo>
                    <a:pt x="80" y="67"/>
                    <a:pt x="84" y="69"/>
                    <a:pt x="87" y="68"/>
                  </a:cubicBezTo>
                  <a:cubicBezTo>
                    <a:pt x="91" y="67"/>
                    <a:pt x="92" y="63"/>
                    <a:pt x="91" y="60"/>
                  </a:cubicBezTo>
                  <a:close/>
                </a:path>
              </a:pathLst>
            </a:custGeom>
            <a:grp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chemeClr val="tx1">
                    <a:lumMod val="65000"/>
                    <a:lumOff val="35000"/>
                  </a:schemeClr>
                </a:solidFill>
                <a:effectLst/>
                <a:uLnTx/>
                <a:uFillTx/>
                <a:cs typeface="+mn-ea"/>
                <a:sym typeface="+mn-lt"/>
              </a:endParaRPr>
            </a:p>
          </p:txBody>
        </p:sp>
      </p:grpSp>
      <p:grpSp>
        <p:nvGrpSpPr>
          <p:cNvPr id="40" name="Group 74"/>
          <p:cNvGrpSpPr/>
          <p:nvPr/>
        </p:nvGrpSpPr>
        <p:grpSpPr>
          <a:xfrm>
            <a:off x="3414790" y="2430689"/>
            <a:ext cx="386617" cy="834029"/>
            <a:chOff x="4395788" y="2198688"/>
            <a:chExt cx="344488" cy="742951"/>
          </a:xfrm>
          <a:solidFill>
            <a:srgbClr val="5FA6AE"/>
          </a:solidFill>
        </p:grpSpPr>
        <p:sp>
          <p:nvSpPr>
            <p:cNvPr id="41" name="Oval 75"/>
            <p:cNvSpPr>
              <a:spLocks noChangeArrowheads="1"/>
            </p:cNvSpPr>
            <p:nvPr/>
          </p:nvSpPr>
          <p:spPr bwMode="auto">
            <a:xfrm>
              <a:off x="4511675" y="2198688"/>
              <a:ext cx="109538" cy="112713"/>
            </a:xfrm>
            <a:prstGeom prst="ellipse">
              <a:avLst/>
            </a:prstGeom>
            <a:grp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chemeClr val="tx1">
                    <a:lumMod val="65000"/>
                    <a:lumOff val="35000"/>
                  </a:schemeClr>
                </a:solidFill>
                <a:effectLst/>
                <a:uLnTx/>
                <a:uFillTx/>
                <a:cs typeface="+mn-ea"/>
                <a:sym typeface="+mn-lt"/>
              </a:endParaRPr>
            </a:p>
          </p:txBody>
        </p:sp>
        <p:sp>
          <p:nvSpPr>
            <p:cNvPr id="42" name="Freeform 7"/>
            <p:cNvSpPr/>
            <p:nvPr/>
          </p:nvSpPr>
          <p:spPr bwMode="auto">
            <a:xfrm>
              <a:off x="4395788" y="2333626"/>
              <a:ext cx="344488" cy="608013"/>
            </a:xfrm>
            <a:custGeom>
              <a:avLst/>
              <a:gdLst>
                <a:gd name="T0" fmla="*/ 91 w 92"/>
                <a:gd name="T1" fmla="*/ 60 h 162"/>
                <a:gd name="T2" fmla="*/ 75 w 92"/>
                <a:gd name="T3" fmla="*/ 10 h 162"/>
                <a:gd name="T4" fmla="*/ 64 w 92"/>
                <a:gd name="T5" fmla="*/ 0 h 162"/>
                <a:gd name="T6" fmla="*/ 28 w 92"/>
                <a:gd name="T7" fmla="*/ 0 h 162"/>
                <a:gd name="T8" fmla="*/ 19 w 92"/>
                <a:gd name="T9" fmla="*/ 5 h 162"/>
                <a:gd name="T10" fmla="*/ 18 w 92"/>
                <a:gd name="T11" fmla="*/ 7 h 162"/>
                <a:gd name="T12" fmla="*/ 18 w 92"/>
                <a:gd name="T13" fmla="*/ 7 h 162"/>
                <a:gd name="T14" fmla="*/ 17 w 92"/>
                <a:gd name="T15" fmla="*/ 8 h 162"/>
                <a:gd name="T16" fmla="*/ 1 w 92"/>
                <a:gd name="T17" fmla="*/ 60 h 162"/>
                <a:gd name="T18" fmla="*/ 5 w 92"/>
                <a:gd name="T19" fmla="*/ 68 h 162"/>
                <a:gd name="T20" fmla="*/ 14 w 92"/>
                <a:gd name="T21" fmla="*/ 64 h 162"/>
                <a:gd name="T22" fmla="*/ 26 w 92"/>
                <a:gd name="T23" fmla="*/ 23 h 162"/>
                <a:gd name="T24" fmla="*/ 28 w 92"/>
                <a:gd name="T25" fmla="*/ 23 h 162"/>
                <a:gd name="T26" fmla="*/ 29 w 92"/>
                <a:gd name="T27" fmla="*/ 23 h 162"/>
                <a:gd name="T28" fmla="*/ 9 w 92"/>
                <a:gd name="T29" fmla="*/ 96 h 162"/>
                <a:gd name="T30" fmla="*/ 29 w 92"/>
                <a:gd name="T31" fmla="*/ 96 h 162"/>
                <a:gd name="T32" fmla="*/ 29 w 92"/>
                <a:gd name="T33" fmla="*/ 154 h 162"/>
                <a:gd name="T34" fmla="*/ 37 w 92"/>
                <a:gd name="T35" fmla="*/ 162 h 162"/>
                <a:gd name="T36" fmla="*/ 44 w 92"/>
                <a:gd name="T37" fmla="*/ 154 h 162"/>
                <a:gd name="T38" fmla="*/ 44 w 92"/>
                <a:gd name="T39" fmla="*/ 96 h 162"/>
                <a:gd name="T40" fmla="*/ 49 w 92"/>
                <a:gd name="T41" fmla="*/ 96 h 162"/>
                <a:gd name="T42" fmla="*/ 49 w 92"/>
                <a:gd name="T43" fmla="*/ 154 h 162"/>
                <a:gd name="T44" fmla="*/ 56 w 92"/>
                <a:gd name="T45" fmla="*/ 162 h 162"/>
                <a:gd name="T46" fmla="*/ 64 w 92"/>
                <a:gd name="T47" fmla="*/ 154 h 162"/>
                <a:gd name="T48" fmla="*/ 64 w 92"/>
                <a:gd name="T49" fmla="*/ 96 h 162"/>
                <a:gd name="T50" fmla="*/ 83 w 92"/>
                <a:gd name="T51" fmla="*/ 96 h 162"/>
                <a:gd name="T52" fmla="*/ 63 w 92"/>
                <a:gd name="T53" fmla="*/ 23 h 162"/>
                <a:gd name="T54" fmla="*/ 64 w 92"/>
                <a:gd name="T55" fmla="*/ 23 h 162"/>
                <a:gd name="T56" fmla="*/ 65 w 92"/>
                <a:gd name="T57" fmla="*/ 23 h 162"/>
                <a:gd name="T58" fmla="*/ 79 w 92"/>
                <a:gd name="T59" fmla="*/ 64 h 162"/>
                <a:gd name="T60" fmla="*/ 87 w 92"/>
                <a:gd name="T61" fmla="*/ 68 h 162"/>
                <a:gd name="T62" fmla="*/ 91 w 92"/>
                <a:gd name="T63" fmla="*/ 6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2" h="162">
                  <a:moveTo>
                    <a:pt x="91" y="60"/>
                  </a:moveTo>
                  <a:cubicBezTo>
                    <a:pt x="75" y="10"/>
                    <a:pt x="75" y="10"/>
                    <a:pt x="75" y="10"/>
                  </a:cubicBezTo>
                  <a:cubicBezTo>
                    <a:pt x="74" y="4"/>
                    <a:pt x="70" y="0"/>
                    <a:pt x="64" y="0"/>
                  </a:cubicBezTo>
                  <a:cubicBezTo>
                    <a:pt x="28" y="0"/>
                    <a:pt x="28" y="0"/>
                    <a:pt x="28" y="0"/>
                  </a:cubicBezTo>
                  <a:cubicBezTo>
                    <a:pt x="24" y="0"/>
                    <a:pt x="21" y="2"/>
                    <a:pt x="19" y="5"/>
                  </a:cubicBezTo>
                  <a:cubicBezTo>
                    <a:pt x="18" y="5"/>
                    <a:pt x="18" y="6"/>
                    <a:pt x="18" y="7"/>
                  </a:cubicBezTo>
                  <a:cubicBezTo>
                    <a:pt x="18" y="7"/>
                    <a:pt x="18" y="7"/>
                    <a:pt x="18" y="7"/>
                  </a:cubicBezTo>
                  <a:cubicBezTo>
                    <a:pt x="18" y="7"/>
                    <a:pt x="17" y="8"/>
                    <a:pt x="17" y="8"/>
                  </a:cubicBezTo>
                  <a:cubicBezTo>
                    <a:pt x="1" y="60"/>
                    <a:pt x="1" y="60"/>
                    <a:pt x="1" y="60"/>
                  </a:cubicBezTo>
                  <a:cubicBezTo>
                    <a:pt x="0" y="63"/>
                    <a:pt x="2" y="67"/>
                    <a:pt x="5" y="68"/>
                  </a:cubicBezTo>
                  <a:cubicBezTo>
                    <a:pt x="9" y="69"/>
                    <a:pt x="13" y="67"/>
                    <a:pt x="14" y="64"/>
                  </a:cubicBezTo>
                  <a:cubicBezTo>
                    <a:pt x="26" y="23"/>
                    <a:pt x="26" y="23"/>
                    <a:pt x="26" y="23"/>
                  </a:cubicBezTo>
                  <a:cubicBezTo>
                    <a:pt x="27" y="23"/>
                    <a:pt x="27" y="23"/>
                    <a:pt x="28" y="23"/>
                  </a:cubicBezTo>
                  <a:cubicBezTo>
                    <a:pt x="29" y="23"/>
                    <a:pt x="29" y="23"/>
                    <a:pt x="29" y="23"/>
                  </a:cubicBezTo>
                  <a:cubicBezTo>
                    <a:pt x="9" y="96"/>
                    <a:pt x="9" y="96"/>
                    <a:pt x="9" y="96"/>
                  </a:cubicBezTo>
                  <a:cubicBezTo>
                    <a:pt x="29" y="96"/>
                    <a:pt x="29" y="96"/>
                    <a:pt x="29" y="96"/>
                  </a:cubicBezTo>
                  <a:cubicBezTo>
                    <a:pt x="29" y="154"/>
                    <a:pt x="29" y="154"/>
                    <a:pt x="29" y="154"/>
                  </a:cubicBezTo>
                  <a:cubicBezTo>
                    <a:pt x="29" y="159"/>
                    <a:pt x="33" y="162"/>
                    <a:pt x="37" y="162"/>
                  </a:cubicBezTo>
                  <a:cubicBezTo>
                    <a:pt x="41" y="162"/>
                    <a:pt x="44" y="159"/>
                    <a:pt x="44" y="154"/>
                  </a:cubicBezTo>
                  <a:cubicBezTo>
                    <a:pt x="44" y="96"/>
                    <a:pt x="44" y="96"/>
                    <a:pt x="44" y="96"/>
                  </a:cubicBezTo>
                  <a:cubicBezTo>
                    <a:pt x="49" y="96"/>
                    <a:pt x="49" y="96"/>
                    <a:pt x="49" y="96"/>
                  </a:cubicBezTo>
                  <a:cubicBezTo>
                    <a:pt x="49" y="154"/>
                    <a:pt x="49" y="154"/>
                    <a:pt x="49" y="154"/>
                  </a:cubicBezTo>
                  <a:cubicBezTo>
                    <a:pt x="49" y="159"/>
                    <a:pt x="52" y="162"/>
                    <a:pt x="56" y="162"/>
                  </a:cubicBezTo>
                  <a:cubicBezTo>
                    <a:pt x="60" y="162"/>
                    <a:pt x="64" y="159"/>
                    <a:pt x="64" y="154"/>
                  </a:cubicBezTo>
                  <a:cubicBezTo>
                    <a:pt x="64" y="96"/>
                    <a:pt x="64" y="96"/>
                    <a:pt x="64" y="96"/>
                  </a:cubicBezTo>
                  <a:cubicBezTo>
                    <a:pt x="83" y="96"/>
                    <a:pt x="83" y="96"/>
                    <a:pt x="83" y="96"/>
                  </a:cubicBezTo>
                  <a:cubicBezTo>
                    <a:pt x="63" y="23"/>
                    <a:pt x="63" y="23"/>
                    <a:pt x="63" y="23"/>
                  </a:cubicBezTo>
                  <a:cubicBezTo>
                    <a:pt x="64" y="23"/>
                    <a:pt x="64" y="23"/>
                    <a:pt x="64" y="23"/>
                  </a:cubicBezTo>
                  <a:cubicBezTo>
                    <a:pt x="65" y="23"/>
                    <a:pt x="65" y="23"/>
                    <a:pt x="65" y="23"/>
                  </a:cubicBezTo>
                  <a:cubicBezTo>
                    <a:pt x="79" y="64"/>
                    <a:pt x="79" y="64"/>
                    <a:pt x="79" y="64"/>
                  </a:cubicBezTo>
                  <a:cubicBezTo>
                    <a:pt x="80" y="67"/>
                    <a:pt x="84" y="69"/>
                    <a:pt x="87" y="68"/>
                  </a:cubicBezTo>
                  <a:cubicBezTo>
                    <a:pt x="91" y="67"/>
                    <a:pt x="92" y="63"/>
                    <a:pt x="91" y="60"/>
                  </a:cubicBezTo>
                  <a:close/>
                </a:path>
              </a:pathLst>
            </a:custGeom>
            <a:grp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chemeClr val="tx1">
                    <a:lumMod val="65000"/>
                    <a:lumOff val="35000"/>
                  </a:schemeClr>
                </a:solidFill>
                <a:effectLst/>
                <a:uLnTx/>
                <a:uFillTx/>
                <a:cs typeface="+mn-ea"/>
                <a:sym typeface="+mn-lt"/>
              </a:endParaRPr>
            </a:p>
          </p:txBody>
        </p:sp>
      </p:grpSp>
      <p:grpSp>
        <p:nvGrpSpPr>
          <p:cNvPr id="43" name="Group 74"/>
          <p:cNvGrpSpPr/>
          <p:nvPr/>
        </p:nvGrpSpPr>
        <p:grpSpPr>
          <a:xfrm>
            <a:off x="3854291" y="2430689"/>
            <a:ext cx="386617" cy="834029"/>
            <a:chOff x="4395788" y="2198688"/>
            <a:chExt cx="344488" cy="742951"/>
          </a:xfrm>
          <a:solidFill>
            <a:srgbClr val="5FA6AE"/>
          </a:solidFill>
        </p:grpSpPr>
        <p:sp>
          <p:nvSpPr>
            <p:cNvPr id="44" name="Oval 75"/>
            <p:cNvSpPr>
              <a:spLocks noChangeArrowheads="1"/>
            </p:cNvSpPr>
            <p:nvPr/>
          </p:nvSpPr>
          <p:spPr bwMode="auto">
            <a:xfrm>
              <a:off x="4511675" y="2198688"/>
              <a:ext cx="109538" cy="112713"/>
            </a:xfrm>
            <a:prstGeom prst="ellipse">
              <a:avLst/>
            </a:prstGeom>
            <a:grp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chemeClr val="tx1">
                    <a:lumMod val="65000"/>
                    <a:lumOff val="35000"/>
                  </a:schemeClr>
                </a:solidFill>
                <a:effectLst/>
                <a:uLnTx/>
                <a:uFillTx/>
                <a:cs typeface="+mn-ea"/>
                <a:sym typeface="+mn-lt"/>
              </a:endParaRPr>
            </a:p>
          </p:txBody>
        </p:sp>
        <p:sp>
          <p:nvSpPr>
            <p:cNvPr id="45" name="Freeform 7"/>
            <p:cNvSpPr/>
            <p:nvPr/>
          </p:nvSpPr>
          <p:spPr bwMode="auto">
            <a:xfrm>
              <a:off x="4395788" y="2333626"/>
              <a:ext cx="344488" cy="608013"/>
            </a:xfrm>
            <a:custGeom>
              <a:avLst/>
              <a:gdLst>
                <a:gd name="T0" fmla="*/ 91 w 92"/>
                <a:gd name="T1" fmla="*/ 60 h 162"/>
                <a:gd name="T2" fmla="*/ 75 w 92"/>
                <a:gd name="T3" fmla="*/ 10 h 162"/>
                <a:gd name="T4" fmla="*/ 64 w 92"/>
                <a:gd name="T5" fmla="*/ 0 h 162"/>
                <a:gd name="T6" fmla="*/ 28 w 92"/>
                <a:gd name="T7" fmla="*/ 0 h 162"/>
                <a:gd name="T8" fmla="*/ 19 w 92"/>
                <a:gd name="T9" fmla="*/ 5 h 162"/>
                <a:gd name="T10" fmla="*/ 18 w 92"/>
                <a:gd name="T11" fmla="*/ 7 h 162"/>
                <a:gd name="T12" fmla="*/ 18 w 92"/>
                <a:gd name="T13" fmla="*/ 7 h 162"/>
                <a:gd name="T14" fmla="*/ 17 w 92"/>
                <a:gd name="T15" fmla="*/ 8 h 162"/>
                <a:gd name="T16" fmla="*/ 1 w 92"/>
                <a:gd name="T17" fmla="*/ 60 h 162"/>
                <a:gd name="T18" fmla="*/ 5 w 92"/>
                <a:gd name="T19" fmla="*/ 68 h 162"/>
                <a:gd name="T20" fmla="*/ 14 w 92"/>
                <a:gd name="T21" fmla="*/ 64 h 162"/>
                <a:gd name="T22" fmla="*/ 26 w 92"/>
                <a:gd name="T23" fmla="*/ 23 h 162"/>
                <a:gd name="T24" fmla="*/ 28 w 92"/>
                <a:gd name="T25" fmla="*/ 23 h 162"/>
                <a:gd name="T26" fmla="*/ 29 w 92"/>
                <a:gd name="T27" fmla="*/ 23 h 162"/>
                <a:gd name="T28" fmla="*/ 9 w 92"/>
                <a:gd name="T29" fmla="*/ 96 h 162"/>
                <a:gd name="T30" fmla="*/ 29 w 92"/>
                <a:gd name="T31" fmla="*/ 96 h 162"/>
                <a:gd name="T32" fmla="*/ 29 w 92"/>
                <a:gd name="T33" fmla="*/ 154 h 162"/>
                <a:gd name="T34" fmla="*/ 37 w 92"/>
                <a:gd name="T35" fmla="*/ 162 h 162"/>
                <a:gd name="T36" fmla="*/ 44 w 92"/>
                <a:gd name="T37" fmla="*/ 154 h 162"/>
                <a:gd name="T38" fmla="*/ 44 w 92"/>
                <a:gd name="T39" fmla="*/ 96 h 162"/>
                <a:gd name="T40" fmla="*/ 49 w 92"/>
                <a:gd name="T41" fmla="*/ 96 h 162"/>
                <a:gd name="T42" fmla="*/ 49 w 92"/>
                <a:gd name="T43" fmla="*/ 154 h 162"/>
                <a:gd name="T44" fmla="*/ 56 w 92"/>
                <a:gd name="T45" fmla="*/ 162 h 162"/>
                <a:gd name="T46" fmla="*/ 64 w 92"/>
                <a:gd name="T47" fmla="*/ 154 h 162"/>
                <a:gd name="T48" fmla="*/ 64 w 92"/>
                <a:gd name="T49" fmla="*/ 96 h 162"/>
                <a:gd name="T50" fmla="*/ 83 w 92"/>
                <a:gd name="T51" fmla="*/ 96 h 162"/>
                <a:gd name="T52" fmla="*/ 63 w 92"/>
                <a:gd name="T53" fmla="*/ 23 h 162"/>
                <a:gd name="T54" fmla="*/ 64 w 92"/>
                <a:gd name="T55" fmla="*/ 23 h 162"/>
                <a:gd name="T56" fmla="*/ 65 w 92"/>
                <a:gd name="T57" fmla="*/ 23 h 162"/>
                <a:gd name="T58" fmla="*/ 79 w 92"/>
                <a:gd name="T59" fmla="*/ 64 h 162"/>
                <a:gd name="T60" fmla="*/ 87 w 92"/>
                <a:gd name="T61" fmla="*/ 68 h 162"/>
                <a:gd name="T62" fmla="*/ 91 w 92"/>
                <a:gd name="T63" fmla="*/ 6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2" h="162">
                  <a:moveTo>
                    <a:pt x="91" y="60"/>
                  </a:moveTo>
                  <a:cubicBezTo>
                    <a:pt x="75" y="10"/>
                    <a:pt x="75" y="10"/>
                    <a:pt x="75" y="10"/>
                  </a:cubicBezTo>
                  <a:cubicBezTo>
                    <a:pt x="74" y="4"/>
                    <a:pt x="70" y="0"/>
                    <a:pt x="64" y="0"/>
                  </a:cubicBezTo>
                  <a:cubicBezTo>
                    <a:pt x="28" y="0"/>
                    <a:pt x="28" y="0"/>
                    <a:pt x="28" y="0"/>
                  </a:cubicBezTo>
                  <a:cubicBezTo>
                    <a:pt x="24" y="0"/>
                    <a:pt x="21" y="2"/>
                    <a:pt x="19" y="5"/>
                  </a:cubicBezTo>
                  <a:cubicBezTo>
                    <a:pt x="18" y="5"/>
                    <a:pt x="18" y="6"/>
                    <a:pt x="18" y="7"/>
                  </a:cubicBezTo>
                  <a:cubicBezTo>
                    <a:pt x="18" y="7"/>
                    <a:pt x="18" y="7"/>
                    <a:pt x="18" y="7"/>
                  </a:cubicBezTo>
                  <a:cubicBezTo>
                    <a:pt x="18" y="7"/>
                    <a:pt x="17" y="8"/>
                    <a:pt x="17" y="8"/>
                  </a:cubicBezTo>
                  <a:cubicBezTo>
                    <a:pt x="1" y="60"/>
                    <a:pt x="1" y="60"/>
                    <a:pt x="1" y="60"/>
                  </a:cubicBezTo>
                  <a:cubicBezTo>
                    <a:pt x="0" y="63"/>
                    <a:pt x="2" y="67"/>
                    <a:pt x="5" y="68"/>
                  </a:cubicBezTo>
                  <a:cubicBezTo>
                    <a:pt x="9" y="69"/>
                    <a:pt x="13" y="67"/>
                    <a:pt x="14" y="64"/>
                  </a:cubicBezTo>
                  <a:cubicBezTo>
                    <a:pt x="26" y="23"/>
                    <a:pt x="26" y="23"/>
                    <a:pt x="26" y="23"/>
                  </a:cubicBezTo>
                  <a:cubicBezTo>
                    <a:pt x="27" y="23"/>
                    <a:pt x="27" y="23"/>
                    <a:pt x="28" y="23"/>
                  </a:cubicBezTo>
                  <a:cubicBezTo>
                    <a:pt x="29" y="23"/>
                    <a:pt x="29" y="23"/>
                    <a:pt x="29" y="23"/>
                  </a:cubicBezTo>
                  <a:cubicBezTo>
                    <a:pt x="9" y="96"/>
                    <a:pt x="9" y="96"/>
                    <a:pt x="9" y="96"/>
                  </a:cubicBezTo>
                  <a:cubicBezTo>
                    <a:pt x="29" y="96"/>
                    <a:pt x="29" y="96"/>
                    <a:pt x="29" y="96"/>
                  </a:cubicBezTo>
                  <a:cubicBezTo>
                    <a:pt x="29" y="154"/>
                    <a:pt x="29" y="154"/>
                    <a:pt x="29" y="154"/>
                  </a:cubicBezTo>
                  <a:cubicBezTo>
                    <a:pt x="29" y="159"/>
                    <a:pt x="33" y="162"/>
                    <a:pt x="37" y="162"/>
                  </a:cubicBezTo>
                  <a:cubicBezTo>
                    <a:pt x="41" y="162"/>
                    <a:pt x="44" y="159"/>
                    <a:pt x="44" y="154"/>
                  </a:cubicBezTo>
                  <a:cubicBezTo>
                    <a:pt x="44" y="96"/>
                    <a:pt x="44" y="96"/>
                    <a:pt x="44" y="96"/>
                  </a:cubicBezTo>
                  <a:cubicBezTo>
                    <a:pt x="49" y="96"/>
                    <a:pt x="49" y="96"/>
                    <a:pt x="49" y="96"/>
                  </a:cubicBezTo>
                  <a:cubicBezTo>
                    <a:pt x="49" y="154"/>
                    <a:pt x="49" y="154"/>
                    <a:pt x="49" y="154"/>
                  </a:cubicBezTo>
                  <a:cubicBezTo>
                    <a:pt x="49" y="159"/>
                    <a:pt x="52" y="162"/>
                    <a:pt x="56" y="162"/>
                  </a:cubicBezTo>
                  <a:cubicBezTo>
                    <a:pt x="60" y="162"/>
                    <a:pt x="64" y="159"/>
                    <a:pt x="64" y="154"/>
                  </a:cubicBezTo>
                  <a:cubicBezTo>
                    <a:pt x="64" y="96"/>
                    <a:pt x="64" y="96"/>
                    <a:pt x="64" y="96"/>
                  </a:cubicBezTo>
                  <a:cubicBezTo>
                    <a:pt x="83" y="96"/>
                    <a:pt x="83" y="96"/>
                    <a:pt x="83" y="96"/>
                  </a:cubicBezTo>
                  <a:cubicBezTo>
                    <a:pt x="63" y="23"/>
                    <a:pt x="63" y="23"/>
                    <a:pt x="63" y="23"/>
                  </a:cubicBezTo>
                  <a:cubicBezTo>
                    <a:pt x="64" y="23"/>
                    <a:pt x="64" y="23"/>
                    <a:pt x="64" y="23"/>
                  </a:cubicBezTo>
                  <a:cubicBezTo>
                    <a:pt x="65" y="23"/>
                    <a:pt x="65" y="23"/>
                    <a:pt x="65" y="23"/>
                  </a:cubicBezTo>
                  <a:cubicBezTo>
                    <a:pt x="79" y="64"/>
                    <a:pt x="79" y="64"/>
                    <a:pt x="79" y="64"/>
                  </a:cubicBezTo>
                  <a:cubicBezTo>
                    <a:pt x="80" y="67"/>
                    <a:pt x="84" y="69"/>
                    <a:pt x="87" y="68"/>
                  </a:cubicBezTo>
                  <a:cubicBezTo>
                    <a:pt x="91" y="67"/>
                    <a:pt x="92" y="63"/>
                    <a:pt x="91" y="60"/>
                  </a:cubicBezTo>
                  <a:close/>
                </a:path>
              </a:pathLst>
            </a:custGeom>
            <a:grp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chemeClr val="tx1">
                    <a:lumMod val="65000"/>
                    <a:lumOff val="35000"/>
                  </a:schemeClr>
                </a:solidFill>
                <a:effectLst/>
                <a:uLnTx/>
                <a:uFillTx/>
                <a:cs typeface="+mn-ea"/>
                <a:sym typeface="+mn-lt"/>
              </a:endParaRPr>
            </a:p>
          </p:txBody>
        </p:sp>
      </p:grpSp>
      <p:grpSp>
        <p:nvGrpSpPr>
          <p:cNvPr id="46" name="Group 74"/>
          <p:cNvGrpSpPr/>
          <p:nvPr/>
        </p:nvGrpSpPr>
        <p:grpSpPr>
          <a:xfrm>
            <a:off x="4293792" y="2430689"/>
            <a:ext cx="386617" cy="834029"/>
            <a:chOff x="4395788" y="2198688"/>
            <a:chExt cx="344488" cy="742951"/>
          </a:xfrm>
          <a:solidFill>
            <a:srgbClr val="5FA6AE"/>
          </a:solidFill>
        </p:grpSpPr>
        <p:sp>
          <p:nvSpPr>
            <p:cNvPr id="47" name="Oval 75"/>
            <p:cNvSpPr>
              <a:spLocks noChangeArrowheads="1"/>
            </p:cNvSpPr>
            <p:nvPr/>
          </p:nvSpPr>
          <p:spPr bwMode="auto">
            <a:xfrm>
              <a:off x="4511675" y="2198688"/>
              <a:ext cx="109538" cy="112713"/>
            </a:xfrm>
            <a:prstGeom prst="ellipse">
              <a:avLst/>
            </a:prstGeom>
            <a:grp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chemeClr val="tx1">
                    <a:lumMod val="65000"/>
                    <a:lumOff val="35000"/>
                  </a:schemeClr>
                </a:solidFill>
                <a:effectLst/>
                <a:uLnTx/>
                <a:uFillTx/>
                <a:cs typeface="+mn-ea"/>
                <a:sym typeface="+mn-lt"/>
              </a:endParaRPr>
            </a:p>
          </p:txBody>
        </p:sp>
        <p:sp>
          <p:nvSpPr>
            <p:cNvPr id="48" name="Freeform 7"/>
            <p:cNvSpPr/>
            <p:nvPr/>
          </p:nvSpPr>
          <p:spPr bwMode="auto">
            <a:xfrm>
              <a:off x="4395788" y="2333626"/>
              <a:ext cx="344488" cy="608013"/>
            </a:xfrm>
            <a:custGeom>
              <a:avLst/>
              <a:gdLst>
                <a:gd name="T0" fmla="*/ 91 w 92"/>
                <a:gd name="T1" fmla="*/ 60 h 162"/>
                <a:gd name="T2" fmla="*/ 75 w 92"/>
                <a:gd name="T3" fmla="*/ 10 h 162"/>
                <a:gd name="T4" fmla="*/ 64 w 92"/>
                <a:gd name="T5" fmla="*/ 0 h 162"/>
                <a:gd name="T6" fmla="*/ 28 w 92"/>
                <a:gd name="T7" fmla="*/ 0 h 162"/>
                <a:gd name="T8" fmla="*/ 19 w 92"/>
                <a:gd name="T9" fmla="*/ 5 h 162"/>
                <a:gd name="T10" fmla="*/ 18 w 92"/>
                <a:gd name="T11" fmla="*/ 7 h 162"/>
                <a:gd name="T12" fmla="*/ 18 w 92"/>
                <a:gd name="T13" fmla="*/ 7 h 162"/>
                <a:gd name="T14" fmla="*/ 17 w 92"/>
                <a:gd name="T15" fmla="*/ 8 h 162"/>
                <a:gd name="T16" fmla="*/ 1 w 92"/>
                <a:gd name="T17" fmla="*/ 60 h 162"/>
                <a:gd name="T18" fmla="*/ 5 w 92"/>
                <a:gd name="T19" fmla="*/ 68 h 162"/>
                <a:gd name="T20" fmla="*/ 14 w 92"/>
                <a:gd name="T21" fmla="*/ 64 h 162"/>
                <a:gd name="T22" fmla="*/ 26 w 92"/>
                <a:gd name="T23" fmla="*/ 23 h 162"/>
                <a:gd name="T24" fmla="*/ 28 w 92"/>
                <a:gd name="T25" fmla="*/ 23 h 162"/>
                <a:gd name="T26" fmla="*/ 29 w 92"/>
                <a:gd name="T27" fmla="*/ 23 h 162"/>
                <a:gd name="T28" fmla="*/ 9 w 92"/>
                <a:gd name="T29" fmla="*/ 96 h 162"/>
                <a:gd name="T30" fmla="*/ 29 w 92"/>
                <a:gd name="T31" fmla="*/ 96 h 162"/>
                <a:gd name="T32" fmla="*/ 29 w 92"/>
                <a:gd name="T33" fmla="*/ 154 h 162"/>
                <a:gd name="T34" fmla="*/ 37 w 92"/>
                <a:gd name="T35" fmla="*/ 162 h 162"/>
                <a:gd name="T36" fmla="*/ 44 w 92"/>
                <a:gd name="T37" fmla="*/ 154 h 162"/>
                <a:gd name="T38" fmla="*/ 44 w 92"/>
                <a:gd name="T39" fmla="*/ 96 h 162"/>
                <a:gd name="T40" fmla="*/ 49 w 92"/>
                <a:gd name="T41" fmla="*/ 96 h 162"/>
                <a:gd name="T42" fmla="*/ 49 w 92"/>
                <a:gd name="T43" fmla="*/ 154 h 162"/>
                <a:gd name="T44" fmla="*/ 56 w 92"/>
                <a:gd name="T45" fmla="*/ 162 h 162"/>
                <a:gd name="T46" fmla="*/ 64 w 92"/>
                <a:gd name="T47" fmla="*/ 154 h 162"/>
                <a:gd name="T48" fmla="*/ 64 w 92"/>
                <a:gd name="T49" fmla="*/ 96 h 162"/>
                <a:gd name="T50" fmla="*/ 83 w 92"/>
                <a:gd name="T51" fmla="*/ 96 h 162"/>
                <a:gd name="T52" fmla="*/ 63 w 92"/>
                <a:gd name="T53" fmla="*/ 23 h 162"/>
                <a:gd name="T54" fmla="*/ 64 w 92"/>
                <a:gd name="T55" fmla="*/ 23 h 162"/>
                <a:gd name="T56" fmla="*/ 65 w 92"/>
                <a:gd name="T57" fmla="*/ 23 h 162"/>
                <a:gd name="T58" fmla="*/ 79 w 92"/>
                <a:gd name="T59" fmla="*/ 64 h 162"/>
                <a:gd name="T60" fmla="*/ 87 w 92"/>
                <a:gd name="T61" fmla="*/ 68 h 162"/>
                <a:gd name="T62" fmla="*/ 91 w 92"/>
                <a:gd name="T63" fmla="*/ 6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2" h="162">
                  <a:moveTo>
                    <a:pt x="91" y="60"/>
                  </a:moveTo>
                  <a:cubicBezTo>
                    <a:pt x="75" y="10"/>
                    <a:pt x="75" y="10"/>
                    <a:pt x="75" y="10"/>
                  </a:cubicBezTo>
                  <a:cubicBezTo>
                    <a:pt x="74" y="4"/>
                    <a:pt x="70" y="0"/>
                    <a:pt x="64" y="0"/>
                  </a:cubicBezTo>
                  <a:cubicBezTo>
                    <a:pt x="28" y="0"/>
                    <a:pt x="28" y="0"/>
                    <a:pt x="28" y="0"/>
                  </a:cubicBezTo>
                  <a:cubicBezTo>
                    <a:pt x="24" y="0"/>
                    <a:pt x="21" y="2"/>
                    <a:pt x="19" y="5"/>
                  </a:cubicBezTo>
                  <a:cubicBezTo>
                    <a:pt x="18" y="5"/>
                    <a:pt x="18" y="6"/>
                    <a:pt x="18" y="7"/>
                  </a:cubicBezTo>
                  <a:cubicBezTo>
                    <a:pt x="18" y="7"/>
                    <a:pt x="18" y="7"/>
                    <a:pt x="18" y="7"/>
                  </a:cubicBezTo>
                  <a:cubicBezTo>
                    <a:pt x="18" y="7"/>
                    <a:pt x="17" y="8"/>
                    <a:pt x="17" y="8"/>
                  </a:cubicBezTo>
                  <a:cubicBezTo>
                    <a:pt x="1" y="60"/>
                    <a:pt x="1" y="60"/>
                    <a:pt x="1" y="60"/>
                  </a:cubicBezTo>
                  <a:cubicBezTo>
                    <a:pt x="0" y="63"/>
                    <a:pt x="2" y="67"/>
                    <a:pt x="5" y="68"/>
                  </a:cubicBezTo>
                  <a:cubicBezTo>
                    <a:pt x="9" y="69"/>
                    <a:pt x="13" y="67"/>
                    <a:pt x="14" y="64"/>
                  </a:cubicBezTo>
                  <a:cubicBezTo>
                    <a:pt x="26" y="23"/>
                    <a:pt x="26" y="23"/>
                    <a:pt x="26" y="23"/>
                  </a:cubicBezTo>
                  <a:cubicBezTo>
                    <a:pt x="27" y="23"/>
                    <a:pt x="27" y="23"/>
                    <a:pt x="28" y="23"/>
                  </a:cubicBezTo>
                  <a:cubicBezTo>
                    <a:pt x="29" y="23"/>
                    <a:pt x="29" y="23"/>
                    <a:pt x="29" y="23"/>
                  </a:cubicBezTo>
                  <a:cubicBezTo>
                    <a:pt x="9" y="96"/>
                    <a:pt x="9" y="96"/>
                    <a:pt x="9" y="96"/>
                  </a:cubicBezTo>
                  <a:cubicBezTo>
                    <a:pt x="29" y="96"/>
                    <a:pt x="29" y="96"/>
                    <a:pt x="29" y="96"/>
                  </a:cubicBezTo>
                  <a:cubicBezTo>
                    <a:pt x="29" y="154"/>
                    <a:pt x="29" y="154"/>
                    <a:pt x="29" y="154"/>
                  </a:cubicBezTo>
                  <a:cubicBezTo>
                    <a:pt x="29" y="159"/>
                    <a:pt x="33" y="162"/>
                    <a:pt x="37" y="162"/>
                  </a:cubicBezTo>
                  <a:cubicBezTo>
                    <a:pt x="41" y="162"/>
                    <a:pt x="44" y="159"/>
                    <a:pt x="44" y="154"/>
                  </a:cubicBezTo>
                  <a:cubicBezTo>
                    <a:pt x="44" y="96"/>
                    <a:pt x="44" y="96"/>
                    <a:pt x="44" y="96"/>
                  </a:cubicBezTo>
                  <a:cubicBezTo>
                    <a:pt x="49" y="96"/>
                    <a:pt x="49" y="96"/>
                    <a:pt x="49" y="96"/>
                  </a:cubicBezTo>
                  <a:cubicBezTo>
                    <a:pt x="49" y="154"/>
                    <a:pt x="49" y="154"/>
                    <a:pt x="49" y="154"/>
                  </a:cubicBezTo>
                  <a:cubicBezTo>
                    <a:pt x="49" y="159"/>
                    <a:pt x="52" y="162"/>
                    <a:pt x="56" y="162"/>
                  </a:cubicBezTo>
                  <a:cubicBezTo>
                    <a:pt x="60" y="162"/>
                    <a:pt x="64" y="159"/>
                    <a:pt x="64" y="154"/>
                  </a:cubicBezTo>
                  <a:cubicBezTo>
                    <a:pt x="64" y="96"/>
                    <a:pt x="64" y="96"/>
                    <a:pt x="64" y="96"/>
                  </a:cubicBezTo>
                  <a:cubicBezTo>
                    <a:pt x="83" y="96"/>
                    <a:pt x="83" y="96"/>
                    <a:pt x="83" y="96"/>
                  </a:cubicBezTo>
                  <a:cubicBezTo>
                    <a:pt x="63" y="23"/>
                    <a:pt x="63" y="23"/>
                    <a:pt x="63" y="23"/>
                  </a:cubicBezTo>
                  <a:cubicBezTo>
                    <a:pt x="64" y="23"/>
                    <a:pt x="64" y="23"/>
                    <a:pt x="64" y="23"/>
                  </a:cubicBezTo>
                  <a:cubicBezTo>
                    <a:pt x="65" y="23"/>
                    <a:pt x="65" y="23"/>
                    <a:pt x="65" y="23"/>
                  </a:cubicBezTo>
                  <a:cubicBezTo>
                    <a:pt x="79" y="64"/>
                    <a:pt x="79" y="64"/>
                    <a:pt x="79" y="64"/>
                  </a:cubicBezTo>
                  <a:cubicBezTo>
                    <a:pt x="80" y="67"/>
                    <a:pt x="84" y="69"/>
                    <a:pt x="87" y="68"/>
                  </a:cubicBezTo>
                  <a:cubicBezTo>
                    <a:pt x="91" y="67"/>
                    <a:pt x="92" y="63"/>
                    <a:pt x="91" y="60"/>
                  </a:cubicBezTo>
                  <a:close/>
                </a:path>
              </a:pathLst>
            </a:custGeom>
            <a:grp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chemeClr val="tx1">
                    <a:lumMod val="65000"/>
                    <a:lumOff val="35000"/>
                  </a:schemeClr>
                </a:solidFill>
                <a:effectLst/>
                <a:uLnTx/>
                <a:uFillTx/>
                <a:cs typeface="+mn-ea"/>
                <a:sym typeface="+mn-lt"/>
              </a:endParaRPr>
            </a:p>
          </p:txBody>
        </p:sp>
      </p:grpSp>
      <p:grpSp>
        <p:nvGrpSpPr>
          <p:cNvPr id="49" name="Group 74"/>
          <p:cNvGrpSpPr/>
          <p:nvPr/>
        </p:nvGrpSpPr>
        <p:grpSpPr>
          <a:xfrm>
            <a:off x="4733292" y="2430689"/>
            <a:ext cx="386617" cy="834029"/>
            <a:chOff x="4395788" y="2198688"/>
            <a:chExt cx="344488" cy="742951"/>
          </a:xfrm>
          <a:solidFill>
            <a:srgbClr val="5FA6AE"/>
          </a:solidFill>
        </p:grpSpPr>
        <p:sp>
          <p:nvSpPr>
            <p:cNvPr id="50" name="Oval 75"/>
            <p:cNvSpPr>
              <a:spLocks noChangeArrowheads="1"/>
            </p:cNvSpPr>
            <p:nvPr/>
          </p:nvSpPr>
          <p:spPr bwMode="auto">
            <a:xfrm>
              <a:off x="4511675" y="2198688"/>
              <a:ext cx="109538" cy="112713"/>
            </a:xfrm>
            <a:prstGeom prst="ellipse">
              <a:avLst/>
            </a:prstGeom>
            <a:grp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chemeClr val="tx1">
                    <a:lumMod val="65000"/>
                    <a:lumOff val="35000"/>
                  </a:schemeClr>
                </a:solidFill>
                <a:effectLst/>
                <a:uLnTx/>
                <a:uFillTx/>
                <a:cs typeface="+mn-ea"/>
                <a:sym typeface="+mn-lt"/>
              </a:endParaRPr>
            </a:p>
          </p:txBody>
        </p:sp>
        <p:sp>
          <p:nvSpPr>
            <p:cNvPr id="51" name="Freeform 7"/>
            <p:cNvSpPr/>
            <p:nvPr/>
          </p:nvSpPr>
          <p:spPr bwMode="auto">
            <a:xfrm>
              <a:off x="4395788" y="2333626"/>
              <a:ext cx="344488" cy="608013"/>
            </a:xfrm>
            <a:custGeom>
              <a:avLst/>
              <a:gdLst>
                <a:gd name="T0" fmla="*/ 91 w 92"/>
                <a:gd name="T1" fmla="*/ 60 h 162"/>
                <a:gd name="T2" fmla="*/ 75 w 92"/>
                <a:gd name="T3" fmla="*/ 10 h 162"/>
                <a:gd name="T4" fmla="*/ 64 w 92"/>
                <a:gd name="T5" fmla="*/ 0 h 162"/>
                <a:gd name="T6" fmla="*/ 28 w 92"/>
                <a:gd name="T7" fmla="*/ 0 h 162"/>
                <a:gd name="T8" fmla="*/ 19 w 92"/>
                <a:gd name="T9" fmla="*/ 5 h 162"/>
                <a:gd name="T10" fmla="*/ 18 w 92"/>
                <a:gd name="T11" fmla="*/ 7 h 162"/>
                <a:gd name="T12" fmla="*/ 18 w 92"/>
                <a:gd name="T13" fmla="*/ 7 h 162"/>
                <a:gd name="T14" fmla="*/ 17 w 92"/>
                <a:gd name="T15" fmla="*/ 8 h 162"/>
                <a:gd name="T16" fmla="*/ 1 w 92"/>
                <a:gd name="T17" fmla="*/ 60 h 162"/>
                <a:gd name="T18" fmla="*/ 5 w 92"/>
                <a:gd name="T19" fmla="*/ 68 h 162"/>
                <a:gd name="T20" fmla="*/ 14 w 92"/>
                <a:gd name="T21" fmla="*/ 64 h 162"/>
                <a:gd name="T22" fmla="*/ 26 w 92"/>
                <a:gd name="T23" fmla="*/ 23 h 162"/>
                <a:gd name="T24" fmla="*/ 28 w 92"/>
                <a:gd name="T25" fmla="*/ 23 h 162"/>
                <a:gd name="T26" fmla="*/ 29 w 92"/>
                <a:gd name="T27" fmla="*/ 23 h 162"/>
                <a:gd name="T28" fmla="*/ 9 w 92"/>
                <a:gd name="T29" fmla="*/ 96 h 162"/>
                <a:gd name="T30" fmla="*/ 29 w 92"/>
                <a:gd name="T31" fmla="*/ 96 h 162"/>
                <a:gd name="T32" fmla="*/ 29 w 92"/>
                <a:gd name="T33" fmla="*/ 154 h 162"/>
                <a:gd name="T34" fmla="*/ 37 w 92"/>
                <a:gd name="T35" fmla="*/ 162 h 162"/>
                <a:gd name="T36" fmla="*/ 44 w 92"/>
                <a:gd name="T37" fmla="*/ 154 h 162"/>
                <a:gd name="T38" fmla="*/ 44 w 92"/>
                <a:gd name="T39" fmla="*/ 96 h 162"/>
                <a:gd name="T40" fmla="*/ 49 w 92"/>
                <a:gd name="T41" fmla="*/ 96 h 162"/>
                <a:gd name="T42" fmla="*/ 49 w 92"/>
                <a:gd name="T43" fmla="*/ 154 h 162"/>
                <a:gd name="T44" fmla="*/ 56 w 92"/>
                <a:gd name="T45" fmla="*/ 162 h 162"/>
                <a:gd name="T46" fmla="*/ 64 w 92"/>
                <a:gd name="T47" fmla="*/ 154 h 162"/>
                <a:gd name="T48" fmla="*/ 64 w 92"/>
                <a:gd name="T49" fmla="*/ 96 h 162"/>
                <a:gd name="T50" fmla="*/ 83 w 92"/>
                <a:gd name="T51" fmla="*/ 96 h 162"/>
                <a:gd name="T52" fmla="*/ 63 w 92"/>
                <a:gd name="T53" fmla="*/ 23 h 162"/>
                <a:gd name="T54" fmla="*/ 64 w 92"/>
                <a:gd name="T55" fmla="*/ 23 h 162"/>
                <a:gd name="T56" fmla="*/ 65 w 92"/>
                <a:gd name="T57" fmla="*/ 23 h 162"/>
                <a:gd name="T58" fmla="*/ 79 w 92"/>
                <a:gd name="T59" fmla="*/ 64 h 162"/>
                <a:gd name="T60" fmla="*/ 87 w 92"/>
                <a:gd name="T61" fmla="*/ 68 h 162"/>
                <a:gd name="T62" fmla="*/ 91 w 92"/>
                <a:gd name="T63" fmla="*/ 6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2" h="162">
                  <a:moveTo>
                    <a:pt x="91" y="60"/>
                  </a:moveTo>
                  <a:cubicBezTo>
                    <a:pt x="75" y="10"/>
                    <a:pt x="75" y="10"/>
                    <a:pt x="75" y="10"/>
                  </a:cubicBezTo>
                  <a:cubicBezTo>
                    <a:pt x="74" y="4"/>
                    <a:pt x="70" y="0"/>
                    <a:pt x="64" y="0"/>
                  </a:cubicBezTo>
                  <a:cubicBezTo>
                    <a:pt x="28" y="0"/>
                    <a:pt x="28" y="0"/>
                    <a:pt x="28" y="0"/>
                  </a:cubicBezTo>
                  <a:cubicBezTo>
                    <a:pt x="24" y="0"/>
                    <a:pt x="21" y="2"/>
                    <a:pt x="19" y="5"/>
                  </a:cubicBezTo>
                  <a:cubicBezTo>
                    <a:pt x="18" y="5"/>
                    <a:pt x="18" y="6"/>
                    <a:pt x="18" y="7"/>
                  </a:cubicBezTo>
                  <a:cubicBezTo>
                    <a:pt x="18" y="7"/>
                    <a:pt x="18" y="7"/>
                    <a:pt x="18" y="7"/>
                  </a:cubicBezTo>
                  <a:cubicBezTo>
                    <a:pt x="18" y="7"/>
                    <a:pt x="17" y="8"/>
                    <a:pt x="17" y="8"/>
                  </a:cubicBezTo>
                  <a:cubicBezTo>
                    <a:pt x="1" y="60"/>
                    <a:pt x="1" y="60"/>
                    <a:pt x="1" y="60"/>
                  </a:cubicBezTo>
                  <a:cubicBezTo>
                    <a:pt x="0" y="63"/>
                    <a:pt x="2" y="67"/>
                    <a:pt x="5" y="68"/>
                  </a:cubicBezTo>
                  <a:cubicBezTo>
                    <a:pt x="9" y="69"/>
                    <a:pt x="13" y="67"/>
                    <a:pt x="14" y="64"/>
                  </a:cubicBezTo>
                  <a:cubicBezTo>
                    <a:pt x="26" y="23"/>
                    <a:pt x="26" y="23"/>
                    <a:pt x="26" y="23"/>
                  </a:cubicBezTo>
                  <a:cubicBezTo>
                    <a:pt x="27" y="23"/>
                    <a:pt x="27" y="23"/>
                    <a:pt x="28" y="23"/>
                  </a:cubicBezTo>
                  <a:cubicBezTo>
                    <a:pt x="29" y="23"/>
                    <a:pt x="29" y="23"/>
                    <a:pt x="29" y="23"/>
                  </a:cubicBezTo>
                  <a:cubicBezTo>
                    <a:pt x="9" y="96"/>
                    <a:pt x="9" y="96"/>
                    <a:pt x="9" y="96"/>
                  </a:cubicBezTo>
                  <a:cubicBezTo>
                    <a:pt x="29" y="96"/>
                    <a:pt x="29" y="96"/>
                    <a:pt x="29" y="96"/>
                  </a:cubicBezTo>
                  <a:cubicBezTo>
                    <a:pt x="29" y="154"/>
                    <a:pt x="29" y="154"/>
                    <a:pt x="29" y="154"/>
                  </a:cubicBezTo>
                  <a:cubicBezTo>
                    <a:pt x="29" y="159"/>
                    <a:pt x="33" y="162"/>
                    <a:pt x="37" y="162"/>
                  </a:cubicBezTo>
                  <a:cubicBezTo>
                    <a:pt x="41" y="162"/>
                    <a:pt x="44" y="159"/>
                    <a:pt x="44" y="154"/>
                  </a:cubicBezTo>
                  <a:cubicBezTo>
                    <a:pt x="44" y="96"/>
                    <a:pt x="44" y="96"/>
                    <a:pt x="44" y="96"/>
                  </a:cubicBezTo>
                  <a:cubicBezTo>
                    <a:pt x="49" y="96"/>
                    <a:pt x="49" y="96"/>
                    <a:pt x="49" y="96"/>
                  </a:cubicBezTo>
                  <a:cubicBezTo>
                    <a:pt x="49" y="154"/>
                    <a:pt x="49" y="154"/>
                    <a:pt x="49" y="154"/>
                  </a:cubicBezTo>
                  <a:cubicBezTo>
                    <a:pt x="49" y="159"/>
                    <a:pt x="52" y="162"/>
                    <a:pt x="56" y="162"/>
                  </a:cubicBezTo>
                  <a:cubicBezTo>
                    <a:pt x="60" y="162"/>
                    <a:pt x="64" y="159"/>
                    <a:pt x="64" y="154"/>
                  </a:cubicBezTo>
                  <a:cubicBezTo>
                    <a:pt x="64" y="96"/>
                    <a:pt x="64" y="96"/>
                    <a:pt x="64" y="96"/>
                  </a:cubicBezTo>
                  <a:cubicBezTo>
                    <a:pt x="83" y="96"/>
                    <a:pt x="83" y="96"/>
                    <a:pt x="83" y="96"/>
                  </a:cubicBezTo>
                  <a:cubicBezTo>
                    <a:pt x="63" y="23"/>
                    <a:pt x="63" y="23"/>
                    <a:pt x="63" y="23"/>
                  </a:cubicBezTo>
                  <a:cubicBezTo>
                    <a:pt x="64" y="23"/>
                    <a:pt x="64" y="23"/>
                    <a:pt x="64" y="23"/>
                  </a:cubicBezTo>
                  <a:cubicBezTo>
                    <a:pt x="65" y="23"/>
                    <a:pt x="65" y="23"/>
                    <a:pt x="65" y="23"/>
                  </a:cubicBezTo>
                  <a:cubicBezTo>
                    <a:pt x="79" y="64"/>
                    <a:pt x="79" y="64"/>
                    <a:pt x="79" y="64"/>
                  </a:cubicBezTo>
                  <a:cubicBezTo>
                    <a:pt x="80" y="67"/>
                    <a:pt x="84" y="69"/>
                    <a:pt x="87" y="68"/>
                  </a:cubicBezTo>
                  <a:cubicBezTo>
                    <a:pt x="91" y="67"/>
                    <a:pt x="92" y="63"/>
                    <a:pt x="91" y="60"/>
                  </a:cubicBezTo>
                  <a:close/>
                </a:path>
              </a:pathLst>
            </a:custGeom>
            <a:grp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chemeClr val="tx1">
                    <a:lumMod val="65000"/>
                    <a:lumOff val="35000"/>
                  </a:schemeClr>
                </a:solidFill>
                <a:effectLst/>
                <a:uLnTx/>
                <a:uFillTx/>
                <a:cs typeface="+mn-ea"/>
                <a:sym typeface="+mn-lt"/>
              </a:endParaRPr>
            </a:p>
          </p:txBody>
        </p:sp>
      </p:grpSp>
      <p:grpSp>
        <p:nvGrpSpPr>
          <p:cNvPr id="52" name="Group 80"/>
          <p:cNvGrpSpPr/>
          <p:nvPr/>
        </p:nvGrpSpPr>
        <p:grpSpPr>
          <a:xfrm>
            <a:off x="7004135" y="2404332"/>
            <a:ext cx="338183" cy="860386"/>
            <a:chOff x="4422775" y="2198688"/>
            <a:chExt cx="292100" cy="742950"/>
          </a:xfrm>
          <a:solidFill>
            <a:srgbClr val="5FA6AE"/>
          </a:solidFill>
        </p:grpSpPr>
        <p:sp>
          <p:nvSpPr>
            <p:cNvPr id="53" name="Freeform 12"/>
            <p:cNvSpPr/>
            <p:nvPr/>
          </p:nvSpPr>
          <p:spPr bwMode="auto">
            <a:xfrm>
              <a:off x="4422775" y="2325688"/>
              <a:ext cx="292100" cy="615950"/>
            </a:xfrm>
            <a:custGeom>
              <a:avLst/>
              <a:gdLst>
                <a:gd name="T0" fmla="*/ 59 w 78"/>
                <a:gd name="T1" fmla="*/ 0 h 164"/>
                <a:gd name="T2" fmla="*/ 20 w 78"/>
                <a:gd name="T3" fmla="*/ 0 h 164"/>
                <a:gd name="T4" fmla="*/ 0 w 78"/>
                <a:gd name="T5" fmla="*/ 16 h 164"/>
                <a:gd name="T6" fmla="*/ 0 w 78"/>
                <a:gd name="T7" fmla="*/ 16 h 164"/>
                <a:gd name="T8" fmla="*/ 0 w 78"/>
                <a:gd name="T9" fmla="*/ 19 h 164"/>
                <a:gd name="T10" fmla="*/ 0 w 78"/>
                <a:gd name="T11" fmla="*/ 74 h 164"/>
                <a:gd name="T12" fmla="*/ 7 w 78"/>
                <a:gd name="T13" fmla="*/ 80 h 164"/>
                <a:gd name="T14" fmla="*/ 13 w 78"/>
                <a:gd name="T15" fmla="*/ 74 h 164"/>
                <a:gd name="T16" fmla="*/ 13 w 78"/>
                <a:gd name="T17" fmla="*/ 26 h 164"/>
                <a:gd name="T18" fmla="*/ 19 w 78"/>
                <a:gd name="T19" fmla="*/ 26 h 164"/>
                <a:gd name="T20" fmla="*/ 19 w 78"/>
                <a:gd name="T21" fmla="*/ 72 h 164"/>
                <a:gd name="T22" fmla="*/ 19 w 78"/>
                <a:gd name="T23" fmla="*/ 73 h 164"/>
                <a:gd name="T24" fmla="*/ 19 w 78"/>
                <a:gd name="T25" fmla="*/ 154 h 164"/>
                <a:gd name="T26" fmla="*/ 28 w 78"/>
                <a:gd name="T27" fmla="*/ 164 h 164"/>
                <a:gd name="T28" fmla="*/ 37 w 78"/>
                <a:gd name="T29" fmla="*/ 154 h 164"/>
                <a:gd name="T30" fmla="*/ 37 w 78"/>
                <a:gd name="T31" fmla="*/ 83 h 164"/>
                <a:gd name="T32" fmla="*/ 41 w 78"/>
                <a:gd name="T33" fmla="*/ 83 h 164"/>
                <a:gd name="T34" fmla="*/ 41 w 78"/>
                <a:gd name="T35" fmla="*/ 154 h 164"/>
                <a:gd name="T36" fmla="*/ 50 w 78"/>
                <a:gd name="T37" fmla="*/ 164 h 164"/>
                <a:gd name="T38" fmla="*/ 59 w 78"/>
                <a:gd name="T39" fmla="*/ 154 h 164"/>
                <a:gd name="T40" fmla="*/ 59 w 78"/>
                <a:gd name="T41" fmla="*/ 72 h 164"/>
                <a:gd name="T42" fmla="*/ 59 w 78"/>
                <a:gd name="T43" fmla="*/ 71 h 164"/>
                <a:gd name="T44" fmla="*/ 59 w 78"/>
                <a:gd name="T45" fmla="*/ 26 h 164"/>
                <a:gd name="T46" fmla="*/ 64 w 78"/>
                <a:gd name="T47" fmla="*/ 26 h 164"/>
                <a:gd name="T48" fmla="*/ 64 w 78"/>
                <a:gd name="T49" fmla="*/ 74 h 164"/>
                <a:gd name="T50" fmla="*/ 71 w 78"/>
                <a:gd name="T51" fmla="*/ 80 h 164"/>
                <a:gd name="T52" fmla="*/ 78 w 78"/>
                <a:gd name="T53" fmla="*/ 74 h 164"/>
                <a:gd name="T54" fmla="*/ 78 w 78"/>
                <a:gd name="T55" fmla="*/ 19 h 164"/>
                <a:gd name="T56" fmla="*/ 78 w 78"/>
                <a:gd name="T57" fmla="*/ 16 h 164"/>
                <a:gd name="T58" fmla="*/ 78 w 78"/>
                <a:gd name="T59" fmla="*/ 15 h 164"/>
                <a:gd name="T60" fmla="*/ 59 w 78"/>
                <a:gd name="T61" fmla="*/ 0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78" h="164">
                  <a:moveTo>
                    <a:pt x="59" y="0"/>
                  </a:moveTo>
                  <a:cubicBezTo>
                    <a:pt x="20" y="0"/>
                    <a:pt x="20" y="0"/>
                    <a:pt x="20" y="0"/>
                  </a:cubicBezTo>
                  <a:cubicBezTo>
                    <a:pt x="6" y="0"/>
                    <a:pt x="0" y="12"/>
                    <a:pt x="0" y="16"/>
                  </a:cubicBezTo>
                  <a:cubicBezTo>
                    <a:pt x="0" y="16"/>
                    <a:pt x="0" y="16"/>
                    <a:pt x="0" y="16"/>
                  </a:cubicBezTo>
                  <a:cubicBezTo>
                    <a:pt x="0" y="19"/>
                    <a:pt x="0" y="19"/>
                    <a:pt x="0" y="19"/>
                  </a:cubicBezTo>
                  <a:cubicBezTo>
                    <a:pt x="0" y="74"/>
                    <a:pt x="0" y="74"/>
                    <a:pt x="0" y="74"/>
                  </a:cubicBezTo>
                  <a:cubicBezTo>
                    <a:pt x="0" y="77"/>
                    <a:pt x="3" y="80"/>
                    <a:pt x="7" y="80"/>
                  </a:cubicBezTo>
                  <a:cubicBezTo>
                    <a:pt x="10" y="80"/>
                    <a:pt x="13" y="77"/>
                    <a:pt x="13" y="74"/>
                  </a:cubicBezTo>
                  <a:cubicBezTo>
                    <a:pt x="13" y="26"/>
                    <a:pt x="13" y="26"/>
                    <a:pt x="13" y="26"/>
                  </a:cubicBezTo>
                  <a:cubicBezTo>
                    <a:pt x="19" y="26"/>
                    <a:pt x="19" y="26"/>
                    <a:pt x="19" y="26"/>
                  </a:cubicBezTo>
                  <a:cubicBezTo>
                    <a:pt x="19" y="72"/>
                    <a:pt x="19" y="72"/>
                    <a:pt x="19" y="72"/>
                  </a:cubicBezTo>
                  <a:cubicBezTo>
                    <a:pt x="19" y="72"/>
                    <a:pt x="19" y="73"/>
                    <a:pt x="19" y="73"/>
                  </a:cubicBezTo>
                  <a:cubicBezTo>
                    <a:pt x="19" y="154"/>
                    <a:pt x="19" y="154"/>
                    <a:pt x="19" y="154"/>
                  </a:cubicBezTo>
                  <a:cubicBezTo>
                    <a:pt x="19" y="159"/>
                    <a:pt x="23" y="164"/>
                    <a:pt x="28" y="164"/>
                  </a:cubicBezTo>
                  <a:cubicBezTo>
                    <a:pt x="33" y="164"/>
                    <a:pt x="37" y="159"/>
                    <a:pt x="37" y="154"/>
                  </a:cubicBezTo>
                  <a:cubicBezTo>
                    <a:pt x="37" y="83"/>
                    <a:pt x="37" y="83"/>
                    <a:pt x="37" y="83"/>
                  </a:cubicBezTo>
                  <a:cubicBezTo>
                    <a:pt x="41" y="83"/>
                    <a:pt x="41" y="83"/>
                    <a:pt x="41" y="83"/>
                  </a:cubicBezTo>
                  <a:cubicBezTo>
                    <a:pt x="41" y="154"/>
                    <a:pt x="41" y="154"/>
                    <a:pt x="41" y="154"/>
                  </a:cubicBezTo>
                  <a:cubicBezTo>
                    <a:pt x="41" y="159"/>
                    <a:pt x="45" y="164"/>
                    <a:pt x="50" y="164"/>
                  </a:cubicBezTo>
                  <a:cubicBezTo>
                    <a:pt x="55" y="164"/>
                    <a:pt x="59" y="159"/>
                    <a:pt x="59" y="154"/>
                  </a:cubicBezTo>
                  <a:cubicBezTo>
                    <a:pt x="59" y="72"/>
                    <a:pt x="59" y="72"/>
                    <a:pt x="59" y="72"/>
                  </a:cubicBezTo>
                  <a:cubicBezTo>
                    <a:pt x="59" y="71"/>
                    <a:pt x="59" y="71"/>
                    <a:pt x="59" y="71"/>
                  </a:cubicBezTo>
                  <a:cubicBezTo>
                    <a:pt x="59" y="26"/>
                    <a:pt x="59" y="26"/>
                    <a:pt x="59" y="26"/>
                  </a:cubicBezTo>
                  <a:cubicBezTo>
                    <a:pt x="64" y="26"/>
                    <a:pt x="64" y="26"/>
                    <a:pt x="64" y="26"/>
                  </a:cubicBezTo>
                  <a:cubicBezTo>
                    <a:pt x="64" y="74"/>
                    <a:pt x="64" y="74"/>
                    <a:pt x="64" y="74"/>
                  </a:cubicBezTo>
                  <a:cubicBezTo>
                    <a:pt x="64" y="77"/>
                    <a:pt x="67" y="80"/>
                    <a:pt x="71" y="80"/>
                  </a:cubicBezTo>
                  <a:cubicBezTo>
                    <a:pt x="75" y="80"/>
                    <a:pt x="78" y="77"/>
                    <a:pt x="78" y="74"/>
                  </a:cubicBezTo>
                  <a:cubicBezTo>
                    <a:pt x="78" y="19"/>
                    <a:pt x="78" y="19"/>
                    <a:pt x="78" y="19"/>
                  </a:cubicBezTo>
                  <a:cubicBezTo>
                    <a:pt x="78" y="16"/>
                    <a:pt x="78" y="16"/>
                    <a:pt x="78" y="16"/>
                  </a:cubicBezTo>
                  <a:cubicBezTo>
                    <a:pt x="78" y="15"/>
                    <a:pt x="78" y="15"/>
                    <a:pt x="78" y="15"/>
                  </a:cubicBezTo>
                  <a:cubicBezTo>
                    <a:pt x="78" y="10"/>
                    <a:pt x="72" y="0"/>
                    <a:pt x="59" y="0"/>
                  </a:cubicBezTo>
                  <a:close/>
                </a:path>
              </a:pathLst>
            </a:custGeom>
            <a:grp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chemeClr val="tx1">
                    <a:lumMod val="65000"/>
                    <a:lumOff val="35000"/>
                  </a:schemeClr>
                </a:solidFill>
                <a:effectLst/>
                <a:uLnTx/>
                <a:uFillTx/>
                <a:cs typeface="+mn-ea"/>
                <a:sym typeface="+mn-lt"/>
              </a:endParaRPr>
            </a:p>
          </p:txBody>
        </p:sp>
        <p:sp>
          <p:nvSpPr>
            <p:cNvPr id="54" name="Oval 13"/>
            <p:cNvSpPr>
              <a:spLocks noChangeArrowheads="1"/>
            </p:cNvSpPr>
            <p:nvPr/>
          </p:nvSpPr>
          <p:spPr bwMode="auto">
            <a:xfrm>
              <a:off x="4511675" y="2198688"/>
              <a:ext cx="115888" cy="115888"/>
            </a:xfrm>
            <a:prstGeom prst="ellipse">
              <a:avLst/>
            </a:prstGeom>
            <a:grp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chemeClr val="tx1">
                    <a:lumMod val="65000"/>
                    <a:lumOff val="35000"/>
                  </a:schemeClr>
                </a:solidFill>
                <a:effectLst/>
                <a:uLnTx/>
                <a:uFillTx/>
                <a:cs typeface="+mn-ea"/>
                <a:sym typeface="+mn-lt"/>
              </a:endParaRPr>
            </a:p>
          </p:txBody>
        </p:sp>
      </p:grpSp>
      <p:grpSp>
        <p:nvGrpSpPr>
          <p:cNvPr id="55" name="Group 80"/>
          <p:cNvGrpSpPr/>
          <p:nvPr/>
        </p:nvGrpSpPr>
        <p:grpSpPr>
          <a:xfrm>
            <a:off x="7443636" y="2404332"/>
            <a:ext cx="338183" cy="860386"/>
            <a:chOff x="4422775" y="2198688"/>
            <a:chExt cx="292100" cy="742950"/>
          </a:xfrm>
          <a:solidFill>
            <a:srgbClr val="5FA6AE"/>
          </a:solidFill>
        </p:grpSpPr>
        <p:sp>
          <p:nvSpPr>
            <p:cNvPr id="56" name="Freeform 12"/>
            <p:cNvSpPr/>
            <p:nvPr/>
          </p:nvSpPr>
          <p:spPr bwMode="auto">
            <a:xfrm>
              <a:off x="4422775" y="2325688"/>
              <a:ext cx="292100" cy="615950"/>
            </a:xfrm>
            <a:custGeom>
              <a:avLst/>
              <a:gdLst>
                <a:gd name="T0" fmla="*/ 59 w 78"/>
                <a:gd name="T1" fmla="*/ 0 h 164"/>
                <a:gd name="T2" fmla="*/ 20 w 78"/>
                <a:gd name="T3" fmla="*/ 0 h 164"/>
                <a:gd name="T4" fmla="*/ 0 w 78"/>
                <a:gd name="T5" fmla="*/ 16 h 164"/>
                <a:gd name="T6" fmla="*/ 0 w 78"/>
                <a:gd name="T7" fmla="*/ 16 h 164"/>
                <a:gd name="T8" fmla="*/ 0 w 78"/>
                <a:gd name="T9" fmla="*/ 19 h 164"/>
                <a:gd name="T10" fmla="*/ 0 w 78"/>
                <a:gd name="T11" fmla="*/ 74 h 164"/>
                <a:gd name="T12" fmla="*/ 7 w 78"/>
                <a:gd name="T13" fmla="*/ 80 h 164"/>
                <a:gd name="T14" fmla="*/ 13 w 78"/>
                <a:gd name="T15" fmla="*/ 74 h 164"/>
                <a:gd name="T16" fmla="*/ 13 w 78"/>
                <a:gd name="T17" fmla="*/ 26 h 164"/>
                <a:gd name="T18" fmla="*/ 19 w 78"/>
                <a:gd name="T19" fmla="*/ 26 h 164"/>
                <a:gd name="T20" fmla="*/ 19 w 78"/>
                <a:gd name="T21" fmla="*/ 72 h 164"/>
                <a:gd name="T22" fmla="*/ 19 w 78"/>
                <a:gd name="T23" fmla="*/ 73 h 164"/>
                <a:gd name="T24" fmla="*/ 19 w 78"/>
                <a:gd name="T25" fmla="*/ 154 h 164"/>
                <a:gd name="T26" fmla="*/ 28 w 78"/>
                <a:gd name="T27" fmla="*/ 164 h 164"/>
                <a:gd name="T28" fmla="*/ 37 w 78"/>
                <a:gd name="T29" fmla="*/ 154 h 164"/>
                <a:gd name="T30" fmla="*/ 37 w 78"/>
                <a:gd name="T31" fmla="*/ 83 h 164"/>
                <a:gd name="T32" fmla="*/ 41 w 78"/>
                <a:gd name="T33" fmla="*/ 83 h 164"/>
                <a:gd name="T34" fmla="*/ 41 w 78"/>
                <a:gd name="T35" fmla="*/ 154 h 164"/>
                <a:gd name="T36" fmla="*/ 50 w 78"/>
                <a:gd name="T37" fmla="*/ 164 h 164"/>
                <a:gd name="T38" fmla="*/ 59 w 78"/>
                <a:gd name="T39" fmla="*/ 154 h 164"/>
                <a:gd name="T40" fmla="*/ 59 w 78"/>
                <a:gd name="T41" fmla="*/ 72 h 164"/>
                <a:gd name="T42" fmla="*/ 59 w 78"/>
                <a:gd name="T43" fmla="*/ 71 h 164"/>
                <a:gd name="T44" fmla="*/ 59 w 78"/>
                <a:gd name="T45" fmla="*/ 26 h 164"/>
                <a:gd name="T46" fmla="*/ 64 w 78"/>
                <a:gd name="T47" fmla="*/ 26 h 164"/>
                <a:gd name="T48" fmla="*/ 64 w 78"/>
                <a:gd name="T49" fmla="*/ 74 h 164"/>
                <a:gd name="T50" fmla="*/ 71 w 78"/>
                <a:gd name="T51" fmla="*/ 80 h 164"/>
                <a:gd name="T52" fmla="*/ 78 w 78"/>
                <a:gd name="T53" fmla="*/ 74 h 164"/>
                <a:gd name="T54" fmla="*/ 78 w 78"/>
                <a:gd name="T55" fmla="*/ 19 h 164"/>
                <a:gd name="T56" fmla="*/ 78 w 78"/>
                <a:gd name="T57" fmla="*/ 16 h 164"/>
                <a:gd name="T58" fmla="*/ 78 w 78"/>
                <a:gd name="T59" fmla="*/ 15 h 164"/>
                <a:gd name="T60" fmla="*/ 59 w 78"/>
                <a:gd name="T61" fmla="*/ 0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78" h="164">
                  <a:moveTo>
                    <a:pt x="59" y="0"/>
                  </a:moveTo>
                  <a:cubicBezTo>
                    <a:pt x="20" y="0"/>
                    <a:pt x="20" y="0"/>
                    <a:pt x="20" y="0"/>
                  </a:cubicBezTo>
                  <a:cubicBezTo>
                    <a:pt x="6" y="0"/>
                    <a:pt x="0" y="12"/>
                    <a:pt x="0" y="16"/>
                  </a:cubicBezTo>
                  <a:cubicBezTo>
                    <a:pt x="0" y="16"/>
                    <a:pt x="0" y="16"/>
                    <a:pt x="0" y="16"/>
                  </a:cubicBezTo>
                  <a:cubicBezTo>
                    <a:pt x="0" y="19"/>
                    <a:pt x="0" y="19"/>
                    <a:pt x="0" y="19"/>
                  </a:cubicBezTo>
                  <a:cubicBezTo>
                    <a:pt x="0" y="74"/>
                    <a:pt x="0" y="74"/>
                    <a:pt x="0" y="74"/>
                  </a:cubicBezTo>
                  <a:cubicBezTo>
                    <a:pt x="0" y="77"/>
                    <a:pt x="3" y="80"/>
                    <a:pt x="7" y="80"/>
                  </a:cubicBezTo>
                  <a:cubicBezTo>
                    <a:pt x="10" y="80"/>
                    <a:pt x="13" y="77"/>
                    <a:pt x="13" y="74"/>
                  </a:cubicBezTo>
                  <a:cubicBezTo>
                    <a:pt x="13" y="26"/>
                    <a:pt x="13" y="26"/>
                    <a:pt x="13" y="26"/>
                  </a:cubicBezTo>
                  <a:cubicBezTo>
                    <a:pt x="19" y="26"/>
                    <a:pt x="19" y="26"/>
                    <a:pt x="19" y="26"/>
                  </a:cubicBezTo>
                  <a:cubicBezTo>
                    <a:pt x="19" y="72"/>
                    <a:pt x="19" y="72"/>
                    <a:pt x="19" y="72"/>
                  </a:cubicBezTo>
                  <a:cubicBezTo>
                    <a:pt x="19" y="72"/>
                    <a:pt x="19" y="73"/>
                    <a:pt x="19" y="73"/>
                  </a:cubicBezTo>
                  <a:cubicBezTo>
                    <a:pt x="19" y="154"/>
                    <a:pt x="19" y="154"/>
                    <a:pt x="19" y="154"/>
                  </a:cubicBezTo>
                  <a:cubicBezTo>
                    <a:pt x="19" y="159"/>
                    <a:pt x="23" y="164"/>
                    <a:pt x="28" y="164"/>
                  </a:cubicBezTo>
                  <a:cubicBezTo>
                    <a:pt x="33" y="164"/>
                    <a:pt x="37" y="159"/>
                    <a:pt x="37" y="154"/>
                  </a:cubicBezTo>
                  <a:cubicBezTo>
                    <a:pt x="37" y="83"/>
                    <a:pt x="37" y="83"/>
                    <a:pt x="37" y="83"/>
                  </a:cubicBezTo>
                  <a:cubicBezTo>
                    <a:pt x="41" y="83"/>
                    <a:pt x="41" y="83"/>
                    <a:pt x="41" y="83"/>
                  </a:cubicBezTo>
                  <a:cubicBezTo>
                    <a:pt x="41" y="154"/>
                    <a:pt x="41" y="154"/>
                    <a:pt x="41" y="154"/>
                  </a:cubicBezTo>
                  <a:cubicBezTo>
                    <a:pt x="41" y="159"/>
                    <a:pt x="45" y="164"/>
                    <a:pt x="50" y="164"/>
                  </a:cubicBezTo>
                  <a:cubicBezTo>
                    <a:pt x="55" y="164"/>
                    <a:pt x="59" y="159"/>
                    <a:pt x="59" y="154"/>
                  </a:cubicBezTo>
                  <a:cubicBezTo>
                    <a:pt x="59" y="72"/>
                    <a:pt x="59" y="72"/>
                    <a:pt x="59" y="72"/>
                  </a:cubicBezTo>
                  <a:cubicBezTo>
                    <a:pt x="59" y="71"/>
                    <a:pt x="59" y="71"/>
                    <a:pt x="59" y="71"/>
                  </a:cubicBezTo>
                  <a:cubicBezTo>
                    <a:pt x="59" y="26"/>
                    <a:pt x="59" y="26"/>
                    <a:pt x="59" y="26"/>
                  </a:cubicBezTo>
                  <a:cubicBezTo>
                    <a:pt x="64" y="26"/>
                    <a:pt x="64" y="26"/>
                    <a:pt x="64" y="26"/>
                  </a:cubicBezTo>
                  <a:cubicBezTo>
                    <a:pt x="64" y="74"/>
                    <a:pt x="64" y="74"/>
                    <a:pt x="64" y="74"/>
                  </a:cubicBezTo>
                  <a:cubicBezTo>
                    <a:pt x="64" y="77"/>
                    <a:pt x="67" y="80"/>
                    <a:pt x="71" y="80"/>
                  </a:cubicBezTo>
                  <a:cubicBezTo>
                    <a:pt x="75" y="80"/>
                    <a:pt x="78" y="77"/>
                    <a:pt x="78" y="74"/>
                  </a:cubicBezTo>
                  <a:cubicBezTo>
                    <a:pt x="78" y="19"/>
                    <a:pt x="78" y="19"/>
                    <a:pt x="78" y="19"/>
                  </a:cubicBezTo>
                  <a:cubicBezTo>
                    <a:pt x="78" y="16"/>
                    <a:pt x="78" y="16"/>
                    <a:pt x="78" y="16"/>
                  </a:cubicBezTo>
                  <a:cubicBezTo>
                    <a:pt x="78" y="15"/>
                    <a:pt x="78" y="15"/>
                    <a:pt x="78" y="15"/>
                  </a:cubicBezTo>
                  <a:cubicBezTo>
                    <a:pt x="78" y="10"/>
                    <a:pt x="72" y="0"/>
                    <a:pt x="59" y="0"/>
                  </a:cubicBezTo>
                  <a:close/>
                </a:path>
              </a:pathLst>
            </a:custGeom>
            <a:grp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chemeClr val="tx1">
                    <a:lumMod val="65000"/>
                    <a:lumOff val="35000"/>
                  </a:schemeClr>
                </a:solidFill>
                <a:effectLst/>
                <a:uLnTx/>
                <a:uFillTx/>
                <a:cs typeface="+mn-ea"/>
                <a:sym typeface="+mn-lt"/>
              </a:endParaRPr>
            </a:p>
          </p:txBody>
        </p:sp>
        <p:sp>
          <p:nvSpPr>
            <p:cNvPr id="57" name="Oval 13"/>
            <p:cNvSpPr>
              <a:spLocks noChangeArrowheads="1"/>
            </p:cNvSpPr>
            <p:nvPr/>
          </p:nvSpPr>
          <p:spPr bwMode="auto">
            <a:xfrm>
              <a:off x="4511675" y="2198688"/>
              <a:ext cx="115888" cy="115888"/>
            </a:xfrm>
            <a:prstGeom prst="ellipse">
              <a:avLst/>
            </a:prstGeom>
            <a:grp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chemeClr val="tx1">
                    <a:lumMod val="65000"/>
                    <a:lumOff val="35000"/>
                  </a:schemeClr>
                </a:solidFill>
                <a:effectLst/>
                <a:uLnTx/>
                <a:uFillTx/>
                <a:cs typeface="+mn-ea"/>
                <a:sym typeface="+mn-lt"/>
              </a:endParaRPr>
            </a:p>
          </p:txBody>
        </p:sp>
      </p:grpSp>
      <p:grpSp>
        <p:nvGrpSpPr>
          <p:cNvPr id="58" name="Group 80"/>
          <p:cNvGrpSpPr/>
          <p:nvPr/>
        </p:nvGrpSpPr>
        <p:grpSpPr>
          <a:xfrm>
            <a:off x="7883137" y="2404332"/>
            <a:ext cx="338183" cy="860386"/>
            <a:chOff x="4422775" y="2198688"/>
            <a:chExt cx="292100" cy="742950"/>
          </a:xfrm>
          <a:solidFill>
            <a:srgbClr val="5FA6AE"/>
          </a:solidFill>
        </p:grpSpPr>
        <p:sp>
          <p:nvSpPr>
            <p:cNvPr id="59" name="Freeform 12"/>
            <p:cNvSpPr/>
            <p:nvPr/>
          </p:nvSpPr>
          <p:spPr bwMode="auto">
            <a:xfrm>
              <a:off x="4422775" y="2325688"/>
              <a:ext cx="292100" cy="615950"/>
            </a:xfrm>
            <a:custGeom>
              <a:avLst/>
              <a:gdLst>
                <a:gd name="T0" fmla="*/ 59 w 78"/>
                <a:gd name="T1" fmla="*/ 0 h 164"/>
                <a:gd name="T2" fmla="*/ 20 w 78"/>
                <a:gd name="T3" fmla="*/ 0 h 164"/>
                <a:gd name="T4" fmla="*/ 0 w 78"/>
                <a:gd name="T5" fmla="*/ 16 h 164"/>
                <a:gd name="T6" fmla="*/ 0 w 78"/>
                <a:gd name="T7" fmla="*/ 16 h 164"/>
                <a:gd name="T8" fmla="*/ 0 w 78"/>
                <a:gd name="T9" fmla="*/ 19 h 164"/>
                <a:gd name="T10" fmla="*/ 0 w 78"/>
                <a:gd name="T11" fmla="*/ 74 h 164"/>
                <a:gd name="T12" fmla="*/ 7 w 78"/>
                <a:gd name="T13" fmla="*/ 80 h 164"/>
                <a:gd name="T14" fmla="*/ 13 w 78"/>
                <a:gd name="T15" fmla="*/ 74 h 164"/>
                <a:gd name="T16" fmla="*/ 13 w 78"/>
                <a:gd name="T17" fmla="*/ 26 h 164"/>
                <a:gd name="T18" fmla="*/ 19 w 78"/>
                <a:gd name="T19" fmla="*/ 26 h 164"/>
                <a:gd name="T20" fmla="*/ 19 w 78"/>
                <a:gd name="T21" fmla="*/ 72 h 164"/>
                <a:gd name="T22" fmla="*/ 19 w 78"/>
                <a:gd name="T23" fmla="*/ 73 h 164"/>
                <a:gd name="T24" fmla="*/ 19 w 78"/>
                <a:gd name="T25" fmla="*/ 154 h 164"/>
                <a:gd name="T26" fmla="*/ 28 w 78"/>
                <a:gd name="T27" fmla="*/ 164 h 164"/>
                <a:gd name="T28" fmla="*/ 37 w 78"/>
                <a:gd name="T29" fmla="*/ 154 h 164"/>
                <a:gd name="T30" fmla="*/ 37 w 78"/>
                <a:gd name="T31" fmla="*/ 83 h 164"/>
                <a:gd name="T32" fmla="*/ 41 w 78"/>
                <a:gd name="T33" fmla="*/ 83 h 164"/>
                <a:gd name="T34" fmla="*/ 41 w 78"/>
                <a:gd name="T35" fmla="*/ 154 h 164"/>
                <a:gd name="T36" fmla="*/ 50 w 78"/>
                <a:gd name="T37" fmla="*/ 164 h 164"/>
                <a:gd name="T38" fmla="*/ 59 w 78"/>
                <a:gd name="T39" fmla="*/ 154 h 164"/>
                <a:gd name="T40" fmla="*/ 59 w 78"/>
                <a:gd name="T41" fmla="*/ 72 h 164"/>
                <a:gd name="T42" fmla="*/ 59 w 78"/>
                <a:gd name="T43" fmla="*/ 71 h 164"/>
                <a:gd name="T44" fmla="*/ 59 w 78"/>
                <a:gd name="T45" fmla="*/ 26 h 164"/>
                <a:gd name="T46" fmla="*/ 64 w 78"/>
                <a:gd name="T47" fmla="*/ 26 h 164"/>
                <a:gd name="T48" fmla="*/ 64 w 78"/>
                <a:gd name="T49" fmla="*/ 74 h 164"/>
                <a:gd name="T50" fmla="*/ 71 w 78"/>
                <a:gd name="T51" fmla="*/ 80 h 164"/>
                <a:gd name="T52" fmla="*/ 78 w 78"/>
                <a:gd name="T53" fmla="*/ 74 h 164"/>
                <a:gd name="T54" fmla="*/ 78 w 78"/>
                <a:gd name="T55" fmla="*/ 19 h 164"/>
                <a:gd name="T56" fmla="*/ 78 w 78"/>
                <a:gd name="T57" fmla="*/ 16 h 164"/>
                <a:gd name="T58" fmla="*/ 78 w 78"/>
                <a:gd name="T59" fmla="*/ 15 h 164"/>
                <a:gd name="T60" fmla="*/ 59 w 78"/>
                <a:gd name="T61" fmla="*/ 0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78" h="164">
                  <a:moveTo>
                    <a:pt x="59" y="0"/>
                  </a:moveTo>
                  <a:cubicBezTo>
                    <a:pt x="20" y="0"/>
                    <a:pt x="20" y="0"/>
                    <a:pt x="20" y="0"/>
                  </a:cubicBezTo>
                  <a:cubicBezTo>
                    <a:pt x="6" y="0"/>
                    <a:pt x="0" y="12"/>
                    <a:pt x="0" y="16"/>
                  </a:cubicBezTo>
                  <a:cubicBezTo>
                    <a:pt x="0" y="16"/>
                    <a:pt x="0" y="16"/>
                    <a:pt x="0" y="16"/>
                  </a:cubicBezTo>
                  <a:cubicBezTo>
                    <a:pt x="0" y="19"/>
                    <a:pt x="0" y="19"/>
                    <a:pt x="0" y="19"/>
                  </a:cubicBezTo>
                  <a:cubicBezTo>
                    <a:pt x="0" y="74"/>
                    <a:pt x="0" y="74"/>
                    <a:pt x="0" y="74"/>
                  </a:cubicBezTo>
                  <a:cubicBezTo>
                    <a:pt x="0" y="77"/>
                    <a:pt x="3" y="80"/>
                    <a:pt x="7" y="80"/>
                  </a:cubicBezTo>
                  <a:cubicBezTo>
                    <a:pt x="10" y="80"/>
                    <a:pt x="13" y="77"/>
                    <a:pt x="13" y="74"/>
                  </a:cubicBezTo>
                  <a:cubicBezTo>
                    <a:pt x="13" y="26"/>
                    <a:pt x="13" y="26"/>
                    <a:pt x="13" y="26"/>
                  </a:cubicBezTo>
                  <a:cubicBezTo>
                    <a:pt x="19" y="26"/>
                    <a:pt x="19" y="26"/>
                    <a:pt x="19" y="26"/>
                  </a:cubicBezTo>
                  <a:cubicBezTo>
                    <a:pt x="19" y="72"/>
                    <a:pt x="19" y="72"/>
                    <a:pt x="19" y="72"/>
                  </a:cubicBezTo>
                  <a:cubicBezTo>
                    <a:pt x="19" y="72"/>
                    <a:pt x="19" y="73"/>
                    <a:pt x="19" y="73"/>
                  </a:cubicBezTo>
                  <a:cubicBezTo>
                    <a:pt x="19" y="154"/>
                    <a:pt x="19" y="154"/>
                    <a:pt x="19" y="154"/>
                  </a:cubicBezTo>
                  <a:cubicBezTo>
                    <a:pt x="19" y="159"/>
                    <a:pt x="23" y="164"/>
                    <a:pt x="28" y="164"/>
                  </a:cubicBezTo>
                  <a:cubicBezTo>
                    <a:pt x="33" y="164"/>
                    <a:pt x="37" y="159"/>
                    <a:pt x="37" y="154"/>
                  </a:cubicBezTo>
                  <a:cubicBezTo>
                    <a:pt x="37" y="83"/>
                    <a:pt x="37" y="83"/>
                    <a:pt x="37" y="83"/>
                  </a:cubicBezTo>
                  <a:cubicBezTo>
                    <a:pt x="41" y="83"/>
                    <a:pt x="41" y="83"/>
                    <a:pt x="41" y="83"/>
                  </a:cubicBezTo>
                  <a:cubicBezTo>
                    <a:pt x="41" y="154"/>
                    <a:pt x="41" y="154"/>
                    <a:pt x="41" y="154"/>
                  </a:cubicBezTo>
                  <a:cubicBezTo>
                    <a:pt x="41" y="159"/>
                    <a:pt x="45" y="164"/>
                    <a:pt x="50" y="164"/>
                  </a:cubicBezTo>
                  <a:cubicBezTo>
                    <a:pt x="55" y="164"/>
                    <a:pt x="59" y="159"/>
                    <a:pt x="59" y="154"/>
                  </a:cubicBezTo>
                  <a:cubicBezTo>
                    <a:pt x="59" y="72"/>
                    <a:pt x="59" y="72"/>
                    <a:pt x="59" y="72"/>
                  </a:cubicBezTo>
                  <a:cubicBezTo>
                    <a:pt x="59" y="71"/>
                    <a:pt x="59" y="71"/>
                    <a:pt x="59" y="71"/>
                  </a:cubicBezTo>
                  <a:cubicBezTo>
                    <a:pt x="59" y="26"/>
                    <a:pt x="59" y="26"/>
                    <a:pt x="59" y="26"/>
                  </a:cubicBezTo>
                  <a:cubicBezTo>
                    <a:pt x="64" y="26"/>
                    <a:pt x="64" y="26"/>
                    <a:pt x="64" y="26"/>
                  </a:cubicBezTo>
                  <a:cubicBezTo>
                    <a:pt x="64" y="74"/>
                    <a:pt x="64" y="74"/>
                    <a:pt x="64" y="74"/>
                  </a:cubicBezTo>
                  <a:cubicBezTo>
                    <a:pt x="64" y="77"/>
                    <a:pt x="67" y="80"/>
                    <a:pt x="71" y="80"/>
                  </a:cubicBezTo>
                  <a:cubicBezTo>
                    <a:pt x="75" y="80"/>
                    <a:pt x="78" y="77"/>
                    <a:pt x="78" y="74"/>
                  </a:cubicBezTo>
                  <a:cubicBezTo>
                    <a:pt x="78" y="19"/>
                    <a:pt x="78" y="19"/>
                    <a:pt x="78" y="19"/>
                  </a:cubicBezTo>
                  <a:cubicBezTo>
                    <a:pt x="78" y="16"/>
                    <a:pt x="78" y="16"/>
                    <a:pt x="78" y="16"/>
                  </a:cubicBezTo>
                  <a:cubicBezTo>
                    <a:pt x="78" y="15"/>
                    <a:pt x="78" y="15"/>
                    <a:pt x="78" y="15"/>
                  </a:cubicBezTo>
                  <a:cubicBezTo>
                    <a:pt x="78" y="10"/>
                    <a:pt x="72" y="0"/>
                    <a:pt x="59" y="0"/>
                  </a:cubicBezTo>
                  <a:close/>
                </a:path>
              </a:pathLst>
            </a:custGeom>
            <a:grp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chemeClr val="tx1">
                    <a:lumMod val="65000"/>
                    <a:lumOff val="35000"/>
                  </a:schemeClr>
                </a:solidFill>
                <a:effectLst/>
                <a:uLnTx/>
                <a:uFillTx/>
                <a:cs typeface="+mn-ea"/>
                <a:sym typeface="+mn-lt"/>
              </a:endParaRPr>
            </a:p>
          </p:txBody>
        </p:sp>
        <p:sp>
          <p:nvSpPr>
            <p:cNvPr id="60" name="Oval 13"/>
            <p:cNvSpPr>
              <a:spLocks noChangeArrowheads="1"/>
            </p:cNvSpPr>
            <p:nvPr/>
          </p:nvSpPr>
          <p:spPr bwMode="auto">
            <a:xfrm>
              <a:off x="4511675" y="2198688"/>
              <a:ext cx="115888" cy="115888"/>
            </a:xfrm>
            <a:prstGeom prst="ellipse">
              <a:avLst/>
            </a:prstGeom>
            <a:grp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chemeClr val="tx1">
                    <a:lumMod val="65000"/>
                    <a:lumOff val="35000"/>
                  </a:schemeClr>
                </a:solidFill>
                <a:effectLst/>
                <a:uLnTx/>
                <a:uFillTx/>
                <a:cs typeface="+mn-ea"/>
                <a:sym typeface="+mn-lt"/>
              </a:endParaRPr>
            </a:p>
          </p:txBody>
        </p:sp>
      </p:grpSp>
      <p:grpSp>
        <p:nvGrpSpPr>
          <p:cNvPr id="61" name="Group 80"/>
          <p:cNvGrpSpPr/>
          <p:nvPr/>
        </p:nvGrpSpPr>
        <p:grpSpPr>
          <a:xfrm>
            <a:off x="8322638" y="2404332"/>
            <a:ext cx="338183" cy="860386"/>
            <a:chOff x="4422775" y="2198688"/>
            <a:chExt cx="292100" cy="742950"/>
          </a:xfrm>
          <a:solidFill>
            <a:srgbClr val="5FA6AE"/>
          </a:solidFill>
        </p:grpSpPr>
        <p:sp>
          <p:nvSpPr>
            <p:cNvPr id="62" name="Freeform 12"/>
            <p:cNvSpPr/>
            <p:nvPr/>
          </p:nvSpPr>
          <p:spPr bwMode="auto">
            <a:xfrm>
              <a:off x="4422775" y="2325688"/>
              <a:ext cx="292100" cy="615950"/>
            </a:xfrm>
            <a:custGeom>
              <a:avLst/>
              <a:gdLst>
                <a:gd name="T0" fmla="*/ 59 w 78"/>
                <a:gd name="T1" fmla="*/ 0 h 164"/>
                <a:gd name="T2" fmla="*/ 20 w 78"/>
                <a:gd name="T3" fmla="*/ 0 h 164"/>
                <a:gd name="T4" fmla="*/ 0 w 78"/>
                <a:gd name="T5" fmla="*/ 16 h 164"/>
                <a:gd name="T6" fmla="*/ 0 w 78"/>
                <a:gd name="T7" fmla="*/ 16 h 164"/>
                <a:gd name="T8" fmla="*/ 0 w 78"/>
                <a:gd name="T9" fmla="*/ 19 h 164"/>
                <a:gd name="T10" fmla="*/ 0 w 78"/>
                <a:gd name="T11" fmla="*/ 74 h 164"/>
                <a:gd name="T12" fmla="*/ 7 w 78"/>
                <a:gd name="T13" fmla="*/ 80 h 164"/>
                <a:gd name="T14" fmla="*/ 13 w 78"/>
                <a:gd name="T15" fmla="*/ 74 h 164"/>
                <a:gd name="T16" fmla="*/ 13 w 78"/>
                <a:gd name="T17" fmla="*/ 26 h 164"/>
                <a:gd name="T18" fmla="*/ 19 w 78"/>
                <a:gd name="T19" fmla="*/ 26 h 164"/>
                <a:gd name="T20" fmla="*/ 19 w 78"/>
                <a:gd name="T21" fmla="*/ 72 h 164"/>
                <a:gd name="T22" fmla="*/ 19 w 78"/>
                <a:gd name="T23" fmla="*/ 73 h 164"/>
                <a:gd name="T24" fmla="*/ 19 w 78"/>
                <a:gd name="T25" fmla="*/ 154 h 164"/>
                <a:gd name="T26" fmla="*/ 28 w 78"/>
                <a:gd name="T27" fmla="*/ 164 h 164"/>
                <a:gd name="T28" fmla="*/ 37 w 78"/>
                <a:gd name="T29" fmla="*/ 154 h 164"/>
                <a:gd name="T30" fmla="*/ 37 w 78"/>
                <a:gd name="T31" fmla="*/ 83 h 164"/>
                <a:gd name="T32" fmla="*/ 41 w 78"/>
                <a:gd name="T33" fmla="*/ 83 h 164"/>
                <a:gd name="T34" fmla="*/ 41 w 78"/>
                <a:gd name="T35" fmla="*/ 154 h 164"/>
                <a:gd name="T36" fmla="*/ 50 w 78"/>
                <a:gd name="T37" fmla="*/ 164 h 164"/>
                <a:gd name="T38" fmla="*/ 59 w 78"/>
                <a:gd name="T39" fmla="*/ 154 h 164"/>
                <a:gd name="T40" fmla="*/ 59 w 78"/>
                <a:gd name="T41" fmla="*/ 72 h 164"/>
                <a:gd name="T42" fmla="*/ 59 w 78"/>
                <a:gd name="T43" fmla="*/ 71 h 164"/>
                <a:gd name="T44" fmla="*/ 59 w 78"/>
                <a:gd name="T45" fmla="*/ 26 h 164"/>
                <a:gd name="T46" fmla="*/ 64 w 78"/>
                <a:gd name="T47" fmla="*/ 26 h 164"/>
                <a:gd name="T48" fmla="*/ 64 w 78"/>
                <a:gd name="T49" fmla="*/ 74 h 164"/>
                <a:gd name="T50" fmla="*/ 71 w 78"/>
                <a:gd name="T51" fmla="*/ 80 h 164"/>
                <a:gd name="T52" fmla="*/ 78 w 78"/>
                <a:gd name="T53" fmla="*/ 74 h 164"/>
                <a:gd name="T54" fmla="*/ 78 w 78"/>
                <a:gd name="T55" fmla="*/ 19 h 164"/>
                <a:gd name="T56" fmla="*/ 78 w 78"/>
                <a:gd name="T57" fmla="*/ 16 h 164"/>
                <a:gd name="T58" fmla="*/ 78 w 78"/>
                <a:gd name="T59" fmla="*/ 15 h 164"/>
                <a:gd name="T60" fmla="*/ 59 w 78"/>
                <a:gd name="T61" fmla="*/ 0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78" h="164">
                  <a:moveTo>
                    <a:pt x="59" y="0"/>
                  </a:moveTo>
                  <a:cubicBezTo>
                    <a:pt x="20" y="0"/>
                    <a:pt x="20" y="0"/>
                    <a:pt x="20" y="0"/>
                  </a:cubicBezTo>
                  <a:cubicBezTo>
                    <a:pt x="6" y="0"/>
                    <a:pt x="0" y="12"/>
                    <a:pt x="0" y="16"/>
                  </a:cubicBezTo>
                  <a:cubicBezTo>
                    <a:pt x="0" y="16"/>
                    <a:pt x="0" y="16"/>
                    <a:pt x="0" y="16"/>
                  </a:cubicBezTo>
                  <a:cubicBezTo>
                    <a:pt x="0" y="19"/>
                    <a:pt x="0" y="19"/>
                    <a:pt x="0" y="19"/>
                  </a:cubicBezTo>
                  <a:cubicBezTo>
                    <a:pt x="0" y="74"/>
                    <a:pt x="0" y="74"/>
                    <a:pt x="0" y="74"/>
                  </a:cubicBezTo>
                  <a:cubicBezTo>
                    <a:pt x="0" y="77"/>
                    <a:pt x="3" y="80"/>
                    <a:pt x="7" y="80"/>
                  </a:cubicBezTo>
                  <a:cubicBezTo>
                    <a:pt x="10" y="80"/>
                    <a:pt x="13" y="77"/>
                    <a:pt x="13" y="74"/>
                  </a:cubicBezTo>
                  <a:cubicBezTo>
                    <a:pt x="13" y="26"/>
                    <a:pt x="13" y="26"/>
                    <a:pt x="13" y="26"/>
                  </a:cubicBezTo>
                  <a:cubicBezTo>
                    <a:pt x="19" y="26"/>
                    <a:pt x="19" y="26"/>
                    <a:pt x="19" y="26"/>
                  </a:cubicBezTo>
                  <a:cubicBezTo>
                    <a:pt x="19" y="72"/>
                    <a:pt x="19" y="72"/>
                    <a:pt x="19" y="72"/>
                  </a:cubicBezTo>
                  <a:cubicBezTo>
                    <a:pt x="19" y="72"/>
                    <a:pt x="19" y="73"/>
                    <a:pt x="19" y="73"/>
                  </a:cubicBezTo>
                  <a:cubicBezTo>
                    <a:pt x="19" y="154"/>
                    <a:pt x="19" y="154"/>
                    <a:pt x="19" y="154"/>
                  </a:cubicBezTo>
                  <a:cubicBezTo>
                    <a:pt x="19" y="159"/>
                    <a:pt x="23" y="164"/>
                    <a:pt x="28" y="164"/>
                  </a:cubicBezTo>
                  <a:cubicBezTo>
                    <a:pt x="33" y="164"/>
                    <a:pt x="37" y="159"/>
                    <a:pt x="37" y="154"/>
                  </a:cubicBezTo>
                  <a:cubicBezTo>
                    <a:pt x="37" y="83"/>
                    <a:pt x="37" y="83"/>
                    <a:pt x="37" y="83"/>
                  </a:cubicBezTo>
                  <a:cubicBezTo>
                    <a:pt x="41" y="83"/>
                    <a:pt x="41" y="83"/>
                    <a:pt x="41" y="83"/>
                  </a:cubicBezTo>
                  <a:cubicBezTo>
                    <a:pt x="41" y="154"/>
                    <a:pt x="41" y="154"/>
                    <a:pt x="41" y="154"/>
                  </a:cubicBezTo>
                  <a:cubicBezTo>
                    <a:pt x="41" y="159"/>
                    <a:pt x="45" y="164"/>
                    <a:pt x="50" y="164"/>
                  </a:cubicBezTo>
                  <a:cubicBezTo>
                    <a:pt x="55" y="164"/>
                    <a:pt x="59" y="159"/>
                    <a:pt x="59" y="154"/>
                  </a:cubicBezTo>
                  <a:cubicBezTo>
                    <a:pt x="59" y="72"/>
                    <a:pt x="59" y="72"/>
                    <a:pt x="59" y="72"/>
                  </a:cubicBezTo>
                  <a:cubicBezTo>
                    <a:pt x="59" y="71"/>
                    <a:pt x="59" y="71"/>
                    <a:pt x="59" y="71"/>
                  </a:cubicBezTo>
                  <a:cubicBezTo>
                    <a:pt x="59" y="26"/>
                    <a:pt x="59" y="26"/>
                    <a:pt x="59" y="26"/>
                  </a:cubicBezTo>
                  <a:cubicBezTo>
                    <a:pt x="64" y="26"/>
                    <a:pt x="64" y="26"/>
                    <a:pt x="64" y="26"/>
                  </a:cubicBezTo>
                  <a:cubicBezTo>
                    <a:pt x="64" y="74"/>
                    <a:pt x="64" y="74"/>
                    <a:pt x="64" y="74"/>
                  </a:cubicBezTo>
                  <a:cubicBezTo>
                    <a:pt x="64" y="77"/>
                    <a:pt x="67" y="80"/>
                    <a:pt x="71" y="80"/>
                  </a:cubicBezTo>
                  <a:cubicBezTo>
                    <a:pt x="75" y="80"/>
                    <a:pt x="78" y="77"/>
                    <a:pt x="78" y="74"/>
                  </a:cubicBezTo>
                  <a:cubicBezTo>
                    <a:pt x="78" y="19"/>
                    <a:pt x="78" y="19"/>
                    <a:pt x="78" y="19"/>
                  </a:cubicBezTo>
                  <a:cubicBezTo>
                    <a:pt x="78" y="16"/>
                    <a:pt x="78" y="16"/>
                    <a:pt x="78" y="16"/>
                  </a:cubicBezTo>
                  <a:cubicBezTo>
                    <a:pt x="78" y="15"/>
                    <a:pt x="78" y="15"/>
                    <a:pt x="78" y="15"/>
                  </a:cubicBezTo>
                  <a:cubicBezTo>
                    <a:pt x="78" y="10"/>
                    <a:pt x="72" y="0"/>
                    <a:pt x="59" y="0"/>
                  </a:cubicBezTo>
                  <a:close/>
                </a:path>
              </a:pathLst>
            </a:custGeom>
            <a:grp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chemeClr val="tx1">
                    <a:lumMod val="65000"/>
                    <a:lumOff val="35000"/>
                  </a:schemeClr>
                </a:solidFill>
                <a:effectLst/>
                <a:uLnTx/>
                <a:uFillTx/>
                <a:cs typeface="+mn-ea"/>
                <a:sym typeface="+mn-lt"/>
              </a:endParaRPr>
            </a:p>
          </p:txBody>
        </p:sp>
        <p:sp>
          <p:nvSpPr>
            <p:cNvPr id="63" name="Oval 13"/>
            <p:cNvSpPr>
              <a:spLocks noChangeArrowheads="1"/>
            </p:cNvSpPr>
            <p:nvPr/>
          </p:nvSpPr>
          <p:spPr bwMode="auto">
            <a:xfrm>
              <a:off x="4511675" y="2198688"/>
              <a:ext cx="115888" cy="115888"/>
            </a:xfrm>
            <a:prstGeom prst="ellipse">
              <a:avLst/>
            </a:prstGeom>
            <a:grp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chemeClr val="tx1">
                    <a:lumMod val="65000"/>
                    <a:lumOff val="35000"/>
                  </a:schemeClr>
                </a:solidFill>
                <a:effectLst/>
                <a:uLnTx/>
                <a:uFillTx/>
                <a:cs typeface="+mn-ea"/>
                <a:sym typeface="+mn-lt"/>
              </a:endParaRPr>
            </a:p>
          </p:txBody>
        </p:sp>
      </p:grpSp>
      <p:grpSp>
        <p:nvGrpSpPr>
          <p:cNvPr id="64" name="Group 80"/>
          <p:cNvGrpSpPr/>
          <p:nvPr/>
        </p:nvGrpSpPr>
        <p:grpSpPr>
          <a:xfrm>
            <a:off x="8762138" y="2404332"/>
            <a:ext cx="338183" cy="860386"/>
            <a:chOff x="4422775" y="2198688"/>
            <a:chExt cx="292100" cy="742950"/>
          </a:xfrm>
          <a:solidFill>
            <a:srgbClr val="F69FB2"/>
          </a:solidFill>
        </p:grpSpPr>
        <p:sp>
          <p:nvSpPr>
            <p:cNvPr id="65" name="Freeform 12"/>
            <p:cNvSpPr/>
            <p:nvPr/>
          </p:nvSpPr>
          <p:spPr bwMode="auto">
            <a:xfrm>
              <a:off x="4422775" y="2325688"/>
              <a:ext cx="292100" cy="615950"/>
            </a:xfrm>
            <a:custGeom>
              <a:avLst/>
              <a:gdLst>
                <a:gd name="T0" fmla="*/ 59 w 78"/>
                <a:gd name="T1" fmla="*/ 0 h 164"/>
                <a:gd name="T2" fmla="*/ 20 w 78"/>
                <a:gd name="T3" fmla="*/ 0 h 164"/>
                <a:gd name="T4" fmla="*/ 0 w 78"/>
                <a:gd name="T5" fmla="*/ 16 h 164"/>
                <a:gd name="T6" fmla="*/ 0 w 78"/>
                <a:gd name="T7" fmla="*/ 16 h 164"/>
                <a:gd name="T8" fmla="*/ 0 w 78"/>
                <a:gd name="T9" fmla="*/ 19 h 164"/>
                <a:gd name="T10" fmla="*/ 0 w 78"/>
                <a:gd name="T11" fmla="*/ 74 h 164"/>
                <a:gd name="T12" fmla="*/ 7 w 78"/>
                <a:gd name="T13" fmla="*/ 80 h 164"/>
                <a:gd name="T14" fmla="*/ 13 w 78"/>
                <a:gd name="T15" fmla="*/ 74 h 164"/>
                <a:gd name="T16" fmla="*/ 13 w 78"/>
                <a:gd name="T17" fmla="*/ 26 h 164"/>
                <a:gd name="T18" fmla="*/ 19 w 78"/>
                <a:gd name="T19" fmla="*/ 26 h 164"/>
                <a:gd name="T20" fmla="*/ 19 w 78"/>
                <a:gd name="T21" fmla="*/ 72 h 164"/>
                <a:gd name="T22" fmla="*/ 19 w 78"/>
                <a:gd name="T23" fmla="*/ 73 h 164"/>
                <a:gd name="T24" fmla="*/ 19 w 78"/>
                <a:gd name="T25" fmla="*/ 154 h 164"/>
                <a:gd name="T26" fmla="*/ 28 w 78"/>
                <a:gd name="T27" fmla="*/ 164 h 164"/>
                <a:gd name="T28" fmla="*/ 37 w 78"/>
                <a:gd name="T29" fmla="*/ 154 h 164"/>
                <a:gd name="T30" fmla="*/ 37 w 78"/>
                <a:gd name="T31" fmla="*/ 83 h 164"/>
                <a:gd name="T32" fmla="*/ 41 w 78"/>
                <a:gd name="T33" fmla="*/ 83 h 164"/>
                <a:gd name="T34" fmla="*/ 41 w 78"/>
                <a:gd name="T35" fmla="*/ 154 h 164"/>
                <a:gd name="T36" fmla="*/ 50 w 78"/>
                <a:gd name="T37" fmla="*/ 164 h 164"/>
                <a:gd name="T38" fmla="*/ 59 w 78"/>
                <a:gd name="T39" fmla="*/ 154 h 164"/>
                <a:gd name="T40" fmla="*/ 59 w 78"/>
                <a:gd name="T41" fmla="*/ 72 h 164"/>
                <a:gd name="T42" fmla="*/ 59 w 78"/>
                <a:gd name="T43" fmla="*/ 71 h 164"/>
                <a:gd name="T44" fmla="*/ 59 w 78"/>
                <a:gd name="T45" fmla="*/ 26 h 164"/>
                <a:gd name="T46" fmla="*/ 64 w 78"/>
                <a:gd name="T47" fmla="*/ 26 h 164"/>
                <a:gd name="T48" fmla="*/ 64 w 78"/>
                <a:gd name="T49" fmla="*/ 74 h 164"/>
                <a:gd name="T50" fmla="*/ 71 w 78"/>
                <a:gd name="T51" fmla="*/ 80 h 164"/>
                <a:gd name="T52" fmla="*/ 78 w 78"/>
                <a:gd name="T53" fmla="*/ 74 h 164"/>
                <a:gd name="T54" fmla="*/ 78 w 78"/>
                <a:gd name="T55" fmla="*/ 19 h 164"/>
                <a:gd name="T56" fmla="*/ 78 w 78"/>
                <a:gd name="T57" fmla="*/ 16 h 164"/>
                <a:gd name="T58" fmla="*/ 78 w 78"/>
                <a:gd name="T59" fmla="*/ 15 h 164"/>
                <a:gd name="T60" fmla="*/ 59 w 78"/>
                <a:gd name="T61" fmla="*/ 0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78" h="164">
                  <a:moveTo>
                    <a:pt x="59" y="0"/>
                  </a:moveTo>
                  <a:cubicBezTo>
                    <a:pt x="20" y="0"/>
                    <a:pt x="20" y="0"/>
                    <a:pt x="20" y="0"/>
                  </a:cubicBezTo>
                  <a:cubicBezTo>
                    <a:pt x="6" y="0"/>
                    <a:pt x="0" y="12"/>
                    <a:pt x="0" y="16"/>
                  </a:cubicBezTo>
                  <a:cubicBezTo>
                    <a:pt x="0" y="16"/>
                    <a:pt x="0" y="16"/>
                    <a:pt x="0" y="16"/>
                  </a:cubicBezTo>
                  <a:cubicBezTo>
                    <a:pt x="0" y="19"/>
                    <a:pt x="0" y="19"/>
                    <a:pt x="0" y="19"/>
                  </a:cubicBezTo>
                  <a:cubicBezTo>
                    <a:pt x="0" y="74"/>
                    <a:pt x="0" y="74"/>
                    <a:pt x="0" y="74"/>
                  </a:cubicBezTo>
                  <a:cubicBezTo>
                    <a:pt x="0" y="77"/>
                    <a:pt x="3" y="80"/>
                    <a:pt x="7" y="80"/>
                  </a:cubicBezTo>
                  <a:cubicBezTo>
                    <a:pt x="10" y="80"/>
                    <a:pt x="13" y="77"/>
                    <a:pt x="13" y="74"/>
                  </a:cubicBezTo>
                  <a:cubicBezTo>
                    <a:pt x="13" y="26"/>
                    <a:pt x="13" y="26"/>
                    <a:pt x="13" y="26"/>
                  </a:cubicBezTo>
                  <a:cubicBezTo>
                    <a:pt x="19" y="26"/>
                    <a:pt x="19" y="26"/>
                    <a:pt x="19" y="26"/>
                  </a:cubicBezTo>
                  <a:cubicBezTo>
                    <a:pt x="19" y="72"/>
                    <a:pt x="19" y="72"/>
                    <a:pt x="19" y="72"/>
                  </a:cubicBezTo>
                  <a:cubicBezTo>
                    <a:pt x="19" y="72"/>
                    <a:pt x="19" y="73"/>
                    <a:pt x="19" y="73"/>
                  </a:cubicBezTo>
                  <a:cubicBezTo>
                    <a:pt x="19" y="154"/>
                    <a:pt x="19" y="154"/>
                    <a:pt x="19" y="154"/>
                  </a:cubicBezTo>
                  <a:cubicBezTo>
                    <a:pt x="19" y="159"/>
                    <a:pt x="23" y="164"/>
                    <a:pt x="28" y="164"/>
                  </a:cubicBezTo>
                  <a:cubicBezTo>
                    <a:pt x="33" y="164"/>
                    <a:pt x="37" y="159"/>
                    <a:pt x="37" y="154"/>
                  </a:cubicBezTo>
                  <a:cubicBezTo>
                    <a:pt x="37" y="83"/>
                    <a:pt x="37" y="83"/>
                    <a:pt x="37" y="83"/>
                  </a:cubicBezTo>
                  <a:cubicBezTo>
                    <a:pt x="41" y="83"/>
                    <a:pt x="41" y="83"/>
                    <a:pt x="41" y="83"/>
                  </a:cubicBezTo>
                  <a:cubicBezTo>
                    <a:pt x="41" y="154"/>
                    <a:pt x="41" y="154"/>
                    <a:pt x="41" y="154"/>
                  </a:cubicBezTo>
                  <a:cubicBezTo>
                    <a:pt x="41" y="159"/>
                    <a:pt x="45" y="164"/>
                    <a:pt x="50" y="164"/>
                  </a:cubicBezTo>
                  <a:cubicBezTo>
                    <a:pt x="55" y="164"/>
                    <a:pt x="59" y="159"/>
                    <a:pt x="59" y="154"/>
                  </a:cubicBezTo>
                  <a:cubicBezTo>
                    <a:pt x="59" y="72"/>
                    <a:pt x="59" y="72"/>
                    <a:pt x="59" y="72"/>
                  </a:cubicBezTo>
                  <a:cubicBezTo>
                    <a:pt x="59" y="71"/>
                    <a:pt x="59" y="71"/>
                    <a:pt x="59" y="71"/>
                  </a:cubicBezTo>
                  <a:cubicBezTo>
                    <a:pt x="59" y="26"/>
                    <a:pt x="59" y="26"/>
                    <a:pt x="59" y="26"/>
                  </a:cubicBezTo>
                  <a:cubicBezTo>
                    <a:pt x="64" y="26"/>
                    <a:pt x="64" y="26"/>
                    <a:pt x="64" y="26"/>
                  </a:cubicBezTo>
                  <a:cubicBezTo>
                    <a:pt x="64" y="74"/>
                    <a:pt x="64" y="74"/>
                    <a:pt x="64" y="74"/>
                  </a:cubicBezTo>
                  <a:cubicBezTo>
                    <a:pt x="64" y="77"/>
                    <a:pt x="67" y="80"/>
                    <a:pt x="71" y="80"/>
                  </a:cubicBezTo>
                  <a:cubicBezTo>
                    <a:pt x="75" y="80"/>
                    <a:pt x="78" y="77"/>
                    <a:pt x="78" y="74"/>
                  </a:cubicBezTo>
                  <a:cubicBezTo>
                    <a:pt x="78" y="19"/>
                    <a:pt x="78" y="19"/>
                    <a:pt x="78" y="19"/>
                  </a:cubicBezTo>
                  <a:cubicBezTo>
                    <a:pt x="78" y="16"/>
                    <a:pt x="78" y="16"/>
                    <a:pt x="78" y="16"/>
                  </a:cubicBezTo>
                  <a:cubicBezTo>
                    <a:pt x="78" y="15"/>
                    <a:pt x="78" y="15"/>
                    <a:pt x="78" y="15"/>
                  </a:cubicBezTo>
                  <a:cubicBezTo>
                    <a:pt x="78" y="10"/>
                    <a:pt x="72" y="0"/>
                    <a:pt x="59" y="0"/>
                  </a:cubicBezTo>
                  <a:close/>
                </a:path>
              </a:pathLst>
            </a:custGeom>
            <a:grp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chemeClr val="tx1">
                    <a:lumMod val="65000"/>
                    <a:lumOff val="35000"/>
                  </a:schemeClr>
                </a:solidFill>
                <a:effectLst/>
                <a:uLnTx/>
                <a:uFillTx/>
                <a:cs typeface="+mn-ea"/>
                <a:sym typeface="+mn-lt"/>
              </a:endParaRPr>
            </a:p>
          </p:txBody>
        </p:sp>
        <p:sp>
          <p:nvSpPr>
            <p:cNvPr id="66" name="Oval 13"/>
            <p:cNvSpPr>
              <a:spLocks noChangeArrowheads="1"/>
            </p:cNvSpPr>
            <p:nvPr/>
          </p:nvSpPr>
          <p:spPr bwMode="auto">
            <a:xfrm>
              <a:off x="4511675" y="2198688"/>
              <a:ext cx="115888" cy="115888"/>
            </a:xfrm>
            <a:prstGeom prst="ellipse">
              <a:avLst/>
            </a:prstGeom>
            <a:grp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chemeClr val="tx1">
                    <a:lumMod val="65000"/>
                    <a:lumOff val="35000"/>
                  </a:schemeClr>
                </a:solidFill>
                <a:effectLst/>
                <a:uLnTx/>
                <a:uFillTx/>
                <a:cs typeface="+mn-ea"/>
                <a:sym typeface="+mn-lt"/>
              </a:endParaRPr>
            </a:p>
          </p:txBody>
        </p:sp>
      </p:grpSp>
      <p:grpSp>
        <p:nvGrpSpPr>
          <p:cNvPr id="67" name="Group 80"/>
          <p:cNvGrpSpPr/>
          <p:nvPr/>
        </p:nvGrpSpPr>
        <p:grpSpPr>
          <a:xfrm>
            <a:off x="9201639" y="2404332"/>
            <a:ext cx="338183" cy="860386"/>
            <a:chOff x="4422775" y="2198688"/>
            <a:chExt cx="292100" cy="742950"/>
          </a:xfrm>
          <a:solidFill>
            <a:srgbClr val="F69FB2"/>
          </a:solidFill>
        </p:grpSpPr>
        <p:sp>
          <p:nvSpPr>
            <p:cNvPr id="68" name="Freeform 12"/>
            <p:cNvSpPr/>
            <p:nvPr/>
          </p:nvSpPr>
          <p:spPr bwMode="auto">
            <a:xfrm>
              <a:off x="4422775" y="2325688"/>
              <a:ext cx="292100" cy="615950"/>
            </a:xfrm>
            <a:custGeom>
              <a:avLst/>
              <a:gdLst>
                <a:gd name="T0" fmla="*/ 59 w 78"/>
                <a:gd name="T1" fmla="*/ 0 h 164"/>
                <a:gd name="T2" fmla="*/ 20 w 78"/>
                <a:gd name="T3" fmla="*/ 0 h 164"/>
                <a:gd name="T4" fmla="*/ 0 w 78"/>
                <a:gd name="T5" fmla="*/ 16 h 164"/>
                <a:gd name="T6" fmla="*/ 0 w 78"/>
                <a:gd name="T7" fmla="*/ 16 h 164"/>
                <a:gd name="T8" fmla="*/ 0 w 78"/>
                <a:gd name="T9" fmla="*/ 19 h 164"/>
                <a:gd name="T10" fmla="*/ 0 w 78"/>
                <a:gd name="T11" fmla="*/ 74 h 164"/>
                <a:gd name="T12" fmla="*/ 7 w 78"/>
                <a:gd name="T13" fmla="*/ 80 h 164"/>
                <a:gd name="T14" fmla="*/ 13 w 78"/>
                <a:gd name="T15" fmla="*/ 74 h 164"/>
                <a:gd name="T16" fmla="*/ 13 w 78"/>
                <a:gd name="T17" fmla="*/ 26 h 164"/>
                <a:gd name="T18" fmla="*/ 19 w 78"/>
                <a:gd name="T19" fmla="*/ 26 h 164"/>
                <a:gd name="T20" fmla="*/ 19 w 78"/>
                <a:gd name="T21" fmla="*/ 72 h 164"/>
                <a:gd name="T22" fmla="*/ 19 w 78"/>
                <a:gd name="T23" fmla="*/ 73 h 164"/>
                <a:gd name="T24" fmla="*/ 19 w 78"/>
                <a:gd name="T25" fmla="*/ 154 h 164"/>
                <a:gd name="T26" fmla="*/ 28 w 78"/>
                <a:gd name="T27" fmla="*/ 164 h 164"/>
                <a:gd name="T28" fmla="*/ 37 w 78"/>
                <a:gd name="T29" fmla="*/ 154 h 164"/>
                <a:gd name="T30" fmla="*/ 37 w 78"/>
                <a:gd name="T31" fmla="*/ 83 h 164"/>
                <a:gd name="T32" fmla="*/ 41 w 78"/>
                <a:gd name="T33" fmla="*/ 83 h 164"/>
                <a:gd name="T34" fmla="*/ 41 w 78"/>
                <a:gd name="T35" fmla="*/ 154 h 164"/>
                <a:gd name="T36" fmla="*/ 50 w 78"/>
                <a:gd name="T37" fmla="*/ 164 h 164"/>
                <a:gd name="T38" fmla="*/ 59 w 78"/>
                <a:gd name="T39" fmla="*/ 154 h 164"/>
                <a:gd name="T40" fmla="*/ 59 w 78"/>
                <a:gd name="T41" fmla="*/ 72 h 164"/>
                <a:gd name="T42" fmla="*/ 59 w 78"/>
                <a:gd name="T43" fmla="*/ 71 h 164"/>
                <a:gd name="T44" fmla="*/ 59 w 78"/>
                <a:gd name="T45" fmla="*/ 26 h 164"/>
                <a:gd name="T46" fmla="*/ 64 w 78"/>
                <a:gd name="T47" fmla="*/ 26 h 164"/>
                <a:gd name="T48" fmla="*/ 64 w 78"/>
                <a:gd name="T49" fmla="*/ 74 h 164"/>
                <a:gd name="T50" fmla="*/ 71 w 78"/>
                <a:gd name="T51" fmla="*/ 80 h 164"/>
                <a:gd name="T52" fmla="*/ 78 w 78"/>
                <a:gd name="T53" fmla="*/ 74 h 164"/>
                <a:gd name="T54" fmla="*/ 78 w 78"/>
                <a:gd name="T55" fmla="*/ 19 h 164"/>
                <a:gd name="T56" fmla="*/ 78 w 78"/>
                <a:gd name="T57" fmla="*/ 16 h 164"/>
                <a:gd name="T58" fmla="*/ 78 w 78"/>
                <a:gd name="T59" fmla="*/ 15 h 164"/>
                <a:gd name="T60" fmla="*/ 59 w 78"/>
                <a:gd name="T61" fmla="*/ 0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78" h="164">
                  <a:moveTo>
                    <a:pt x="59" y="0"/>
                  </a:moveTo>
                  <a:cubicBezTo>
                    <a:pt x="20" y="0"/>
                    <a:pt x="20" y="0"/>
                    <a:pt x="20" y="0"/>
                  </a:cubicBezTo>
                  <a:cubicBezTo>
                    <a:pt x="6" y="0"/>
                    <a:pt x="0" y="12"/>
                    <a:pt x="0" y="16"/>
                  </a:cubicBezTo>
                  <a:cubicBezTo>
                    <a:pt x="0" y="16"/>
                    <a:pt x="0" y="16"/>
                    <a:pt x="0" y="16"/>
                  </a:cubicBezTo>
                  <a:cubicBezTo>
                    <a:pt x="0" y="19"/>
                    <a:pt x="0" y="19"/>
                    <a:pt x="0" y="19"/>
                  </a:cubicBezTo>
                  <a:cubicBezTo>
                    <a:pt x="0" y="74"/>
                    <a:pt x="0" y="74"/>
                    <a:pt x="0" y="74"/>
                  </a:cubicBezTo>
                  <a:cubicBezTo>
                    <a:pt x="0" y="77"/>
                    <a:pt x="3" y="80"/>
                    <a:pt x="7" y="80"/>
                  </a:cubicBezTo>
                  <a:cubicBezTo>
                    <a:pt x="10" y="80"/>
                    <a:pt x="13" y="77"/>
                    <a:pt x="13" y="74"/>
                  </a:cubicBezTo>
                  <a:cubicBezTo>
                    <a:pt x="13" y="26"/>
                    <a:pt x="13" y="26"/>
                    <a:pt x="13" y="26"/>
                  </a:cubicBezTo>
                  <a:cubicBezTo>
                    <a:pt x="19" y="26"/>
                    <a:pt x="19" y="26"/>
                    <a:pt x="19" y="26"/>
                  </a:cubicBezTo>
                  <a:cubicBezTo>
                    <a:pt x="19" y="72"/>
                    <a:pt x="19" y="72"/>
                    <a:pt x="19" y="72"/>
                  </a:cubicBezTo>
                  <a:cubicBezTo>
                    <a:pt x="19" y="72"/>
                    <a:pt x="19" y="73"/>
                    <a:pt x="19" y="73"/>
                  </a:cubicBezTo>
                  <a:cubicBezTo>
                    <a:pt x="19" y="154"/>
                    <a:pt x="19" y="154"/>
                    <a:pt x="19" y="154"/>
                  </a:cubicBezTo>
                  <a:cubicBezTo>
                    <a:pt x="19" y="159"/>
                    <a:pt x="23" y="164"/>
                    <a:pt x="28" y="164"/>
                  </a:cubicBezTo>
                  <a:cubicBezTo>
                    <a:pt x="33" y="164"/>
                    <a:pt x="37" y="159"/>
                    <a:pt x="37" y="154"/>
                  </a:cubicBezTo>
                  <a:cubicBezTo>
                    <a:pt x="37" y="83"/>
                    <a:pt x="37" y="83"/>
                    <a:pt x="37" y="83"/>
                  </a:cubicBezTo>
                  <a:cubicBezTo>
                    <a:pt x="41" y="83"/>
                    <a:pt x="41" y="83"/>
                    <a:pt x="41" y="83"/>
                  </a:cubicBezTo>
                  <a:cubicBezTo>
                    <a:pt x="41" y="154"/>
                    <a:pt x="41" y="154"/>
                    <a:pt x="41" y="154"/>
                  </a:cubicBezTo>
                  <a:cubicBezTo>
                    <a:pt x="41" y="159"/>
                    <a:pt x="45" y="164"/>
                    <a:pt x="50" y="164"/>
                  </a:cubicBezTo>
                  <a:cubicBezTo>
                    <a:pt x="55" y="164"/>
                    <a:pt x="59" y="159"/>
                    <a:pt x="59" y="154"/>
                  </a:cubicBezTo>
                  <a:cubicBezTo>
                    <a:pt x="59" y="72"/>
                    <a:pt x="59" y="72"/>
                    <a:pt x="59" y="72"/>
                  </a:cubicBezTo>
                  <a:cubicBezTo>
                    <a:pt x="59" y="71"/>
                    <a:pt x="59" y="71"/>
                    <a:pt x="59" y="71"/>
                  </a:cubicBezTo>
                  <a:cubicBezTo>
                    <a:pt x="59" y="26"/>
                    <a:pt x="59" y="26"/>
                    <a:pt x="59" y="26"/>
                  </a:cubicBezTo>
                  <a:cubicBezTo>
                    <a:pt x="64" y="26"/>
                    <a:pt x="64" y="26"/>
                    <a:pt x="64" y="26"/>
                  </a:cubicBezTo>
                  <a:cubicBezTo>
                    <a:pt x="64" y="74"/>
                    <a:pt x="64" y="74"/>
                    <a:pt x="64" y="74"/>
                  </a:cubicBezTo>
                  <a:cubicBezTo>
                    <a:pt x="64" y="77"/>
                    <a:pt x="67" y="80"/>
                    <a:pt x="71" y="80"/>
                  </a:cubicBezTo>
                  <a:cubicBezTo>
                    <a:pt x="75" y="80"/>
                    <a:pt x="78" y="77"/>
                    <a:pt x="78" y="74"/>
                  </a:cubicBezTo>
                  <a:cubicBezTo>
                    <a:pt x="78" y="19"/>
                    <a:pt x="78" y="19"/>
                    <a:pt x="78" y="19"/>
                  </a:cubicBezTo>
                  <a:cubicBezTo>
                    <a:pt x="78" y="16"/>
                    <a:pt x="78" y="16"/>
                    <a:pt x="78" y="16"/>
                  </a:cubicBezTo>
                  <a:cubicBezTo>
                    <a:pt x="78" y="15"/>
                    <a:pt x="78" y="15"/>
                    <a:pt x="78" y="15"/>
                  </a:cubicBezTo>
                  <a:cubicBezTo>
                    <a:pt x="78" y="10"/>
                    <a:pt x="72" y="0"/>
                    <a:pt x="59" y="0"/>
                  </a:cubicBezTo>
                  <a:close/>
                </a:path>
              </a:pathLst>
            </a:custGeom>
            <a:grp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chemeClr val="tx1">
                    <a:lumMod val="65000"/>
                    <a:lumOff val="35000"/>
                  </a:schemeClr>
                </a:solidFill>
                <a:effectLst/>
                <a:uLnTx/>
                <a:uFillTx/>
                <a:cs typeface="+mn-ea"/>
                <a:sym typeface="+mn-lt"/>
              </a:endParaRPr>
            </a:p>
          </p:txBody>
        </p:sp>
        <p:sp>
          <p:nvSpPr>
            <p:cNvPr id="69" name="Oval 13"/>
            <p:cNvSpPr>
              <a:spLocks noChangeArrowheads="1"/>
            </p:cNvSpPr>
            <p:nvPr/>
          </p:nvSpPr>
          <p:spPr bwMode="auto">
            <a:xfrm>
              <a:off x="4511675" y="2198688"/>
              <a:ext cx="115888" cy="115888"/>
            </a:xfrm>
            <a:prstGeom prst="ellipse">
              <a:avLst/>
            </a:prstGeom>
            <a:grp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chemeClr val="tx1">
                    <a:lumMod val="65000"/>
                    <a:lumOff val="35000"/>
                  </a:schemeClr>
                </a:solidFill>
                <a:effectLst/>
                <a:uLnTx/>
                <a:uFillTx/>
                <a:cs typeface="+mn-ea"/>
                <a:sym typeface="+mn-lt"/>
              </a:endParaRPr>
            </a:p>
          </p:txBody>
        </p:sp>
      </p:grpSp>
      <p:grpSp>
        <p:nvGrpSpPr>
          <p:cNvPr id="70" name="Group 80"/>
          <p:cNvGrpSpPr/>
          <p:nvPr/>
        </p:nvGrpSpPr>
        <p:grpSpPr>
          <a:xfrm>
            <a:off x="9641140" y="2404332"/>
            <a:ext cx="338183" cy="860386"/>
            <a:chOff x="4422775" y="2198688"/>
            <a:chExt cx="292100" cy="742950"/>
          </a:xfrm>
          <a:solidFill>
            <a:srgbClr val="F69FB2"/>
          </a:solidFill>
        </p:grpSpPr>
        <p:sp>
          <p:nvSpPr>
            <p:cNvPr id="71" name="Freeform 12"/>
            <p:cNvSpPr/>
            <p:nvPr/>
          </p:nvSpPr>
          <p:spPr bwMode="auto">
            <a:xfrm>
              <a:off x="4422775" y="2325688"/>
              <a:ext cx="292100" cy="615950"/>
            </a:xfrm>
            <a:custGeom>
              <a:avLst/>
              <a:gdLst>
                <a:gd name="T0" fmla="*/ 59 w 78"/>
                <a:gd name="T1" fmla="*/ 0 h 164"/>
                <a:gd name="T2" fmla="*/ 20 w 78"/>
                <a:gd name="T3" fmla="*/ 0 h 164"/>
                <a:gd name="T4" fmla="*/ 0 w 78"/>
                <a:gd name="T5" fmla="*/ 16 h 164"/>
                <a:gd name="T6" fmla="*/ 0 w 78"/>
                <a:gd name="T7" fmla="*/ 16 h 164"/>
                <a:gd name="T8" fmla="*/ 0 w 78"/>
                <a:gd name="T9" fmla="*/ 19 h 164"/>
                <a:gd name="T10" fmla="*/ 0 w 78"/>
                <a:gd name="T11" fmla="*/ 74 h 164"/>
                <a:gd name="T12" fmla="*/ 7 w 78"/>
                <a:gd name="T13" fmla="*/ 80 h 164"/>
                <a:gd name="T14" fmla="*/ 13 w 78"/>
                <a:gd name="T15" fmla="*/ 74 h 164"/>
                <a:gd name="T16" fmla="*/ 13 w 78"/>
                <a:gd name="T17" fmla="*/ 26 h 164"/>
                <a:gd name="T18" fmla="*/ 19 w 78"/>
                <a:gd name="T19" fmla="*/ 26 h 164"/>
                <a:gd name="T20" fmla="*/ 19 w 78"/>
                <a:gd name="T21" fmla="*/ 72 h 164"/>
                <a:gd name="T22" fmla="*/ 19 w 78"/>
                <a:gd name="T23" fmla="*/ 73 h 164"/>
                <a:gd name="T24" fmla="*/ 19 w 78"/>
                <a:gd name="T25" fmla="*/ 154 h 164"/>
                <a:gd name="T26" fmla="*/ 28 w 78"/>
                <a:gd name="T27" fmla="*/ 164 h 164"/>
                <a:gd name="T28" fmla="*/ 37 w 78"/>
                <a:gd name="T29" fmla="*/ 154 h 164"/>
                <a:gd name="T30" fmla="*/ 37 w 78"/>
                <a:gd name="T31" fmla="*/ 83 h 164"/>
                <a:gd name="T32" fmla="*/ 41 w 78"/>
                <a:gd name="T33" fmla="*/ 83 h 164"/>
                <a:gd name="T34" fmla="*/ 41 w 78"/>
                <a:gd name="T35" fmla="*/ 154 h 164"/>
                <a:gd name="T36" fmla="*/ 50 w 78"/>
                <a:gd name="T37" fmla="*/ 164 h 164"/>
                <a:gd name="T38" fmla="*/ 59 w 78"/>
                <a:gd name="T39" fmla="*/ 154 h 164"/>
                <a:gd name="T40" fmla="*/ 59 w 78"/>
                <a:gd name="T41" fmla="*/ 72 h 164"/>
                <a:gd name="T42" fmla="*/ 59 w 78"/>
                <a:gd name="T43" fmla="*/ 71 h 164"/>
                <a:gd name="T44" fmla="*/ 59 w 78"/>
                <a:gd name="T45" fmla="*/ 26 h 164"/>
                <a:gd name="T46" fmla="*/ 64 w 78"/>
                <a:gd name="T47" fmla="*/ 26 h 164"/>
                <a:gd name="T48" fmla="*/ 64 w 78"/>
                <a:gd name="T49" fmla="*/ 74 h 164"/>
                <a:gd name="T50" fmla="*/ 71 w 78"/>
                <a:gd name="T51" fmla="*/ 80 h 164"/>
                <a:gd name="T52" fmla="*/ 78 w 78"/>
                <a:gd name="T53" fmla="*/ 74 h 164"/>
                <a:gd name="T54" fmla="*/ 78 w 78"/>
                <a:gd name="T55" fmla="*/ 19 h 164"/>
                <a:gd name="T56" fmla="*/ 78 w 78"/>
                <a:gd name="T57" fmla="*/ 16 h 164"/>
                <a:gd name="T58" fmla="*/ 78 w 78"/>
                <a:gd name="T59" fmla="*/ 15 h 164"/>
                <a:gd name="T60" fmla="*/ 59 w 78"/>
                <a:gd name="T61" fmla="*/ 0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78" h="164">
                  <a:moveTo>
                    <a:pt x="59" y="0"/>
                  </a:moveTo>
                  <a:cubicBezTo>
                    <a:pt x="20" y="0"/>
                    <a:pt x="20" y="0"/>
                    <a:pt x="20" y="0"/>
                  </a:cubicBezTo>
                  <a:cubicBezTo>
                    <a:pt x="6" y="0"/>
                    <a:pt x="0" y="12"/>
                    <a:pt x="0" y="16"/>
                  </a:cubicBezTo>
                  <a:cubicBezTo>
                    <a:pt x="0" y="16"/>
                    <a:pt x="0" y="16"/>
                    <a:pt x="0" y="16"/>
                  </a:cubicBezTo>
                  <a:cubicBezTo>
                    <a:pt x="0" y="19"/>
                    <a:pt x="0" y="19"/>
                    <a:pt x="0" y="19"/>
                  </a:cubicBezTo>
                  <a:cubicBezTo>
                    <a:pt x="0" y="74"/>
                    <a:pt x="0" y="74"/>
                    <a:pt x="0" y="74"/>
                  </a:cubicBezTo>
                  <a:cubicBezTo>
                    <a:pt x="0" y="77"/>
                    <a:pt x="3" y="80"/>
                    <a:pt x="7" y="80"/>
                  </a:cubicBezTo>
                  <a:cubicBezTo>
                    <a:pt x="10" y="80"/>
                    <a:pt x="13" y="77"/>
                    <a:pt x="13" y="74"/>
                  </a:cubicBezTo>
                  <a:cubicBezTo>
                    <a:pt x="13" y="26"/>
                    <a:pt x="13" y="26"/>
                    <a:pt x="13" y="26"/>
                  </a:cubicBezTo>
                  <a:cubicBezTo>
                    <a:pt x="19" y="26"/>
                    <a:pt x="19" y="26"/>
                    <a:pt x="19" y="26"/>
                  </a:cubicBezTo>
                  <a:cubicBezTo>
                    <a:pt x="19" y="72"/>
                    <a:pt x="19" y="72"/>
                    <a:pt x="19" y="72"/>
                  </a:cubicBezTo>
                  <a:cubicBezTo>
                    <a:pt x="19" y="72"/>
                    <a:pt x="19" y="73"/>
                    <a:pt x="19" y="73"/>
                  </a:cubicBezTo>
                  <a:cubicBezTo>
                    <a:pt x="19" y="154"/>
                    <a:pt x="19" y="154"/>
                    <a:pt x="19" y="154"/>
                  </a:cubicBezTo>
                  <a:cubicBezTo>
                    <a:pt x="19" y="159"/>
                    <a:pt x="23" y="164"/>
                    <a:pt x="28" y="164"/>
                  </a:cubicBezTo>
                  <a:cubicBezTo>
                    <a:pt x="33" y="164"/>
                    <a:pt x="37" y="159"/>
                    <a:pt x="37" y="154"/>
                  </a:cubicBezTo>
                  <a:cubicBezTo>
                    <a:pt x="37" y="83"/>
                    <a:pt x="37" y="83"/>
                    <a:pt x="37" y="83"/>
                  </a:cubicBezTo>
                  <a:cubicBezTo>
                    <a:pt x="41" y="83"/>
                    <a:pt x="41" y="83"/>
                    <a:pt x="41" y="83"/>
                  </a:cubicBezTo>
                  <a:cubicBezTo>
                    <a:pt x="41" y="154"/>
                    <a:pt x="41" y="154"/>
                    <a:pt x="41" y="154"/>
                  </a:cubicBezTo>
                  <a:cubicBezTo>
                    <a:pt x="41" y="159"/>
                    <a:pt x="45" y="164"/>
                    <a:pt x="50" y="164"/>
                  </a:cubicBezTo>
                  <a:cubicBezTo>
                    <a:pt x="55" y="164"/>
                    <a:pt x="59" y="159"/>
                    <a:pt x="59" y="154"/>
                  </a:cubicBezTo>
                  <a:cubicBezTo>
                    <a:pt x="59" y="72"/>
                    <a:pt x="59" y="72"/>
                    <a:pt x="59" y="72"/>
                  </a:cubicBezTo>
                  <a:cubicBezTo>
                    <a:pt x="59" y="71"/>
                    <a:pt x="59" y="71"/>
                    <a:pt x="59" y="71"/>
                  </a:cubicBezTo>
                  <a:cubicBezTo>
                    <a:pt x="59" y="26"/>
                    <a:pt x="59" y="26"/>
                    <a:pt x="59" y="26"/>
                  </a:cubicBezTo>
                  <a:cubicBezTo>
                    <a:pt x="64" y="26"/>
                    <a:pt x="64" y="26"/>
                    <a:pt x="64" y="26"/>
                  </a:cubicBezTo>
                  <a:cubicBezTo>
                    <a:pt x="64" y="74"/>
                    <a:pt x="64" y="74"/>
                    <a:pt x="64" y="74"/>
                  </a:cubicBezTo>
                  <a:cubicBezTo>
                    <a:pt x="64" y="77"/>
                    <a:pt x="67" y="80"/>
                    <a:pt x="71" y="80"/>
                  </a:cubicBezTo>
                  <a:cubicBezTo>
                    <a:pt x="75" y="80"/>
                    <a:pt x="78" y="77"/>
                    <a:pt x="78" y="74"/>
                  </a:cubicBezTo>
                  <a:cubicBezTo>
                    <a:pt x="78" y="19"/>
                    <a:pt x="78" y="19"/>
                    <a:pt x="78" y="19"/>
                  </a:cubicBezTo>
                  <a:cubicBezTo>
                    <a:pt x="78" y="16"/>
                    <a:pt x="78" y="16"/>
                    <a:pt x="78" y="16"/>
                  </a:cubicBezTo>
                  <a:cubicBezTo>
                    <a:pt x="78" y="15"/>
                    <a:pt x="78" y="15"/>
                    <a:pt x="78" y="15"/>
                  </a:cubicBezTo>
                  <a:cubicBezTo>
                    <a:pt x="78" y="10"/>
                    <a:pt x="72" y="0"/>
                    <a:pt x="59" y="0"/>
                  </a:cubicBezTo>
                  <a:close/>
                </a:path>
              </a:pathLst>
            </a:custGeom>
            <a:grp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chemeClr val="tx1">
                    <a:lumMod val="65000"/>
                    <a:lumOff val="35000"/>
                  </a:schemeClr>
                </a:solidFill>
                <a:effectLst/>
                <a:uLnTx/>
                <a:uFillTx/>
                <a:cs typeface="+mn-ea"/>
                <a:sym typeface="+mn-lt"/>
              </a:endParaRPr>
            </a:p>
          </p:txBody>
        </p:sp>
        <p:sp>
          <p:nvSpPr>
            <p:cNvPr id="72" name="Oval 13"/>
            <p:cNvSpPr>
              <a:spLocks noChangeArrowheads="1"/>
            </p:cNvSpPr>
            <p:nvPr/>
          </p:nvSpPr>
          <p:spPr bwMode="auto">
            <a:xfrm>
              <a:off x="4511675" y="2198688"/>
              <a:ext cx="115888" cy="115888"/>
            </a:xfrm>
            <a:prstGeom prst="ellipse">
              <a:avLst/>
            </a:prstGeom>
            <a:grp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chemeClr val="tx1">
                    <a:lumMod val="65000"/>
                    <a:lumOff val="35000"/>
                  </a:schemeClr>
                </a:solidFill>
                <a:effectLst/>
                <a:uLnTx/>
                <a:uFillTx/>
                <a:cs typeface="+mn-ea"/>
                <a:sym typeface="+mn-lt"/>
              </a:endParaRPr>
            </a:p>
          </p:txBody>
        </p:sp>
      </p:grpSp>
      <p:grpSp>
        <p:nvGrpSpPr>
          <p:cNvPr id="73" name="Group 80"/>
          <p:cNvGrpSpPr/>
          <p:nvPr/>
        </p:nvGrpSpPr>
        <p:grpSpPr>
          <a:xfrm>
            <a:off x="10080641" y="2404332"/>
            <a:ext cx="338183" cy="860386"/>
            <a:chOff x="4422775" y="2198688"/>
            <a:chExt cx="292100" cy="742950"/>
          </a:xfrm>
          <a:solidFill>
            <a:srgbClr val="F69FB2"/>
          </a:solidFill>
        </p:grpSpPr>
        <p:sp>
          <p:nvSpPr>
            <p:cNvPr id="74" name="Freeform 12"/>
            <p:cNvSpPr/>
            <p:nvPr/>
          </p:nvSpPr>
          <p:spPr bwMode="auto">
            <a:xfrm>
              <a:off x="4422775" y="2325688"/>
              <a:ext cx="292100" cy="615950"/>
            </a:xfrm>
            <a:custGeom>
              <a:avLst/>
              <a:gdLst>
                <a:gd name="T0" fmla="*/ 59 w 78"/>
                <a:gd name="T1" fmla="*/ 0 h 164"/>
                <a:gd name="T2" fmla="*/ 20 w 78"/>
                <a:gd name="T3" fmla="*/ 0 h 164"/>
                <a:gd name="T4" fmla="*/ 0 w 78"/>
                <a:gd name="T5" fmla="*/ 16 h 164"/>
                <a:gd name="T6" fmla="*/ 0 w 78"/>
                <a:gd name="T7" fmla="*/ 16 h 164"/>
                <a:gd name="T8" fmla="*/ 0 w 78"/>
                <a:gd name="T9" fmla="*/ 19 h 164"/>
                <a:gd name="T10" fmla="*/ 0 w 78"/>
                <a:gd name="T11" fmla="*/ 74 h 164"/>
                <a:gd name="T12" fmla="*/ 7 w 78"/>
                <a:gd name="T13" fmla="*/ 80 h 164"/>
                <a:gd name="T14" fmla="*/ 13 w 78"/>
                <a:gd name="T15" fmla="*/ 74 h 164"/>
                <a:gd name="T16" fmla="*/ 13 w 78"/>
                <a:gd name="T17" fmla="*/ 26 h 164"/>
                <a:gd name="T18" fmla="*/ 19 w 78"/>
                <a:gd name="T19" fmla="*/ 26 h 164"/>
                <a:gd name="T20" fmla="*/ 19 w 78"/>
                <a:gd name="T21" fmla="*/ 72 h 164"/>
                <a:gd name="T22" fmla="*/ 19 w 78"/>
                <a:gd name="T23" fmla="*/ 73 h 164"/>
                <a:gd name="T24" fmla="*/ 19 w 78"/>
                <a:gd name="T25" fmla="*/ 154 h 164"/>
                <a:gd name="T26" fmla="*/ 28 w 78"/>
                <a:gd name="T27" fmla="*/ 164 h 164"/>
                <a:gd name="T28" fmla="*/ 37 w 78"/>
                <a:gd name="T29" fmla="*/ 154 h 164"/>
                <a:gd name="T30" fmla="*/ 37 w 78"/>
                <a:gd name="T31" fmla="*/ 83 h 164"/>
                <a:gd name="T32" fmla="*/ 41 w 78"/>
                <a:gd name="T33" fmla="*/ 83 h 164"/>
                <a:gd name="T34" fmla="*/ 41 w 78"/>
                <a:gd name="T35" fmla="*/ 154 h 164"/>
                <a:gd name="T36" fmla="*/ 50 w 78"/>
                <a:gd name="T37" fmla="*/ 164 h 164"/>
                <a:gd name="T38" fmla="*/ 59 w 78"/>
                <a:gd name="T39" fmla="*/ 154 h 164"/>
                <a:gd name="T40" fmla="*/ 59 w 78"/>
                <a:gd name="T41" fmla="*/ 72 h 164"/>
                <a:gd name="T42" fmla="*/ 59 w 78"/>
                <a:gd name="T43" fmla="*/ 71 h 164"/>
                <a:gd name="T44" fmla="*/ 59 w 78"/>
                <a:gd name="T45" fmla="*/ 26 h 164"/>
                <a:gd name="T46" fmla="*/ 64 w 78"/>
                <a:gd name="T47" fmla="*/ 26 h 164"/>
                <a:gd name="T48" fmla="*/ 64 w 78"/>
                <a:gd name="T49" fmla="*/ 74 h 164"/>
                <a:gd name="T50" fmla="*/ 71 w 78"/>
                <a:gd name="T51" fmla="*/ 80 h 164"/>
                <a:gd name="T52" fmla="*/ 78 w 78"/>
                <a:gd name="T53" fmla="*/ 74 h 164"/>
                <a:gd name="T54" fmla="*/ 78 w 78"/>
                <a:gd name="T55" fmla="*/ 19 h 164"/>
                <a:gd name="T56" fmla="*/ 78 w 78"/>
                <a:gd name="T57" fmla="*/ 16 h 164"/>
                <a:gd name="T58" fmla="*/ 78 w 78"/>
                <a:gd name="T59" fmla="*/ 15 h 164"/>
                <a:gd name="T60" fmla="*/ 59 w 78"/>
                <a:gd name="T61" fmla="*/ 0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78" h="164">
                  <a:moveTo>
                    <a:pt x="59" y="0"/>
                  </a:moveTo>
                  <a:cubicBezTo>
                    <a:pt x="20" y="0"/>
                    <a:pt x="20" y="0"/>
                    <a:pt x="20" y="0"/>
                  </a:cubicBezTo>
                  <a:cubicBezTo>
                    <a:pt x="6" y="0"/>
                    <a:pt x="0" y="12"/>
                    <a:pt x="0" y="16"/>
                  </a:cubicBezTo>
                  <a:cubicBezTo>
                    <a:pt x="0" y="16"/>
                    <a:pt x="0" y="16"/>
                    <a:pt x="0" y="16"/>
                  </a:cubicBezTo>
                  <a:cubicBezTo>
                    <a:pt x="0" y="19"/>
                    <a:pt x="0" y="19"/>
                    <a:pt x="0" y="19"/>
                  </a:cubicBezTo>
                  <a:cubicBezTo>
                    <a:pt x="0" y="74"/>
                    <a:pt x="0" y="74"/>
                    <a:pt x="0" y="74"/>
                  </a:cubicBezTo>
                  <a:cubicBezTo>
                    <a:pt x="0" y="77"/>
                    <a:pt x="3" y="80"/>
                    <a:pt x="7" y="80"/>
                  </a:cubicBezTo>
                  <a:cubicBezTo>
                    <a:pt x="10" y="80"/>
                    <a:pt x="13" y="77"/>
                    <a:pt x="13" y="74"/>
                  </a:cubicBezTo>
                  <a:cubicBezTo>
                    <a:pt x="13" y="26"/>
                    <a:pt x="13" y="26"/>
                    <a:pt x="13" y="26"/>
                  </a:cubicBezTo>
                  <a:cubicBezTo>
                    <a:pt x="19" y="26"/>
                    <a:pt x="19" y="26"/>
                    <a:pt x="19" y="26"/>
                  </a:cubicBezTo>
                  <a:cubicBezTo>
                    <a:pt x="19" y="72"/>
                    <a:pt x="19" y="72"/>
                    <a:pt x="19" y="72"/>
                  </a:cubicBezTo>
                  <a:cubicBezTo>
                    <a:pt x="19" y="72"/>
                    <a:pt x="19" y="73"/>
                    <a:pt x="19" y="73"/>
                  </a:cubicBezTo>
                  <a:cubicBezTo>
                    <a:pt x="19" y="154"/>
                    <a:pt x="19" y="154"/>
                    <a:pt x="19" y="154"/>
                  </a:cubicBezTo>
                  <a:cubicBezTo>
                    <a:pt x="19" y="159"/>
                    <a:pt x="23" y="164"/>
                    <a:pt x="28" y="164"/>
                  </a:cubicBezTo>
                  <a:cubicBezTo>
                    <a:pt x="33" y="164"/>
                    <a:pt x="37" y="159"/>
                    <a:pt x="37" y="154"/>
                  </a:cubicBezTo>
                  <a:cubicBezTo>
                    <a:pt x="37" y="83"/>
                    <a:pt x="37" y="83"/>
                    <a:pt x="37" y="83"/>
                  </a:cubicBezTo>
                  <a:cubicBezTo>
                    <a:pt x="41" y="83"/>
                    <a:pt x="41" y="83"/>
                    <a:pt x="41" y="83"/>
                  </a:cubicBezTo>
                  <a:cubicBezTo>
                    <a:pt x="41" y="154"/>
                    <a:pt x="41" y="154"/>
                    <a:pt x="41" y="154"/>
                  </a:cubicBezTo>
                  <a:cubicBezTo>
                    <a:pt x="41" y="159"/>
                    <a:pt x="45" y="164"/>
                    <a:pt x="50" y="164"/>
                  </a:cubicBezTo>
                  <a:cubicBezTo>
                    <a:pt x="55" y="164"/>
                    <a:pt x="59" y="159"/>
                    <a:pt x="59" y="154"/>
                  </a:cubicBezTo>
                  <a:cubicBezTo>
                    <a:pt x="59" y="72"/>
                    <a:pt x="59" y="72"/>
                    <a:pt x="59" y="72"/>
                  </a:cubicBezTo>
                  <a:cubicBezTo>
                    <a:pt x="59" y="71"/>
                    <a:pt x="59" y="71"/>
                    <a:pt x="59" y="71"/>
                  </a:cubicBezTo>
                  <a:cubicBezTo>
                    <a:pt x="59" y="26"/>
                    <a:pt x="59" y="26"/>
                    <a:pt x="59" y="26"/>
                  </a:cubicBezTo>
                  <a:cubicBezTo>
                    <a:pt x="64" y="26"/>
                    <a:pt x="64" y="26"/>
                    <a:pt x="64" y="26"/>
                  </a:cubicBezTo>
                  <a:cubicBezTo>
                    <a:pt x="64" y="74"/>
                    <a:pt x="64" y="74"/>
                    <a:pt x="64" y="74"/>
                  </a:cubicBezTo>
                  <a:cubicBezTo>
                    <a:pt x="64" y="77"/>
                    <a:pt x="67" y="80"/>
                    <a:pt x="71" y="80"/>
                  </a:cubicBezTo>
                  <a:cubicBezTo>
                    <a:pt x="75" y="80"/>
                    <a:pt x="78" y="77"/>
                    <a:pt x="78" y="74"/>
                  </a:cubicBezTo>
                  <a:cubicBezTo>
                    <a:pt x="78" y="19"/>
                    <a:pt x="78" y="19"/>
                    <a:pt x="78" y="19"/>
                  </a:cubicBezTo>
                  <a:cubicBezTo>
                    <a:pt x="78" y="16"/>
                    <a:pt x="78" y="16"/>
                    <a:pt x="78" y="16"/>
                  </a:cubicBezTo>
                  <a:cubicBezTo>
                    <a:pt x="78" y="15"/>
                    <a:pt x="78" y="15"/>
                    <a:pt x="78" y="15"/>
                  </a:cubicBezTo>
                  <a:cubicBezTo>
                    <a:pt x="78" y="10"/>
                    <a:pt x="72" y="0"/>
                    <a:pt x="59" y="0"/>
                  </a:cubicBezTo>
                  <a:close/>
                </a:path>
              </a:pathLst>
            </a:custGeom>
            <a:grp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chemeClr val="tx1">
                    <a:lumMod val="65000"/>
                    <a:lumOff val="35000"/>
                  </a:schemeClr>
                </a:solidFill>
                <a:effectLst/>
                <a:uLnTx/>
                <a:uFillTx/>
                <a:cs typeface="+mn-ea"/>
                <a:sym typeface="+mn-lt"/>
              </a:endParaRPr>
            </a:p>
          </p:txBody>
        </p:sp>
        <p:sp>
          <p:nvSpPr>
            <p:cNvPr id="75" name="Oval 13"/>
            <p:cNvSpPr>
              <a:spLocks noChangeArrowheads="1"/>
            </p:cNvSpPr>
            <p:nvPr/>
          </p:nvSpPr>
          <p:spPr bwMode="auto">
            <a:xfrm>
              <a:off x="4511675" y="2198688"/>
              <a:ext cx="115888" cy="115888"/>
            </a:xfrm>
            <a:prstGeom prst="ellipse">
              <a:avLst/>
            </a:prstGeom>
            <a:grp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chemeClr val="tx1">
                    <a:lumMod val="65000"/>
                    <a:lumOff val="35000"/>
                  </a:schemeClr>
                </a:solidFill>
                <a:effectLst/>
                <a:uLnTx/>
                <a:uFillTx/>
                <a:cs typeface="+mn-ea"/>
                <a:sym typeface="+mn-lt"/>
              </a:endParaRPr>
            </a:p>
          </p:txBody>
        </p:sp>
      </p:grpSp>
      <p:grpSp>
        <p:nvGrpSpPr>
          <p:cNvPr id="76" name="Group 80"/>
          <p:cNvGrpSpPr/>
          <p:nvPr/>
        </p:nvGrpSpPr>
        <p:grpSpPr>
          <a:xfrm>
            <a:off x="10520142" y="2404332"/>
            <a:ext cx="338183" cy="860386"/>
            <a:chOff x="4422775" y="2198688"/>
            <a:chExt cx="292100" cy="742950"/>
          </a:xfrm>
          <a:solidFill>
            <a:srgbClr val="F69FB2"/>
          </a:solidFill>
        </p:grpSpPr>
        <p:sp>
          <p:nvSpPr>
            <p:cNvPr id="77" name="Freeform 12"/>
            <p:cNvSpPr/>
            <p:nvPr/>
          </p:nvSpPr>
          <p:spPr bwMode="auto">
            <a:xfrm>
              <a:off x="4422775" y="2325688"/>
              <a:ext cx="292100" cy="615950"/>
            </a:xfrm>
            <a:custGeom>
              <a:avLst/>
              <a:gdLst>
                <a:gd name="T0" fmla="*/ 59 w 78"/>
                <a:gd name="T1" fmla="*/ 0 h 164"/>
                <a:gd name="T2" fmla="*/ 20 w 78"/>
                <a:gd name="T3" fmla="*/ 0 h 164"/>
                <a:gd name="T4" fmla="*/ 0 w 78"/>
                <a:gd name="T5" fmla="*/ 16 h 164"/>
                <a:gd name="T6" fmla="*/ 0 w 78"/>
                <a:gd name="T7" fmla="*/ 16 h 164"/>
                <a:gd name="T8" fmla="*/ 0 w 78"/>
                <a:gd name="T9" fmla="*/ 19 h 164"/>
                <a:gd name="T10" fmla="*/ 0 w 78"/>
                <a:gd name="T11" fmla="*/ 74 h 164"/>
                <a:gd name="T12" fmla="*/ 7 w 78"/>
                <a:gd name="T13" fmla="*/ 80 h 164"/>
                <a:gd name="T14" fmla="*/ 13 w 78"/>
                <a:gd name="T15" fmla="*/ 74 h 164"/>
                <a:gd name="T16" fmla="*/ 13 w 78"/>
                <a:gd name="T17" fmla="*/ 26 h 164"/>
                <a:gd name="T18" fmla="*/ 19 w 78"/>
                <a:gd name="T19" fmla="*/ 26 h 164"/>
                <a:gd name="T20" fmla="*/ 19 w 78"/>
                <a:gd name="T21" fmla="*/ 72 h 164"/>
                <a:gd name="T22" fmla="*/ 19 w 78"/>
                <a:gd name="T23" fmla="*/ 73 h 164"/>
                <a:gd name="T24" fmla="*/ 19 w 78"/>
                <a:gd name="T25" fmla="*/ 154 h 164"/>
                <a:gd name="T26" fmla="*/ 28 w 78"/>
                <a:gd name="T27" fmla="*/ 164 h 164"/>
                <a:gd name="T28" fmla="*/ 37 w 78"/>
                <a:gd name="T29" fmla="*/ 154 h 164"/>
                <a:gd name="T30" fmla="*/ 37 w 78"/>
                <a:gd name="T31" fmla="*/ 83 h 164"/>
                <a:gd name="T32" fmla="*/ 41 w 78"/>
                <a:gd name="T33" fmla="*/ 83 h 164"/>
                <a:gd name="T34" fmla="*/ 41 w 78"/>
                <a:gd name="T35" fmla="*/ 154 h 164"/>
                <a:gd name="T36" fmla="*/ 50 w 78"/>
                <a:gd name="T37" fmla="*/ 164 h 164"/>
                <a:gd name="T38" fmla="*/ 59 w 78"/>
                <a:gd name="T39" fmla="*/ 154 h 164"/>
                <a:gd name="T40" fmla="*/ 59 w 78"/>
                <a:gd name="T41" fmla="*/ 72 h 164"/>
                <a:gd name="T42" fmla="*/ 59 w 78"/>
                <a:gd name="T43" fmla="*/ 71 h 164"/>
                <a:gd name="T44" fmla="*/ 59 w 78"/>
                <a:gd name="T45" fmla="*/ 26 h 164"/>
                <a:gd name="T46" fmla="*/ 64 w 78"/>
                <a:gd name="T47" fmla="*/ 26 h 164"/>
                <a:gd name="T48" fmla="*/ 64 w 78"/>
                <a:gd name="T49" fmla="*/ 74 h 164"/>
                <a:gd name="T50" fmla="*/ 71 w 78"/>
                <a:gd name="T51" fmla="*/ 80 h 164"/>
                <a:gd name="T52" fmla="*/ 78 w 78"/>
                <a:gd name="T53" fmla="*/ 74 h 164"/>
                <a:gd name="T54" fmla="*/ 78 w 78"/>
                <a:gd name="T55" fmla="*/ 19 h 164"/>
                <a:gd name="T56" fmla="*/ 78 w 78"/>
                <a:gd name="T57" fmla="*/ 16 h 164"/>
                <a:gd name="T58" fmla="*/ 78 w 78"/>
                <a:gd name="T59" fmla="*/ 15 h 164"/>
                <a:gd name="T60" fmla="*/ 59 w 78"/>
                <a:gd name="T61" fmla="*/ 0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78" h="164">
                  <a:moveTo>
                    <a:pt x="59" y="0"/>
                  </a:moveTo>
                  <a:cubicBezTo>
                    <a:pt x="20" y="0"/>
                    <a:pt x="20" y="0"/>
                    <a:pt x="20" y="0"/>
                  </a:cubicBezTo>
                  <a:cubicBezTo>
                    <a:pt x="6" y="0"/>
                    <a:pt x="0" y="12"/>
                    <a:pt x="0" y="16"/>
                  </a:cubicBezTo>
                  <a:cubicBezTo>
                    <a:pt x="0" y="16"/>
                    <a:pt x="0" y="16"/>
                    <a:pt x="0" y="16"/>
                  </a:cubicBezTo>
                  <a:cubicBezTo>
                    <a:pt x="0" y="19"/>
                    <a:pt x="0" y="19"/>
                    <a:pt x="0" y="19"/>
                  </a:cubicBezTo>
                  <a:cubicBezTo>
                    <a:pt x="0" y="74"/>
                    <a:pt x="0" y="74"/>
                    <a:pt x="0" y="74"/>
                  </a:cubicBezTo>
                  <a:cubicBezTo>
                    <a:pt x="0" y="77"/>
                    <a:pt x="3" y="80"/>
                    <a:pt x="7" y="80"/>
                  </a:cubicBezTo>
                  <a:cubicBezTo>
                    <a:pt x="10" y="80"/>
                    <a:pt x="13" y="77"/>
                    <a:pt x="13" y="74"/>
                  </a:cubicBezTo>
                  <a:cubicBezTo>
                    <a:pt x="13" y="26"/>
                    <a:pt x="13" y="26"/>
                    <a:pt x="13" y="26"/>
                  </a:cubicBezTo>
                  <a:cubicBezTo>
                    <a:pt x="19" y="26"/>
                    <a:pt x="19" y="26"/>
                    <a:pt x="19" y="26"/>
                  </a:cubicBezTo>
                  <a:cubicBezTo>
                    <a:pt x="19" y="72"/>
                    <a:pt x="19" y="72"/>
                    <a:pt x="19" y="72"/>
                  </a:cubicBezTo>
                  <a:cubicBezTo>
                    <a:pt x="19" y="72"/>
                    <a:pt x="19" y="73"/>
                    <a:pt x="19" y="73"/>
                  </a:cubicBezTo>
                  <a:cubicBezTo>
                    <a:pt x="19" y="154"/>
                    <a:pt x="19" y="154"/>
                    <a:pt x="19" y="154"/>
                  </a:cubicBezTo>
                  <a:cubicBezTo>
                    <a:pt x="19" y="159"/>
                    <a:pt x="23" y="164"/>
                    <a:pt x="28" y="164"/>
                  </a:cubicBezTo>
                  <a:cubicBezTo>
                    <a:pt x="33" y="164"/>
                    <a:pt x="37" y="159"/>
                    <a:pt x="37" y="154"/>
                  </a:cubicBezTo>
                  <a:cubicBezTo>
                    <a:pt x="37" y="83"/>
                    <a:pt x="37" y="83"/>
                    <a:pt x="37" y="83"/>
                  </a:cubicBezTo>
                  <a:cubicBezTo>
                    <a:pt x="41" y="83"/>
                    <a:pt x="41" y="83"/>
                    <a:pt x="41" y="83"/>
                  </a:cubicBezTo>
                  <a:cubicBezTo>
                    <a:pt x="41" y="154"/>
                    <a:pt x="41" y="154"/>
                    <a:pt x="41" y="154"/>
                  </a:cubicBezTo>
                  <a:cubicBezTo>
                    <a:pt x="41" y="159"/>
                    <a:pt x="45" y="164"/>
                    <a:pt x="50" y="164"/>
                  </a:cubicBezTo>
                  <a:cubicBezTo>
                    <a:pt x="55" y="164"/>
                    <a:pt x="59" y="159"/>
                    <a:pt x="59" y="154"/>
                  </a:cubicBezTo>
                  <a:cubicBezTo>
                    <a:pt x="59" y="72"/>
                    <a:pt x="59" y="72"/>
                    <a:pt x="59" y="72"/>
                  </a:cubicBezTo>
                  <a:cubicBezTo>
                    <a:pt x="59" y="71"/>
                    <a:pt x="59" y="71"/>
                    <a:pt x="59" y="71"/>
                  </a:cubicBezTo>
                  <a:cubicBezTo>
                    <a:pt x="59" y="26"/>
                    <a:pt x="59" y="26"/>
                    <a:pt x="59" y="26"/>
                  </a:cubicBezTo>
                  <a:cubicBezTo>
                    <a:pt x="64" y="26"/>
                    <a:pt x="64" y="26"/>
                    <a:pt x="64" y="26"/>
                  </a:cubicBezTo>
                  <a:cubicBezTo>
                    <a:pt x="64" y="74"/>
                    <a:pt x="64" y="74"/>
                    <a:pt x="64" y="74"/>
                  </a:cubicBezTo>
                  <a:cubicBezTo>
                    <a:pt x="64" y="77"/>
                    <a:pt x="67" y="80"/>
                    <a:pt x="71" y="80"/>
                  </a:cubicBezTo>
                  <a:cubicBezTo>
                    <a:pt x="75" y="80"/>
                    <a:pt x="78" y="77"/>
                    <a:pt x="78" y="74"/>
                  </a:cubicBezTo>
                  <a:cubicBezTo>
                    <a:pt x="78" y="19"/>
                    <a:pt x="78" y="19"/>
                    <a:pt x="78" y="19"/>
                  </a:cubicBezTo>
                  <a:cubicBezTo>
                    <a:pt x="78" y="16"/>
                    <a:pt x="78" y="16"/>
                    <a:pt x="78" y="16"/>
                  </a:cubicBezTo>
                  <a:cubicBezTo>
                    <a:pt x="78" y="15"/>
                    <a:pt x="78" y="15"/>
                    <a:pt x="78" y="15"/>
                  </a:cubicBezTo>
                  <a:cubicBezTo>
                    <a:pt x="78" y="10"/>
                    <a:pt x="72" y="0"/>
                    <a:pt x="59" y="0"/>
                  </a:cubicBezTo>
                  <a:close/>
                </a:path>
              </a:pathLst>
            </a:custGeom>
            <a:grp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chemeClr val="tx1">
                    <a:lumMod val="65000"/>
                    <a:lumOff val="35000"/>
                  </a:schemeClr>
                </a:solidFill>
                <a:effectLst/>
                <a:uLnTx/>
                <a:uFillTx/>
                <a:cs typeface="+mn-ea"/>
                <a:sym typeface="+mn-lt"/>
              </a:endParaRPr>
            </a:p>
          </p:txBody>
        </p:sp>
        <p:sp>
          <p:nvSpPr>
            <p:cNvPr id="78" name="Oval 13"/>
            <p:cNvSpPr>
              <a:spLocks noChangeArrowheads="1"/>
            </p:cNvSpPr>
            <p:nvPr/>
          </p:nvSpPr>
          <p:spPr bwMode="auto">
            <a:xfrm>
              <a:off x="4511675" y="2198688"/>
              <a:ext cx="115888" cy="115888"/>
            </a:xfrm>
            <a:prstGeom prst="ellipse">
              <a:avLst/>
            </a:prstGeom>
            <a:grp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chemeClr val="tx1">
                    <a:lumMod val="65000"/>
                    <a:lumOff val="35000"/>
                  </a:schemeClr>
                </a:solidFill>
                <a:effectLst/>
                <a:uLnTx/>
                <a:uFillTx/>
                <a:cs typeface="+mn-ea"/>
                <a:sym typeface="+mn-lt"/>
              </a:endParaRPr>
            </a:p>
          </p:txBody>
        </p:sp>
      </p:grpSp>
      <p:grpSp>
        <p:nvGrpSpPr>
          <p:cNvPr id="79" name="Group 80"/>
          <p:cNvGrpSpPr/>
          <p:nvPr/>
        </p:nvGrpSpPr>
        <p:grpSpPr>
          <a:xfrm>
            <a:off x="10959644" y="2404332"/>
            <a:ext cx="338183" cy="860386"/>
            <a:chOff x="4422775" y="2198688"/>
            <a:chExt cx="292100" cy="742950"/>
          </a:xfrm>
          <a:solidFill>
            <a:srgbClr val="F69FB2"/>
          </a:solidFill>
        </p:grpSpPr>
        <p:sp>
          <p:nvSpPr>
            <p:cNvPr id="80" name="Freeform 12"/>
            <p:cNvSpPr/>
            <p:nvPr/>
          </p:nvSpPr>
          <p:spPr bwMode="auto">
            <a:xfrm>
              <a:off x="4422775" y="2325688"/>
              <a:ext cx="292100" cy="615950"/>
            </a:xfrm>
            <a:custGeom>
              <a:avLst/>
              <a:gdLst>
                <a:gd name="T0" fmla="*/ 59 w 78"/>
                <a:gd name="T1" fmla="*/ 0 h 164"/>
                <a:gd name="T2" fmla="*/ 20 w 78"/>
                <a:gd name="T3" fmla="*/ 0 h 164"/>
                <a:gd name="T4" fmla="*/ 0 w 78"/>
                <a:gd name="T5" fmla="*/ 16 h 164"/>
                <a:gd name="T6" fmla="*/ 0 w 78"/>
                <a:gd name="T7" fmla="*/ 16 h 164"/>
                <a:gd name="T8" fmla="*/ 0 w 78"/>
                <a:gd name="T9" fmla="*/ 19 h 164"/>
                <a:gd name="T10" fmla="*/ 0 w 78"/>
                <a:gd name="T11" fmla="*/ 74 h 164"/>
                <a:gd name="T12" fmla="*/ 7 w 78"/>
                <a:gd name="T13" fmla="*/ 80 h 164"/>
                <a:gd name="T14" fmla="*/ 13 w 78"/>
                <a:gd name="T15" fmla="*/ 74 h 164"/>
                <a:gd name="T16" fmla="*/ 13 w 78"/>
                <a:gd name="T17" fmla="*/ 26 h 164"/>
                <a:gd name="T18" fmla="*/ 19 w 78"/>
                <a:gd name="T19" fmla="*/ 26 h 164"/>
                <a:gd name="T20" fmla="*/ 19 w 78"/>
                <a:gd name="T21" fmla="*/ 72 h 164"/>
                <a:gd name="T22" fmla="*/ 19 w 78"/>
                <a:gd name="T23" fmla="*/ 73 h 164"/>
                <a:gd name="T24" fmla="*/ 19 w 78"/>
                <a:gd name="T25" fmla="*/ 154 h 164"/>
                <a:gd name="T26" fmla="*/ 28 w 78"/>
                <a:gd name="T27" fmla="*/ 164 h 164"/>
                <a:gd name="T28" fmla="*/ 37 w 78"/>
                <a:gd name="T29" fmla="*/ 154 h 164"/>
                <a:gd name="T30" fmla="*/ 37 w 78"/>
                <a:gd name="T31" fmla="*/ 83 h 164"/>
                <a:gd name="T32" fmla="*/ 41 w 78"/>
                <a:gd name="T33" fmla="*/ 83 h 164"/>
                <a:gd name="T34" fmla="*/ 41 w 78"/>
                <a:gd name="T35" fmla="*/ 154 h 164"/>
                <a:gd name="T36" fmla="*/ 50 w 78"/>
                <a:gd name="T37" fmla="*/ 164 h 164"/>
                <a:gd name="T38" fmla="*/ 59 w 78"/>
                <a:gd name="T39" fmla="*/ 154 h 164"/>
                <a:gd name="T40" fmla="*/ 59 w 78"/>
                <a:gd name="T41" fmla="*/ 72 h 164"/>
                <a:gd name="T42" fmla="*/ 59 w 78"/>
                <a:gd name="T43" fmla="*/ 71 h 164"/>
                <a:gd name="T44" fmla="*/ 59 w 78"/>
                <a:gd name="T45" fmla="*/ 26 h 164"/>
                <a:gd name="T46" fmla="*/ 64 w 78"/>
                <a:gd name="T47" fmla="*/ 26 h 164"/>
                <a:gd name="T48" fmla="*/ 64 w 78"/>
                <a:gd name="T49" fmla="*/ 74 h 164"/>
                <a:gd name="T50" fmla="*/ 71 w 78"/>
                <a:gd name="T51" fmla="*/ 80 h 164"/>
                <a:gd name="T52" fmla="*/ 78 w 78"/>
                <a:gd name="T53" fmla="*/ 74 h 164"/>
                <a:gd name="T54" fmla="*/ 78 w 78"/>
                <a:gd name="T55" fmla="*/ 19 h 164"/>
                <a:gd name="T56" fmla="*/ 78 w 78"/>
                <a:gd name="T57" fmla="*/ 16 h 164"/>
                <a:gd name="T58" fmla="*/ 78 w 78"/>
                <a:gd name="T59" fmla="*/ 15 h 164"/>
                <a:gd name="T60" fmla="*/ 59 w 78"/>
                <a:gd name="T61" fmla="*/ 0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78" h="164">
                  <a:moveTo>
                    <a:pt x="59" y="0"/>
                  </a:moveTo>
                  <a:cubicBezTo>
                    <a:pt x="20" y="0"/>
                    <a:pt x="20" y="0"/>
                    <a:pt x="20" y="0"/>
                  </a:cubicBezTo>
                  <a:cubicBezTo>
                    <a:pt x="6" y="0"/>
                    <a:pt x="0" y="12"/>
                    <a:pt x="0" y="16"/>
                  </a:cubicBezTo>
                  <a:cubicBezTo>
                    <a:pt x="0" y="16"/>
                    <a:pt x="0" y="16"/>
                    <a:pt x="0" y="16"/>
                  </a:cubicBezTo>
                  <a:cubicBezTo>
                    <a:pt x="0" y="19"/>
                    <a:pt x="0" y="19"/>
                    <a:pt x="0" y="19"/>
                  </a:cubicBezTo>
                  <a:cubicBezTo>
                    <a:pt x="0" y="74"/>
                    <a:pt x="0" y="74"/>
                    <a:pt x="0" y="74"/>
                  </a:cubicBezTo>
                  <a:cubicBezTo>
                    <a:pt x="0" y="77"/>
                    <a:pt x="3" y="80"/>
                    <a:pt x="7" y="80"/>
                  </a:cubicBezTo>
                  <a:cubicBezTo>
                    <a:pt x="10" y="80"/>
                    <a:pt x="13" y="77"/>
                    <a:pt x="13" y="74"/>
                  </a:cubicBezTo>
                  <a:cubicBezTo>
                    <a:pt x="13" y="26"/>
                    <a:pt x="13" y="26"/>
                    <a:pt x="13" y="26"/>
                  </a:cubicBezTo>
                  <a:cubicBezTo>
                    <a:pt x="19" y="26"/>
                    <a:pt x="19" y="26"/>
                    <a:pt x="19" y="26"/>
                  </a:cubicBezTo>
                  <a:cubicBezTo>
                    <a:pt x="19" y="72"/>
                    <a:pt x="19" y="72"/>
                    <a:pt x="19" y="72"/>
                  </a:cubicBezTo>
                  <a:cubicBezTo>
                    <a:pt x="19" y="72"/>
                    <a:pt x="19" y="73"/>
                    <a:pt x="19" y="73"/>
                  </a:cubicBezTo>
                  <a:cubicBezTo>
                    <a:pt x="19" y="154"/>
                    <a:pt x="19" y="154"/>
                    <a:pt x="19" y="154"/>
                  </a:cubicBezTo>
                  <a:cubicBezTo>
                    <a:pt x="19" y="159"/>
                    <a:pt x="23" y="164"/>
                    <a:pt x="28" y="164"/>
                  </a:cubicBezTo>
                  <a:cubicBezTo>
                    <a:pt x="33" y="164"/>
                    <a:pt x="37" y="159"/>
                    <a:pt x="37" y="154"/>
                  </a:cubicBezTo>
                  <a:cubicBezTo>
                    <a:pt x="37" y="83"/>
                    <a:pt x="37" y="83"/>
                    <a:pt x="37" y="83"/>
                  </a:cubicBezTo>
                  <a:cubicBezTo>
                    <a:pt x="41" y="83"/>
                    <a:pt x="41" y="83"/>
                    <a:pt x="41" y="83"/>
                  </a:cubicBezTo>
                  <a:cubicBezTo>
                    <a:pt x="41" y="154"/>
                    <a:pt x="41" y="154"/>
                    <a:pt x="41" y="154"/>
                  </a:cubicBezTo>
                  <a:cubicBezTo>
                    <a:pt x="41" y="159"/>
                    <a:pt x="45" y="164"/>
                    <a:pt x="50" y="164"/>
                  </a:cubicBezTo>
                  <a:cubicBezTo>
                    <a:pt x="55" y="164"/>
                    <a:pt x="59" y="159"/>
                    <a:pt x="59" y="154"/>
                  </a:cubicBezTo>
                  <a:cubicBezTo>
                    <a:pt x="59" y="72"/>
                    <a:pt x="59" y="72"/>
                    <a:pt x="59" y="72"/>
                  </a:cubicBezTo>
                  <a:cubicBezTo>
                    <a:pt x="59" y="71"/>
                    <a:pt x="59" y="71"/>
                    <a:pt x="59" y="71"/>
                  </a:cubicBezTo>
                  <a:cubicBezTo>
                    <a:pt x="59" y="26"/>
                    <a:pt x="59" y="26"/>
                    <a:pt x="59" y="26"/>
                  </a:cubicBezTo>
                  <a:cubicBezTo>
                    <a:pt x="64" y="26"/>
                    <a:pt x="64" y="26"/>
                    <a:pt x="64" y="26"/>
                  </a:cubicBezTo>
                  <a:cubicBezTo>
                    <a:pt x="64" y="74"/>
                    <a:pt x="64" y="74"/>
                    <a:pt x="64" y="74"/>
                  </a:cubicBezTo>
                  <a:cubicBezTo>
                    <a:pt x="64" y="77"/>
                    <a:pt x="67" y="80"/>
                    <a:pt x="71" y="80"/>
                  </a:cubicBezTo>
                  <a:cubicBezTo>
                    <a:pt x="75" y="80"/>
                    <a:pt x="78" y="77"/>
                    <a:pt x="78" y="74"/>
                  </a:cubicBezTo>
                  <a:cubicBezTo>
                    <a:pt x="78" y="19"/>
                    <a:pt x="78" y="19"/>
                    <a:pt x="78" y="19"/>
                  </a:cubicBezTo>
                  <a:cubicBezTo>
                    <a:pt x="78" y="16"/>
                    <a:pt x="78" y="16"/>
                    <a:pt x="78" y="16"/>
                  </a:cubicBezTo>
                  <a:cubicBezTo>
                    <a:pt x="78" y="15"/>
                    <a:pt x="78" y="15"/>
                    <a:pt x="78" y="15"/>
                  </a:cubicBezTo>
                  <a:cubicBezTo>
                    <a:pt x="78" y="10"/>
                    <a:pt x="72" y="0"/>
                    <a:pt x="59" y="0"/>
                  </a:cubicBezTo>
                  <a:close/>
                </a:path>
              </a:pathLst>
            </a:custGeom>
            <a:grp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chemeClr val="tx1">
                    <a:lumMod val="65000"/>
                    <a:lumOff val="35000"/>
                  </a:schemeClr>
                </a:solidFill>
                <a:effectLst/>
                <a:uLnTx/>
                <a:uFillTx/>
                <a:cs typeface="+mn-ea"/>
                <a:sym typeface="+mn-lt"/>
              </a:endParaRPr>
            </a:p>
          </p:txBody>
        </p:sp>
        <p:sp>
          <p:nvSpPr>
            <p:cNvPr id="81" name="Oval 13"/>
            <p:cNvSpPr>
              <a:spLocks noChangeArrowheads="1"/>
            </p:cNvSpPr>
            <p:nvPr/>
          </p:nvSpPr>
          <p:spPr bwMode="auto">
            <a:xfrm>
              <a:off x="4511675" y="2198688"/>
              <a:ext cx="115888" cy="115888"/>
            </a:xfrm>
            <a:prstGeom prst="ellipse">
              <a:avLst/>
            </a:prstGeom>
            <a:grp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chemeClr val="tx1">
                    <a:lumMod val="65000"/>
                    <a:lumOff val="35000"/>
                  </a:schemeClr>
                </a:solidFill>
                <a:effectLst/>
                <a:uLnTx/>
                <a:uFillTx/>
                <a:cs typeface="+mn-ea"/>
                <a:sym typeface="+mn-lt"/>
              </a:endParaRPr>
            </a:p>
          </p:txBody>
        </p:sp>
      </p:grpSp>
      <p:sp>
        <p:nvSpPr>
          <p:cNvPr id="85" name="椭圆 84"/>
          <p:cNvSpPr/>
          <p:nvPr/>
        </p:nvSpPr>
        <p:spPr>
          <a:xfrm>
            <a:off x="5375192" y="2077426"/>
            <a:ext cx="1404503" cy="1404503"/>
          </a:xfrm>
          <a:prstGeom prst="ellipse">
            <a:avLst/>
          </a:prstGeom>
          <a:solidFill>
            <a:srgbClr val="FFE083"/>
          </a:soli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chemeClr val="tx1">
                  <a:lumMod val="65000"/>
                  <a:lumOff val="35000"/>
                </a:schemeClr>
              </a:solidFill>
              <a:effectLst/>
              <a:uLnTx/>
              <a:uFillTx/>
              <a:cs typeface="+mn-ea"/>
              <a:sym typeface="+mn-lt"/>
            </a:endParaRPr>
          </a:p>
        </p:txBody>
      </p:sp>
      <p:sp>
        <p:nvSpPr>
          <p:cNvPr id="86" name="椭圆 85"/>
          <p:cNvSpPr/>
          <p:nvPr/>
        </p:nvSpPr>
        <p:spPr>
          <a:xfrm>
            <a:off x="5434054" y="2142608"/>
            <a:ext cx="1274137" cy="1274137"/>
          </a:xfrm>
          <a:prstGeom prst="ellipse">
            <a:avLst/>
          </a:prstGeom>
          <a:no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chemeClr val="tx1">
                  <a:lumMod val="65000"/>
                  <a:lumOff val="35000"/>
                </a:schemeClr>
              </a:solidFill>
              <a:effectLst/>
              <a:uLnTx/>
              <a:uFillTx/>
              <a:cs typeface="+mn-ea"/>
              <a:sym typeface="+mn-lt"/>
            </a:endParaRPr>
          </a:p>
        </p:txBody>
      </p:sp>
      <p:sp>
        <p:nvSpPr>
          <p:cNvPr id="84" name="文本框 83"/>
          <p:cNvSpPr txBox="1"/>
          <p:nvPr/>
        </p:nvSpPr>
        <p:spPr>
          <a:xfrm>
            <a:off x="5693169" y="2414901"/>
            <a:ext cx="778933" cy="707886"/>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4000" b="1" i="0" u="none" strike="noStrike" kern="0" cap="none" spc="0" normalizeH="0" baseline="0" noProof="0" dirty="0">
                <a:ln>
                  <a:noFill/>
                </a:ln>
                <a:solidFill>
                  <a:schemeClr val="tx1">
                    <a:lumMod val="65000"/>
                    <a:lumOff val="35000"/>
                  </a:schemeClr>
                </a:solidFill>
                <a:effectLst/>
                <a:uLnTx/>
                <a:uFillTx/>
                <a:cs typeface="+mn-ea"/>
                <a:sym typeface="+mn-lt"/>
              </a:rPr>
              <a:t>V S</a:t>
            </a:r>
            <a:endParaRPr kumimoji="0" lang="zh-CN" altLang="en-US" sz="4000" b="1" i="0" u="none" strike="noStrike" kern="0" cap="none" spc="0" normalizeH="0" baseline="0" noProof="0" dirty="0">
              <a:ln>
                <a:noFill/>
              </a:ln>
              <a:solidFill>
                <a:schemeClr val="tx1">
                  <a:lumMod val="65000"/>
                  <a:lumOff val="35000"/>
                </a:schemeClr>
              </a:solidFill>
              <a:effectLst/>
              <a:uLnTx/>
              <a:uFillTx/>
              <a:cs typeface="+mn-ea"/>
              <a:sym typeface="+mn-lt"/>
            </a:endParaRPr>
          </a:p>
        </p:txBody>
      </p:sp>
      <p:sp>
        <p:nvSpPr>
          <p:cNvPr id="87" name="椭圆 86"/>
          <p:cNvSpPr/>
          <p:nvPr/>
        </p:nvSpPr>
        <p:spPr>
          <a:xfrm>
            <a:off x="2151380" y="3122787"/>
            <a:ext cx="637401" cy="637401"/>
          </a:xfrm>
          <a:prstGeom prst="ellipse">
            <a:avLst/>
          </a:prstGeom>
          <a:solidFill>
            <a:srgbClr val="5FA6AE"/>
          </a:soli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1200" b="1" i="0" u="none" strike="noStrike" kern="0" cap="none" spc="0" normalizeH="0" baseline="0" noProof="0" dirty="0">
                <a:ln>
                  <a:noFill/>
                </a:ln>
                <a:solidFill>
                  <a:schemeClr val="bg1"/>
                </a:solidFill>
                <a:effectLst/>
                <a:uLnTx/>
                <a:uFillTx/>
                <a:cs typeface="+mn-ea"/>
                <a:sym typeface="+mn-lt"/>
              </a:rPr>
              <a:t>60%</a:t>
            </a:r>
            <a:endParaRPr kumimoji="0" lang="zh-CN" altLang="en-US" sz="1200" b="1" i="0" u="none" strike="noStrike" kern="0" cap="none" spc="0" normalizeH="0" baseline="0" noProof="0" dirty="0">
              <a:ln>
                <a:noFill/>
              </a:ln>
              <a:solidFill>
                <a:schemeClr val="bg1"/>
              </a:solidFill>
              <a:effectLst/>
              <a:uLnTx/>
              <a:uFillTx/>
              <a:cs typeface="+mn-ea"/>
              <a:sym typeface="+mn-lt"/>
            </a:endParaRPr>
          </a:p>
        </p:txBody>
      </p:sp>
      <p:sp>
        <p:nvSpPr>
          <p:cNvPr id="88" name="椭圆 87"/>
          <p:cNvSpPr/>
          <p:nvPr/>
        </p:nvSpPr>
        <p:spPr>
          <a:xfrm>
            <a:off x="7525529" y="1777500"/>
            <a:ext cx="637401" cy="637401"/>
          </a:xfrm>
          <a:prstGeom prst="ellipse">
            <a:avLst/>
          </a:prstGeom>
          <a:solidFill>
            <a:srgbClr val="5FA6AE"/>
          </a:soli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1100" b="1" i="0" u="none" strike="noStrike" kern="0" cap="none" spc="0" normalizeH="0" baseline="0" noProof="0" dirty="0">
                <a:ln>
                  <a:noFill/>
                </a:ln>
                <a:solidFill>
                  <a:schemeClr val="bg1"/>
                </a:solidFill>
                <a:effectLst/>
                <a:uLnTx/>
                <a:uFillTx/>
                <a:cs typeface="+mn-ea"/>
                <a:sym typeface="+mn-lt"/>
              </a:rPr>
              <a:t>40%</a:t>
            </a:r>
            <a:endParaRPr kumimoji="0" lang="zh-CN" altLang="en-US" sz="1100" b="1" i="0" u="none" strike="noStrike" kern="0" cap="none" spc="0" normalizeH="0" baseline="0" noProof="0" dirty="0">
              <a:ln>
                <a:noFill/>
              </a:ln>
              <a:solidFill>
                <a:schemeClr val="bg1"/>
              </a:solidFill>
              <a:effectLst/>
              <a:uLnTx/>
              <a:uFillTx/>
              <a:cs typeface="+mn-ea"/>
              <a:sym typeface="+mn-lt"/>
            </a:endParaRPr>
          </a:p>
        </p:txBody>
      </p:sp>
      <p:sp>
        <p:nvSpPr>
          <p:cNvPr id="90" name="文本框 89"/>
          <p:cNvSpPr txBox="1"/>
          <p:nvPr/>
        </p:nvSpPr>
        <p:spPr>
          <a:xfrm>
            <a:off x="4336725" y="4242636"/>
            <a:ext cx="3374807" cy="400110"/>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lang="zh-CN" altLang="en-US" sz="2000" b="1" kern="0" dirty="0">
                <a:solidFill>
                  <a:srgbClr val="F69FB2"/>
                </a:solidFill>
                <a:cs typeface="+mn-ea"/>
                <a:sym typeface="+mn-lt"/>
              </a:rPr>
              <a:t>参加活动人群性别比例</a:t>
            </a:r>
            <a:endParaRPr kumimoji="0" lang="zh-CN" altLang="en-US" sz="2000" b="1" i="0" u="none" strike="noStrike" kern="0" cap="none" spc="0" normalizeH="0" baseline="0" noProof="0" dirty="0">
              <a:ln>
                <a:noFill/>
              </a:ln>
              <a:solidFill>
                <a:srgbClr val="F69FB2"/>
              </a:solidFill>
              <a:effectLst/>
              <a:uLnTx/>
              <a:uFillTx/>
              <a:cs typeface="+mn-ea"/>
              <a:sym typeface="+mn-lt"/>
            </a:endParaRPr>
          </a:p>
        </p:txBody>
      </p:sp>
      <p:sp>
        <p:nvSpPr>
          <p:cNvPr id="92" name="文本框 91"/>
          <p:cNvSpPr txBox="1"/>
          <p:nvPr/>
        </p:nvSpPr>
        <p:spPr>
          <a:xfrm>
            <a:off x="479642" y="4736343"/>
            <a:ext cx="11182960" cy="617733"/>
          </a:xfrm>
          <a:prstGeom prst="rect">
            <a:avLst/>
          </a:prstGeom>
          <a:noFill/>
        </p:spPr>
        <p:txBody>
          <a:bodyPr wrap="square" rtlCol="0">
            <a:spAutoFit/>
          </a:bodyPr>
          <a:lstStyle/>
          <a:p>
            <a:pPr marL="0" marR="0" lvl="0" indent="0" algn="ctr" defTabSz="914400" eaLnBrk="1" fontAlgn="auto" latinLnBrk="0" hangingPunct="1">
              <a:lnSpc>
                <a:spcPct val="150000"/>
              </a:lnSpc>
              <a:spcBef>
                <a:spcPts val="0"/>
              </a:spcBef>
              <a:spcAft>
                <a:spcPts val="0"/>
              </a:spcAft>
              <a:buClrTx/>
              <a:buSzTx/>
              <a:buFontTx/>
              <a:buNone/>
              <a:defRPr/>
            </a:pPr>
            <a:r>
              <a:rPr kumimoji="0" lang="en-US" altLang="zh-CN" sz="1200" b="0" i="0" u="none" strike="noStrike" kern="0" cap="none" spc="0" normalizeH="0" baseline="0" noProof="0" dirty="0">
                <a:ln>
                  <a:noFill/>
                </a:ln>
                <a:solidFill>
                  <a:srgbClr val="F69FB2"/>
                </a:solidFill>
                <a:effectLst/>
                <a:uLnTx/>
                <a:uFillTx/>
                <a:latin typeface="Calibri" panose="020F0502020204030204" pitchFamily="34" charset="0"/>
                <a:cs typeface="Calibri" panose="020F0502020204030204" pitchFamily="34" charset="0"/>
                <a:sym typeface="+mn-lt"/>
              </a:rPr>
              <a:t>Clarity Leads to Power. When we're clear, we're more effective. Our clarity reduces our mistakes and enables us to enlist the help of others. </a:t>
            </a:r>
          </a:p>
          <a:p>
            <a:pPr marL="0" marR="0" lvl="0" indent="0" algn="ctr" defTabSz="914400" eaLnBrk="1" fontAlgn="auto" latinLnBrk="0" hangingPunct="1">
              <a:lnSpc>
                <a:spcPct val="150000"/>
              </a:lnSpc>
              <a:spcBef>
                <a:spcPts val="0"/>
              </a:spcBef>
              <a:spcAft>
                <a:spcPts val="0"/>
              </a:spcAft>
              <a:buClrTx/>
              <a:buSzTx/>
              <a:buFontTx/>
              <a:buNone/>
              <a:defRPr/>
            </a:pPr>
            <a:r>
              <a:rPr kumimoji="0" lang="en-US" altLang="zh-CN" sz="1200" b="0" i="0" u="none" strike="noStrike" kern="0" cap="none" spc="0" normalizeH="0" baseline="0" noProof="0" dirty="0">
                <a:ln>
                  <a:noFill/>
                </a:ln>
                <a:solidFill>
                  <a:srgbClr val="F69FB2"/>
                </a:solidFill>
                <a:effectLst/>
                <a:uLnTx/>
                <a:uFillTx/>
                <a:latin typeface="Calibri" panose="020F0502020204030204" pitchFamily="34" charset="0"/>
                <a:cs typeface="Calibri" panose="020F0502020204030204" pitchFamily="34" charset="0"/>
                <a:sym typeface="+mn-lt"/>
              </a:rPr>
              <a:t>We are more powerful when we are clear, and we are weaker when we are confused.</a:t>
            </a:r>
            <a:endParaRPr kumimoji="0" lang="zh-CN" altLang="en-US" sz="1200" b="0" i="0" u="none" strike="noStrike" kern="0" cap="none" spc="0" normalizeH="0" baseline="0" noProof="0" dirty="0">
              <a:ln>
                <a:noFill/>
              </a:ln>
              <a:solidFill>
                <a:srgbClr val="F69FB2"/>
              </a:solidFill>
              <a:effectLst/>
              <a:uLnTx/>
              <a:uFillTx/>
              <a:latin typeface="Calibri" panose="020F0502020204030204" pitchFamily="34" charset="0"/>
              <a:cs typeface="Calibri" panose="020F0502020204030204" pitchFamily="34" charset="0"/>
              <a:sym typeface="+mn-lt"/>
            </a:endParaRPr>
          </a:p>
        </p:txBody>
      </p:sp>
      <p:pic>
        <p:nvPicPr>
          <p:cNvPr id="93" name="图片 92"/>
          <p:cNvPicPr>
            <a:picLocks noChangeAspect="1"/>
          </p:cNvPicPr>
          <p:nvPr/>
        </p:nvPicPr>
        <p:blipFill>
          <a:blip r:embed="rId4"/>
          <a:stretch>
            <a:fillRect/>
          </a:stretch>
        </p:blipFill>
        <p:spPr>
          <a:xfrm rot="3220857">
            <a:off x="-1351711" y="-8139677"/>
            <a:ext cx="6289758" cy="18165523"/>
          </a:xfrm>
          <a:prstGeom prst="rect">
            <a:avLst/>
          </a:prstGeom>
        </p:spPr>
      </p:pic>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Lst>
</file>

<file path=ppt/theme/theme1.xml><?xml version="1.0" encoding="utf-8"?>
<a:theme xmlns:a="http://schemas.openxmlformats.org/drawingml/2006/main" name="第一PPT，www.1ppt.com">
  <a:themeElements>
    <a:clrScheme name="蓝绿色">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qm2lx4w1">
      <a:majorFont>
        <a:latin typeface="Agency FB"/>
        <a:ea typeface="微软雅黑"/>
        <a:cs typeface=""/>
      </a:majorFont>
      <a:minorFont>
        <a:latin typeface="Agency FB"/>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F2A346"/>
        </a:solidFill>
        <a:ln>
          <a:noFill/>
        </a:ln>
      </a:spPr>
      <a:bodyPr rot="0" spcFirstLastPara="0" vertOverflow="overflow" horzOverflow="overflow" vert="horz" wrap="square" lIns="91440" tIns="45720" rIns="91440" bIns="45720" numCol="1" spcCol="0" rtlCol="0" fromWordArt="0" anchor="ctr" anchorCtr="0" forceAA="0" compatLnSpc="1">
        <a:noAutofit/>
      </a:bodyPr>
      <a:lstStyle>
        <a:defPPr algn="ctr">
          <a:defRPr>
            <a:solidFill>
              <a:schemeClr val="tx1">
                <a:lumMod val="65000"/>
                <a:lumOff val="35000"/>
              </a:schemeClr>
            </a:solidFill>
            <a:cs typeface="+mn-ea"/>
            <a:sym typeface="+mn-lt"/>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1335</Words>
  <Application>Microsoft Office PowerPoint</Application>
  <PresentationFormat>宽屏</PresentationFormat>
  <Paragraphs>241</Paragraphs>
  <Slides>25</Slides>
  <Notes>25</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25</vt:i4>
      </vt:variant>
    </vt:vector>
  </HeadingPairs>
  <TitlesOfParts>
    <vt:vector size="33" baseType="lpstr">
      <vt:lpstr>San Francisco Display Bold</vt:lpstr>
      <vt:lpstr>San Francisco Display Light</vt:lpstr>
      <vt:lpstr>等线</vt:lpstr>
      <vt:lpstr>微软雅黑</vt:lpstr>
      <vt:lpstr>Agency FB</vt:lpstr>
      <vt:lpstr>Arial</vt:lpstr>
      <vt:lpstr>Calibri</vt:lpstr>
      <vt:lpstr>第一PPT，www.1ppt.com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第一PPT，www.1ppt.com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清爽</dc:title>
  <dc:creator>第一PPT</dc:creator>
  <cp:keywords>www.1ppt.com</cp:keywords>
  <dc:description>www.1ppt.com</dc:description>
  <cp:lastModifiedBy>天 下</cp:lastModifiedBy>
  <cp:revision>72</cp:revision>
  <dcterms:created xsi:type="dcterms:W3CDTF">2017-08-22T13:33:00Z</dcterms:created>
  <dcterms:modified xsi:type="dcterms:W3CDTF">2021-01-05T05:12:25Z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